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slides/slide89.xml" ContentType="application/vnd.openxmlformats-officedocument.presentationml.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8"/>
  </p:notesMasterIdLst>
  <p:handoutMasterIdLst>
    <p:handoutMasterId r:id="rId99"/>
  </p:handoutMasterIdLst>
  <p:sldIdLst>
    <p:sldId id="256" r:id="rId2"/>
    <p:sldId id="257" r:id="rId3"/>
    <p:sldId id="388" r:id="rId4"/>
    <p:sldId id="390" r:id="rId5"/>
    <p:sldId id="442"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3" r:id="rId44"/>
    <p:sldId id="486" r:id="rId45"/>
    <p:sldId id="487" r:id="rId46"/>
    <p:sldId id="492" r:id="rId47"/>
    <p:sldId id="419" r:id="rId48"/>
    <p:sldId id="393" r:id="rId49"/>
    <p:sldId id="392" r:id="rId50"/>
    <p:sldId id="395" r:id="rId51"/>
    <p:sldId id="420" r:id="rId52"/>
    <p:sldId id="421" r:id="rId53"/>
    <p:sldId id="394" r:id="rId54"/>
    <p:sldId id="386" r:id="rId55"/>
    <p:sldId id="387" r:id="rId56"/>
    <p:sldId id="397" r:id="rId57"/>
    <p:sldId id="396" r:id="rId58"/>
    <p:sldId id="398" r:id="rId59"/>
    <p:sldId id="401" r:id="rId60"/>
    <p:sldId id="402" r:id="rId61"/>
    <p:sldId id="434" r:id="rId62"/>
    <p:sldId id="403" r:id="rId63"/>
    <p:sldId id="404" r:id="rId64"/>
    <p:sldId id="493" r:id="rId65"/>
    <p:sldId id="494" r:id="rId66"/>
    <p:sldId id="495" r:id="rId67"/>
    <p:sldId id="406" r:id="rId68"/>
    <p:sldId id="416" r:id="rId69"/>
    <p:sldId id="417" r:id="rId70"/>
    <p:sldId id="407" r:id="rId71"/>
    <p:sldId id="432" r:id="rId72"/>
    <p:sldId id="439" r:id="rId73"/>
    <p:sldId id="408" r:id="rId74"/>
    <p:sldId id="409" r:id="rId75"/>
    <p:sldId id="436" r:id="rId76"/>
    <p:sldId id="410" r:id="rId77"/>
    <p:sldId id="411" r:id="rId78"/>
    <p:sldId id="412" r:id="rId79"/>
    <p:sldId id="413" r:id="rId80"/>
    <p:sldId id="414" r:id="rId81"/>
    <p:sldId id="415" r:id="rId82"/>
    <p:sldId id="418" r:id="rId83"/>
    <p:sldId id="422" r:id="rId84"/>
    <p:sldId id="423" r:id="rId85"/>
    <p:sldId id="424" r:id="rId86"/>
    <p:sldId id="425" r:id="rId87"/>
    <p:sldId id="426" r:id="rId88"/>
    <p:sldId id="427" r:id="rId89"/>
    <p:sldId id="430" r:id="rId90"/>
    <p:sldId id="435" r:id="rId91"/>
    <p:sldId id="438" r:id="rId92"/>
    <p:sldId id="440" r:id="rId93"/>
    <p:sldId id="429" r:id="rId94"/>
    <p:sldId id="428" r:id="rId95"/>
    <p:sldId id="496" r:id="rId96"/>
    <p:sldId id="361" r:id="rId97"/>
  </p:sldIdLst>
  <p:sldSz cx="9144000" cy="6858000" type="screen4x3"/>
  <p:notesSz cx="7099300" cy="10234613"/>
  <p:defaultTextStyle>
    <a:defPPr>
      <a:defRPr lang="zh-CN"/>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7BC5"/>
    <a:srgbClr val="0033CC"/>
    <a:srgbClr val="61B4D9"/>
    <a:srgbClr val="FF0000"/>
    <a:srgbClr val="006699"/>
    <a:srgbClr val="FFE593"/>
    <a:srgbClr val="FF6600"/>
    <a:srgbClr val="996600"/>
    <a:srgbClr val="3CA2D0"/>
    <a:srgbClr val="0066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12" autoAdjust="0"/>
  </p:normalViewPr>
  <p:slideViewPr>
    <p:cSldViewPr>
      <p:cViewPr>
        <p:scale>
          <a:sx n="60" d="100"/>
          <a:sy n="60" d="100"/>
        </p:scale>
        <p:origin x="-1656" y="-156"/>
      </p:cViewPr>
      <p:guideLst>
        <p:guide orient="horz" pos="2160"/>
        <p:guide pos="2880"/>
      </p:guideLst>
    </p:cSldViewPr>
  </p:slideViewPr>
  <p:notesTextViewPr>
    <p:cViewPr>
      <p:scale>
        <a:sx n="100" d="100"/>
        <a:sy n="100" d="100"/>
      </p:scale>
      <p:origin x="0" y="0"/>
    </p:cViewPr>
  </p:notesTextViewPr>
  <p:notesViewPr>
    <p:cSldViewPr>
      <p:cViewPr>
        <p:scale>
          <a:sx n="110" d="100"/>
          <a:sy n="110" d="100"/>
        </p:scale>
        <p:origin x="-1848" y="282"/>
      </p:cViewPr>
      <p:guideLst>
        <p:guide orient="horz" pos="3224"/>
        <p:guide pos="2237"/>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55D1-01E1-4065-B1D1-04395365CF9B}"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zh-CN" altLang="en-US"/>
        </a:p>
      </dgm:t>
    </dgm:pt>
    <dgm:pt modelId="{24A83342-B628-4135-B25C-35851AC4F9F2}">
      <dgm:prSet phldrT="[文本]" custT="1"/>
      <dgm:spPr/>
      <dgm:t>
        <a:bodyPr/>
        <a:lstStyle/>
        <a:p>
          <a:r>
            <a:rPr lang="en-US" altLang="zh-CN" sz="2400" b="1" dirty="0" smtClean="0">
              <a:solidFill>
                <a:schemeClr val="tx1"/>
              </a:solidFill>
            </a:rPr>
            <a:t>TCB</a:t>
          </a:r>
          <a:endParaRPr lang="zh-CN" altLang="en-US" sz="2400" b="1" dirty="0">
            <a:solidFill>
              <a:schemeClr val="tx1"/>
            </a:solidFill>
          </a:endParaRPr>
        </a:p>
      </dgm:t>
    </dgm:pt>
    <dgm:pt modelId="{B1AE69EA-7D9A-4CCC-99A6-5EFA1776A5B8}" type="parTrans" cxnId="{AAD38F8A-727C-4885-89C6-1996517D55F3}">
      <dgm:prSet/>
      <dgm:spPr/>
      <dgm:t>
        <a:bodyPr/>
        <a:lstStyle/>
        <a:p>
          <a:endParaRPr lang="zh-CN" altLang="en-US" sz="2400" b="1">
            <a:solidFill>
              <a:schemeClr val="tx1"/>
            </a:solidFill>
          </a:endParaRPr>
        </a:p>
      </dgm:t>
    </dgm:pt>
    <dgm:pt modelId="{9FB2BCB3-D432-4146-AB00-B11C3DD646A6}" type="sibTrans" cxnId="{AAD38F8A-727C-4885-89C6-1996517D55F3}">
      <dgm:prSet/>
      <dgm:spPr/>
      <dgm:t>
        <a:bodyPr/>
        <a:lstStyle/>
        <a:p>
          <a:endParaRPr lang="zh-CN" altLang="en-US" sz="2400" b="1">
            <a:solidFill>
              <a:schemeClr val="tx1"/>
            </a:solidFill>
          </a:endParaRPr>
        </a:p>
      </dgm:t>
    </dgm:pt>
    <dgm:pt modelId="{3C81D2EE-D38C-41B2-9057-7482E27FC78A}">
      <dgm:prSet phldrT="[文本]" custT="1"/>
      <dgm:spPr/>
      <dgm:t>
        <a:bodyPr/>
        <a:lstStyle/>
        <a:p>
          <a:r>
            <a:rPr lang="zh-CN" altLang="en-US" sz="2400" b="1" dirty="0" smtClean="0">
              <a:solidFill>
                <a:schemeClr val="tx1"/>
              </a:solidFill>
            </a:rPr>
            <a:t>型号合格审查组（</a:t>
          </a:r>
          <a:r>
            <a:rPr lang="en-US" altLang="zh-CN" sz="2400" b="1" dirty="0" smtClean="0">
              <a:solidFill>
                <a:schemeClr val="tx1"/>
              </a:solidFill>
            </a:rPr>
            <a:t>TCT</a:t>
          </a:r>
          <a:r>
            <a:rPr lang="zh-CN" altLang="en-US" sz="2400" b="1" dirty="0" smtClean="0">
              <a:solidFill>
                <a:schemeClr val="tx1"/>
              </a:solidFill>
            </a:rPr>
            <a:t>）</a:t>
          </a:r>
          <a:endParaRPr lang="zh-CN" altLang="en-US" sz="2400" b="1" dirty="0">
            <a:solidFill>
              <a:schemeClr val="tx1"/>
            </a:solidFill>
          </a:endParaRPr>
        </a:p>
      </dgm:t>
    </dgm:pt>
    <dgm:pt modelId="{90E26F3B-B1D0-4A68-B353-ED6B44FD00AE}" type="parTrans" cxnId="{E1F3AB1A-FDA5-4122-BFA3-A76848AD9C72}">
      <dgm:prSet/>
      <dgm:spPr/>
      <dgm:t>
        <a:bodyPr/>
        <a:lstStyle/>
        <a:p>
          <a:endParaRPr lang="zh-CN" altLang="en-US" sz="2400" b="1">
            <a:solidFill>
              <a:schemeClr val="tx1"/>
            </a:solidFill>
          </a:endParaRPr>
        </a:p>
      </dgm:t>
    </dgm:pt>
    <dgm:pt modelId="{4294538F-A89D-4EE9-8992-3D72D5969978}" type="sibTrans" cxnId="{E1F3AB1A-FDA5-4122-BFA3-A76848AD9C72}">
      <dgm:prSet/>
      <dgm:spPr/>
      <dgm:t>
        <a:bodyPr/>
        <a:lstStyle/>
        <a:p>
          <a:endParaRPr lang="zh-CN" altLang="en-US" sz="2400" b="1">
            <a:solidFill>
              <a:schemeClr val="tx1"/>
            </a:solidFill>
          </a:endParaRPr>
        </a:p>
      </dgm:t>
    </dgm:pt>
    <dgm:pt modelId="{CBE3BC68-61DE-48C9-994B-5B4DA8576DBA}">
      <dgm:prSet custT="1"/>
      <dgm:spPr/>
      <dgm:t>
        <a:bodyPr/>
        <a:lstStyle/>
        <a:p>
          <a:r>
            <a:rPr lang="zh-CN" altLang="en-US" sz="2400" b="1" dirty="0" smtClean="0">
              <a:solidFill>
                <a:schemeClr val="tx1"/>
              </a:solidFill>
            </a:rPr>
            <a:t>各专业审查组</a:t>
          </a:r>
          <a:endParaRPr lang="zh-CN" altLang="en-US" sz="2400" b="1" dirty="0">
            <a:solidFill>
              <a:schemeClr val="tx1"/>
            </a:solidFill>
          </a:endParaRPr>
        </a:p>
      </dgm:t>
    </dgm:pt>
    <dgm:pt modelId="{F3ADEE6A-604D-4DFE-865D-8A61666BBEC5}" type="parTrans" cxnId="{C4BC7BF9-6A2B-4E6E-A4EE-F8F1F0DB2508}">
      <dgm:prSet/>
      <dgm:spPr/>
      <dgm:t>
        <a:bodyPr/>
        <a:lstStyle/>
        <a:p>
          <a:endParaRPr lang="zh-CN" altLang="en-US" sz="2400" b="1">
            <a:solidFill>
              <a:schemeClr val="tx1"/>
            </a:solidFill>
          </a:endParaRPr>
        </a:p>
      </dgm:t>
    </dgm:pt>
    <dgm:pt modelId="{FD2A3462-4736-454D-A2EF-B85E2C1A6AC0}" type="sibTrans" cxnId="{C4BC7BF9-6A2B-4E6E-A4EE-F8F1F0DB2508}">
      <dgm:prSet/>
      <dgm:spPr/>
      <dgm:t>
        <a:bodyPr/>
        <a:lstStyle/>
        <a:p>
          <a:endParaRPr lang="zh-CN" altLang="en-US" sz="2400" b="1">
            <a:solidFill>
              <a:schemeClr val="tx1"/>
            </a:solidFill>
          </a:endParaRPr>
        </a:p>
      </dgm:t>
    </dgm:pt>
    <dgm:pt modelId="{6CE44290-1F2C-4381-9AC7-31962BBFCA57}">
      <dgm:prSet custT="1"/>
      <dgm:spPr/>
      <dgm:t>
        <a:bodyPr/>
        <a:lstStyle/>
        <a:p>
          <a:r>
            <a:rPr lang="zh-CN" altLang="en-US" sz="2400" b="1" dirty="0" smtClean="0">
              <a:solidFill>
                <a:schemeClr val="tx1"/>
              </a:solidFill>
            </a:rPr>
            <a:t>各专题审查组</a:t>
          </a:r>
          <a:endParaRPr lang="zh-CN" altLang="en-US" sz="2400" b="1" dirty="0">
            <a:solidFill>
              <a:schemeClr val="tx1"/>
            </a:solidFill>
          </a:endParaRPr>
        </a:p>
      </dgm:t>
    </dgm:pt>
    <dgm:pt modelId="{C34E5F69-C692-458B-AFEF-FE7FFC54D2E8}" type="parTrans" cxnId="{8C75A3ED-C569-4B1F-B7A7-EF6ED8C129CE}">
      <dgm:prSet/>
      <dgm:spPr/>
      <dgm:t>
        <a:bodyPr/>
        <a:lstStyle/>
        <a:p>
          <a:endParaRPr lang="zh-CN" altLang="en-US" sz="2400" b="1">
            <a:solidFill>
              <a:schemeClr val="tx1"/>
            </a:solidFill>
          </a:endParaRPr>
        </a:p>
      </dgm:t>
    </dgm:pt>
    <dgm:pt modelId="{04E72254-B675-4257-9A8E-06B560E01498}" type="sibTrans" cxnId="{8C75A3ED-C569-4B1F-B7A7-EF6ED8C129CE}">
      <dgm:prSet/>
      <dgm:spPr/>
      <dgm:t>
        <a:bodyPr/>
        <a:lstStyle/>
        <a:p>
          <a:endParaRPr lang="zh-CN" altLang="en-US" sz="2400" b="1">
            <a:solidFill>
              <a:schemeClr val="tx1"/>
            </a:solidFill>
          </a:endParaRPr>
        </a:p>
      </dgm:t>
    </dgm:pt>
    <dgm:pt modelId="{F04AF3DD-646B-42F7-B659-C4FF2B401CC3}">
      <dgm:prSet custT="1"/>
      <dgm:spPr/>
      <dgm:t>
        <a:bodyPr/>
        <a:lstStyle/>
        <a:p>
          <a:r>
            <a:rPr lang="zh-CN" altLang="en-US" sz="2400" b="1" dirty="0" smtClean="0">
              <a:solidFill>
                <a:schemeClr val="tx1"/>
              </a:solidFill>
            </a:rPr>
            <a:t>委任代表</a:t>
          </a:r>
          <a:endParaRPr lang="zh-CN" altLang="en-US" sz="2400" b="1" dirty="0">
            <a:solidFill>
              <a:schemeClr val="tx1"/>
            </a:solidFill>
          </a:endParaRPr>
        </a:p>
      </dgm:t>
    </dgm:pt>
    <dgm:pt modelId="{013FA1E8-CC5D-467F-80CB-85C4DABC67DA}" type="parTrans" cxnId="{ACBC65DD-9A0D-46FF-A256-0D274A71EF17}">
      <dgm:prSet/>
      <dgm:spPr/>
      <dgm:t>
        <a:bodyPr/>
        <a:lstStyle/>
        <a:p>
          <a:endParaRPr lang="zh-CN" altLang="en-US" sz="2400" b="1">
            <a:solidFill>
              <a:schemeClr val="tx1"/>
            </a:solidFill>
          </a:endParaRPr>
        </a:p>
      </dgm:t>
    </dgm:pt>
    <dgm:pt modelId="{E9A4BA36-DA50-46D6-B72A-E90343A2D73D}" type="sibTrans" cxnId="{ACBC65DD-9A0D-46FF-A256-0D274A71EF17}">
      <dgm:prSet/>
      <dgm:spPr/>
      <dgm:t>
        <a:bodyPr/>
        <a:lstStyle/>
        <a:p>
          <a:endParaRPr lang="zh-CN" altLang="en-US" sz="2400" b="1">
            <a:solidFill>
              <a:schemeClr val="tx1"/>
            </a:solidFill>
          </a:endParaRPr>
        </a:p>
      </dgm:t>
    </dgm:pt>
    <dgm:pt modelId="{4B26187D-7C6B-49C9-BC1C-42A9A658687F}">
      <dgm:prSet custT="1"/>
      <dgm:spPr/>
      <dgm:t>
        <a:bodyPr/>
        <a:lstStyle/>
        <a:p>
          <a:r>
            <a:rPr lang="zh-CN" altLang="en-US" sz="2400" b="1" dirty="0" smtClean="0">
              <a:solidFill>
                <a:schemeClr val="tx1"/>
              </a:solidFill>
            </a:rPr>
            <a:t>委任代表</a:t>
          </a:r>
          <a:endParaRPr lang="zh-CN" altLang="en-US" sz="2400" b="1" dirty="0">
            <a:solidFill>
              <a:schemeClr val="tx1"/>
            </a:solidFill>
          </a:endParaRPr>
        </a:p>
      </dgm:t>
    </dgm:pt>
    <dgm:pt modelId="{DBB8AF53-6DAF-4408-8928-5113119FAB42}" type="parTrans" cxnId="{049E3E38-F45F-4205-A435-5060AC92DF6C}">
      <dgm:prSet/>
      <dgm:spPr/>
      <dgm:t>
        <a:bodyPr/>
        <a:lstStyle/>
        <a:p>
          <a:endParaRPr lang="zh-CN" altLang="en-US" sz="2400" b="1">
            <a:solidFill>
              <a:schemeClr val="tx1"/>
            </a:solidFill>
          </a:endParaRPr>
        </a:p>
      </dgm:t>
    </dgm:pt>
    <dgm:pt modelId="{9ED9C6BD-4124-40F9-8954-A90E63381324}" type="sibTrans" cxnId="{049E3E38-F45F-4205-A435-5060AC92DF6C}">
      <dgm:prSet/>
      <dgm:spPr/>
      <dgm:t>
        <a:bodyPr/>
        <a:lstStyle/>
        <a:p>
          <a:endParaRPr lang="zh-CN" altLang="en-US" sz="2400" b="1">
            <a:solidFill>
              <a:schemeClr val="tx1"/>
            </a:solidFill>
          </a:endParaRPr>
        </a:p>
      </dgm:t>
    </dgm:pt>
    <dgm:pt modelId="{7D7B5788-DF50-4652-A191-FCA7F7267666}" type="pres">
      <dgm:prSet presAssocID="{530055D1-01E1-4065-B1D1-04395365CF9B}" presName="hierChild1" presStyleCnt="0">
        <dgm:presLayoutVars>
          <dgm:orgChart val="1"/>
          <dgm:chPref val="1"/>
          <dgm:dir/>
          <dgm:animOne val="branch"/>
          <dgm:animLvl val="lvl"/>
          <dgm:resizeHandles/>
        </dgm:presLayoutVars>
      </dgm:prSet>
      <dgm:spPr/>
      <dgm:t>
        <a:bodyPr/>
        <a:lstStyle/>
        <a:p>
          <a:endParaRPr lang="zh-CN" altLang="en-US"/>
        </a:p>
      </dgm:t>
    </dgm:pt>
    <dgm:pt modelId="{18529FF3-5982-4673-955F-40B7E6C84FE2}" type="pres">
      <dgm:prSet presAssocID="{24A83342-B628-4135-B25C-35851AC4F9F2}" presName="hierRoot1" presStyleCnt="0">
        <dgm:presLayoutVars>
          <dgm:hierBranch val="init"/>
        </dgm:presLayoutVars>
      </dgm:prSet>
      <dgm:spPr/>
    </dgm:pt>
    <dgm:pt modelId="{9DB7A31F-4A6F-4D03-9905-3667168F03D2}" type="pres">
      <dgm:prSet presAssocID="{24A83342-B628-4135-B25C-35851AC4F9F2}" presName="rootComposite1" presStyleCnt="0"/>
      <dgm:spPr/>
    </dgm:pt>
    <dgm:pt modelId="{E8135B05-7000-4FB1-8A66-5433F39DE786}" type="pres">
      <dgm:prSet presAssocID="{24A83342-B628-4135-B25C-35851AC4F9F2}" presName="rootText1" presStyleLbl="node0" presStyleIdx="0" presStyleCnt="1">
        <dgm:presLayoutVars>
          <dgm:chPref val="3"/>
        </dgm:presLayoutVars>
      </dgm:prSet>
      <dgm:spPr/>
      <dgm:t>
        <a:bodyPr/>
        <a:lstStyle/>
        <a:p>
          <a:endParaRPr lang="zh-CN" altLang="en-US"/>
        </a:p>
      </dgm:t>
    </dgm:pt>
    <dgm:pt modelId="{843A5E46-0323-42A8-ABFF-86DA43647A23}" type="pres">
      <dgm:prSet presAssocID="{24A83342-B628-4135-B25C-35851AC4F9F2}" presName="rootConnector1" presStyleLbl="node1" presStyleIdx="0" presStyleCnt="0"/>
      <dgm:spPr/>
      <dgm:t>
        <a:bodyPr/>
        <a:lstStyle/>
        <a:p>
          <a:endParaRPr lang="zh-CN" altLang="en-US"/>
        </a:p>
      </dgm:t>
    </dgm:pt>
    <dgm:pt modelId="{F5A306A8-AF9C-4EDF-AF5B-517B2C63E4A3}" type="pres">
      <dgm:prSet presAssocID="{24A83342-B628-4135-B25C-35851AC4F9F2}" presName="hierChild2" presStyleCnt="0"/>
      <dgm:spPr/>
    </dgm:pt>
    <dgm:pt modelId="{15785F9B-401C-4F49-BBAD-942D4A6F8864}" type="pres">
      <dgm:prSet presAssocID="{90E26F3B-B1D0-4A68-B353-ED6B44FD00AE}" presName="Name37" presStyleLbl="parChTrans1D2" presStyleIdx="0" presStyleCnt="1"/>
      <dgm:spPr/>
      <dgm:t>
        <a:bodyPr/>
        <a:lstStyle/>
        <a:p>
          <a:endParaRPr lang="zh-CN" altLang="en-US"/>
        </a:p>
      </dgm:t>
    </dgm:pt>
    <dgm:pt modelId="{8A848B50-0931-4CD3-80E2-AEB230AA12C2}" type="pres">
      <dgm:prSet presAssocID="{3C81D2EE-D38C-41B2-9057-7482E27FC78A}" presName="hierRoot2" presStyleCnt="0">
        <dgm:presLayoutVars>
          <dgm:hierBranch/>
        </dgm:presLayoutVars>
      </dgm:prSet>
      <dgm:spPr/>
    </dgm:pt>
    <dgm:pt modelId="{5D877A77-F101-4198-B1BC-31163AB2C2FA}" type="pres">
      <dgm:prSet presAssocID="{3C81D2EE-D38C-41B2-9057-7482E27FC78A}" presName="rootComposite" presStyleCnt="0"/>
      <dgm:spPr/>
    </dgm:pt>
    <dgm:pt modelId="{20A5DDCD-F4E8-4508-8080-3CF129CB9295}" type="pres">
      <dgm:prSet presAssocID="{3C81D2EE-D38C-41B2-9057-7482E27FC78A}" presName="rootText" presStyleLbl="node2" presStyleIdx="0" presStyleCnt="1" custScaleX="235887">
        <dgm:presLayoutVars>
          <dgm:chPref val="3"/>
        </dgm:presLayoutVars>
      </dgm:prSet>
      <dgm:spPr/>
      <dgm:t>
        <a:bodyPr/>
        <a:lstStyle/>
        <a:p>
          <a:endParaRPr lang="zh-CN" altLang="en-US"/>
        </a:p>
      </dgm:t>
    </dgm:pt>
    <dgm:pt modelId="{1C6FEE7D-4C31-4B9D-A10E-3EA4358EBEA5}" type="pres">
      <dgm:prSet presAssocID="{3C81D2EE-D38C-41B2-9057-7482E27FC78A}" presName="rootConnector" presStyleLbl="node2" presStyleIdx="0" presStyleCnt="1"/>
      <dgm:spPr/>
      <dgm:t>
        <a:bodyPr/>
        <a:lstStyle/>
        <a:p>
          <a:endParaRPr lang="zh-CN" altLang="en-US"/>
        </a:p>
      </dgm:t>
    </dgm:pt>
    <dgm:pt modelId="{8324F05C-72B5-47AE-AD21-8765CEF01204}" type="pres">
      <dgm:prSet presAssocID="{3C81D2EE-D38C-41B2-9057-7482E27FC78A}" presName="hierChild4" presStyleCnt="0"/>
      <dgm:spPr/>
    </dgm:pt>
    <dgm:pt modelId="{8689D84D-F024-4A49-847A-11B5B56F8ADC}" type="pres">
      <dgm:prSet presAssocID="{F3ADEE6A-604D-4DFE-865D-8A61666BBEC5}" presName="Name35" presStyleLbl="parChTrans1D3" presStyleIdx="0" presStyleCnt="2"/>
      <dgm:spPr/>
      <dgm:t>
        <a:bodyPr/>
        <a:lstStyle/>
        <a:p>
          <a:endParaRPr lang="zh-CN" altLang="en-US"/>
        </a:p>
      </dgm:t>
    </dgm:pt>
    <dgm:pt modelId="{F7A368EB-57BA-4D81-B749-8DD20A4486A2}" type="pres">
      <dgm:prSet presAssocID="{CBE3BC68-61DE-48C9-994B-5B4DA8576DBA}" presName="hierRoot2" presStyleCnt="0">
        <dgm:presLayoutVars>
          <dgm:hierBranch/>
        </dgm:presLayoutVars>
      </dgm:prSet>
      <dgm:spPr/>
    </dgm:pt>
    <dgm:pt modelId="{8E5CB02F-EE63-4C5C-B580-0D89EAE5D170}" type="pres">
      <dgm:prSet presAssocID="{CBE3BC68-61DE-48C9-994B-5B4DA8576DBA}" presName="rootComposite" presStyleCnt="0"/>
      <dgm:spPr/>
    </dgm:pt>
    <dgm:pt modelId="{CE1F0BAA-CBA4-4D43-A52D-77D09AE175C6}" type="pres">
      <dgm:prSet presAssocID="{CBE3BC68-61DE-48C9-994B-5B4DA8576DBA}" presName="rootText" presStyleLbl="node3" presStyleIdx="0" presStyleCnt="2" custScaleX="142295">
        <dgm:presLayoutVars>
          <dgm:chPref val="3"/>
        </dgm:presLayoutVars>
      </dgm:prSet>
      <dgm:spPr/>
      <dgm:t>
        <a:bodyPr/>
        <a:lstStyle/>
        <a:p>
          <a:endParaRPr lang="zh-CN" altLang="en-US"/>
        </a:p>
      </dgm:t>
    </dgm:pt>
    <dgm:pt modelId="{3FB87C1E-5284-4A04-9CA4-89C82CDE24B9}" type="pres">
      <dgm:prSet presAssocID="{CBE3BC68-61DE-48C9-994B-5B4DA8576DBA}" presName="rootConnector" presStyleLbl="node3" presStyleIdx="0" presStyleCnt="2"/>
      <dgm:spPr/>
      <dgm:t>
        <a:bodyPr/>
        <a:lstStyle/>
        <a:p>
          <a:endParaRPr lang="zh-CN" altLang="en-US"/>
        </a:p>
      </dgm:t>
    </dgm:pt>
    <dgm:pt modelId="{3956F74A-42CC-43CB-9690-3C6699EC198E}" type="pres">
      <dgm:prSet presAssocID="{CBE3BC68-61DE-48C9-994B-5B4DA8576DBA}" presName="hierChild4" presStyleCnt="0"/>
      <dgm:spPr/>
    </dgm:pt>
    <dgm:pt modelId="{5BBEB5F8-F86B-4E69-9C58-DFDE3AF9AA7B}" type="pres">
      <dgm:prSet presAssocID="{DBB8AF53-6DAF-4408-8928-5113119FAB42}" presName="Name35" presStyleLbl="parChTrans1D4" presStyleIdx="0" presStyleCnt="2"/>
      <dgm:spPr/>
      <dgm:t>
        <a:bodyPr/>
        <a:lstStyle/>
        <a:p>
          <a:endParaRPr lang="zh-CN" altLang="en-US"/>
        </a:p>
      </dgm:t>
    </dgm:pt>
    <dgm:pt modelId="{F213ACBE-BBF6-404C-B73B-D1109C73255B}" type="pres">
      <dgm:prSet presAssocID="{4B26187D-7C6B-49C9-BC1C-42A9A658687F}" presName="hierRoot2" presStyleCnt="0">
        <dgm:presLayoutVars>
          <dgm:hierBranch val="init"/>
        </dgm:presLayoutVars>
      </dgm:prSet>
      <dgm:spPr/>
    </dgm:pt>
    <dgm:pt modelId="{7E2B8462-25E0-4A8A-8AB7-B1219E4A618D}" type="pres">
      <dgm:prSet presAssocID="{4B26187D-7C6B-49C9-BC1C-42A9A658687F}" presName="rootComposite" presStyleCnt="0"/>
      <dgm:spPr/>
    </dgm:pt>
    <dgm:pt modelId="{B91F55AE-D748-4031-A7EF-DF244F337A02}" type="pres">
      <dgm:prSet presAssocID="{4B26187D-7C6B-49C9-BC1C-42A9A658687F}" presName="rootText" presStyleLbl="node4" presStyleIdx="0" presStyleCnt="2" custScaleX="142294">
        <dgm:presLayoutVars>
          <dgm:chPref val="3"/>
        </dgm:presLayoutVars>
      </dgm:prSet>
      <dgm:spPr/>
      <dgm:t>
        <a:bodyPr/>
        <a:lstStyle/>
        <a:p>
          <a:endParaRPr lang="zh-CN" altLang="en-US"/>
        </a:p>
      </dgm:t>
    </dgm:pt>
    <dgm:pt modelId="{9D0FDA3F-FA0B-4499-A489-174AAD9364B0}" type="pres">
      <dgm:prSet presAssocID="{4B26187D-7C6B-49C9-BC1C-42A9A658687F}" presName="rootConnector" presStyleLbl="node4" presStyleIdx="0" presStyleCnt="2"/>
      <dgm:spPr/>
      <dgm:t>
        <a:bodyPr/>
        <a:lstStyle/>
        <a:p>
          <a:endParaRPr lang="zh-CN" altLang="en-US"/>
        </a:p>
      </dgm:t>
    </dgm:pt>
    <dgm:pt modelId="{C37CD2D3-EB4C-4762-BC93-6207AE05B90D}" type="pres">
      <dgm:prSet presAssocID="{4B26187D-7C6B-49C9-BC1C-42A9A658687F}" presName="hierChild4" presStyleCnt="0"/>
      <dgm:spPr/>
    </dgm:pt>
    <dgm:pt modelId="{1B7BD90B-8AA5-46D2-8A40-826695C7B13C}" type="pres">
      <dgm:prSet presAssocID="{4B26187D-7C6B-49C9-BC1C-42A9A658687F}" presName="hierChild5" presStyleCnt="0"/>
      <dgm:spPr/>
    </dgm:pt>
    <dgm:pt modelId="{B470A22D-B6E9-4E26-841E-9D4983D5529D}" type="pres">
      <dgm:prSet presAssocID="{CBE3BC68-61DE-48C9-994B-5B4DA8576DBA}" presName="hierChild5" presStyleCnt="0"/>
      <dgm:spPr/>
    </dgm:pt>
    <dgm:pt modelId="{6B4290FF-1766-4098-A43B-3A5D109B2C43}" type="pres">
      <dgm:prSet presAssocID="{C34E5F69-C692-458B-AFEF-FE7FFC54D2E8}" presName="Name35" presStyleLbl="parChTrans1D3" presStyleIdx="1" presStyleCnt="2"/>
      <dgm:spPr/>
      <dgm:t>
        <a:bodyPr/>
        <a:lstStyle/>
        <a:p>
          <a:endParaRPr lang="zh-CN" altLang="en-US"/>
        </a:p>
      </dgm:t>
    </dgm:pt>
    <dgm:pt modelId="{4EE32ADF-62C2-45C3-B763-69BB547DF3B4}" type="pres">
      <dgm:prSet presAssocID="{6CE44290-1F2C-4381-9AC7-31962BBFCA57}" presName="hierRoot2" presStyleCnt="0">
        <dgm:presLayoutVars>
          <dgm:hierBranch/>
        </dgm:presLayoutVars>
      </dgm:prSet>
      <dgm:spPr/>
    </dgm:pt>
    <dgm:pt modelId="{091C6FC2-B4F5-4D23-B663-4A0B66C10A4A}" type="pres">
      <dgm:prSet presAssocID="{6CE44290-1F2C-4381-9AC7-31962BBFCA57}" presName="rootComposite" presStyleCnt="0"/>
      <dgm:spPr/>
    </dgm:pt>
    <dgm:pt modelId="{FA9FBF29-D34F-4D58-8A68-194EE05847D0}" type="pres">
      <dgm:prSet presAssocID="{6CE44290-1F2C-4381-9AC7-31962BBFCA57}" presName="rootText" presStyleLbl="node3" presStyleIdx="1" presStyleCnt="2" custScaleX="152660">
        <dgm:presLayoutVars>
          <dgm:chPref val="3"/>
        </dgm:presLayoutVars>
      </dgm:prSet>
      <dgm:spPr/>
      <dgm:t>
        <a:bodyPr/>
        <a:lstStyle/>
        <a:p>
          <a:endParaRPr lang="zh-CN" altLang="en-US"/>
        </a:p>
      </dgm:t>
    </dgm:pt>
    <dgm:pt modelId="{51DE50AB-E63C-4A14-81D3-68435BC5A0AD}" type="pres">
      <dgm:prSet presAssocID="{6CE44290-1F2C-4381-9AC7-31962BBFCA57}" presName="rootConnector" presStyleLbl="node3" presStyleIdx="1" presStyleCnt="2"/>
      <dgm:spPr/>
      <dgm:t>
        <a:bodyPr/>
        <a:lstStyle/>
        <a:p>
          <a:endParaRPr lang="zh-CN" altLang="en-US"/>
        </a:p>
      </dgm:t>
    </dgm:pt>
    <dgm:pt modelId="{519D3EA4-5072-474D-91D1-7742F27570BC}" type="pres">
      <dgm:prSet presAssocID="{6CE44290-1F2C-4381-9AC7-31962BBFCA57}" presName="hierChild4" presStyleCnt="0"/>
      <dgm:spPr/>
    </dgm:pt>
    <dgm:pt modelId="{240A6F32-E18F-46A3-A2D4-E652A139BFE4}" type="pres">
      <dgm:prSet presAssocID="{013FA1E8-CC5D-467F-80CB-85C4DABC67DA}" presName="Name35" presStyleLbl="parChTrans1D4" presStyleIdx="1" presStyleCnt="2"/>
      <dgm:spPr/>
      <dgm:t>
        <a:bodyPr/>
        <a:lstStyle/>
        <a:p>
          <a:endParaRPr lang="zh-CN" altLang="en-US"/>
        </a:p>
      </dgm:t>
    </dgm:pt>
    <dgm:pt modelId="{78DEBC94-A295-40A1-8265-D02853B26C63}" type="pres">
      <dgm:prSet presAssocID="{F04AF3DD-646B-42F7-B659-C4FF2B401CC3}" presName="hierRoot2" presStyleCnt="0">
        <dgm:presLayoutVars>
          <dgm:hierBranch/>
        </dgm:presLayoutVars>
      </dgm:prSet>
      <dgm:spPr/>
    </dgm:pt>
    <dgm:pt modelId="{6906B903-2177-4BD5-BEE3-1DC5BB29EC1A}" type="pres">
      <dgm:prSet presAssocID="{F04AF3DD-646B-42F7-B659-C4FF2B401CC3}" presName="rootComposite" presStyleCnt="0"/>
      <dgm:spPr/>
    </dgm:pt>
    <dgm:pt modelId="{C6773A0D-6A6E-48A2-8011-2375C7724202}" type="pres">
      <dgm:prSet presAssocID="{F04AF3DD-646B-42F7-B659-C4FF2B401CC3}" presName="rootText" presStyleLbl="node4" presStyleIdx="1" presStyleCnt="2" custScaleX="143883">
        <dgm:presLayoutVars>
          <dgm:chPref val="3"/>
        </dgm:presLayoutVars>
      </dgm:prSet>
      <dgm:spPr/>
      <dgm:t>
        <a:bodyPr/>
        <a:lstStyle/>
        <a:p>
          <a:endParaRPr lang="zh-CN" altLang="en-US"/>
        </a:p>
      </dgm:t>
    </dgm:pt>
    <dgm:pt modelId="{28E1E6F0-20DC-46BB-9448-B8BB8AD109A9}" type="pres">
      <dgm:prSet presAssocID="{F04AF3DD-646B-42F7-B659-C4FF2B401CC3}" presName="rootConnector" presStyleLbl="node4" presStyleIdx="1" presStyleCnt="2"/>
      <dgm:spPr/>
      <dgm:t>
        <a:bodyPr/>
        <a:lstStyle/>
        <a:p>
          <a:endParaRPr lang="zh-CN" altLang="en-US"/>
        </a:p>
      </dgm:t>
    </dgm:pt>
    <dgm:pt modelId="{7D80D25F-41AA-4773-9FC4-7CDBAC25B9A7}" type="pres">
      <dgm:prSet presAssocID="{F04AF3DD-646B-42F7-B659-C4FF2B401CC3}" presName="hierChild4" presStyleCnt="0"/>
      <dgm:spPr/>
    </dgm:pt>
    <dgm:pt modelId="{74A74E29-502E-4D20-838D-3679A36C0600}" type="pres">
      <dgm:prSet presAssocID="{F04AF3DD-646B-42F7-B659-C4FF2B401CC3}" presName="hierChild5" presStyleCnt="0"/>
      <dgm:spPr/>
    </dgm:pt>
    <dgm:pt modelId="{95D8AC30-3956-4C11-8526-CDEBD2FD869E}" type="pres">
      <dgm:prSet presAssocID="{6CE44290-1F2C-4381-9AC7-31962BBFCA57}" presName="hierChild5" presStyleCnt="0"/>
      <dgm:spPr/>
    </dgm:pt>
    <dgm:pt modelId="{9168AB8D-4381-4317-B529-3FE312BA28C5}" type="pres">
      <dgm:prSet presAssocID="{3C81D2EE-D38C-41B2-9057-7482E27FC78A}" presName="hierChild5" presStyleCnt="0"/>
      <dgm:spPr/>
    </dgm:pt>
    <dgm:pt modelId="{A22EE982-647E-4863-8831-0553A9167119}" type="pres">
      <dgm:prSet presAssocID="{24A83342-B628-4135-B25C-35851AC4F9F2}" presName="hierChild3" presStyleCnt="0"/>
      <dgm:spPr/>
    </dgm:pt>
  </dgm:ptLst>
  <dgm:cxnLst>
    <dgm:cxn modelId="{9B87A535-1873-4ED1-B386-793AD12E8DE8}" type="presOf" srcId="{C34E5F69-C692-458B-AFEF-FE7FFC54D2E8}" destId="{6B4290FF-1766-4098-A43B-3A5D109B2C43}" srcOrd="0" destOrd="0" presId="urn:microsoft.com/office/officeart/2005/8/layout/orgChart1"/>
    <dgm:cxn modelId="{B4EF5C68-7A67-4821-AAEE-1A032EEF3D96}" type="presOf" srcId="{6CE44290-1F2C-4381-9AC7-31962BBFCA57}" destId="{FA9FBF29-D34F-4D58-8A68-194EE05847D0}" srcOrd="0" destOrd="0" presId="urn:microsoft.com/office/officeart/2005/8/layout/orgChart1"/>
    <dgm:cxn modelId="{95452BC8-5F6F-45B7-B99F-306F866336CB}" type="presOf" srcId="{CBE3BC68-61DE-48C9-994B-5B4DA8576DBA}" destId="{3FB87C1E-5284-4A04-9CA4-89C82CDE24B9}" srcOrd="1" destOrd="0" presId="urn:microsoft.com/office/officeart/2005/8/layout/orgChart1"/>
    <dgm:cxn modelId="{AAD38F8A-727C-4885-89C6-1996517D55F3}" srcId="{530055D1-01E1-4065-B1D1-04395365CF9B}" destId="{24A83342-B628-4135-B25C-35851AC4F9F2}" srcOrd="0" destOrd="0" parTransId="{B1AE69EA-7D9A-4CCC-99A6-5EFA1776A5B8}" sibTransId="{9FB2BCB3-D432-4146-AB00-B11C3DD646A6}"/>
    <dgm:cxn modelId="{DC2748A8-8CDF-4D18-8AC5-8DB9B2EBFDA5}" type="presOf" srcId="{3C81D2EE-D38C-41B2-9057-7482E27FC78A}" destId="{20A5DDCD-F4E8-4508-8080-3CF129CB9295}" srcOrd="0" destOrd="0" presId="urn:microsoft.com/office/officeart/2005/8/layout/orgChart1"/>
    <dgm:cxn modelId="{455C1168-50F4-4AFF-B40D-F2694AEA62A0}" type="presOf" srcId="{6CE44290-1F2C-4381-9AC7-31962BBFCA57}" destId="{51DE50AB-E63C-4A14-81D3-68435BC5A0AD}" srcOrd="1" destOrd="0" presId="urn:microsoft.com/office/officeart/2005/8/layout/orgChart1"/>
    <dgm:cxn modelId="{9FEE149A-5353-492B-806C-47C4B250C119}" type="presOf" srcId="{4B26187D-7C6B-49C9-BC1C-42A9A658687F}" destId="{9D0FDA3F-FA0B-4499-A489-174AAD9364B0}" srcOrd="1" destOrd="0" presId="urn:microsoft.com/office/officeart/2005/8/layout/orgChart1"/>
    <dgm:cxn modelId="{E1F3AB1A-FDA5-4122-BFA3-A76848AD9C72}" srcId="{24A83342-B628-4135-B25C-35851AC4F9F2}" destId="{3C81D2EE-D38C-41B2-9057-7482E27FC78A}" srcOrd="0" destOrd="0" parTransId="{90E26F3B-B1D0-4A68-B353-ED6B44FD00AE}" sibTransId="{4294538F-A89D-4EE9-8992-3D72D5969978}"/>
    <dgm:cxn modelId="{B80B4EFB-C770-4592-8964-BD95B971ABE5}" type="presOf" srcId="{24A83342-B628-4135-B25C-35851AC4F9F2}" destId="{843A5E46-0323-42A8-ABFF-86DA43647A23}" srcOrd="1" destOrd="0" presId="urn:microsoft.com/office/officeart/2005/8/layout/orgChart1"/>
    <dgm:cxn modelId="{77D39C93-7636-4F78-9C41-95D41B7B0044}" type="presOf" srcId="{3C81D2EE-D38C-41B2-9057-7482E27FC78A}" destId="{1C6FEE7D-4C31-4B9D-A10E-3EA4358EBEA5}" srcOrd="1" destOrd="0" presId="urn:microsoft.com/office/officeart/2005/8/layout/orgChart1"/>
    <dgm:cxn modelId="{B9861543-994E-40CD-8911-94BA36CFCBF9}" type="presOf" srcId="{4B26187D-7C6B-49C9-BC1C-42A9A658687F}" destId="{B91F55AE-D748-4031-A7EF-DF244F337A02}" srcOrd="0" destOrd="0" presId="urn:microsoft.com/office/officeart/2005/8/layout/orgChart1"/>
    <dgm:cxn modelId="{049E3E38-F45F-4205-A435-5060AC92DF6C}" srcId="{CBE3BC68-61DE-48C9-994B-5B4DA8576DBA}" destId="{4B26187D-7C6B-49C9-BC1C-42A9A658687F}" srcOrd="0" destOrd="0" parTransId="{DBB8AF53-6DAF-4408-8928-5113119FAB42}" sibTransId="{9ED9C6BD-4124-40F9-8954-A90E63381324}"/>
    <dgm:cxn modelId="{8C75A3ED-C569-4B1F-B7A7-EF6ED8C129CE}" srcId="{3C81D2EE-D38C-41B2-9057-7482E27FC78A}" destId="{6CE44290-1F2C-4381-9AC7-31962BBFCA57}" srcOrd="1" destOrd="0" parTransId="{C34E5F69-C692-458B-AFEF-FE7FFC54D2E8}" sibTransId="{04E72254-B675-4257-9A8E-06B560E01498}"/>
    <dgm:cxn modelId="{A3F3615C-5192-4B9D-880D-840033EB89E3}" type="presOf" srcId="{DBB8AF53-6DAF-4408-8928-5113119FAB42}" destId="{5BBEB5F8-F86B-4E69-9C58-DFDE3AF9AA7B}" srcOrd="0" destOrd="0" presId="urn:microsoft.com/office/officeart/2005/8/layout/orgChart1"/>
    <dgm:cxn modelId="{ACBC65DD-9A0D-46FF-A256-0D274A71EF17}" srcId="{6CE44290-1F2C-4381-9AC7-31962BBFCA57}" destId="{F04AF3DD-646B-42F7-B659-C4FF2B401CC3}" srcOrd="0" destOrd="0" parTransId="{013FA1E8-CC5D-467F-80CB-85C4DABC67DA}" sibTransId="{E9A4BA36-DA50-46D6-B72A-E90343A2D73D}"/>
    <dgm:cxn modelId="{FB52D225-09EC-4A3D-9220-41AFD587F0EF}" type="presOf" srcId="{90E26F3B-B1D0-4A68-B353-ED6B44FD00AE}" destId="{15785F9B-401C-4F49-BBAD-942D4A6F8864}" srcOrd="0" destOrd="0" presId="urn:microsoft.com/office/officeart/2005/8/layout/orgChart1"/>
    <dgm:cxn modelId="{0A9ABCAD-5A21-4813-B0E1-0FAFF84D6F2C}" type="presOf" srcId="{013FA1E8-CC5D-467F-80CB-85C4DABC67DA}" destId="{240A6F32-E18F-46A3-A2D4-E652A139BFE4}" srcOrd="0" destOrd="0" presId="urn:microsoft.com/office/officeart/2005/8/layout/orgChart1"/>
    <dgm:cxn modelId="{507F6AFC-FAF9-487E-A7F9-FFC59B67DE6C}" type="presOf" srcId="{F04AF3DD-646B-42F7-B659-C4FF2B401CC3}" destId="{28E1E6F0-20DC-46BB-9448-B8BB8AD109A9}" srcOrd="1" destOrd="0" presId="urn:microsoft.com/office/officeart/2005/8/layout/orgChart1"/>
    <dgm:cxn modelId="{BFBC48CC-3C77-4C5C-8873-8A23AA5B73A5}" type="presOf" srcId="{F3ADEE6A-604D-4DFE-865D-8A61666BBEC5}" destId="{8689D84D-F024-4A49-847A-11B5B56F8ADC}" srcOrd="0" destOrd="0" presId="urn:microsoft.com/office/officeart/2005/8/layout/orgChart1"/>
    <dgm:cxn modelId="{C4BC7BF9-6A2B-4E6E-A4EE-F8F1F0DB2508}" srcId="{3C81D2EE-D38C-41B2-9057-7482E27FC78A}" destId="{CBE3BC68-61DE-48C9-994B-5B4DA8576DBA}" srcOrd="0" destOrd="0" parTransId="{F3ADEE6A-604D-4DFE-865D-8A61666BBEC5}" sibTransId="{FD2A3462-4736-454D-A2EF-B85E2C1A6AC0}"/>
    <dgm:cxn modelId="{735A995B-8A1E-4918-AABD-9A362AF71741}" type="presOf" srcId="{530055D1-01E1-4065-B1D1-04395365CF9B}" destId="{7D7B5788-DF50-4652-A191-FCA7F7267666}" srcOrd="0" destOrd="0" presId="urn:microsoft.com/office/officeart/2005/8/layout/orgChart1"/>
    <dgm:cxn modelId="{FDAE1F28-272B-4668-966E-DE855ED55CD5}" type="presOf" srcId="{F04AF3DD-646B-42F7-B659-C4FF2B401CC3}" destId="{C6773A0D-6A6E-48A2-8011-2375C7724202}" srcOrd="0" destOrd="0" presId="urn:microsoft.com/office/officeart/2005/8/layout/orgChart1"/>
    <dgm:cxn modelId="{D3086639-3726-490B-8FBE-16264A37497E}" type="presOf" srcId="{24A83342-B628-4135-B25C-35851AC4F9F2}" destId="{E8135B05-7000-4FB1-8A66-5433F39DE786}" srcOrd="0" destOrd="0" presId="urn:microsoft.com/office/officeart/2005/8/layout/orgChart1"/>
    <dgm:cxn modelId="{E3D66420-C7A4-4A3F-8CBD-D6BF4A68E3C5}" type="presOf" srcId="{CBE3BC68-61DE-48C9-994B-5B4DA8576DBA}" destId="{CE1F0BAA-CBA4-4D43-A52D-77D09AE175C6}" srcOrd="0" destOrd="0" presId="urn:microsoft.com/office/officeart/2005/8/layout/orgChart1"/>
    <dgm:cxn modelId="{817FBFDC-774E-406E-B720-09A48730B01A}" type="presParOf" srcId="{7D7B5788-DF50-4652-A191-FCA7F7267666}" destId="{18529FF3-5982-4673-955F-40B7E6C84FE2}" srcOrd="0" destOrd="0" presId="urn:microsoft.com/office/officeart/2005/8/layout/orgChart1"/>
    <dgm:cxn modelId="{16A4BA51-61F0-4606-9A71-FC9FA2CD3186}" type="presParOf" srcId="{18529FF3-5982-4673-955F-40B7E6C84FE2}" destId="{9DB7A31F-4A6F-4D03-9905-3667168F03D2}" srcOrd="0" destOrd="0" presId="urn:microsoft.com/office/officeart/2005/8/layout/orgChart1"/>
    <dgm:cxn modelId="{ED7DCA4E-EBA0-4EDE-93C8-950BD4F20176}" type="presParOf" srcId="{9DB7A31F-4A6F-4D03-9905-3667168F03D2}" destId="{E8135B05-7000-4FB1-8A66-5433F39DE786}" srcOrd="0" destOrd="0" presId="urn:microsoft.com/office/officeart/2005/8/layout/orgChart1"/>
    <dgm:cxn modelId="{B03B3261-E027-4198-8207-911D1890613D}" type="presParOf" srcId="{9DB7A31F-4A6F-4D03-9905-3667168F03D2}" destId="{843A5E46-0323-42A8-ABFF-86DA43647A23}" srcOrd="1" destOrd="0" presId="urn:microsoft.com/office/officeart/2005/8/layout/orgChart1"/>
    <dgm:cxn modelId="{90A941A4-D7CA-4DE7-BECC-1AB6B8DBA9C9}" type="presParOf" srcId="{18529FF3-5982-4673-955F-40B7E6C84FE2}" destId="{F5A306A8-AF9C-4EDF-AF5B-517B2C63E4A3}" srcOrd="1" destOrd="0" presId="urn:microsoft.com/office/officeart/2005/8/layout/orgChart1"/>
    <dgm:cxn modelId="{6236FDE5-5CC3-4B4F-A699-6E3C7580D166}" type="presParOf" srcId="{F5A306A8-AF9C-4EDF-AF5B-517B2C63E4A3}" destId="{15785F9B-401C-4F49-BBAD-942D4A6F8864}" srcOrd="0" destOrd="0" presId="urn:microsoft.com/office/officeart/2005/8/layout/orgChart1"/>
    <dgm:cxn modelId="{E3A580F7-53A2-41DC-9CCD-7BAF03F25F61}" type="presParOf" srcId="{F5A306A8-AF9C-4EDF-AF5B-517B2C63E4A3}" destId="{8A848B50-0931-4CD3-80E2-AEB230AA12C2}" srcOrd="1" destOrd="0" presId="urn:microsoft.com/office/officeart/2005/8/layout/orgChart1"/>
    <dgm:cxn modelId="{D351CA8C-960C-4EA0-805A-19003D688AA1}" type="presParOf" srcId="{8A848B50-0931-4CD3-80E2-AEB230AA12C2}" destId="{5D877A77-F101-4198-B1BC-31163AB2C2FA}" srcOrd="0" destOrd="0" presId="urn:microsoft.com/office/officeart/2005/8/layout/orgChart1"/>
    <dgm:cxn modelId="{D0357F48-0CFF-4D11-81CE-9194192C50EC}" type="presParOf" srcId="{5D877A77-F101-4198-B1BC-31163AB2C2FA}" destId="{20A5DDCD-F4E8-4508-8080-3CF129CB9295}" srcOrd="0" destOrd="0" presId="urn:microsoft.com/office/officeart/2005/8/layout/orgChart1"/>
    <dgm:cxn modelId="{7394DF6F-DF7B-496D-851A-57FFACC3ABD4}" type="presParOf" srcId="{5D877A77-F101-4198-B1BC-31163AB2C2FA}" destId="{1C6FEE7D-4C31-4B9D-A10E-3EA4358EBEA5}" srcOrd="1" destOrd="0" presId="urn:microsoft.com/office/officeart/2005/8/layout/orgChart1"/>
    <dgm:cxn modelId="{CB8F6B81-B47C-40CE-89FF-F7876BB552D5}" type="presParOf" srcId="{8A848B50-0931-4CD3-80E2-AEB230AA12C2}" destId="{8324F05C-72B5-47AE-AD21-8765CEF01204}" srcOrd="1" destOrd="0" presId="urn:microsoft.com/office/officeart/2005/8/layout/orgChart1"/>
    <dgm:cxn modelId="{E16A77FA-435C-46EB-8E8D-DE40CC72A961}" type="presParOf" srcId="{8324F05C-72B5-47AE-AD21-8765CEF01204}" destId="{8689D84D-F024-4A49-847A-11B5B56F8ADC}" srcOrd="0" destOrd="0" presId="urn:microsoft.com/office/officeart/2005/8/layout/orgChart1"/>
    <dgm:cxn modelId="{2958082A-71C6-479E-BB05-5B89F07E4993}" type="presParOf" srcId="{8324F05C-72B5-47AE-AD21-8765CEF01204}" destId="{F7A368EB-57BA-4D81-B749-8DD20A4486A2}" srcOrd="1" destOrd="0" presId="urn:microsoft.com/office/officeart/2005/8/layout/orgChart1"/>
    <dgm:cxn modelId="{AA5658A0-42AC-42CC-90FF-6FDF39D358DC}" type="presParOf" srcId="{F7A368EB-57BA-4D81-B749-8DD20A4486A2}" destId="{8E5CB02F-EE63-4C5C-B580-0D89EAE5D170}" srcOrd="0" destOrd="0" presId="urn:microsoft.com/office/officeart/2005/8/layout/orgChart1"/>
    <dgm:cxn modelId="{31C9372A-BF80-43A2-922B-E047FF762A44}" type="presParOf" srcId="{8E5CB02F-EE63-4C5C-B580-0D89EAE5D170}" destId="{CE1F0BAA-CBA4-4D43-A52D-77D09AE175C6}" srcOrd="0" destOrd="0" presId="urn:microsoft.com/office/officeart/2005/8/layout/orgChart1"/>
    <dgm:cxn modelId="{A44D2CD3-9C2E-48BE-A8A2-8AB8EE724831}" type="presParOf" srcId="{8E5CB02F-EE63-4C5C-B580-0D89EAE5D170}" destId="{3FB87C1E-5284-4A04-9CA4-89C82CDE24B9}" srcOrd="1" destOrd="0" presId="urn:microsoft.com/office/officeart/2005/8/layout/orgChart1"/>
    <dgm:cxn modelId="{D145B2A9-B76E-465A-A78E-C02B63745712}" type="presParOf" srcId="{F7A368EB-57BA-4D81-B749-8DD20A4486A2}" destId="{3956F74A-42CC-43CB-9690-3C6699EC198E}" srcOrd="1" destOrd="0" presId="urn:microsoft.com/office/officeart/2005/8/layout/orgChart1"/>
    <dgm:cxn modelId="{8A08A0E5-7034-4471-8D70-3EDAF061C83B}" type="presParOf" srcId="{3956F74A-42CC-43CB-9690-3C6699EC198E}" destId="{5BBEB5F8-F86B-4E69-9C58-DFDE3AF9AA7B}" srcOrd="0" destOrd="0" presId="urn:microsoft.com/office/officeart/2005/8/layout/orgChart1"/>
    <dgm:cxn modelId="{8E281340-7264-4542-90FE-77B40D19E52B}" type="presParOf" srcId="{3956F74A-42CC-43CB-9690-3C6699EC198E}" destId="{F213ACBE-BBF6-404C-B73B-D1109C73255B}" srcOrd="1" destOrd="0" presId="urn:microsoft.com/office/officeart/2005/8/layout/orgChart1"/>
    <dgm:cxn modelId="{CCE45398-A786-4302-8463-683CF22457E5}" type="presParOf" srcId="{F213ACBE-BBF6-404C-B73B-D1109C73255B}" destId="{7E2B8462-25E0-4A8A-8AB7-B1219E4A618D}" srcOrd="0" destOrd="0" presId="urn:microsoft.com/office/officeart/2005/8/layout/orgChart1"/>
    <dgm:cxn modelId="{F7EF63D8-907D-4A6E-8D90-1B7F4FCA5983}" type="presParOf" srcId="{7E2B8462-25E0-4A8A-8AB7-B1219E4A618D}" destId="{B91F55AE-D748-4031-A7EF-DF244F337A02}" srcOrd="0" destOrd="0" presId="urn:microsoft.com/office/officeart/2005/8/layout/orgChart1"/>
    <dgm:cxn modelId="{974BA6E2-E22B-4161-8BB3-84DC275BA113}" type="presParOf" srcId="{7E2B8462-25E0-4A8A-8AB7-B1219E4A618D}" destId="{9D0FDA3F-FA0B-4499-A489-174AAD9364B0}" srcOrd="1" destOrd="0" presId="urn:microsoft.com/office/officeart/2005/8/layout/orgChart1"/>
    <dgm:cxn modelId="{67C557B2-C250-488F-B80A-8D9D141A2F4C}" type="presParOf" srcId="{F213ACBE-BBF6-404C-B73B-D1109C73255B}" destId="{C37CD2D3-EB4C-4762-BC93-6207AE05B90D}" srcOrd="1" destOrd="0" presId="urn:microsoft.com/office/officeart/2005/8/layout/orgChart1"/>
    <dgm:cxn modelId="{F7B89C10-CE1E-4D5C-9D16-7B20062BBC31}" type="presParOf" srcId="{F213ACBE-BBF6-404C-B73B-D1109C73255B}" destId="{1B7BD90B-8AA5-46D2-8A40-826695C7B13C}" srcOrd="2" destOrd="0" presId="urn:microsoft.com/office/officeart/2005/8/layout/orgChart1"/>
    <dgm:cxn modelId="{8B25C640-0CFD-4F7B-BC3A-643AECE0457F}" type="presParOf" srcId="{F7A368EB-57BA-4D81-B749-8DD20A4486A2}" destId="{B470A22D-B6E9-4E26-841E-9D4983D5529D}" srcOrd="2" destOrd="0" presId="urn:microsoft.com/office/officeart/2005/8/layout/orgChart1"/>
    <dgm:cxn modelId="{2D00D40F-93B5-4017-95D6-AD3D2CD11C06}" type="presParOf" srcId="{8324F05C-72B5-47AE-AD21-8765CEF01204}" destId="{6B4290FF-1766-4098-A43B-3A5D109B2C43}" srcOrd="2" destOrd="0" presId="urn:microsoft.com/office/officeart/2005/8/layout/orgChart1"/>
    <dgm:cxn modelId="{BC69944F-7649-4054-B89D-4A7FD96E630C}" type="presParOf" srcId="{8324F05C-72B5-47AE-AD21-8765CEF01204}" destId="{4EE32ADF-62C2-45C3-B763-69BB547DF3B4}" srcOrd="3" destOrd="0" presId="urn:microsoft.com/office/officeart/2005/8/layout/orgChart1"/>
    <dgm:cxn modelId="{4AE32870-AD7B-4EFD-8E62-7BF2657564B5}" type="presParOf" srcId="{4EE32ADF-62C2-45C3-B763-69BB547DF3B4}" destId="{091C6FC2-B4F5-4D23-B663-4A0B66C10A4A}" srcOrd="0" destOrd="0" presId="urn:microsoft.com/office/officeart/2005/8/layout/orgChart1"/>
    <dgm:cxn modelId="{4190CB49-2034-4E55-B8E7-70A0C593E518}" type="presParOf" srcId="{091C6FC2-B4F5-4D23-B663-4A0B66C10A4A}" destId="{FA9FBF29-D34F-4D58-8A68-194EE05847D0}" srcOrd="0" destOrd="0" presId="urn:microsoft.com/office/officeart/2005/8/layout/orgChart1"/>
    <dgm:cxn modelId="{B9FF0BB3-F80A-466E-88B0-A47A823E9828}" type="presParOf" srcId="{091C6FC2-B4F5-4D23-B663-4A0B66C10A4A}" destId="{51DE50AB-E63C-4A14-81D3-68435BC5A0AD}" srcOrd="1" destOrd="0" presId="urn:microsoft.com/office/officeart/2005/8/layout/orgChart1"/>
    <dgm:cxn modelId="{A380B568-2863-477E-9427-F42A5137CB93}" type="presParOf" srcId="{4EE32ADF-62C2-45C3-B763-69BB547DF3B4}" destId="{519D3EA4-5072-474D-91D1-7742F27570BC}" srcOrd="1" destOrd="0" presId="urn:microsoft.com/office/officeart/2005/8/layout/orgChart1"/>
    <dgm:cxn modelId="{F3E3B739-FA1C-4BE0-A7B4-803AB1D05FCE}" type="presParOf" srcId="{519D3EA4-5072-474D-91D1-7742F27570BC}" destId="{240A6F32-E18F-46A3-A2D4-E652A139BFE4}" srcOrd="0" destOrd="0" presId="urn:microsoft.com/office/officeart/2005/8/layout/orgChart1"/>
    <dgm:cxn modelId="{C2E9AD21-23F9-4C5D-BD51-E7CE6AA4FF25}" type="presParOf" srcId="{519D3EA4-5072-474D-91D1-7742F27570BC}" destId="{78DEBC94-A295-40A1-8265-D02853B26C63}" srcOrd="1" destOrd="0" presId="urn:microsoft.com/office/officeart/2005/8/layout/orgChart1"/>
    <dgm:cxn modelId="{158E49E0-6C39-47D9-801A-C54C01FC98C7}" type="presParOf" srcId="{78DEBC94-A295-40A1-8265-D02853B26C63}" destId="{6906B903-2177-4BD5-BEE3-1DC5BB29EC1A}" srcOrd="0" destOrd="0" presId="urn:microsoft.com/office/officeart/2005/8/layout/orgChart1"/>
    <dgm:cxn modelId="{912D3EB9-4C5D-4D4E-95CF-72CDD5212AE8}" type="presParOf" srcId="{6906B903-2177-4BD5-BEE3-1DC5BB29EC1A}" destId="{C6773A0D-6A6E-48A2-8011-2375C7724202}" srcOrd="0" destOrd="0" presId="urn:microsoft.com/office/officeart/2005/8/layout/orgChart1"/>
    <dgm:cxn modelId="{75B87089-52AF-4B35-ADE5-E6623C4B88F2}" type="presParOf" srcId="{6906B903-2177-4BD5-BEE3-1DC5BB29EC1A}" destId="{28E1E6F0-20DC-46BB-9448-B8BB8AD109A9}" srcOrd="1" destOrd="0" presId="urn:microsoft.com/office/officeart/2005/8/layout/orgChart1"/>
    <dgm:cxn modelId="{FF334DD7-EFA7-4AD8-83AC-E1088B5D2227}" type="presParOf" srcId="{78DEBC94-A295-40A1-8265-D02853B26C63}" destId="{7D80D25F-41AA-4773-9FC4-7CDBAC25B9A7}" srcOrd="1" destOrd="0" presId="urn:microsoft.com/office/officeart/2005/8/layout/orgChart1"/>
    <dgm:cxn modelId="{3C1FE085-B4AE-4D3E-86ED-E35525428A9C}" type="presParOf" srcId="{78DEBC94-A295-40A1-8265-D02853B26C63}" destId="{74A74E29-502E-4D20-838D-3679A36C0600}" srcOrd="2" destOrd="0" presId="urn:microsoft.com/office/officeart/2005/8/layout/orgChart1"/>
    <dgm:cxn modelId="{EB229669-BBA1-4BD3-895C-7B1272173418}" type="presParOf" srcId="{4EE32ADF-62C2-45C3-B763-69BB547DF3B4}" destId="{95D8AC30-3956-4C11-8526-CDEBD2FD869E}" srcOrd="2" destOrd="0" presId="urn:microsoft.com/office/officeart/2005/8/layout/orgChart1"/>
    <dgm:cxn modelId="{AED65E2D-0E91-4CFE-9B4A-1E7FE6C57D0A}" type="presParOf" srcId="{8A848B50-0931-4CD3-80E2-AEB230AA12C2}" destId="{9168AB8D-4381-4317-B529-3FE312BA28C5}" srcOrd="2" destOrd="0" presId="urn:microsoft.com/office/officeart/2005/8/layout/orgChart1"/>
    <dgm:cxn modelId="{29916405-E5D3-45D6-87F9-94087C56BD40}" type="presParOf" srcId="{18529FF3-5982-4673-955F-40B7E6C84FE2}" destId="{A22EE982-647E-4863-8831-0553A9167119}" srcOrd="2" destOrd="0" presId="urn:microsoft.com/office/officeart/2005/8/layout/orgChart1"/>
  </dgm:cxnLst>
  <dgm:bg/>
  <dgm:whole/>
  <dgm:extLst/>
</dgm:dataModel>
</file>

<file path=ppt/diagrams/data2.xml><?xml version="1.0" encoding="utf-8"?>
<dgm:dataModel xmlns:dgm="http://schemas.openxmlformats.org/drawingml/2006/diagram" xmlns:a="http://schemas.openxmlformats.org/drawingml/2006/main">
  <dgm:ptLst>
    <dgm:pt modelId="{530055D1-01E1-4065-B1D1-04395365CF9B}"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zh-CN" altLang="en-US"/>
        </a:p>
      </dgm:t>
    </dgm:pt>
    <dgm:pt modelId="{24A83342-B628-4135-B25C-35851AC4F9F2}">
      <dgm:prSet phldrT="[文本]" custT="1"/>
      <dgm:spPr/>
      <dgm:t>
        <a:bodyPr/>
        <a:lstStyle/>
        <a:p>
          <a:r>
            <a:rPr lang="en-US" altLang="zh-CN" sz="2400" b="1" smtClean="0">
              <a:solidFill>
                <a:schemeClr val="tx1"/>
              </a:solidFill>
            </a:rPr>
            <a:t>TCB</a:t>
          </a:r>
          <a:endParaRPr lang="zh-CN" altLang="en-US" sz="2400" b="1" dirty="0">
            <a:solidFill>
              <a:schemeClr val="tx1"/>
            </a:solidFill>
          </a:endParaRPr>
        </a:p>
      </dgm:t>
    </dgm:pt>
    <dgm:pt modelId="{B1AE69EA-7D9A-4CCC-99A6-5EFA1776A5B8}" type="parTrans" cxnId="{AAD38F8A-727C-4885-89C6-1996517D55F3}">
      <dgm:prSet/>
      <dgm:spPr/>
      <dgm:t>
        <a:bodyPr/>
        <a:lstStyle/>
        <a:p>
          <a:endParaRPr lang="zh-CN" altLang="en-US" sz="2400" b="1">
            <a:solidFill>
              <a:schemeClr val="tx1"/>
            </a:solidFill>
          </a:endParaRPr>
        </a:p>
      </dgm:t>
    </dgm:pt>
    <dgm:pt modelId="{9FB2BCB3-D432-4146-AB00-B11C3DD646A6}" type="sibTrans" cxnId="{AAD38F8A-727C-4885-89C6-1996517D55F3}">
      <dgm:prSet/>
      <dgm:spPr/>
      <dgm:t>
        <a:bodyPr/>
        <a:lstStyle/>
        <a:p>
          <a:endParaRPr lang="zh-CN" altLang="en-US" sz="2400" b="1">
            <a:solidFill>
              <a:schemeClr val="tx1"/>
            </a:solidFill>
          </a:endParaRPr>
        </a:p>
      </dgm:t>
    </dgm:pt>
    <dgm:pt modelId="{3C81D2EE-D38C-41B2-9057-7482E27FC78A}">
      <dgm:prSet phldrT="[文本]" custT="1"/>
      <dgm:spPr/>
      <dgm:t>
        <a:bodyPr/>
        <a:lstStyle/>
        <a:p>
          <a:r>
            <a:rPr lang="zh-CN" altLang="en-US" sz="2400" b="1" smtClean="0">
              <a:solidFill>
                <a:schemeClr val="bg1">
                  <a:lumMod val="85000"/>
                </a:schemeClr>
              </a:solidFill>
            </a:rPr>
            <a:t>型号合格审查组（</a:t>
          </a:r>
          <a:r>
            <a:rPr lang="en-US" altLang="zh-CN" sz="2400" b="1" smtClean="0">
              <a:solidFill>
                <a:schemeClr val="bg1">
                  <a:lumMod val="85000"/>
                </a:schemeClr>
              </a:solidFill>
            </a:rPr>
            <a:t>TCT</a:t>
          </a:r>
          <a:r>
            <a:rPr lang="zh-CN" altLang="en-US" sz="2400" b="1" smtClean="0">
              <a:solidFill>
                <a:schemeClr val="bg1">
                  <a:lumMod val="85000"/>
                </a:schemeClr>
              </a:solidFill>
            </a:rPr>
            <a:t>）</a:t>
          </a:r>
          <a:endParaRPr lang="zh-CN" altLang="en-US" sz="2400" b="1" dirty="0">
            <a:solidFill>
              <a:schemeClr val="bg1">
                <a:lumMod val="85000"/>
              </a:schemeClr>
            </a:solidFill>
          </a:endParaRPr>
        </a:p>
      </dgm:t>
    </dgm:pt>
    <dgm:pt modelId="{90E26F3B-B1D0-4A68-B353-ED6B44FD00AE}" type="parTrans" cxnId="{E1F3AB1A-FDA5-4122-BFA3-A76848AD9C72}">
      <dgm:prSet/>
      <dgm:spPr/>
      <dgm:t>
        <a:bodyPr/>
        <a:lstStyle/>
        <a:p>
          <a:endParaRPr lang="zh-CN" altLang="en-US" sz="2400" b="1">
            <a:solidFill>
              <a:schemeClr val="tx1"/>
            </a:solidFill>
          </a:endParaRPr>
        </a:p>
      </dgm:t>
    </dgm:pt>
    <dgm:pt modelId="{4294538F-A89D-4EE9-8992-3D72D5969978}" type="sibTrans" cxnId="{E1F3AB1A-FDA5-4122-BFA3-A76848AD9C72}">
      <dgm:prSet/>
      <dgm:spPr/>
      <dgm:t>
        <a:bodyPr/>
        <a:lstStyle/>
        <a:p>
          <a:endParaRPr lang="zh-CN" altLang="en-US" sz="2400" b="1">
            <a:solidFill>
              <a:schemeClr val="tx1"/>
            </a:solidFill>
          </a:endParaRPr>
        </a:p>
      </dgm:t>
    </dgm:pt>
    <dgm:pt modelId="{CBE3BC68-61DE-48C9-994B-5B4DA8576DBA}">
      <dgm:prSet custT="1"/>
      <dgm:spPr/>
      <dgm:t>
        <a:bodyPr/>
        <a:lstStyle/>
        <a:p>
          <a:r>
            <a:rPr lang="zh-CN" altLang="en-US" sz="2400" b="1" dirty="0" smtClean="0">
              <a:solidFill>
                <a:schemeClr val="bg1">
                  <a:lumMod val="85000"/>
                </a:schemeClr>
              </a:solidFill>
            </a:rPr>
            <a:t>各专业审查组</a:t>
          </a:r>
          <a:endParaRPr lang="zh-CN" altLang="en-US" sz="2400" b="1" dirty="0">
            <a:solidFill>
              <a:schemeClr val="bg1">
                <a:lumMod val="85000"/>
              </a:schemeClr>
            </a:solidFill>
          </a:endParaRPr>
        </a:p>
      </dgm:t>
    </dgm:pt>
    <dgm:pt modelId="{F3ADEE6A-604D-4DFE-865D-8A61666BBEC5}" type="parTrans" cxnId="{C4BC7BF9-6A2B-4E6E-A4EE-F8F1F0DB2508}">
      <dgm:prSet/>
      <dgm:spPr/>
      <dgm:t>
        <a:bodyPr/>
        <a:lstStyle/>
        <a:p>
          <a:endParaRPr lang="zh-CN" altLang="en-US" sz="2400" b="1">
            <a:solidFill>
              <a:schemeClr val="tx1"/>
            </a:solidFill>
          </a:endParaRPr>
        </a:p>
      </dgm:t>
    </dgm:pt>
    <dgm:pt modelId="{FD2A3462-4736-454D-A2EF-B85E2C1A6AC0}" type="sibTrans" cxnId="{C4BC7BF9-6A2B-4E6E-A4EE-F8F1F0DB2508}">
      <dgm:prSet/>
      <dgm:spPr/>
      <dgm:t>
        <a:bodyPr/>
        <a:lstStyle/>
        <a:p>
          <a:endParaRPr lang="zh-CN" altLang="en-US" sz="2400" b="1">
            <a:solidFill>
              <a:schemeClr val="tx1"/>
            </a:solidFill>
          </a:endParaRPr>
        </a:p>
      </dgm:t>
    </dgm:pt>
    <dgm:pt modelId="{6CE44290-1F2C-4381-9AC7-31962BBFCA57}">
      <dgm:prSet custT="1"/>
      <dgm:spPr/>
      <dgm:t>
        <a:bodyPr/>
        <a:lstStyle/>
        <a:p>
          <a:r>
            <a:rPr lang="zh-CN" altLang="en-US" sz="2400" b="1" dirty="0" smtClean="0">
              <a:solidFill>
                <a:schemeClr val="bg1">
                  <a:lumMod val="85000"/>
                </a:schemeClr>
              </a:solidFill>
            </a:rPr>
            <a:t>各专题审查组</a:t>
          </a:r>
          <a:endParaRPr lang="zh-CN" altLang="en-US" sz="2400" b="1" dirty="0">
            <a:solidFill>
              <a:schemeClr val="bg1">
                <a:lumMod val="85000"/>
              </a:schemeClr>
            </a:solidFill>
          </a:endParaRPr>
        </a:p>
      </dgm:t>
    </dgm:pt>
    <dgm:pt modelId="{C34E5F69-C692-458B-AFEF-FE7FFC54D2E8}" type="parTrans" cxnId="{8C75A3ED-C569-4B1F-B7A7-EF6ED8C129CE}">
      <dgm:prSet/>
      <dgm:spPr/>
      <dgm:t>
        <a:bodyPr/>
        <a:lstStyle/>
        <a:p>
          <a:endParaRPr lang="zh-CN" altLang="en-US" sz="2400" b="1">
            <a:solidFill>
              <a:schemeClr val="tx1"/>
            </a:solidFill>
          </a:endParaRPr>
        </a:p>
      </dgm:t>
    </dgm:pt>
    <dgm:pt modelId="{04E72254-B675-4257-9A8E-06B560E01498}" type="sibTrans" cxnId="{8C75A3ED-C569-4B1F-B7A7-EF6ED8C129CE}">
      <dgm:prSet/>
      <dgm:spPr/>
      <dgm:t>
        <a:bodyPr/>
        <a:lstStyle/>
        <a:p>
          <a:endParaRPr lang="zh-CN" altLang="en-US" sz="2400" b="1">
            <a:solidFill>
              <a:schemeClr val="tx1"/>
            </a:solidFill>
          </a:endParaRPr>
        </a:p>
      </dgm:t>
    </dgm:pt>
    <dgm:pt modelId="{F04AF3DD-646B-42F7-B659-C4FF2B401CC3}">
      <dgm:prSet custT="1"/>
      <dgm:spPr/>
      <dgm:t>
        <a:bodyPr/>
        <a:lstStyle/>
        <a:p>
          <a:r>
            <a:rPr lang="zh-CN" altLang="en-US" sz="2400" b="1" dirty="0" smtClean="0">
              <a:solidFill>
                <a:schemeClr val="bg1">
                  <a:lumMod val="85000"/>
                </a:schemeClr>
              </a:solidFill>
            </a:rPr>
            <a:t>委任代表</a:t>
          </a:r>
          <a:endParaRPr lang="zh-CN" altLang="en-US" sz="2400" b="1" dirty="0">
            <a:solidFill>
              <a:schemeClr val="bg1">
                <a:lumMod val="85000"/>
              </a:schemeClr>
            </a:solidFill>
          </a:endParaRPr>
        </a:p>
      </dgm:t>
    </dgm:pt>
    <dgm:pt modelId="{013FA1E8-CC5D-467F-80CB-85C4DABC67DA}" type="parTrans" cxnId="{ACBC65DD-9A0D-46FF-A256-0D274A71EF17}">
      <dgm:prSet/>
      <dgm:spPr/>
      <dgm:t>
        <a:bodyPr/>
        <a:lstStyle/>
        <a:p>
          <a:endParaRPr lang="zh-CN" altLang="en-US" sz="2400" b="1">
            <a:solidFill>
              <a:schemeClr val="tx1"/>
            </a:solidFill>
          </a:endParaRPr>
        </a:p>
      </dgm:t>
    </dgm:pt>
    <dgm:pt modelId="{E9A4BA36-DA50-46D6-B72A-E90343A2D73D}" type="sibTrans" cxnId="{ACBC65DD-9A0D-46FF-A256-0D274A71EF17}">
      <dgm:prSet/>
      <dgm:spPr/>
      <dgm:t>
        <a:bodyPr/>
        <a:lstStyle/>
        <a:p>
          <a:endParaRPr lang="zh-CN" altLang="en-US" sz="2400" b="1">
            <a:solidFill>
              <a:schemeClr val="tx1"/>
            </a:solidFill>
          </a:endParaRPr>
        </a:p>
      </dgm:t>
    </dgm:pt>
    <dgm:pt modelId="{4B26187D-7C6B-49C9-BC1C-42A9A658687F}">
      <dgm:prSet custT="1"/>
      <dgm:spPr/>
      <dgm:t>
        <a:bodyPr/>
        <a:lstStyle/>
        <a:p>
          <a:r>
            <a:rPr lang="zh-CN" altLang="en-US" sz="2400" b="1" dirty="0" smtClean="0">
              <a:solidFill>
                <a:schemeClr val="bg1">
                  <a:lumMod val="85000"/>
                </a:schemeClr>
              </a:solidFill>
            </a:rPr>
            <a:t>委任代表</a:t>
          </a:r>
          <a:endParaRPr lang="zh-CN" altLang="en-US" sz="2400" b="1" dirty="0">
            <a:solidFill>
              <a:schemeClr val="bg1">
                <a:lumMod val="85000"/>
              </a:schemeClr>
            </a:solidFill>
          </a:endParaRPr>
        </a:p>
      </dgm:t>
    </dgm:pt>
    <dgm:pt modelId="{DBB8AF53-6DAF-4408-8928-5113119FAB42}" type="parTrans" cxnId="{049E3E38-F45F-4205-A435-5060AC92DF6C}">
      <dgm:prSet/>
      <dgm:spPr/>
      <dgm:t>
        <a:bodyPr/>
        <a:lstStyle/>
        <a:p>
          <a:endParaRPr lang="zh-CN" altLang="en-US" sz="2400" b="1">
            <a:solidFill>
              <a:schemeClr val="tx1"/>
            </a:solidFill>
          </a:endParaRPr>
        </a:p>
      </dgm:t>
    </dgm:pt>
    <dgm:pt modelId="{9ED9C6BD-4124-40F9-8954-A90E63381324}" type="sibTrans" cxnId="{049E3E38-F45F-4205-A435-5060AC92DF6C}">
      <dgm:prSet/>
      <dgm:spPr/>
      <dgm:t>
        <a:bodyPr/>
        <a:lstStyle/>
        <a:p>
          <a:endParaRPr lang="zh-CN" altLang="en-US" sz="2400" b="1">
            <a:solidFill>
              <a:schemeClr val="tx1"/>
            </a:solidFill>
          </a:endParaRPr>
        </a:p>
      </dgm:t>
    </dgm:pt>
    <dgm:pt modelId="{7D7B5788-DF50-4652-A191-FCA7F7267666}" type="pres">
      <dgm:prSet presAssocID="{530055D1-01E1-4065-B1D1-04395365CF9B}" presName="hierChild1" presStyleCnt="0">
        <dgm:presLayoutVars>
          <dgm:orgChart val="1"/>
          <dgm:chPref val="1"/>
          <dgm:dir/>
          <dgm:animOne val="branch"/>
          <dgm:animLvl val="lvl"/>
          <dgm:resizeHandles/>
        </dgm:presLayoutVars>
      </dgm:prSet>
      <dgm:spPr/>
      <dgm:t>
        <a:bodyPr/>
        <a:lstStyle/>
        <a:p>
          <a:endParaRPr lang="zh-CN" altLang="en-US"/>
        </a:p>
      </dgm:t>
    </dgm:pt>
    <dgm:pt modelId="{18529FF3-5982-4673-955F-40B7E6C84FE2}" type="pres">
      <dgm:prSet presAssocID="{24A83342-B628-4135-B25C-35851AC4F9F2}" presName="hierRoot1" presStyleCnt="0">
        <dgm:presLayoutVars>
          <dgm:hierBranch val="init"/>
        </dgm:presLayoutVars>
      </dgm:prSet>
      <dgm:spPr/>
    </dgm:pt>
    <dgm:pt modelId="{9DB7A31F-4A6F-4D03-9905-3667168F03D2}" type="pres">
      <dgm:prSet presAssocID="{24A83342-B628-4135-B25C-35851AC4F9F2}" presName="rootComposite1" presStyleCnt="0"/>
      <dgm:spPr/>
    </dgm:pt>
    <dgm:pt modelId="{E8135B05-7000-4FB1-8A66-5433F39DE786}" type="pres">
      <dgm:prSet presAssocID="{24A83342-B628-4135-B25C-35851AC4F9F2}" presName="rootText1" presStyleLbl="node0" presStyleIdx="0" presStyleCnt="1">
        <dgm:presLayoutVars>
          <dgm:chPref val="3"/>
        </dgm:presLayoutVars>
      </dgm:prSet>
      <dgm:spPr/>
      <dgm:t>
        <a:bodyPr/>
        <a:lstStyle/>
        <a:p>
          <a:endParaRPr lang="zh-CN" altLang="en-US"/>
        </a:p>
      </dgm:t>
    </dgm:pt>
    <dgm:pt modelId="{843A5E46-0323-42A8-ABFF-86DA43647A23}" type="pres">
      <dgm:prSet presAssocID="{24A83342-B628-4135-B25C-35851AC4F9F2}" presName="rootConnector1" presStyleLbl="node1" presStyleIdx="0" presStyleCnt="0"/>
      <dgm:spPr/>
      <dgm:t>
        <a:bodyPr/>
        <a:lstStyle/>
        <a:p>
          <a:endParaRPr lang="zh-CN" altLang="en-US"/>
        </a:p>
      </dgm:t>
    </dgm:pt>
    <dgm:pt modelId="{F5A306A8-AF9C-4EDF-AF5B-517B2C63E4A3}" type="pres">
      <dgm:prSet presAssocID="{24A83342-B628-4135-B25C-35851AC4F9F2}" presName="hierChild2" presStyleCnt="0"/>
      <dgm:spPr/>
    </dgm:pt>
    <dgm:pt modelId="{15785F9B-401C-4F49-BBAD-942D4A6F8864}" type="pres">
      <dgm:prSet presAssocID="{90E26F3B-B1D0-4A68-B353-ED6B44FD00AE}" presName="Name37" presStyleLbl="parChTrans1D2" presStyleIdx="0" presStyleCnt="1"/>
      <dgm:spPr/>
      <dgm:t>
        <a:bodyPr/>
        <a:lstStyle/>
        <a:p>
          <a:endParaRPr lang="zh-CN" altLang="en-US"/>
        </a:p>
      </dgm:t>
    </dgm:pt>
    <dgm:pt modelId="{8A848B50-0931-4CD3-80E2-AEB230AA12C2}" type="pres">
      <dgm:prSet presAssocID="{3C81D2EE-D38C-41B2-9057-7482E27FC78A}" presName="hierRoot2" presStyleCnt="0">
        <dgm:presLayoutVars>
          <dgm:hierBranch/>
        </dgm:presLayoutVars>
      </dgm:prSet>
      <dgm:spPr/>
    </dgm:pt>
    <dgm:pt modelId="{5D877A77-F101-4198-B1BC-31163AB2C2FA}" type="pres">
      <dgm:prSet presAssocID="{3C81D2EE-D38C-41B2-9057-7482E27FC78A}" presName="rootComposite" presStyleCnt="0"/>
      <dgm:spPr/>
    </dgm:pt>
    <dgm:pt modelId="{20A5DDCD-F4E8-4508-8080-3CF129CB9295}" type="pres">
      <dgm:prSet presAssocID="{3C81D2EE-D38C-41B2-9057-7482E27FC78A}" presName="rootText" presStyleLbl="node2" presStyleIdx="0" presStyleCnt="1" custScaleX="235887">
        <dgm:presLayoutVars>
          <dgm:chPref val="3"/>
        </dgm:presLayoutVars>
      </dgm:prSet>
      <dgm:spPr/>
      <dgm:t>
        <a:bodyPr/>
        <a:lstStyle/>
        <a:p>
          <a:endParaRPr lang="zh-CN" altLang="en-US"/>
        </a:p>
      </dgm:t>
    </dgm:pt>
    <dgm:pt modelId="{1C6FEE7D-4C31-4B9D-A10E-3EA4358EBEA5}" type="pres">
      <dgm:prSet presAssocID="{3C81D2EE-D38C-41B2-9057-7482E27FC78A}" presName="rootConnector" presStyleLbl="node2" presStyleIdx="0" presStyleCnt="1"/>
      <dgm:spPr/>
      <dgm:t>
        <a:bodyPr/>
        <a:lstStyle/>
        <a:p>
          <a:endParaRPr lang="zh-CN" altLang="en-US"/>
        </a:p>
      </dgm:t>
    </dgm:pt>
    <dgm:pt modelId="{8324F05C-72B5-47AE-AD21-8765CEF01204}" type="pres">
      <dgm:prSet presAssocID="{3C81D2EE-D38C-41B2-9057-7482E27FC78A}" presName="hierChild4" presStyleCnt="0"/>
      <dgm:spPr/>
    </dgm:pt>
    <dgm:pt modelId="{8689D84D-F024-4A49-847A-11B5B56F8ADC}" type="pres">
      <dgm:prSet presAssocID="{F3ADEE6A-604D-4DFE-865D-8A61666BBEC5}" presName="Name35" presStyleLbl="parChTrans1D3" presStyleIdx="0" presStyleCnt="2"/>
      <dgm:spPr/>
      <dgm:t>
        <a:bodyPr/>
        <a:lstStyle/>
        <a:p>
          <a:endParaRPr lang="zh-CN" altLang="en-US"/>
        </a:p>
      </dgm:t>
    </dgm:pt>
    <dgm:pt modelId="{F7A368EB-57BA-4D81-B749-8DD20A4486A2}" type="pres">
      <dgm:prSet presAssocID="{CBE3BC68-61DE-48C9-994B-5B4DA8576DBA}" presName="hierRoot2" presStyleCnt="0">
        <dgm:presLayoutVars>
          <dgm:hierBranch/>
        </dgm:presLayoutVars>
      </dgm:prSet>
      <dgm:spPr/>
    </dgm:pt>
    <dgm:pt modelId="{8E5CB02F-EE63-4C5C-B580-0D89EAE5D170}" type="pres">
      <dgm:prSet presAssocID="{CBE3BC68-61DE-48C9-994B-5B4DA8576DBA}" presName="rootComposite" presStyleCnt="0"/>
      <dgm:spPr/>
    </dgm:pt>
    <dgm:pt modelId="{CE1F0BAA-CBA4-4D43-A52D-77D09AE175C6}" type="pres">
      <dgm:prSet presAssocID="{CBE3BC68-61DE-48C9-994B-5B4DA8576DBA}" presName="rootText" presStyleLbl="node3" presStyleIdx="0" presStyleCnt="2" custScaleX="142295">
        <dgm:presLayoutVars>
          <dgm:chPref val="3"/>
        </dgm:presLayoutVars>
      </dgm:prSet>
      <dgm:spPr/>
      <dgm:t>
        <a:bodyPr/>
        <a:lstStyle/>
        <a:p>
          <a:endParaRPr lang="zh-CN" altLang="en-US"/>
        </a:p>
      </dgm:t>
    </dgm:pt>
    <dgm:pt modelId="{3FB87C1E-5284-4A04-9CA4-89C82CDE24B9}" type="pres">
      <dgm:prSet presAssocID="{CBE3BC68-61DE-48C9-994B-5B4DA8576DBA}" presName="rootConnector" presStyleLbl="node3" presStyleIdx="0" presStyleCnt="2"/>
      <dgm:spPr/>
      <dgm:t>
        <a:bodyPr/>
        <a:lstStyle/>
        <a:p>
          <a:endParaRPr lang="zh-CN" altLang="en-US"/>
        </a:p>
      </dgm:t>
    </dgm:pt>
    <dgm:pt modelId="{3956F74A-42CC-43CB-9690-3C6699EC198E}" type="pres">
      <dgm:prSet presAssocID="{CBE3BC68-61DE-48C9-994B-5B4DA8576DBA}" presName="hierChild4" presStyleCnt="0"/>
      <dgm:spPr/>
    </dgm:pt>
    <dgm:pt modelId="{5BBEB5F8-F86B-4E69-9C58-DFDE3AF9AA7B}" type="pres">
      <dgm:prSet presAssocID="{DBB8AF53-6DAF-4408-8928-5113119FAB42}" presName="Name35" presStyleLbl="parChTrans1D4" presStyleIdx="0" presStyleCnt="2"/>
      <dgm:spPr/>
      <dgm:t>
        <a:bodyPr/>
        <a:lstStyle/>
        <a:p>
          <a:endParaRPr lang="zh-CN" altLang="en-US"/>
        </a:p>
      </dgm:t>
    </dgm:pt>
    <dgm:pt modelId="{F213ACBE-BBF6-404C-B73B-D1109C73255B}" type="pres">
      <dgm:prSet presAssocID="{4B26187D-7C6B-49C9-BC1C-42A9A658687F}" presName="hierRoot2" presStyleCnt="0">
        <dgm:presLayoutVars>
          <dgm:hierBranch val="init"/>
        </dgm:presLayoutVars>
      </dgm:prSet>
      <dgm:spPr/>
    </dgm:pt>
    <dgm:pt modelId="{7E2B8462-25E0-4A8A-8AB7-B1219E4A618D}" type="pres">
      <dgm:prSet presAssocID="{4B26187D-7C6B-49C9-BC1C-42A9A658687F}" presName="rootComposite" presStyleCnt="0"/>
      <dgm:spPr/>
    </dgm:pt>
    <dgm:pt modelId="{B91F55AE-D748-4031-A7EF-DF244F337A02}" type="pres">
      <dgm:prSet presAssocID="{4B26187D-7C6B-49C9-BC1C-42A9A658687F}" presName="rootText" presStyleLbl="node4" presStyleIdx="0" presStyleCnt="2" custScaleX="142294">
        <dgm:presLayoutVars>
          <dgm:chPref val="3"/>
        </dgm:presLayoutVars>
      </dgm:prSet>
      <dgm:spPr/>
      <dgm:t>
        <a:bodyPr/>
        <a:lstStyle/>
        <a:p>
          <a:endParaRPr lang="zh-CN" altLang="en-US"/>
        </a:p>
      </dgm:t>
    </dgm:pt>
    <dgm:pt modelId="{9D0FDA3F-FA0B-4499-A489-174AAD9364B0}" type="pres">
      <dgm:prSet presAssocID="{4B26187D-7C6B-49C9-BC1C-42A9A658687F}" presName="rootConnector" presStyleLbl="node4" presStyleIdx="0" presStyleCnt="2"/>
      <dgm:spPr/>
      <dgm:t>
        <a:bodyPr/>
        <a:lstStyle/>
        <a:p>
          <a:endParaRPr lang="zh-CN" altLang="en-US"/>
        </a:p>
      </dgm:t>
    </dgm:pt>
    <dgm:pt modelId="{C37CD2D3-EB4C-4762-BC93-6207AE05B90D}" type="pres">
      <dgm:prSet presAssocID="{4B26187D-7C6B-49C9-BC1C-42A9A658687F}" presName="hierChild4" presStyleCnt="0"/>
      <dgm:spPr/>
    </dgm:pt>
    <dgm:pt modelId="{1B7BD90B-8AA5-46D2-8A40-826695C7B13C}" type="pres">
      <dgm:prSet presAssocID="{4B26187D-7C6B-49C9-BC1C-42A9A658687F}" presName="hierChild5" presStyleCnt="0"/>
      <dgm:spPr/>
    </dgm:pt>
    <dgm:pt modelId="{B470A22D-B6E9-4E26-841E-9D4983D5529D}" type="pres">
      <dgm:prSet presAssocID="{CBE3BC68-61DE-48C9-994B-5B4DA8576DBA}" presName="hierChild5" presStyleCnt="0"/>
      <dgm:spPr/>
    </dgm:pt>
    <dgm:pt modelId="{6B4290FF-1766-4098-A43B-3A5D109B2C43}" type="pres">
      <dgm:prSet presAssocID="{C34E5F69-C692-458B-AFEF-FE7FFC54D2E8}" presName="Name35" presStyleLbl="parChTrans1D3" presStyleIdx="1" presStyleCnt="2"/>
      <dgm:spPr/>
      <dgm:t>
        <a:bodyPr/>
        <a:lstStyle/>
        <a:p>
          <a:endParaRPr lang="zh-CN" altLang="en-US"/>
        </a:p>
      </dgm:t>
    </dgm:pt>
    <dgm:pt modelId="{4EE32ADF-62C2-45C3-B763-69BB547DF3B4}" type="pres">
      <dgm:prSet presAssocID="{6CE44290-1F2C-4381-9AC7-31962BBFCA57}" presName="hierRoot2" presStyleCnt="0">
        <dgm:presLayoutVars>
          <dgm:hierBranch/>
        </dgm:presLayoutVars>
      </dgm:prSet>
      <dgm:spPr/>
    </dgm:pt>
    <dgm:pt modelId="{091C6FC2-B4F5-4D23-B663-4A0B66C10A4A}" type="pres">
      <dgm:prSet presAssocID="{6CE44290-1F2C-4381-9AC7-31962BBFCA57}" presName="rootComposite" presStyleCnt="0"/>
      <dgm:spPr/>
    </dgm:pt>
    <dgm:pt modelId="{FA9FBF29-D34F-4D58-8A68-194EE05847D0}" type="pres">
      <dgm:prSet presAssocID="{6CE44290-1F2C-4381-9AC7-31962BBFCA57}" presName="rootText" presStyleLbl="node3" presStyleIdx="1" presStyleCnt="2" custScaleX="152660">
        <dgm:presLayoutVars>
          <dgm:chPref val="3"/>
        </dgm:presLayoutVars>
      </dgm:prSet>
      <dgm:spPr/>
      <dgm:t>
        <a:bodyPr/>
        <a:lstStyle/>
        <a:p>
          <a:endParaRPr lang="zh-CN" altLang="en-US"/>
        </a:p>
      </dgm:t>
    </dgm:pt>
    <dgm:pt modelId="{51DE50AB-E63C-4A14-81D3-68435BC5A0AD}" type="pres">
      <dgm:prSet presAssocID="{6CE44290-1F2C-4381-9AC7-31962BBFCA57}" presName="rootConnector" presStyleLbl="node3" presStyleIdx="1" presStyleCnt="2"/>
      <dgm:spPr/>
      <dgm:t>
        <a:bodyPr/>
        <a:lstStyle/>
        <a:p>
          <a:endParaRPr lang="zh-CN" altLang="en-US"/>
        </a:p>
      </dgm:t>
    </dgm:pt>
    <dgm:pt modelId="{519D3EA4-5072-474D-91D1-7742F27570BC}" type="pres">
      <dgm:prSet presAssocID="{6CE44290-1F2C-4381-9AC7-31962BBFCA57}" presName="hierChild4" presStyleCnt="0"/>
      <dgm:spPr/>
    </dgm:pt>
    <dgm:pt modelId="{240A6F32-E18F-46A3-A2D4-E652A139BFE4}" type="pres">
      <dgm:prSet presAssocID="{013FA1E8-CC5D-467F-80CB-85C4DABC67DA}" presName="Name35" presStyleLbl="parChTrans1D4" presStyleIdx="1" presStyleCnt="2"/>
      <dgm:spPr/>
      <dgm:t>
        <a:bodyPr/>
        <a:lstStyle/>
        <a:p>
          <a:endParaRPr lang="zh-CN" altLang="en-US"/>
        </a:p>
      </dgm:t>
    </dgm:pt>
    <dgm:pt modelId="{78DEBC94-A295-40A1-8265-D02853B26C63}" type="pres">
      <dgm:prSet presAssocID="{F04AF3DD-646B-42F7-B659-C4FF2B401CC3}" presName="hierRoot2" presStyleCnt="0">
        <dgm:presLayoutVars>
          <dgm:hierBranch/>
        </dgm:presLayoutVars>
      </dgm:prSet>
      <dgm:spPr/>
    </dgm:pt>
    <dgm:pt modelId="{6906B903-2177-4BD5-BEE3-1DC5BB29EC1A}" type="pres">
      <dgm:prSet presAssocID="{F04AF3DD-646B-42F7-B659-C4FF2B401CC3}" presName="rootComposite" presStyleCnt="0"/>
      <dgm:spPr/>
    </dgm:pt>
    <dgm:pt modelId="{C6773A0D-6A6E-48A2-8011-2375C7724202}" type="pres">
      <dgm:prSet presAssocID="{F04AF3DD-646B-42F7-B659-C4FF2B401CC3}" presName="rootText" presStyleLbl="node4" presStyleIdx="1" presStyleCnt="2" custScaleX="143883">
        <dgm:presLayoutVars>
          <dgm:chPref val="3"/>
        </dgm:presLayoutVars>
      </dgm:prSet>
      <dgm:spPr/>
      <dgm:t>
        <a:bodyPr/>
        <a:lstStyle/>
        <a:p>
          <a:endParaRPr lang="zh-CN" altLang="en-US"/>
        </a:p>
      </dgm:t>
    </dgm:pt>
    <dgm:pt modelId="{28E1E6F0-20DC-46BB-9448-B8BB8AD109A9}" type="pres">
      <dgm:prSet presAssocID="{F04AF3DD-646B-42F7-B659-C4FF2B401CC3}" presName="rootConnector" presStyleLbl="node4" presStyleIdx="1" presStyleCnt="2"/>
      <dgm:spPr/>
      <dgm:t>
        <a:bodyPr/>
        <a:lstStyle/>
        <a:p>
          <a:endParaRPr lang="zh-CN" altLang="en-US"/>
        </a:p>
      </dgm:t>
    </dgm:pt>
    <dgm:pt modelId="{7D80D25F-41AA-4773-9FC4-7CDBAC25B9A7}" type="pres">
      <dgm:prSet presAssocID="{F04AF3DD-646B-42F7-B659-C4FF2B401CC3}" presName="hierChild4" presStyleCnt="0"/>
      <dgm:spPr/>
    </dgm:pt>
    <dgm:pt modelId="{74A74E29-502E-4D20-838D-3679A36C0600}" type="pres">
      <dgm:prSet presAssocID="{F04AF3DD-646B-42F7-B659-C4FF2B401CC3}" presName="hierChild5" presStyleCnt="0"/>
      <dgm:spPr/>
    </dgm:pt>
    <dgm:pt modelId="{95D8AC30-3956-4C11-8526-CDEBD2FD869E}" type="pres">
      <dgm:prSet presAssocID="{6CE44290-1F2C-4381-9AC7-31962BBFCA57}" presName="hierChild5" presStyleCnt="0"/>
      <dgm:spPr/>
    </dgm:pt>
    <dgm:pt modelId="{9168AB8D-4381-4317-B529-3FE312BA28C5}" type="pres">
      <dgm:prSet presAssocID="{3C81D2EE-D38C-41B2-9057-7482E27FC78A}" presName="hierChild5" presStyleCnt="0"/>
      <dgm:spPr/>
    </dgm:pt>
    <dgm:pt modelId="{A22EE982-647E-4863-8831-0553A9167119}" type="pres">
      <dgm:prSet presAssocID="{24A83342-B628-4135-B25C-35851AC4F9F2}" presName="hierChild3" presStyleCnt="0"/>
      <dgm:spPr/>
    </dgm:pt>
  </dgm:ptLst>
  <dgm:cxnLst>
    <dgm:cxn modelId="{9A8A0F06-CE48-41EA-8671-CB6B572EAF4A}" type="presOf" srcId="{3C81D2EE-D38C-41B2-9057-7482E27FC78A}" destId="{20A5DDCD-F4E8-4508-8080-3CF129CB9295}" srcOrd="0" destOrd="0" presId="urn:microsoft.com/office/officeart/2005/8/layout/orgChart1"/>
    <dgm:cxn modelId="{E1F3AB1A-FDA5-4122-BFA3-A76848AD9C72}" srcId="{24A83342-B628-4135-B25C-35851AC4F9F2}" destId="{3C81D2EE-D38C-41B2-9057-7482E27FC78A}" srcOrd="0" destOrd="0" parTransId="{90E26F3B-B1D0-4A68-B353-ED6B44FD00AE}" sibTransId="{4294538F-A89D-4EE9-8992-3D72D5969978}"/>
    <dgm:cxn modelId="{8C75A3ED-C569-4B1F-B7A7-EF6ED8C129CE}" srcId="{3C81D2EE-D38C-41B2-9057-7482E27FC78A}" destId="{6CE44290-1F2C-4381-9AC7-31962BBFCA57}" srcOrd="1" destOrd="0" parTransId="{C34E5F69-C692-458B-AFEF-FE7FFC54D2E8}" sibTransId="{04E72254-B675-4257-9A8E-06B560E01498}"/>
    <dgm:cxn modelId="{67076415-CD04-4BB6-9C89-4A9666FE098C}" type="presOf" srcId="{CBE3BC68-61DE-48C9-994B-5B4DA8576DBA}" destId="{3FB87C1E-5284-4A04-9CA4-89C82CDE24B9}" srcOrd="1" destOrd="0" presId="urn:microsoft.com/office/officeart/2005/8/layout/orgChart1"/>
    <dgm:cxn modelId="{C4BC7BF9-6A2B-4E6E-A4EE-F8F1F0DB2508}" srcId="{3C81D2EE-D38C-41B2-9057-7482E27FC78A}" destId="{CBE3BC68-61DE-48C9-994B-5B4DA8576DBA}" srcOrd="0" destOrd="0" parTransId="{F3ADEE6A-604D-4DFE-865D-8A61666BBEC5}" sibTransId="{FD2A3462-4736-454D-A2EF-B85E2C1A6AC0}"/>
    <dgm:cxn modelId="{1918F6D5-55A4-45ED-B4D1-8CE155743078}" type="presOf" srcId="{CBE3BC68-61DE-48C9-994B-5B4DA8576DBA}" destId="{CE1F0BAA-CBA4-4D43-A52D-77D09AE175C6}" srcOrd="0" destOrd="0" presId="urn:microsoft.com/office/officeart/2005/8/layout/orgChart1"/>
    <dgm:cxn modelId="{95EFBD4A-7A3B-4AB1-9D72-39B569A72124}" type="presOf" srcId="{4B26187D-7C6B-49C9-BC1C-42A9A658687F}" destId="{9D0FDA3F-FA0B-4499-A489-174AAD9364B0}" srcOrd="1" destOrd="0" presId="urn:microsoft.com/office/officeart/2005/8/layout/orgChart1"/>
    <dgm:cxn modelId="{059D866C-A8DB-44A6-AEB5-5C4BB1255BA9}" type="presOf" srcId="{6CE44290-1F2C-4381-9AC7-31962BBFCA57}" destId="{51DE50AB-E63C-4A14-81D3-68435BC5A0AD}" srcOrd="1" destOrd="0" presId="urn:microsoft.com/office/officeart/2005/8/layout/orgChart1"/>
    <dgm:cxn modelId="{AAD38F8A-727C-4885-89C6-1996517D55F3}" srcId="{530055D1-01E1-4065-B1D1-04395365CF9B}" destId="{24A83342-B628-4135-B25C-35851AC4F9F2}" srcOrd="0" destOrd="0" parTransId="{B1AE69EA-7D9A-4CCC-99A6-5EFA1776A5B8}" sibTransId="{9FB2BCB3-D432-4146-AB00-B11C3DD646A6}"/>
    <dgm:cxn modelId="{0E5CC770-4DF8-45FB-B182-A5EAB09EEC3C}" type="presOf" srcId="{4B26187D-7C6B-49C9-BC1C-42A9A658687F}" destId="{B91F55AE-D748-4031-A7EF-DF244F337A02}" srcOrd="0" destOrd="0" presId="urn:microsoft.com/office/officeart/2005/8/layout/orgChart1"/>
    <dgm:cxn modelId="{8F67CA24-E6EA-4285-AB2A-77F5C6F70300}" type="presOf" srcId="{F3ADEE6A-604D-4DFE-865D-8A61666BBEC5}" destId="{8689D84D-F024-4A49-847A-11B5B56F8ADC}" srcOrd="0" destOrd="0" presId="urn:microsoft.com/office/officeart/2005/8/layout/orgChart1"/>
    <dgm:cxn modelId="{893A870F-22CC-45F5-835D-A63BE07BBBE1}" type="presOf" srcId="{013FA1E8-CC5D-467F-80CB-85C4DABC67DA}" destId="{240A6F32-E18F-46A3-A2D4-E652A139BFE4}" srcOrd="0" destOrd="0" presId="urn:microsoft.com/office/officeart/2005/8/layout/orgChart1"/>
    <dgm:cxn modelId="{A91F4385-0E25-4DE1-898A-B4BBDD940DAB}" type="presOf" srcId="{24A83342-B628-4135-B25C-35851AC4F9F2}" destId="{843A5E46-0323-42A8-ABFF-86DA43647A23}" srcOrd="1" destOrd="0" presId="urn:microsoft.com/office/officeart/2005/8/layout/orgChart1"/>
    <dgm:cxn modelId="{13307E18-8407-4015-BDE3-92DEDCDDB385}" type="presOf" srcId="{F04AF3DD-646B-42F7-B659-C4FF2B401CC3}" destId="{28E1E6F0-20DC-46BB-9448-B8BB8AD109A9}" srcOrd="1" destOrd="0" presId="urn:microsoft.com/office/officeart/2005/8/layout/orgChart1"/>
    <dgm:cxn modelId="{6A4D78D3-2D14-4B9B-BD61-CE996E5742DF}" type="presOf" srcId="{C34E5F69-C692-458B-AFEF-FE7FFC54D2E8}" destId="{6B4290FF-1766-4098-A43B-3A5D109B2C43}" srcOrd="0" destOrd="0" presId="urn:microsoft.com/office/officeart/2005/8/layout/orgChart1"/>
    <dgm:cxn modelId="{7E31F3D0-E595-4262-9386-073C3D653298}" type="presOf" srcId="{DBB8AF53-6DAF-4408-8928-5113119FAB42}" destId="{5BBEB5F8-F86B-4E69-9C58-DFDE3AF9AA7B}" srcOrd="0" destOrd="0" presId="urn:microsoft.com/office/officeart/2005/8/layout/orgChart1"/>
    <dgm:cxn modelId="{504F54D3-15D3-4D3E-9219-738DBECDA31B}" type="presOf" srcId="{90E26F3B-B1D0-4A68-B353-ED6B44FD00AE}" destId="{15785F9B-401C-4F49-BBAD-942D4A6F8864}" srcOrd="0" destOrd="0" presId="urn:microsoft.com/office/officeart/2005/8/layout/orgChart1"/>
    <dgm:cxn modelId="{ACBC65DD-9A0D-46FF-A256-0D274A71EF17}" srcId="{6CE44290-1F2C-4381-9AC7-31962BBFCA57}" destId="{F04AF3DD-646B-42F7-B659-C4FF2B401CC3}" srcOrd="0" destOrd="0" parTransId="{013FA1E8-CC5D-467F-80CB-85C4DABC67DA}" sibTransId="{E9A4BA36-DA50-46D6-B72A-E90343A2D73D}"/>
    <dgm:cxn modelId="{53D25FE9-BD49-4D74-A954-D6AFA8F5362C}" type="presOf" srcId="{F04AF3DD-646B-42F7-B659-C4FF2B401CC3}" destId="{C6773A0D-6A6E-48A2-8011-2375C7724202}" srcOrd="0" destOrd="0" presId="urn:microsoft.com/office/officeart/2005/8/layout/orgChart1"/>
    <dgm:cxn modelId="{8373F52D-0D5C-437E-B781-BA295F927C84}" type="presOf" srcId="{3C81D2EE-D38C-41B2-9057-7482E27FC78A}" destId="{1C6FEE7D-4C31-4B9D-A10E-3EA4358EBEA5}" srcOrd="1" destOrd="0" presId="urn:microsoft.com/office/officeart/2005/8/layout/orgChart1"/>
    <dgm:cxn modelId="{46931347-A925-48C3-98F5-9B76CE1F895A}" type="presOf" srcId="{24A83342-B628-4135-B25C-35851AC4F9F2}" destId="{E8135B05-7000-4FB1-8A66-5433F39DE786}" srcOrd="0" destOrd="0" presId="urn:microsoft.com/office/officeart/2005/8/layout/orgChart1"/>
    <dgm:cxn modelId="{E8721687-1770-4095-B99F-95AE27947314}" type="presOf" srcId="{6CE44290-1F2C-4381-9AC7-31962BBFCA57}" destId="{FA9FBF29-D34F-4D58-8A68-194EE05847D0}" srcOrd="0" destOrd="0" presId="urn:microsoft.com/office/officeart/2005/8/layout/orgChart1"/>
    <dgm:cxn modelId="{049E3E38-F45F-4205-A435-5060AC92DF6C}" srcId="{CBE3BC68-61DE-48C9-994B-5B4DA8576DBA}" destId="{4B26187D-7C6B-49C9-BC1C-42A9A658687F}" srcOrd="0" destOrd="0" parTransId="{DBB8AF53-6DAF-4408-8928-5113119FAB42}" sibTransId="{9ED9C6BD-4124-40F9-8954-A90E63381324}"/>
    <dgm:cxn modelId="{C701B1F5-56CF-4F7D-9B37-27D9181DDD40}" type="presOf" srcId="{530055D1-01E1-4065-B1D1-04395365CF9B}" destId="{7D7B5788-DF50-4652-A191-FCA7F7267666}" srcOrd="0" destOrd="0" presId="urn:microsoft.com/office/officeart/2005/8/layout/orgChart1"/>
    <dgm:cxn modelId="{D86F012C-9714-4202-96C3-E139FAA9759C}" type="presParOf" srcId="{7D7B5788-DF50-4652-A191-FCA7F7267666}" destId="{18529FF3-5982-4673-955F-40B7E6C84FE2}" srcOrd="0" destOrd="0" presId="urn:microsoft.com/office/officeart/2005/8/layout/orgChart1"/>
    <dgm:cxn modelId="{9ACE246D-5522-4AA2-8B6E-B0810E4950E5}" type="presParOf" srcId="{18529FF3-5982-4673-955F-40B7E6C84FE2}" destId="{9DB7A31F-4A6F-4D03-9905-3667168F03D2}" srcOrd="0" destOrd="0" presId="urn:microsoft.com/office/officeart/2005/8/layout/orgChart1"/>
    <dgm:cxn modelId="{3150ECE4-3F95-4462-B405-D51038D099F1}" type="presParOf" srcId="{9DB7A31F-4A6F-4D03-9905-3667168F03D2}" destId="{E8135B05-7000-4FB1-8A66-5433F39DE786}" srcOrd="0" destOrd="0" presId="urn:microsoft.com/office/officeart/2005/8/layout/orgChart1"/>
    <dgm:cxn modelId="{47A42F29-B5FC-416B-A5D7-14995C091085}" type="presParOf" srcId="{9DB7A31F-4A6F-4D03-9905-3667168F03D2}" destId="{843A5E46-0323-42A8-ABFF-86DA43647A23}" srcOrd="1" destOrd="0" presId="urn:microsoft.com/office/officeart/2005/8/layout/orgChart1"/>
    <dgm:cxn modelId="{F252C567-A097-4372-A84E-FC9E647C8D3A}" type="presParOf" srcId="{18529FF3-5982-4673-955F-40B7E6C84FE2}" destId="{F5A306A8-AF9C-4EDF-AF5B-517B2C63E4A3}" srcOrd="1" destOrd="0" presId="urn:microsoft.com/office/officeart/2005/8/layout/orgChart1"/>
    <dgm:cxn modelId="{D67FDA2D-494C-4777-88DE-5B505AF5A919}" type="presParOf" srcId="{F5A306A8-AF9C-4EDF-AF5B-517B2C63E4A3}" destId="{15785F9B-401C-4F49-BBAD-942D4A6F8864}" srcOrd="0" destOrd="0" presId="urn:microsoft.com/office/officeart/2005/8/layout/orgChart1"/>
    <dgm:cxn modelId="{9C9E9C3A-A596-4C91-AD52-0508702B103F}" type="presParOf" srcId="{F5A306A8-AF9C-4EDF-AF5B-517B2C63E4A3}" destId="{8A848B50-0931-4CD3-80E2-AEB230AA12C2}" srcOrd="1" destOrd="0" presId="urn:microsoft.com/office/officeart/2005/8/layout/orgChart1"/>
    <dgm:cxn modelId="{8B58E325-66D1-4C34-B99C-78D059A3D757}" type="presParOf" srcId="{8A848B50-0931-4CD3-80E2-AEB230AA12C2}" destId="{5D877A77-F101-4198-B1BC-31163AB2C2FA}" srcOrd="0" destOrd="0" presId="urn:microsoft.com/office/officeart/2005/8/layout/orgChart1"/>
    <dgm:cxn modelId="{B04E242A-C93C-4DFF-92D4-CEFEBFD639E5}" type="presParOf" srcId="{5D877A77-F101-4198-B1BC-31163AB2C2FA}" destId="{20A5DDCD-F4E8-4508-8080-3CF129CB9295}" srcOrd="0" destOrd="0" presId="urn:microsoft.com/office/officeart/2005/8/layout/orgChart1"/>
    <dgm:cxn modelId="{433A7E70-E51C-4196-A5D1-924A870165D5}" type="presParOf" srcId="{5D877A77-F101-4198-B1BC-31163AB2C2FA}" destId="{1C6FEE7D-4C31-4B9D-A10E-3EA4358EBEA5}" srcOrd="1" destOrd="0" presId="urn:microsoft.com/office/officeart/2005/8/layout/orgChart1"/>
    <dgm:cxn modelId="{4778D5A4-C10F-4979-8AA7-DCD098E92138}" type="presParOf" srcId="{8A848B50-0931-4CD3-80E2-AEB230AA12C2}" destId="{8324F05C-72B5-47AE-AD21-8765CEF01204}" srcOrd="1" destOrd="0" presId="urn:microsoft.com/office/officeart/2005/8/layout/orgChart1"/>
    <dgm:cxn modelId="{9BFC6F28-6F6C-4E58-B7AA-2581F236425B}" type="presParOf" srcId="{8324F05C-72B5-47AE-AD21-8765CEF01204}" destId="{8689D84D-F024-4A49-847A-11B5B56F8ADC}" srcOrd="0" destOrd="0" presId="urn:microsoft.com/office/officeart/2005/8/layout/orgChart1"/>
    <dgm:cxn modelId="{FEA4E2F2-2637-4AEA-A4FF-4A57D6AB4634}" type="presParOf" srcId="{8324F05C-72B5-47AE-AD21-8765CEF01204}" destId="{F7A368EB-57BA-4D81-B749-8DD20A4486A2}" srcOrd="1" destOrd="0" presId="urn:microsoft.com/office/officeart/2005/8/layout/orgChart1"/>
    <dgm:cxn modelId="{8AAB1E2B-F016-4C4C-868E-10690E6C4448}" type="presParOf" srcId="{F7A368EB-57BA-4D81-B749-8DD20A4486A2}" destId="{8E5CB02F-EE63-4C5C-B580-0D89EAE5D170}" srcOrd="0" destOrd="0" presId="urn:microsoft.com/office/officeart/2005/8/layout/orgChart1"/>
    <dgm:cxn modelId="{6DD74012-1A03-45AD-9F5D-5E348733C5B1}" type="presParOf" srcId="{8E5CB02F-EE63-4C5C-B580-0D89EAE5D170}" destId="{CE1F0BAA-CBA4-4D43-A52D-77D09AE175C6}" srcOrd="0" destOrd="0" presId="urn:microsoft.com/office/officeart/2005/8/layout/orgChart1"/>
    <dgm:cxn modelId="{ACBEC61E-374C-40C3-A4A3-0BCADE5DBCC1}" type="presParOf" srcId="{8E5CB02F-EE63-4C5C-B580-0D89EAE5D170}" destId="{3FB87C1E-5284-4A04-9CA4-89C82CDE24B9}" srcOrd="1" destOrd="0" presId="urn:microsoft.com/office/officeart/2005/8/layout/orgChart1"/>
    <dgm:cxn modelId="{DFF512DB-D89D-4E09-9B7C-3262698006ED}" type="presParOf" srcId="{F7A368EB-57BA-4D81-B749-8DD20A4486A2}" destId="{3956F74A-42CC-43CB-9690-3C6699EC198E}" srcOrd="1" destOrd="0" presId="urn:microsoft.com/office/officeart/2005/8/layout/orgChart1"/>
    <dgm:cxn modelId="{F8342108-B834-4C0F-8EF4-BB036D6543FB}" type="presParOf" srcId="{3956F74A-42CC-43CB-9690-3C6699EC198E}" destId="{5BBEB5F8-F86B-4E69-9C58-DFDE3AF9AA7B}" srcOrd="0" destOrd="0" presId="urn:microsoft.com/office/officeart/2005/8/layout/orgChart1"/>
    <dgm:cxn modelId="{7D479B0D-64F3-4BF9-9D0E-C52CAE102DE8}" type="presParOf" srcId="{3956F74A-42CC-43CB-9690-3C6699EC198E}" destId="{F213ACBE-BBF6-404C-B73B-D1109C73255B}" srcOrd="1" destOrd="0" presId="urn:microsoft.com/office/officeart/2005/8/layout/orgChart1"/>
    <dgm:cxn modelId="{0832FBE8-F89D-4A65-85A7-AB8C7030EE7A}" type="presParOf" srcId="{F213ACBE-BBF6-404C-B73B-D1109C73255B}" destId="{7E2B8462-25E0-4A8A-8AB7-B1219E4A618D}" srcOrd="0" destOrd="0" presId="urn:microsoft.com/office/officeart/2005/8/layout/orgChart1"/>
    <dgm:cxn modelId="{A6FAE6E1-BACB-4372-A696-BE94299F82A4}" type="presParOf" srcId="{7E2B8462-25E0-4A8A-8AB7-B1219E4A618D}" destId="{B91F55AE-D748-4031-A7EF-DF244F337A02}" srcOrd="0" destOrd="0" presId="urn:microsoft.com/office/officeart/2005/8/layout/orgChart1"/>
    <dgm:cxn modelId="{38A646EE-1797-47AB-AF2E-95EB1A966482}" type="presParOf" srcId="{7E2B8462-25E0-4A8A-8AB7-B1219E4A618D}" destId="{9D0FDA3F-FA0B-4499-A489-174AAD9364B0}" srcOrd="1" destOrd="0" presId="urn:microsoft.com/office/officeart/2005/8/layout/orgChart1"/>
    <dgm:cxn modelId="{A5EEECA9-7D20-4CB0-830A-9CDBDB49565E}" type="presParOf" srcId="{F213ACBE-BBF6-404C-B73B-D1109C73255B}" destId="{C37CD2D3-EB4C-4762-BC93-6207AE05B90D}" srcOrd="1" destOrd="0" presId="urn:microsoft.com/office/officeart/2005/8/layout/orgChart1"/>
    <dgm:cxn modelId="{AB345C43-650B-4219-9E28-491FBEF9A2CA}" type="presParOf" srcId="{F213ACBE-BBF6-404C-B73B-D1109C73255B}" destId="{1B7BD90B-8AA5-46D2-8A40-826695C7B13C}" srcOrd="2" destOrd="0" presId="urn:microsoft.com/office/officeart/2005/8/layout/orgChart1"/>
    <dgm:cxn modelId="{9745495B-3E32-453E-A1F9-F95B18C723A8}" type="presParOf" srcId="{F7A368EB-57BA-4D81-B749-8DD20A4486A2}" destId="{B470A22D-B6E9-4E26-841E-9D4983D5529D}" srcOrd="2" destOrd="0" presId="urn:microsoft.com/office/officeart/2005/8/layout/orgChart1"/>
    <dgm:cxn modelId="{193C0080-FDA9-4956-A1BF-A0E199E4F490}" type="presParOf" srcId="{8324F05C-72B5-47AE-AD21-8765CEF01204}" destId="{6B4290FF-1766-4098-A43B-3A5D109B2C43}" srcOrd="2" destOrd="0" presId="urn:microsoft.com/office/officeart/2005/8/layout/orgChart1"/>
    <dgm:cxn modelId="{B797C3F3-AF0F-4016-9CEA-1FB63D926757}" type="presParOf" srcId="{8324F05C-72B5-47AE-AD21-8765CEF01204}" destId="{4EE32ADF-62C2-45C3-B763-69BB547DF3B4}" srcOrd="3" destOrd="0" presId="urn:microsoft.com/office/officeart/2005/8/layout/orgChart1"/>
    <dgm:cxn modelId="{E5DF4EA7-EB7F-4038-85B9-C5A271EFE1C3}" type="presParOf" srcId="{4EE32ADF-62C2-45C3-B763-69BB547DF3B4}" destId="{091C6FC2-B4F5-4D23-B663-4A0B66C10A4A}" srcOrd="0" destOrd="0" presId="urn:microsoft.com/office/officeart/2005/8/layout/orgChart1"/>
    <dgm:cxn modelId="{4A918756-46F4-4146-B257-1B26CB3604BE}" type="presParOf" srcId="{091C6FC2-B4F5-4D23-B663-4A0B66C10A4A}" destId="{FA9FBF29-D34F-4D58-8A68-194EE05847D0}" srcOrd="0" destOrd="0" presId="urn:microsoft.com/office/officeart/2005/8/layout/orgChart1"/>
    <dgm:cxn modelId="{405C138C-105C-47E8-88EE-84AD9CE060A6}" type="presParOf" srcId="{091C6FC2-B4F5-4D23-B663-4A0B66C10A4A}" destId="{51DE50AB-E63C-4A14-81D3-68435BC5A0AD}" srcOrd="1" destOrd="0" presId="urn:microsoft.com/office/officeart/2005/8/layout/orgChart1"/>
    <dgm:cxn modelId="{05B1C365-D3D7-448D-801D-8416CE24CAA4}" type="presParOf" srcId="{4EE32ADF-62C2-45C3-B763-69BB547DF3B4}" destId="{519D3EA4-5072-474D-91D1-7742F27570BC}" srcOrd="1" destOrd="0" presId="urn:microsoft.com/office/officeart/2005/8/layout/orgChart1"/>
    <dgm:cxn modelId="{A999C2A8-B039-4E92-AFEE-FC38471AE92E}" type="presParOf" srcId="{519D3EA4-5072-474D-91D1-7742F27570BC}" destId="{240A6F32-E18F-46A3-A2D4-E652A139BFE4}" srcOrd="0" destOrd="0" presId="urn:microsoft.com/office/officeart/2005/8/layout/orgChart1"/>
    <dgm:cxn modelId="{40EBBBAF-BBF7-4D71-8067-EAC348287F5E}" type="presParOf" srcId="{519D3EA4-5072-474D-91D1-7742F27570BC}" destId="{78DEBC94-A295-40A1-8265-D02853B26C63}" srcOrd="1" destOrd="0" presId="urn:microsoft.com/office/officeart/2005/8/layout/orgChart1"/>
    <dgm:cxn modelId="{1BDA0D80-37F4-4765-8DE1-0299D6F25ED2}" type="presParOf" srcId="{78DEBC94-A295-40A1-8265-D02853B26C63}" destId="{6906B903-2177-4BD5-BEE3-1DC5BB29EC1A}" srcOrd="0" destOrd="0" presId="urn:microsoft.com/office/officeart/2005/8/layout/orgChart1"/>
    <dgm:cxn modelId="{81D9E38F-8365-457C-ACBB-3A819D577AA0}" type="presParOf" srcId="{6906B903-2177-4BD5-BEE3-1DC5BB29EC1A}" destId="{C6773A0D-6A6E-48A2-8011-2375C7724202}" srcOrd="0" destOrd="0" presId="urn:microsoft.com/office/officeart/2005/8/layout/orgChart1"/>
    <dgm:cxn modelId="{B7F85241-A5FA-4944-9707-EDFD6CB922F8}" type="presParOf" srcId="{6906B903-2177-4BD5-BEE3-1DC5BB29EC1A}" destId="{28E1E6F0-20DC-46BB-9448-B8BB8AD109A9}" srcOrd="1" destOrd="0" presId="urn:microsoft.com/office/officeart/2005/8/layout/orgChart1"/>
    <dgm:cxn modelId="{BCE7A061-1FD0-4700-9023-C386AA236BE0}" type="presParOf" srcId="{78DEBC94-A295-40A1-8265-D02853B26C63}" destId="{7D80D25F-41AA-4773-9FC4-7CDBAC25B9A7}" srcOrd="1" destOrd="0" presId="urn:microsoft.com/office/officeart/2005/8/layout/orgChart1"/>
    <dgm:cxn modelId="{1EE4E16E-B3B2-4F20-ABFC-D80BF49859DA}" type="presParOf" srcId="{78DEBC94-A295-40A1-8265-D02853B26C63}" destId="{74A74E29-502E-4D20-838D-3679A36C0600}" srcOrd="2" destOrd="0" presId="urn:microsoft.com/office/officeart/2005/8/layout/orgChart1"/>
    <dgm:cxn modelId="{E2216663-5D93-460E-9E4E-1AA741E3FADC}" type="presParOf" srcId="{4EE32ADF-62C2-45C3-B763-69BB547DF3B4}" destId="{95D8AC30-3956-4C11-8526-CDEBD2FD869E}" srcOrd="2" destOrd="0" presId="urn:microsoft.com/office/officeart/2005/8/layout/orgChart1"/>
    <dgm:cxn modelId="{CFA97D9A-1BD6-4658-B948-6086C3CCD220}" type="presParOf" srcId="{8A848B50-0931-4CD3-80E2-AEB230AA12C2}" destId="{9168AB8D-4381-4317-B529-3FE312BA28C5}" srcOrd="2" destOrd="0" presId="urn:microsoft.com/office/officeart/2005/8/layout/orgChart1"/>
    <dgm:cxn modelId="{1AD5DBE1-C748-4E93-9873-978C29AD8F0D}" type="presParOf" srcId="{18529FF3-5982-4673-955F-40B7E6C84FE2}" destId="{A22EE982-647E-4863-8831-0553A9167119}" srcOrd="2" destOrd="0" presId="urn:microsoft.com/office/officeart/2005/8/layout/orgChart1"/>
  </dgm:cxnLst>
  <dgm:bg/>
  <dgm:whole/>
  <dgm:extLst/>
</dgm:dataModel>
</file>

<file path=ppt/diagrams/data3.xml><?xml version="1.0" encoding="utf-8"?>
<dgm:dataModel xmlns:dgm="http://schemas.openxmlformats.org/drawingml/2006/diagram" xmlns:a="http://schemas.openxmlformats.org/drawingml/2006/main">
  <dgm:ptLst>
    <dgm:pt modelId="{530055D1-01E1-4065-B1D1-04395365CF9B}"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zh-CN" altLang="en-US"/>
        </a:p>
      </dgm:t>
    </dgm:pt>
    <dgm:pt modelId="{24A83342-B628-4135-B25C-35851AC4F9F2}">
      <dgm:prSet phldrT="[文本]" custT="1"/>
      <dgm:spPr/>
      <dgm:t>
        <a:bodyPr/>
        <a:lstStyle/>
        <a:p>
          <a:r>
            <a:rPr lang="en-US" altLang="zh-CN" sz="2400" b="1" dirty="0" smtClean="0">
              <a:solidFill>
                <a:schemeClr val="bg1">
                  <a:lumMod val="85000"/>
                </a:schemeClr>
              </a:solidFill>
            </a:rPr>
            <a:t>TCB</a:t>
          </a:r>
          <a:endParaRPr lang="zh-CN" altLang="en-US" sz="2400" b="1" dirty="0">
            <a:solidFill>
              <a:schemeClr val="bg1">
                <a:lumMod val="85000"/>
              </a:schemeClr>
            </a:solidFill>
          </a:endParaRPr>
        </a:p>
      </dgm:t>
    </dgm:pt>
    <dgm:pt modelId="{B1AE69EA-7D9A-4CCC-99A6-5EFA1776A5B8}" type="parTrans" cxnId="{AAD38F8A-727C-4885-89C6-1996517D55F3}">
      <dgm:prSet/>
      <dgm:spPr/>
      <dgm:t>
        <a:bodyPr/>
        <a:lstStyle/>
        <a:p>
          <a:endParaRPr lang="zh-CN" altLang="en-US" sz="2400" b="1">
            <a:solidFill>
              <a:schemeClr val="tx1"/>
            </a:solidFill>
          </a:endParaRPr>
        </a:p>
      </dgm:t>
    </dgm:pt>
    <dgm:pt modelId="{9FB2BCB3-D432-4146-AB00-B11C3DD646A6}" type="sibTrans" cxnId="{AAD38F8A-727C-4885-89C6-1996517D55F3}">
      <dgm:prSet/>
      <dgm:spPr/>
      <dgm:t>
        <a:bodyPr/>
        <a:lstStyle/>
        <a:p>
          <a:endParaRPr lang="zh-CN" altLang="en-US" sz="2400" b="1">
            <a:solidFill>
              <a:schemeClr val="tx1"/>
            </a:solidFill>
          </a:endParaRPr>
        </a:p>
      </dgm:t>
    </dgm:pt>
    <dgm:pt modelId="{3C81D2EE-D38C-41B2-9057-7482E27FC78A}">
      <dgm:prSet phldrT="[文本]" custT="1"/>
      <dgm:spPr/>
      <dgm:t>
        <a:bodyPr/>
        <a:lstStyle/>
        <a:p>
          <a:r>
            <a:rPr lang="zh-CN" altLang="en-US" sz="2400" b="1" dirty="0" smtClean="0">
              <a:solidFill>
                <a:schemeClr val="tx1"/>
              </a:solidFill>
            </a:rPr>
            <a:t>型号合格审查组（</a:t>
          </a:r>
          <a:r>
            <a:rPr lang="en-US" altLang="zh-CN" sz="2400" b="1" dirty="0" smtClean="0">
              <a:solidFill>
                <a:schemeClr val="tx1"/>
              </a:solidFill>
            </a:rPr>
            <a:t>TCT</a:t>
          </a:r>
          <a:r>
            <a:rPr lang="zh-CN" altLang="en-US" sz="2400" b="1" dirty="0" smtClean="0">
              <a:solidFill>
                <a:schemeClr val="tx1"/>
              </a:solidFill>
            </a:rPr>
            <a:t>）</a:t>
          </a:r>
          <a:endParaRPr lang="zh-CN" altLang="en-US" sz="2400" b="1" dirty="0">
            <a:solidFill>
              <a:schemeClr val="tx1"/>
            </a:solidFill>
          </a:endParaRPr>
        </a:p>
      </dgm:t>
    </dgm:pt>
    <dgm:pt modelId="{90E26F3B-B1D0-4A68-B353-ED6B44FD00AE}" type="parTrans" cxnId="{E1F3AB1A-FDA5-4122-BFA3-A76848AD9C72}">
      <dgm:prSet/>
      <dgm:spPr/>
      <dgm:t>
        <a:bodyPr/>
        <a:lstStyle/>
        <a:p>
          <a:endParaRPr lang="zh-CN" altLang="en-US" sz="2400" b="1">
            <a:solidFill>
              <a:schemeClr val="tx1"/>
            </a:solidFill>
          </a:endParaRPr>
        </a:p>
      </dgm:t>
    </dgm:pt>
    <dgm:pt modelId="{4294538F-A89D-4EE9-8992-3D72D5969978}" type="sibTrans" cxnId="{E1F3AB1A-FDA5-4122-BFA3-A76848AD9C72}">
      <dgm:prSet/>
      <dgm:spPr/>
      <dgm:t>
        <a:bodyPr/>
        <a:lstStyle/>
        <a:p>
          <a:endParaRPr lang="zh-CN" altLang="en-US" sz="2400" b="1">
            <a:solidFill>
              <a:schemeClr val="tx1"/>
            </a:solidFill>
          </a:endParaRPr>
        </a:p>
      </dgm:t>
    </dgm:pt>
    <dgm:pt modelId="{CBE3BC68-61DE-48C9-994B-5B4DA8576DBA}">
      <dgm:prSet custT="1"/>
      <dgm:spPr/>
      <dgm:t>
        <a:bodyPr/>
        <a:lstStyle/>
        <a:p>
          <a:r>
            <a:rPr lang="zh-CN" altLang="en-US" sz="2400" b="1" dirty="0" smtClean="0">
              <a:solidFill>
                <a:schemeClr val="bg1">
                  <a:lumMod val="85000"/>
                </a:schemeClr>
              </a:solidFill>
            </a:rPr>
            <a:t>各专业审查组</a:t>
          </a:r>
          <a:endParaRPr lang="zh-CN" altLang="en-US" sz="2400" b="1" dirty="0">
            <a:solidFill>
              <a:schemeClr val="bg1">
                <a:lumMod val="85000"/>
              </a:schemeClr>
            </a:solidFill>
          </a:endParaRPr>
        </a:p>
      </dgm:t>
    </dgm:pt>
    <dgm:pt modelId="{F3ADEE6A-604D-4DFE-865D-8A61666BBEC5}" type="parTrans" cxnId="{C4BC7BF9-6A2B-4E6E-A4EE-F8F1F0DB2508}">
      <dgm:prSet/>
      <dgm:spPr/>
      <dgm:t>
        <a:bodyPr/>
        <a:lstStyle/>
        <a:p>
          <a:endParaRPr lang="zh-CN" altLang="en-US" sz="2400" b="1">
            <a:solidFill>
              <a:schemeClr val="tx1"/>
            </a:solidFill>
          </a:endParaRPr>
        </a:p>
      </dgm:t>
    </dgm:pt>
    <dgm:pt modelId="{FD2A3462-4736-454D-A2EF-B85E2C1A6AC0}" type="sibTrans" cxnId="{C4BC7BF9-6A2B-4E6E-A4EE-F8F1F0DB2508}">
      <dgm:prSet/>
      <dgm:spPr/>
      <dgm:t>
        <a:bodyPr/>
        <a:lstStyle/>
        <a:p>
          <a:endParaRPr lang="zh-CN" altLang="en-US" sz="2400" b="1">
            <a:solidFill>
              <a:schemeClr val="tx1"/>
            </a:solidFill>
          </a:endParaRPr>
        </a:p>
      </dgm:t>
    </dgm:pt>
    <dgm:pt modelId="{6CE44290-1F2C-4381-9AC7-31962BBFCA57}">
      <dgm:prSet custT="1"/>
      <dgm:spPr/>
      <dgm:t>
        <a:bodyPr/>
        <a:lstStyle/>
        <a:p>
          <a:r>
            <a:rPr lang="zh-CN" altLang="en-US" sz="2400" b="1" dirty="0" smtClean="0">
              <a:solidFill>
                <a:schemeClr val="bg1">
                  <a:lumMod val="85000"/>
                </a:schemeClr>
              </a:solidFill>
            </a:rPr>
            <a:t>各专题审查组</a:t>
          </a:r>
          <a:endParaRPr lang="zh-CN" altLang="en-US" sz="2400" b="1" dirty="0">
            <a:solidFill>
              <a:schemeClr val="bg1">
                <a:lumMod val="85000"/>
              </a:schemeClr>
            </a:solidFill>
          </a:endParaRPr>
        </a:p>
      </dgm:t>
    </dgm:pt>
    <dgm:pt modelId="{C34E5F69-C692-458B-AFEF-FE7FFC54D2E8}" type="parTrans" cxnId="{8C75A3ED-C569-4B1F-B7A7-EF6ED8C129CE}">
      <dgm:prSet/>
      <dgm:spPr/>
      <dgm:t>
        <a:bodyPr/>
        <a:lstStyle/>
        <a:p>
          <a:endParaRPr lang="zh-CN" altLang="en-US" sz="2400" b="1">
            <a:solidFill>
              <a:schemeClr val="tx1"/>
            </a:solidFill>
          </a:endParaRPr>
        </a:p>
      </dgm:t>
    </dgm:pt>
    <dgm:pt modelId="{04E72254-B675-4257-9A8E-06B560E01498}" type="sibTrans" cxnId="{8C75A3ED-C569-4B1F-B7A7-EF6ED8C129CE}">
      <dgm:prSet/>
      <dgm:spPr/>
      <dgm:t>
        <a:bodyPr/>
        <a:lstStyle/>
        <a:p>
          <a:endParaRPr lang="zh-CN" altLang="en-US" sz="2400" b="1">
            <a:solidFill>
              <a:schemeClr val="tx1"/>
            </a:solidFill>
          </a:endParaRPr>
        </a:p>
      </dgm:t>
    </dgm:pt>
    <dgm:pt modelId="{F04AF3DD-646B-42F7-B659-C4FF2B401CC3}">
      <dgm:prSet custT="1"/>
      <dgm:spPr/>
      <dgm:t>
        <a:bodyPr/>
        <a:lstStyle/>
        <a:p>
          <a:r>
            <a:rPr lang="zh-CN" altLang="en-US" sz="2400" b="1" dirty="0" smtClean="0">
              <a:solidFill>
                <a:schemeClr val="bg1">
                  <a:lumMod val="85000"/>
                </a:schemeClr>
              </a:solidFill>
            </a:rPr>
            <a:t>委任代表</a:t>
          </a:r>
          <a:endParaRPr lang="zh-CN" altLang="en-US" sz="2400" b="1" dirty="0">
            <a:solidFill>
              <a:schemeClr val="bg1">
                <a:lumMod val="85000"/>
              </a:schemeClr>
            </a:solidFill>
          </a:endParaRPr>
        </a:p>
      </dgm:t>
    </dgm:pt>
    <dgm:pt modelId="{013FA1E8-CC5D-467F-80CB-85C4DABC67DA}" type="parTrans" cxnId="{ACBC65DD-9A0D-46FF-A256-0D274A71EF17}">
      <dgm:prSet/>
      <dgm:spPr/>
      <dgm:t>
        <a:bodyPr/>
        <a:lstStyle/>
        <a:p>
          <a:endParaRPr lang="zh-CN" altLang="en-US" sz="2400" b="1">
            <a:solidFill>
              <a:schemeClr val="tx1"/>
            </a:solidFill>
          </a:endParaRPr>
        </a:p>
      </dgm:t>
    </dgm:pt>
    <dgm:pt modelId="{E9A4BA36-DA50-46D6-B72A-E90343A2D73D}" type="sibTrans" cxnId="{ACBC65DD-9A0D-46FF-A256-0D274A71EF17}">
      <dgm:prSet/>
      <dgm:spPr/>
      <dgm:t>
        <a:bodyPr/>
        <a:lstStyle/>
        <a:p>
          <a:endParaRPr lang="zh-CN" altLang="en-US" sz="2400" b="1">
            <a:solidFill>
              <a:schemeClr val="tx1"/>
            </a:solidFill>
          </a:endParaRPr>
        </a:p>
      </dgm:t>
    </dgm:pt>
    <dgm:pt modelId="{4B26187D-7C6B-49C9-BC1C-42A9A658687F}">
      <dgm:prSet custT="1"/>
      <dgm:spPr/>
      <dgm:t>
        <a:bodyPr/>
        <a:lstStyle/>
        <a:p>
          <a:r>
            <a:rPr lang="zh-CN" altLang="en-US" sz="2400" b="1" dirty="0" smtClean="0">
              <a:solidFill>
                <a:schemeClr val="bg1">
                  <a:lumMod val="85000"/>
                </a:schemeClr>
              </a:solidFill>
            </a:rPr>
            <a:t>委任代表</a:t>
          </a:r>
          <a:endParaRPr lang="zh-CN" altLang="en-US" sz="2400" b="1" dirty="0">
            <a:solidFill>
              <a:schemeClr val="bg1">
                <a:lumMod val="85000"/>
              </a:schemeClr>
            </a:solidFill>
          </a:endParaRPr>
        </a:p>
      </dgm:t>
    </dgm:pt>
    <dgm:pt modelId="{DBB8AF53-6DAF-4408-8928-5113119FAB42}" type="parTrans" cxnId="{049E3E38-F45F-4205-A435-5060AC92DF6C}">
      <dgm:prSet/>
      <dgm:spPr/>
      <dgm:t>
        <a:bodyPr/>
        <a:lstStyle/>
        <a:p>
          <a:endParaRPr lang="zh-CN" altLang="en-US" sz="2400" b="1">
            <a:solidFill>
              <a:schemeClr val="tx1"/>
            </a:solidFill>
          </a:endParaRPr>
        </a:p>
      </dgm:t>
    </dgm:pt>
    <dgm:pt modelId="{9ED9C6BD-4124-40F9-8954-A90E63381324}" type="sibTrans" cxnId="{049E3E38-F45F-4205-A435-5060AC92DF6C}">
      <dgm:prSet/>
      <dgm:spPr/>
      <dgm:t>
        <a:bodyPr/>
        <a:lstStyle/>
        <a:p>
          <a:endParaRPr lang="zh-CN" altLang="en-US" sz="2400" b="1">
            <a:solidFill>
              <a:schemeClr val="tx1"/>
            </a:solidFill>
          </a:endParaRPr>
        </a:p>
      </dgm:t>
    </dgm:pt>
    <dgm:pt modelId="{7D7B5788-DF50-4652-A191-FCA7F7267666}" type="pres">
      <dgm:prSet presAssocID="{530055D1-01E1-4065-B1D1-04395365CF9B}" presName="hierChild1" presStyleCnt="0">
        <dgm:presLayoutVars>
          <dgm:orgChart val="1"/>
          <dgm:chPref val="1"/>
          <dgm:dir/>
          <dgm:animOne val="branch"/>
          <dgm:animLvl val="lvl"/>
          <dgm:resizeHandles/>
        </dgm:presLayoutVars>
      </dgm:prSet>
      <dgm:spPr/>
      <dgm:t>
        <a:bodyPr/>
        <a:lstStyle/>
        <a:p>
          <a:endParaRPr lang="zh-CN" altLang="en-US"/>
        </a:p>
      </dgm:t>
    </dgm:pt>
    <dgm:pt modelId="{18529FF3-5982-4673-955F-40B7E6C84FE2}" type="pres">
      <dgm:prSet presAssocID="{24A83342-B628-4135-B25C-35851AC4F9F2}" presName="hierRoot1" presStyleCnt="0">
        <dgm:presLayoutVars>
          <dgm:hierBranch val="init"/>
        </dgm:presLayoutVars>
      </dgm:prSet>
      <dgm:spPr/>
    </dgm:pt>
    <dgm:pt modelId="{9DB7A31F-4A6F-4D03-9905-3667168F03D2}" type="pres">
      <dgm:prSet presAssocID="{24A83342-B628-4135-B25C-35851AC4F9F2}" presName="rootComposite1" presStyleCnt="0"/>
      <dgm:spPr/>
    </dgm:pt>
    <dgm:pt modelId="{E8135B05-7000-4FB1-8A66-5433F39DE786}" type="pres">
      <dgm:prSet presAssocID="{24A83342-B628-4135-B25C-35851AC4F9F2}" presName="rootText1" presStyleLbl="node0" presStyleIdx="0" presStyleCnt="1">
        <dgm:presLayoutVars>
          <dgm:chPref val="3"/>
        </dgm:presLayoutVars>
      </dgm:prSet>
      <dgm:spPr/>
      <dgm:t>
        <a:bodyPr/>
        <a:lstStyle/>
        <a:p>
          <a:endParaRPr lang="zh-CN" altLang="en-US"/>
        </a:p>
      </dgm:t>
    </dgm:pt>
    <dgm:pt modelId="{843A5E46-0323-42A8-ABFF-86DA43647A23}" type="pres">
      <dgm:prSet presAssocID="{24A83342-B628-4135-B25C-35851AC4F9F2}" presName="rootConnector1" presStyleLbl="node1" presStyleIdx="0" presStyleCnt="0"/>
      <dgm:spPr/>
      <dgm:t>
        <a:bodyPr/>
        <a:lstStyle/>
        <a:p>
          <a:endParaRPr lang="zh-CN" altLang="en-US"/>
        </a:p>
      </dgm:t>
    </dgm:pt>
    <dgm:pt modelId="{F5A306A8-AF9C-4EDF-AF5B-517B2C63E4A3}" type="pres">
      <dgm:prSet presAssocID="{24A83342-B628-4135-B25C-35851AC4F9F2}" presName="hierChild2" presStyleCnt="0"/>
      <dgm:spPr/>
    </dgm:pt>
    <dgm:pt modelId="{15785F9B-401C-4F49-BBAD-942D4A6F8864}" type="pres">
      <dgm:prSet presAssocID="{90E26F3B-B1D0-4A68-B353-ED6B44FD00AE}" presName="Name37" presStyleLbl="parChTrans1D2" presStyleIdx="0" presStyleCnt="1"/>
      <dgm:spPr/>
      <dgm:t>
        <a:bodyPr/>
        <a:lstStyle/>
        <a:p>
          <a:endParaRPr lang="zh-CN" altLang="en-US"/>
        </a:p>
      </dgm:t>
    </dgm:pt>
    <dgm:pt modelId="{8A848B50-0931-4CD3-80E2-AEB230AA12C2}" type="pres">
      <dgm:prSet presAssocID="{3C81D2EE-D38C-41B2-9057-7482E27FC78A}" presName="hierRoot2" presStyleCnt="0">
        <dgm:presLayoutVars>
          <dgm:hierBranch/>
        </dgm:presLayoutVars>
      </dgm:prSet>
      <dgm:spPr/>
    </dgm:pt>
    <dgm:pt modelId="{5D877A77-F101-4198-B1BC-31163AB2C2FA}" type="pres">
      <dgm:prSet presAssocID="{3C81D2EE-D38C-41B2-9057-7482E27FC78A}" presName="rootComposite" presStyleCnt="0"/>
      <dgm:spPr/>
    </dgm:pt>
    <dgm:pt modelId="{20A5DDCD-F4E8-4508-8080-3CF129CB9295}" type="pres">
      <dgm:prSet presAssocID="{3C81D2EE-D38C-41B2-9057-7482E27FC78A}" presName="rootText" presStyleLbl="node2" presStyleIdx="0" presStyleCnt="1" custScaleX="235887">
        <dgm:presLayoutVars>
          <dgm:chPref val="3"/>
        </dgm:presLayoutVars>
      </dgm:prSet>
      <dgm:spPr/>
      <dgm:t>
        <a:bodyPr/>
        <a:lstStyle/>
        <a:p>
          <a:endParaRPr lang="zh-CN" altLang="en-US"/>
        </a:p>
      </dgm:t>
    </dgm:pt>
    <dgm:pt modelId="{1C6FEE7D-4C31-4B9D-A10E-3EA4358EBEA5}" type="pres">
      <dgm:prSet presAssocID="{3C81D2EE-D38C-41B2-9057-7482E27FC78A}" presName="rootConnector" presStyleLbl="node2" presStyleIdx="0" presStyleCnt="1"/>
      <dgm:spPr/>
      <dgm:t>
        <a:bodyPr/>
        <a:lstStyle/>
        <a:p>
          <a:endParaRPr lang="zh-CN" altLang="en-US"/>
        </a:p>
      </dgm:t>
    </dgm:pt>
    <dgm:pt modelId="{8324F05C-72B5-47AE-AD21-8765CEF01204}" type="pres">
      <dgm:prSet presAssocID="{3C81D2EE-D38C-41B2-9057-7482E27FC78A}" presName="hierChild4" presStyleCnt="0"/>
      <dgm:spPr/>
    </dgm:pt>
    <dgm:pt modelId="{8689D84D-F024-4A49-847A-11B5B56F8ADC}" type="pres">
      <dgm:prSet presAssocID="{F3ADEE6A-604D-4DFE-865D-8A61666BBEC5}" presName="Name35" presStyleLbl="parChTrans1D3" presStyleIdx="0" presStyleCnt="2"/>
      <dgm:spPr/>
      <dgm:t>
        <a:bodyPr/>
        <a:lstStyle/>
        <a:p>
          <a:endParaRPr lang="zh-CN" altLang="en-US"/>
        </a:p>
      </dgm:t>
    </dgm:pt>
    <dgm:pt modelId="{F7A368EB-57BA-4D81-B749-8DD20A4486A2}" type="pres">
      <dgm:prSet presAssocID="{CBE3BC68-61DE-48C9-994B-5B4DA8576DBA}" presName="hierRoot2" presStyleCnt="0">
        <dgm:presLayoutVars>
          <dgm:hierBranch/>
        </dgm:presLayoutVars>
      </dgm:prSet>
      <dgm:spPr/>
    </dgm:pt>
    <dgm:pt modelId="{8E5CB02F-EE63-4C5C-B580-0D89EAE5D170}" type="pres">
      <dgm:prSet presAssocID="{CBE3BC68-61DE-48C9-994B-5B4DA8576DBA}" presName="rootComposite" presStyleCnt="0"/>
      <dgm:spPr/>
    </dgm:pt>
    <dgm:pt modelId="{CE1F0BAA-CBA4-4D43-A52D-77D09AE175C6}" type="pres">
      <dgm:prSet presAssocID="{CBE3BC68-61DE-48C9-994B-5B4DA8576DBA}" presName="rootText" presStyleLbl="node3" presStyleIdx="0" presStyleCnt="2" custScaleX="142295">
        <dgm:presLayoutVars>
          <dgm:chPref val="3"/>
        </dgm:presLayoutVars>
      </dgm:prSet>
      <dgm:spPr/>
      <dgm:t>
        <a:bodyPr/>
        <a:lstStyle/>
        <a:p>
          <a:endParaRPr lang="zh-CN" altLang="en-US"/>
        </a:p>
      </dgm:t>
    </dgm:pt>
    <dgm:pt modelId="{3FB87C1E-5284-4A04-9CA4-89C82CDE24B9}" type="pres">
      <dgm:prSet presAssocID="{CBE3BC68-61DE-48C9-994B-5B4DA8576DBA}" presName="rootConnector" presStyleLbl="node3" presStyleIdx="0" presStyleCnt="2"/>
      <dgm:spPr/>
      <dgm:t>
        <a:bodyPr/>
        <a:lstStyle/>
        <a:p>
          <a:endParaRPr lang="zh-CN" altLang="en-US"/>
        </a:p>
      </dgm:t>
    </dgm:pt>
    <dgm:pt modelId="{3956F74A-42CC-43CB-9690-3C6699EC198E}" type="pres">
      <dgm:prSet presAssocID="{CBE3BC68-61DE-48C9-994B-5B4DA8576DBA}" presName="hierChild4" presStyleCnt="0"/>
      <dgm:spPr/>
    </dgm:pt>
    <dgm:pt modelId="{5BBEB5F8-F86B-4E69-9C58-DFDE3AF9AA7B}" type="pres">
      <dgm:prSet presAssocID="{DBB8AF53-6DAF-4408-8928-5113119FAB42}" presName="Name35" presStyleLbl="parChTrans1D4" presStyleIdx="0" presStyleCnt="2"/>
      <dgm:spPr/>
      <dgm:t>
        <a:bodyPr/>
        <a:lstStyle/>
        <a:p>
          <a:endParaRPr lang="zh-CN" altLang="en-US"/>
        </a:p>
      </dgm:t>
    </dgm:pt>
    <dgm:pt modelId="{F213ACBE-BBF6-404C-B73B-D1109C73255B}" type="pres">
      <dgm:prSet presAssocID="{4B26187D-7C6B-49C9-BC1C-42A9A658687F}" presName="hierRoot2" presStyleCnt="0">
        <dgm:presLayoutVars>
          <dgm:hierBranch val="init"/>
        </dgm:presLayoutVars>
      </dgm:prSet>
      <dgm:spPr/>
    </dgm:pt>
    <dgm:pt modelId="{7E2B8462-25E0-4A8A-8AB7-B1219E4A618D}" type="pres">
      <dgm:prSet presAssocID="{4B26187D-7C6B-49C9-BC1C-42A9A658687F}" presName="rootComposite" presStyleCnt="0"/>
      <dgm:spPr/>
    </dgm:pt>
    <dgm:pt modelId="{B91F55AE-D748-4031-A7EF-DF244F337A02}" type="pres">
      <dgm:prSet presAssocID="{4B26187D-7C6B-49C9-BC1C-42A9A658687F}" presName="rootText" presStyleLbl="node4" presStyleIdx="0" presStyleCnt="2" custScaleX="142294">
        <dgm:presLayoutVars>
          <dgm:chPref val="3"/>
        </dgm:presLayoutVars>
      </dgm:prSet>
      <dgm:spPr/>
      <dgm:t>
        <a:bodyPr/>
        <a:lstStyle/>
        <a:p>
          <a:endParaRPr lang="zh-CN" altLang="en-US"/>
        </a:p>
      </dgm:t>
    </dgm:pt>
    <dgm:pt modelId="{9D0FDA3F-FA0B-4499-A489-174AAD9364B0}" type="pres">
      <dgm:prSet presAssocID="{4B26187D-7C6B-49C9-BC1C-42A9A658687F}" presName="rootConnector" presStyleLbl="node4" presStyleIdx="0" presStyleCnt="2"/>
      <dgm:spPr/>
      <dgm:t>
        <a:bodyPr/>
        <a:lstStyle/>
        <a:p>
          <a:endParaRPr lang="zh-CN" altLang="en-US"/>
        </a:p>
      </dgm:t>
    </dgm:pt>
    <dgm:pt modelId="{C37CD2D3-EB4C-4762-BC93-6207AE05B90D}" type="pres">
      <dgm:prSet presAssocID="{4B26187D-7C6B-49C9-BC1C-42A9A658687F}" presName="hierChild4" presStyleCnt="0"/>
      <dgm:spPr/>
    </dgm:pt>
    <dgm:pt modelId="{1B7BD90B-8AA5-46D2-8A40-826695C7B13C}" type="pres">
      <dgm:prSet presAssocID="{4B26187D-7C6B-49C9-BC1C-42A9A658687F}" presName="hierChild5" presStyleCnt="0"/>
      <dgm:spPr/>
    </dgm:pt>
    <dgm:pt modelId="{B470A22D-B6E9-4E26-841E-9D4983D5529D}" type="pres">
      <dgm:prSet presAssocID="{CBE3BC68-61DE-48C9-994B-5B4DA8576DBA}" presName="hierChild5" presStyleCnt="0"/>
      <dgm:spPr/>
    </dgm:pt>
    <dgm:pt modelId="{6B4290FF-1766-4098-A43B-3A5D109B2C43}" type="pres">
      <dgm:prSet presAssocID="{C34E5F69-C692-458B-AFEF-FE7FFC54D2E8}" presName="Name35" presStyleLbl="parChTrans1D3" presStyleIdx="1" presStyleCnt="2"/>
      <dgm:spPr/>
      <dgm:t>
        <a:bodyPr/>
        <a:lstStyle/>
        <a:p>
          <a:endParaRPr lang="zh-CN" altLang="en-US"/>
        </a:p>
      </dgm:t>
    </dgm:pt>
    <dgm:pt modelId="{4EE32ADF-62C2-45C3-B763-69BB547DF3B4}" type="pres">
      <dgm:prSet presAssocID="{6CE44290-1F2C-4381-9AC7-31962BBFCA57}" presName="hierRoot2" presStyleCnt="0">
        <dgm:presLayoutVars>
          <dgm:hierBranch/>
        </dgm:presLayoutVars>
      </dgm:prSet>
      <dgm:spPr/>
    </dgm:pt>
    <dgm:pt modelId="{091C6FC2-B4F5-4D23-B663-4A0B66C10A4A}" type="pres">
      <dgm:prSet presAssocID="{6CE44290-1F2C-4381-9AC7-31962BBFCA57}" presName="rootComposite" presStyleCnt="0"/>
      <dgm:spPr/>
    </dgm:pt>
    <dgm:pt modelId="{FA9FBF29-D34F-4D58-8A68-194EE05847D0}" type="pres">
      <dgm:prSet presAssocID="{6CE44290-1F2C-4381-9AC7-31962BBFCA57}" presName="rootText" presStyleLbl="node3" presStyleIdx="1" presStyleCnt="2" custScaleX="152660">
        <dgm:presLayoutVars>
          <dgm:chPref val="3"/>
        </dgm:presLayoutVars>
      </dgm:prSet>
      <dgm:spPr/>
      <dgm:t>
        <a:bodyPr/>
        <a:lstStyle/>
        <a:p>
          <a:endParaRPr lang="zh-CN" altLang="en-US"/>
        </a:p>
      </dgm:t>
    </dgm:pt>
    <dgm:pt modelId="{51DE50AB-E63C-4A14-81D3-68435BC5A0AD}" type="pres">
      <dgm:prSet presAssocID="{6CE44290-1F2C-4381-9AC7-31962BBFCA57}" presName="rootConnector" presStyleLbl="node3" presStyleIdx="1" presStyleCnt="2"/>
      <dgm:spPr/>
      <dgm:t>
        <a:bodyPr/>
        <a:lstStyle/>
        <a:p>
          <a:endParaRPr lang="zh-CN" altLang="en-US"/>
        </a:p>
      </dgm:t>
    </dgm:pt>
    <dgm:pt modelId="{519D3EA4-5072-474D-91D1-7742F27570BC}" type="pres">
      <dgm:prSet presAssocID="{6CE44290-1F2C-4381-9AC7-31962BBFCA57}" presName="hierChild4" presStyleCnt="0"/>
      <dgm:spPr/>
    </dgm:pt>
    <dgm:pt modelId="{240A6F32-E18F-46A3-A2D4-E652A139BFE4}" type="pres">
      <dgm:prSet presAssocID="{013FA1E8-CC5D-467F-80CB-85C4DABC67DA}" presName="Name35" presStyleLbl="parChTrans1D4" presStyleIdx="1" presStyleCnt="2"/>
      <dgm:spPr/>
      <dgm:t>
        <a:bodyPr/>
        <a:lstStyle/>
        <a:p>
          <a:endParaRPr lang="zh-CN" altLang="en-US"/>
        </a:p>
      </dgm:t>
    </dgm:pt>
    <dgm:pt modelId="{78DEBC94-A295-40A1-8265-D02853B26C63}" type="pres">
      <dgm:prSet presAssocID="{F04AF3DD-646B-42F7-B659-C4FF2B401CC3}" presName="hierRoot2" presStyleCnt="0">
        <dgm:presLayoutVars>
          <dgm:hierBranch/>
        </dgm:presLayoutVars>
      </dgm:prSet>
      <dgm:spPr/>
    </dgm:pt>
    <dgm:pt modelId="{6906B903-2177-4BD5-BEE3-1DC5BB29EC1A}" type="pres">
      <dgm:prSet presAssocID="{F04AF3DD-646B-42F7-B659-C4FF2B401CC3}" presName="rootComposite" presStyleCnt="0"/>
      <dgm:spPr/>
    </dgm:pt>
    <dgm:pt modelId="{C6773A0D-6A6E-48A2-8011-2375C7724202}" type="pres">
      <dgm:prSet presAssocID="{F04AF3DD-646B-42F7-B659-C4FF2B401CC3}" presName="rootText" presStyleLbl="node4" presStyleIdx="1" presStyleCnt="2" custScaleX="143883">
        <dgm:presLayoutVars>
          <dgm:chPref val="3"/>
        </dgm:presLayoutVars>
      </dgm:prSet>
      <dgm:spPr/>
      <dgm:t>
        <a:bodyPr/>
        <a:lstStyle/>
        <a:p>
          <a:endParaRPr lang="zh-CN" altLang="en-US"/>
        </a:p>
      </dgm:t>
    </dgm:pt>
    <dgm:pt modelId="{28E1E6F0-20DC-46BB-9448-B8BB8AD109A9}" type="pres">
      <dgm:prSet presAssocID="{F04AF3DD-646B-42F7-B659-C4FF2B401CC3}" presName="rootConnector" presStyleLbl="node4" presStyleIdx="1" presStyleCnt="2"/>
      <dgm:spPr/>
      <dgm:t>
        <a:bodyPr/>
        <a:lstStyle/>
        <a:p>
          <a:endParaRPr lang="zh-CN" altLang="en-US"/>
        </a:p>
      </dgm:t>
    </dgm:pt>
    <dgm:pt modelId="{7D80D25F-41AA-4773-9FC4-7CDBAC25B9A7}" type="pres">
      <dgm:prSet presAssocID="{F04AF3DD-646B-42F7-B659-C4FF2B401CC3}" presName="hierChild4" presStyleCnt="0"/>
      <dgm:spPr/>
    </dgm:pt>
    <dgm:pt modelId="{74A74E29-502E-4D20-838D-3679A36C0600}" type="pres">
      <dgm:prSet presAssocID="{F04AF3DD-646B-42F7-B659-C4FF2B401CC3}" presName="hierChild5" presStyleCnt="0"/>
      <dgm:spPr/>
    </dgm:pt>
    <dgm:pt modelId="{95D8AC30-3956-4C11-8526-CDEBD2FD869E}" type="pres">
      <dgm:prSet presAssocID="{6CE44290-1F2C-4381-9AC7-31962BBFCA57}" presName="hierChild5" presStyleCnt="0"/>
      <dgm:spPr/>
    </dgm:pt>
    <dgm:pt modelId="{9168AB8D-4381-4317-B529-3FE312BA28C5}" type="pres">
      <dgm:prSet presAssocID="{3C81D2EE-D38C-41B2-9057-7482E27FC78A}" presName="hierChild5" presStyleCnt="0"/>
      <dgm:spPr/>
    </dgm:pt>
    <dgm:pt modelId="{A22EE982-647E-4863-8831-0553A9167119}" type="pres">
      <dgm:prSet presAssocID="{24A83342-B628-4135-B25C-35851AC4F9F2}" presName="hierChild3" presStyleCnt="0"/>
      <dgm:spPr/>
    </dgm:pt>
  </dgm:ptLst>
  <dgm:cxnLst>
    <dgm:cxn modelId="{E1F3AB1A-FDA5-4122-BFA3-A76848AD9C72}" srcId="{24A83342-B628-4135-B25C-35851AC4F9F2}" destId="{3C81D2EE-D38C-41B2-9057-7482E27FC78A}" srcOrd="0" destOrd="0" parTransId="{90E26F3B-B1D0-4A68-B353-ED6B44FD00AE}" sibTransId="{4294538F-A89D-4EE9-8992-3D72D5969978}"/>
    <dgm:cxn modelId="{731E99C7-6868-429D-8DED-D991EA3D3830}" type="presOf" srcId="{6CE44290-1F2C-4381-9AC7-31962BBFCA57}" destId="{FA9FBF29-D34F-4D58-8A68-194EE05847D0}" srcOrd="0" destOrd="0" presId="urn:microsoft.com/office/officeart/2005/8/layout/orgChart1"/>
    <dgm:cxn modelId="{8C75A3ED-C569-4B1F-B7A7-EF6ED8C129CE}" srcId="{3C81D2EE-D38C-41B2-9057-7482E27FC78A}" destId="{6CE44290-1F2C-4381-9AC7-31962BBFCA57}" srcOrd="1" destOrd="0" parTransId="{C34E5F69-C692-458B-AFEF-FE7FFC54D2E8}" sibTransId="{04E72254-B675-4257-9A8E-06B560E01498}"/>
    <dgm:cxn modelId="{AE67101E-4C21-4BA7-90D3-4FB78F04D53E}" type="presOf" srcId="{F3ADEE6A-604D-4DFE-865D-8A61666BBEC5}" destId="{8689D84D-F024-4A49-847A-11B5B56F8ADC}" srcOrd="0" destOrd="0" presId="urn:microsoft.com/office/officeart/2005/8/layout/orgChart1"/>
    <dgm:cxn modelId="{C4BC7BF9-6A2B-4E6E-A4EE-F8F1F0DB2508}" srcId="{3C81D2EE-D38C-41B2-9057-7482E27FC78A}" destId="{CBE3BC68-61DE-48C9-994B-5B4DA8576DBA}" srcOrd="0" destOrd="0" parTransId="{F3ADEE6A-604D-4DFE-865D-8A61666BBEC5}" sibTransId="{FD2A3462-4736-454D-A2EF-B85E2C1A6AC0}"/>
    <dgm:cxn modelId="{661CE960-765B-4F42-AF04-328B4FDE53F9}" type="presOf" srcId="{24A83342-B628-4135-B25C-35851AC4F9F2}" destId="{E8135B05-7000-4FB1-8A66-5433F39DE786}" srcOrd="0" destOrd="0" presId="urn:microsoft.com/office/officeart/2005/8/layout/orgChart1"/>
    <dgm:cxn modelId="{0C11F89C-6783-4CBB-9D1A-0F962247D8A2}" type="presOf" srcId="{4B26187D-7C6B-49C9-BC1C-42A9A658687F}" destId="{9D0FDA3F-FA0B-4499-A489-174AAD9364B0}" srcOrd="1" destOrd="0" presId="urn:microsoft.com/office/officeart/2005/8/layout/orgChart1"/>
    <dgm:cxn modelId="{8A5EAC39-0BA1-4E6A-BCAC-2DCB92ED2B05}" type="presOf" srcId="{6CE44290-1F2C-4381-9AC7-31962BBFCA57}" destId="{51DE50AB-E63C-4A14-81D3-68435BC5A0AD}" srcOrd="1" destOrd="0" presId="urn:microsoft.com/office/officeart/2005/8/layout/orgChart1"/>
    <dgm:cxn modelId="{AAD38F8A-727C-4885-89C6-1996517D55F3}" srcId="{530055D1-01E1-4065-B1D1-04395365CF9B}" destId="{24A83342-B628-4135-B25C-35851AC4F9F2}" srcOrd="0" destOrd="0" parTransId="{B1AE69EA-7D9A-4CCC-99A6-5EFA1776A5B8}" sibTransId="{9FB2BCB3-D432-4146-AB00-B11C3DD646A6}"/>
    <dgm:cxn modelId="{285E793B-D785-4C4D-BEDD-0DE77B5E2D93}" type="presOf" srcId="{4B26187D-7C6B-49C9-BC1C-42A9A658687F}" destId="{B91F55AE-D748-4031-A7EF-DF244F337A02}" srcOrd="0" destOrd="0" presId="urn:microsoft.com/office/officeart/2005/8/layout/orgChart1"/>
    <dgm:cxn modelId="{C260B88F-C458-468C-9A17-5DD5BE99707D}" type="presOf" srcId="{90E26F3B-B1D0-4A68-B353-ED6B44FD00AE}" destId="{15785F9B-401C-4F49-BBAD-942D4A6F8864}" srcOrd="0" destOrd="0" presId="urn:microsoft.com/office/officeart/2005/8/layout/orgChart1"/>
    <dgm:cxn modelId="{4ED82D22-3F7B-4D18-A0CB-24312D57E68F}" type="presOf" srcId="{3C81D2EE-D38C-41B2-9057-7482E27FC78A}" destId="{20A5DDCD-F4E8-4508-8080-3CF129CB9295}" srcOrd="0" destOrd="0" presId="urn:microsoft.com/office/officeart/2005/8/layout/orgChart1"/>
    <dgm:cxn modelId="{194D8692-23D0-4162-808C-6C3E156D4E4E}" type="presOf" srcId="{013FA1E8-CC5D-467F-80CB-85C4DABC67DA}" destId="{240A6F32-E18F-46A3-A2D4-E652A139BFE4}" srcOrd="0" destOrd="0" presId="urn:microsoft.com/office/officeart/2005/8/layout/orgChart1"/>
    <dgm:cxn modelId="{93C531CB-729D-44DB-B65C-96996B6E45AC}" type="presOf" srcId="{CBE3BC68-61DE-48C9-994B-5B4DA8576DBA}" destId="{3FB87C1E-5284-4A04-9CA4-89C82CDE24B9}" srcOrd="1" destOrd="0" presId="urn:microsoft.com/office/officeart/2005/8/layout/orgChart1"/>
    <dgm:cxn modelId="{BABCB009-6905-4B9C-908D-287019355DDD}" type="presOf" srcId="{3C81D2EE-D38C-41B2-9057-7482E27FC78A}" destId="{1C6FEE7D-4C31-4B9D-A10E-3EA4358EBEA5}" srcOrd="1" destOrd="0" presId="urn:microsoft.com/office/officeart/2005/8/layout/orgChart1"/>
    <dgm:cxn modelId="{B9F91C3F-0E93-481E-8B2A-D8D3C63DC38A}" type="presOf" srcId="{DBB8AF53-6DAF-4408-8928-5113119FAB42}" destId="{5BBEB5F8-F86B-4E69-9C58-DFDE3AF9AA7B}" srcOrd="0" destOrd="0" presId="urn:microsoft.com/office/officeart/2005/8/layout/orgChart1"/>
    <dgm:cxn modelId="{5621E3C6-1601-4011-B9CE-0D452B45DF04}" type="presOf" srcId="{24A83342-B628-4135-B25C-35851AC4F9F2}" destId="{843A5E46-0323-42A8-ABFF-86DA43647A23}" srcOrd="1" destOrd="0" presId="urn:microsoft.com/office/officeart/2005/8/layout/orgChart1"/>
    <dgm:cxn modelId="{ACBC65DD-9A0D-46FF-A256-0D274A71EF17}" srcId="{6CE44290-1F2C-4381-9AC7-31962BBFCA57}" destId="{F04AF3DD-646B-42F7-B659-C4FF2B401CC3}" srcOrd="0" destOrd="0" parTransId="{013FA1E8-CC5D-467F-80CB-85C4DABC67DA}" sibTransId="{E9A4BA36-DA50-46D6-B72A-E90343A2D73D}"/>
    <dgm:cxn modelId="{E576CD48-E908-4A1E-8E37-E1C3195CD93A}" type="presOf" srcId="{530055D1-01E1-4065-B1D1-04395365CF9B}" destId="{7D7B5788-DF50-4652-A191-FCA7F7267666}" srcOrd="0" destOrd="0" presId="urn:microsoft.com/office/officeart/2005/8/layout/orgChart1"/>
    <dgm:cxn modelId="{144C4DCF-C91C-4707-BFD7-AA319D98E4D5}" type="presOf" srcId="{C34E5F69-C692-458B-AFEF-FE7FFC54D2E8}" destId="{6B4290FF-1766-4098-A43B-3A5D109B2C43}" srcOrd="0" destOrd="0" presId="urn:microsoft.com/office/officeart/2005/8/layout/orgChart1"/>
    <dgm:cxn modelId="{049E3E38-F45F-4205-A435-5060AC92DF6C}" srcId="{CBE3BC68-61DE-48C9-994B-5B4DA8576DBA}" destId="{4B26187D-7C6B-49C9-BC1C-42A9A658687F}" srcOrd="0" destOrd="0" parTransId="{DBB8AF53-6DAF-4408-8928-5113119FAB42}" sibTransId="{9ED9C6BD-4124-40F9-8954-A90E63381324}"/>
    <dgm:cxn modelId="{42D27F24-FF01-4147-BC7F-D15B5834208A}" type="presOf" srcId="{CBE3BC68-61DE-48C9-994B-5B4DA8576DBA}" destId="{CE1F0BAA-CBA4-4D43-A52D-77D09AE175C6}" srcOrd="0" destOrd="0" presId="urn:microsoft.com/office/officeart/2005/8/layout/orgChart1"/>
    <dgm:cxn modelId="{576646BF-0104-4588-B59A-3ED7D37DAACD}" type="presOf" srcId="{F04AF3DD-646B-42F7-B659-C4FF2B401CC3}" destId="{C6773A0D-6A6E-48A2-8011-2375C7724202}" srcOrd="0" destOrd="0" presId="urn:microsoft.com/office/officeart/2005/8/layout/orgChart1"/>
    <dgm:cxn modelId="{BC340486-FF4C-489E-B1E7-EF8BBE5E4673}" type="presOf" srcId="{F04AF3DD-646B-42F7-B659-C4FF2B401CC3}" destId="{28E1E6F0-20DC-46BB-9448-B8BB8AD109A9}" srcOrd="1" destOrd="0" presId="urn:microsoft.com/office/officeart/2005/8/layout/orgChart1"/>
    <dgm:cxn modelId="{238D00D5-33EB-4E16-8872-5367000A872E}" type="presParOf" srcId="{7D7B5788-DF50-4652-A191-FCA7F7267666}" destId="{18529FF3-5982-4673-955F-40B7E6C84FE2}" srcOrd="0" destOrd="0" presId="urn:microsoft.com/office/officeart/2005/8/layout/orgChart1"/>
    <dgm:cxn modelId="{DF3E7CCB-DD19-454F-9E00-525061DD31DA}" type="presParOf" srcId="{18529FF3-5982-4673-955F-40B7E6C84FE2}" destId="{9DB7A31F-4A6F-4D03-9905-3667168F03D2}" srcOrd="0" destOrd="0" presId="urn:microsoft.com/office/officeart/2005/8/layout/orgChart1"/>
    <dgm:cxn modelId="{3D7943DA-8D7F-4109-9F07-DE2F31AD6AFD}" type="presParOf" srcId="{9DB7A31F-4A6F-4D03-9905-3667168F03D2}" destId="{E8135B05-7000-4FB1-8A66-5433F39DE786}" srcOrd="0" destOrd="0" presId="urn:microsoft.com/office/officeart/2005/8/layout/orgChart1"/>
    <dgm:cxn modelId="{EBF07AD4-ABEF-4E8D-BAB7-F54B13830F04}" type="presParOf" srcId="{9DB7A31F-4A6F-4D03-9905-3667168F03D2}" destId="{843A5E46-0323-42A8-ABFF-86DA43647A23}" srcOrd="1" destOrd="0" presId="urn:microsoft.com/office/officeart/2005/8/layout/orgChart1"/>
    <dgm:cxn modelId="{DEFE4AF3-A506-4D04-B9D8-285B2911D99C}" type="presParOf" srcId="{18529FF3-5982-4673-955F-40B7E6C84FE2}" destId="{F5A306A8-AF9C-4EDF-AF5B-517B2C63E4A3}" srcOrd="1" destOrd="0" presId="urn:microsoft.com/office/officeart/2005/8/layout/orgChart1"/>
    <dgm:cxn modelId="{6FB2B968-EA16-483C-AFA9-5A06F9785A1A}" type="presParOf" srcId="{F5A306A8-AF9C-4EDF-AF5B-517B2C63E4A3}" destId="{15785F9B-401C-4F49-BBAD-942D4A6F8864}" srcOrd="0" destOrd="0" presId="urn:microsoft.com/office/officeart/2005/8/layout/orgChart1"/>
    <dgm:cxn modelId="{5D1F3941-4A90-4490-922A-356AD3FB18F5}" type="presParOf" srcId="{F5A306A8-AF9C-4EDF-AF5B-517B2C63E4A3}" destId="{8A848B50-0931-4CD3-80E2-AEB230AA12C2}" srcOrd="1" destOrd="0" presId="urn:microsoft.com/office/officeart/2005/8/layout/orgChart1"/>
    <dgm:cxn modelId="{148C21C2-F853-40B5-A4B4-9EE551AF540E}" type="presParOf" srcId="{8A848B50-0931-4CD3-80E2-AEB230AA12C2}" destId="{5D877A77-F101-4198-B1BC-31163AB2C2FA}" srcOrd="0" destOrd="0" presId="urn:microsoft.com/office/officeart/2005/8/layout/orgChart1"/>
    <dgm:cxn modelId="{D4A06EC7-1669-4446-B47A-EEE6C27FC67B}" type="presParOf" srcId="{5D877A77-F101-4198-B1BC-31163AB2C2FA}" destId="{20A5DDCD-F4E8-4508-8080-3CF129CB9295}" srcOrd="0" destOrd="0" presId="urn:microsoft.com/office/officeart/2005/8/layout/orgChart1"/>
    <dgm:cxn modelId="{D221F11D-2B9F-47E6-B0A2-2B8CC02C4E88}" type="presParOf" srcId="{5D877A77-F101-4198-B1BC-31163AB2C2FA}" destId="{1C6FEE7D-4C31-4B9D-A10E-3EA4358EBEA5}" srcOrd="1" destOrd="0" presId="urn:microsoft.com/office/officeart/2005/8/layout/orgChart1"/>
    <dgm:cxn modelId="{872B75E8-0241-4E9C-BFEA-EB8C54EFD7F9}" type="presParOf" srcId="{8A848B50-0931-4CD3-80E2-AEB230AA12C2}" destId="{8324F05C-72B5-47AE-AD21-8765CEF01204}" srcOrd="1" destOrd="0" presId="urn:microsoft.com/office/officeart/2005/8/layout/orgChart1"/>
    <dgm:cxn modelId="{4FDF1F6B-2930-4BD3-8C28-28DA6337B831}" type="presParOf" srcId="{8324F05C-72B5-47AE-AD21-8765CEF01204}" destId="{8689D84D-F024-4A49-847A-11B5B56F8ADC}" srcOrd="0" destOrd="0" presId="urn:microsoft.com/office/officeart/2005/8/layout/orgChart1"/>
    <dgm:cxn modelId="{EF7D5763-9782-4D33-984A-DBBD3C979614}" type="presParOf" srcId="{8324F05C-72B5-47AE-AD21-8765CEF01204}" destId="{F7A368EB-57BA-4D81-B749-8DD20A4486A2}" srcOrd="1" destOrd="0" presId="urn:microsoft.com/office/officeart/2005/8/layout/orgChart1"/>
    <dgm:cxn modelId="{B79B4CB9-F6A9-45C8-B3B3-0ACB3A3E5A44}" type="presParOf" srcId="{F7A368EB-57BA-4D81-B749-8DD20A4486A2}" destId="{8E5CB02F-EE63-4C5C-B580-0D89EAE5D170}" srcOrd="0" destOrd="0" presId="urn:microsoft.com/office/officeart/2005/8/layout/orgChart1"/>
    <dgm:cxn modelId="{7BEE1E11-D935-4587-BC5E-A63048F6281F}" type="presParOf" srcId="{8E5CB02F-EE63-4C5C-B580-0D89EAE5D170}" destId="{CE1F0BAA-CBA4-4D43-A52D-77D09AE175C6}" srcOrd="0" destOrd="0" presId="urn:microsoft.com/office/officeart/2005/8/layout/orgChart1"/>
    <dgm:cxn modelId="{ECB12270-BE65-4754-9CC1-D493CE7E2B3A}" type="presParOf" srcId="{8E5CB02F-EE63-4C5C-B580-0D89EAE5D170}" destId="{3FB87C1E-5284-4A04-9CA4-89C82CDE24B9}" srcOrd="1" destOrd="0" presId="urn:microsoft.com/office/officeart/2005/8/layout/orgChart1"/>
    <dgm:cxn modelId="{12CFB98A-DA09-4CC4-828C-D3744DD7F97C}" type="presParOf" srcId="{F7A368EB-57BA-4D81-B749-8DD20A4486A2}" destId="{3956F74A-42CC-43CB-9690-3C6699EC198E}" srcOrd="1" destOrd="0" presId="urn:microsoft.com/office/officeart/2005/8/layout/orgChart1"/>
    <dgm:cxn modelId="{0D069890-05FE-4932-8E3E-C4ED6194BB08}" type="presParOf" srcId="{3956F74A-42CC-43CB-9690-3C6699EC198E}" destId="{5BBEB5F8-F86B-4E69-9C58-DFDE3AF9AA7B}" srcOrd="0" destOrd="0" presId="urn:microsoft.com/office/officeart/2005/8/layout/orgChart1"/>
    <dgm:cxn modelId="{B9993FC8-AD33-44AA-AA68-472F80B37B44}" type="presParOf" srcId="{3956F74A-42CC-43CB-9690-3C6699EC198E}" destId="{F213ACBE-BBF6-404C-B73B-D1109C73255B}" srcOrd="1" destOrd="0" presId="urn:microsoft.com/office/officeart/2005/8/layout/orgChart1"/>
    <dgm:cxn modelId="{8DBE44AF-0489-42DA-9742-938B4C5C0345}" type="presParOf" srcId="{F213ACBE-BBF6-404C-B73B-D1109C73255B}" destId="{7E2B8462-25E0-4A8A-8AB7-B1219E4A618D}" srcOrd="0" destOrd="0" presId="urn:microsoft.com/office/officeart/2005/8/layout/orgChart1"/>
    <dgm:cxn modelId="{CC87B9D8-E769-48AA-9005-84F76BBAA59F}" type="presParOf" srcId="{7E2B8462-25E0-4A8A-8AB7-B1219E4A618D}" destId="{B91F55AE-D748-4031-A7EF-DF244F337A02}" srcOrd="0" destOrd="0" presId="urn:microsoft.com/office/officeart/2005/8/layout/orgChart1"/>
    <dgm:cxn modelId="{9A895AC7-D8D1-49A6-A40F-CB2B100297C6}" type="presParOf" srcId="{7E2B8462-25E0-4A8A-8AB7-B1219E4A618D}" destId="{9D0FDA3F-FA0B-4499-A489-174AAD9364B0}" srcOrd="1" destOrd="0" presId="urn:microsoft.com/office/officeart/2005/8/layout/orgChart1"/>
    <dgm:cxn modelId="{B67B4606-A731-4B1A-A450-5A232B888CE4}" type="presParOf" srcId="{F213ACBE-BBF6-404C-B73B-D1109C73255B}" destId="{C37CD2D3-EB4C-4762-BC93-6207AE05B90D}" srcOrd="1" destOrd="0" presId="urn:microsoft.com/office/officeart/2005/8/layout/orgChart1"/>
    <dgm:cxn modelId="{2A8FBC52-A667-48B9-8ECA-31B6C4C0B3A0}" type="presParOf" srcId="{F213ACBE-BBF6-404C-B73B-D1109C73255B}" destId="{1B7BD90B-8AA5-46D2-8A40-826695C7B13C}" srcOrd="2" destOrd="0" presId="urn:microsoft.com/office/officeart/2005/8/layout/orgChart1"/>
    <dgm:cxn modelId="{7C8E7754-A3C6-4724-9EFE-F8F391119F43}" type="presParOf" srcId="{F7A368EB-57BA-4D81-B749-8DD20A4486A2}" destId="{B470A22D-B6E9-4E26-841E-9D4983D5529D}" srcOrd="2" destOrd="0" presId="urn:microsoft.com/office/officeart/2005/8/layout/orgChart1"/>
    <dgm:cxn modelId="{0F2F73EA-B706-431B-93AA-27EC398D2932}" type="presParOf" srcId="{8324F05C-72B5-47AE-AD21-8765CEF01204}" destId="{6B4290FF-1766-4098-A43B-3A5D109B2C43}" srcOrd="2" destOrd="0" presId="urn:microsoft.com/office/officeart/2005/8/layout/orgChart1"/>
    <dgm:cxn modelId="{6B1F78F3-1252-4F61-A0EA-9E15A39C9DD7}" type="presParOf" srcId="{8324F05C-72B5-47AE-AD21-8765CEF01204}" destId="{4EE32ADF-62C2-45C3-B763-69BB547DF3B4}" srcOrd="3" destOrd="0" presId="urn:microsoft.com/office/officeart/2005/8/layout/orgChart1"/>
    <dgm:cxn modelId="{ECE38F36-8564-4235-A611-DEA577DF7F8C}" type="presParOf" srcId="{4EE32ADF-62C2-45C3-B763-69BB547DF3B4}" destId="{091C6FC2-B4F5-4D23-B663-4A0B66C10A4A}" srcOrd="0" destOrd="0" presId="urn:microsoft.com/office/officeart/2005/8/layout/orgChart1"/>
    <dgm:cxn modelId="{886E5FEF-9788-4E9F-8714-D992F9C41474}" type="presParOf" srcId="{091C6FC2-B4F5-4D23-B663-4A0B66C10A4A}" destId="{FA9FBF29-D34F-4D58-8A68-194EE05847D0}" srcOrd="0" destOrd="0" presId="urn:microsoft.com/office/officeart/2005/8/layout/orgChart1"/>
    <dgm:cxn modelId="{BD257A46-C4CF-4DFE-9806-F8F03F5BEA6C}" type="presParOf" srcId="{091C6FC2-B4F5-4D23-B663-4A0B66C10A4A}" destId="{51DE50AB-E63C-4A14-81D3-68435BC5A0AD}" srcOrd="1" destOrd="0" presId="urn:microsoft.com/office/officeart/2005/8/layout/orgChart1"/>
    <dgm:cxn modelId="{689F0C36-082D-4F1C-98E3-AEEAC95F2BFC}" type="presParOf" srcId="{4EE32ADF-62C2-45C3-B763-69BB547DF3B4}" destId="{519D3EA4-5072-474D-91D1-7742F27570BC}" srcOrd="1" destOrd="0" presId="urn:microsoft.com/office/officeart/2005/8/layout/orgChart1"/>
    <dgm:cxn modelId="{6FD8BFEF-75BC-4D97-822E-940E0E90693B}" type="presParOf" srcId="{519D3EA4-5072-474D-91D1-7742F27570BC}" destId="{240A6F32-E18F-46A3-A2D4-E652A139BFE4}" srcOrd="0" destOrd="0" presId="urn:microsoft.com/office/officeart/2005/8/layout/orgChart1"/>
    <dgm:cxn modelId="{8AC82DCE-EB67-4149-8FDB-52A78E83AC81}" type="presParOf" srcId="{519D3EA4-5072-474D-91D1-7742F27570BC}" destId="{78DEBC94-A295-40A1-8265-D02853B26C63}" srcOrd="1" destOrd="0" presId="urn:microsoft.com/office/officeart/2005/8/layout/orgChart1"/>
    <dgm:cxn modelId="{FEFFA942-823D-4A4F-B0D0-64529E3230BA}" type="presParOf" srcId="{78DEBC94-A295-40A1-8265-D02853B26C63}" destId="{6906B903-2177-4BD5-BEE3-1DC5BB29EC1A}" srcOrd="0" destOrd="0" presId="urn:microsoft.com/office/officeart/2005/8/layout/orgChart1"/>
    <dgm:cxn modelId="{AA6A3596-C91B-48AB-95B9-F0AA48A6EA6F}" type="presParOf" srcId="{6906B903-2177-4BD5-BEE3-1DC5BB29EC1A}" destId="{C6773A0D-6A6E-48A2-8011-2375C7724202}" srcOrd="0" destOrd="0" presId="urn:microsoft.com/office/officeart/2005/8/layout/orgChart1"/>
    <dgm:cxn modelId="{8150E708-687D-4B6C-A3A2-932CF0DAEAEC}" type="presParOf" srcId="{6906B903-2177-4BD5-BEE3-1DC5BB29EC1A}" destId="{28E1E6F0-20DC-46BB-9448-B8BB8AD109A9}" srcOrd="1" destOrd="0" presId="urn:microsoft.com/office/officeart/2005/8/layout/orgChart1"/>
    <dgm:cxn modelId="{FE2B7562-5E50-404C-B4CB-C5B51C73CA27}" type="presParOf" srcId="{78DEBC94-A295-40A1-8265-D02853B26C63}" destId="{7D80D25F-41AA-4773-9FC4-7CDBAC25B9A7}" srcOrd="1" destOrd="0" presId="urn:microsoft.com/office/officeart/2005/8/layout/orgChart1"/>
    <dgm:cxn modelId="{32DE31C6-F1A1-4847-8EE1-2BFBFB639D15}" type="presParOf" srcId="{78DEBC94-A295-40A1-8265-D02853B26C63}" destId="{74A74E29-502E-4D20-838D-3679A36C0600}" srcOrd="2" destOrd="0" presId="urn:microsoft.com/office/officeart/2005/8/layout/orgChart1"/>
    <dgm:cxn modelId="{55EE004F-DB87-4F1C-B802-3DF9440292CE}" type="presParOf" srcId="{4EE32ADF-62C2-45C3-B763-69BB547DF3B4}" destId="{95D8AC30-3956-4C11-8526-CDEBD2FD869E}" srcOrd="2" destOrd="0" presId="urn:microsoft.com/office/officeart/2005/8/layout/orgChart1"/>
    <dgm:cxn modelId="{6856CAB7-7BAD-40E0-8AC3-96E0953DD979}" type="presParOf" srcId="{8A848B50-0931-4CD3-80E2-AEB230AA12C2}" destId="{9168AB8D-4381-4317-B529-3FE312BA28C5}" srcOrd="2" destOrd="0" presId="urn:microsoft.com/office/officeart/2005/8/layout/orgChart1"/>
    <dgm:cxn modelId="{CCA8A728-10E4-414D-A907-EF6E87B175C5}" type="presParOf" srcId="{18529FF3-5982-4673-955F-40B7E6C84FE2}" destId="{A22EE982-647E-4863-8831-0553A9167119}" srcOrd="2" destOrd="0" presId="urn:microsoft.com/office/officeart/2005/8/layout/orgChart1"/>
  </dgm:cxnLst>
  <dgm:bg/>
  <dgm:whole/>
  <dgm:extLst/>
</dgm:dataModel>
</file>

<file path=ppt/diagrams/data4.xml><?xml version="1.0" encoding="utf-8"?>
<dgm:dataModel xmlns:dgm="http://schemas.openxmlformats.org/drawingml/2006/diagram" xmlns:a="http://schemas.openxmlformats.org/drawingml/2006/main">
  <dgm:ptLst>
    <dgm:pt modelId="{530055D1-01E1-4065-B1D1-04395365CF9B}"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zh-CN" altLang="en-US"/>
        </a:p>
      </dgm:t>
    </dgm:pt>
    <dgm:pt modelId="{24A83342-B628-4135-B25C-35851AC4F9F2}">
      <dgm:prSet phldrT="[文本]" custT="1"/>
      <dgm:spPr/>
      <dgm:t>
        <a:bodyPr/>
        <a:lstStyle/>
        <a:p>
          <a:r>
            <a:rPr lang="en-US" altLang="zh-CN" sz="2400" b="1" dirty="0" smtClean="0">
              <a:solidFill>
                <a:schemeClr val="bg1">
                  <a:lumMod val="85000"/>
                </a:schemeClr>
              </a:solidFill>
            </a:rPr>
            <a:t>TCB</a:t>
          </a:r>
          <a:endParaRPr lang="zh-CN" altLang="en-US" sz="2400" b="1" dirty="0">
            <a:solidFill>
              <a:schemeClr val="bg1">
                <a:lumMod val="85000"/>
              </a:schemeClr>
            </a:solidFill>
          </a:endParaRPr>
        </a:p>
      </dgm:t>
    </dgm:pt>
    <dgm:pt modelId="{B1AE69EA-7D9A-4CCC-99A6-5EFA1776A5B8}" type="parTrans" cxnId="{AAD38F8A-727C-4885-89C6-1996517D55F3}">
      <dgm:prSet/>
      <dgm:spPr/>
      <dgm:t>
        <a:bodyPr/>
        <a:lstStyle/>
        <a:p>
          <a:endParaRPr lang="zh-CN" altLang="en-US" sz="2400" b="1">
            <a:solidFill>
              <a:schemeClr val="tx1"/>
            </a:solidFill>
          </a:endParaRPr>
        </a:p>
      </dgm:t>
    </dgm:pt>
    <dgm:pt modelId="{9FB2BCB3-D432-4146-AB00-B11C3DD646A6}" type="sibTrans" cxnId="{AAD38F8A-727C-4885-89C6-1996517D55F3}">
      <dgm:prSet/>
      <dgm:spPr/>
      <dgm:t>
        <a:bodyPr/>
        <a:lstStyle/>
        <a:p>
          <a:endParaRPr lang="zh-CN" altLang="en-US" sz="2400" b="1">
            <a:solidFill>
              <a:schemeClr val="tx1"/>
            </a:solidFill>
          </a:endParaRPr>
        </a:p>
      </dgm:t>
    </dgm:pt>
    <dgm:pt modelId="{3C81D2EE-D38C-41B2-9057-7482E27FC78A}">
      <dgm:prSet phldrT="[文本]" custT="1"/>
      <dgm:spPr/>
      <dgm:t>
        <a:bodyPr/>
        <a:lstStyle/>
        <a:p>
          <a:r>
            <a:rPr lang="zh-CN" altLang="en-US" sz="2400" b="1" dirty="0" smtClean="0">
              <a:solidFill>
                <a:schemeClr val="bg1">
                  <a:lumMod val="85000"/>
                </a:schemeClr>
              </a:solidFill>
            </a:rPr>
            <a:t>型号合格审查组（</a:t>
          </a:r>
          <a:r>
            <a:rPr lang="en-US" altLang="zh-CN" sz="2400" b="1" dirty="0" smtClean="0">
              <a:solidFill>
                <a:schemeClr val="bg1">
                  <a:lumMod val="85000"/>
                </a:schemeClr>
              </a:solidFill>
            </a:rPr>
            <a:t>TCT</a:t>
          </a:r>
          <a:r>
            <a:rPr lang="zh-CN" altLang="en-US" sz="2400" b="1" dirty="0" smtClean="0">
              <a:solidFill>
                <a:schemeClr val="bg1">
                  <a:lumMod val="85000"/>
                </a:schemeClr>
              </a:solidFill>
            </a:rPr>
            <a:t>）</a:t>
          </a:r>
          <a:endParaRPr lang="zh-CN" altLang="en-US" sz="2400" b="1" dirty="0">
            <a:solidFill>
              <a:schemeClr val="bg1">
                <a:lumMod val="85000"/>
              </a:schemeClr>
            </a:solidFill>
          </a:endParaRPr>
        </a:p>
      </dgm:t>
    </dgm:pt>
    <dgm:pt modelId="{90E26F3B-B1D0-4A68-B353-ED6B44FD00AE}" type="parTrans" cxnId="{E1F3AB1A-FDA5-4122-BFA3-A76848AD9C72}">
      <dgm:prSet/>
      <dgm:spPr/>
      <dgm:t>
        <a:bodyPr/>
        <a:lstStyle/>
        <a:p>
          <a:endParaRPr lang="zh-CN" altLang="en-US" sz="2400" b="1">
            <a:solidFill>
              <a:schemeClr val="tx1"/>
            </a:solidFill>
          </a:endParaRPr>
        </a:p>
      </dgm:t>
    </dgm:pt>
    <dgm:pt modelId="{4294538F-A89D-4EE9-8992-3D72D5969978}" type="sibTrans" cxnId="{E1F3AB1A-FDA5-4122-BFA3-A76848AD9C72}">
      <dgm:prSet/>
      <dgm:spPr/>
      <dgm:t>
        <a:bodyPr/>
        <a:lstStyle/>
        <a:p>
          <a:endParaRPr lang="zh-CN" altLang="en-US" sz="2400" b="1">
            <a:solidFill>
              <a:schemeClr val="tx1"/>
            </a:solidFill>
          </a:endParaRPr>
        </a:p>
      </dgm:t>
    </dgm:pt>
    <dgm:pt modelId="{CBE3BC68-61DE-48C9-994B-5B4DA8576DBA}">
      <dgm:prSet custT="1"/>
      <dgm:spPr/>
      <dgm:t>
        <a:bodyPr/>
        <a:lstStyle/>
        <a:p>
          <a:r>
            <a:rPr lang="zh-CN" altLang="en-US" sz="2400" b="1" dirty="0" smtClean="0">
              <a:solidFill>
                <a:schemeClr val="tx1"/>
              </a:solidFill>
            </a:rPr>
            <a:t>各专业审查组</a:t>
          </a:r>
          <a:endParaRPr lang="zh-CN" altLang="en-US" sz="2400" b="1" dirty="0">
            <a:solidFill>
              <a:schemeClr val="tx1"/>
            </a:solidFill>
          </a:endParaRPr>
        </a:p>
      </dgm:t>
    </dgm:pt>
    <dgm:pt modelId="{F3ADEE6A-604D-4DFE-865D-8A61666BBEC5}" type="parTrans" cxnId="{C4BC7BF9-6A2B-4E6E-A4EE-F8F1F0DB2508}">
      <dgm:prSet/>
      <dgm:spPr/>
      <dgm:t>
        <a:bodyPr/>
        <a:lstStyle/>
        <a:p>
          <a:endParaRPr lang="zh-CN" altLang="en-US" sz="2400" b="1">
            <a:solidFill>
              <a:schemeClr val="tx1"/>
            </a:solidFill>
          </a:endParaRPr>
        </a:p>
      </dgm:t>
    </dgm:pt>
    <dgm:pt modelId="{FD2A3462-4736-454D-A2EF-B85E2C1A6AC0}" type="sibTrans" cxnId="{C4BC7BF9-6A2B-4E6E-A4EE-F8F1F0DB2508}">
      <dgm:prSet/>
      <dgm:spPr/>
      <dgm:t>
        <a:bodyPr/>
        <a:lstStyle/>
        <a:p>
          <a:endParaRPr lang="zh-CN" altLang="en-US" sz="2400" b="1">
            <a:solidFill>
              <a:schemeClr val="tx1"/>
            </a:solidFill>
          </a:endParaRPr>
        </a:p>
      </dgm:t>
    </dgm:pt>
    <dgm:pt modelId="{6CE44290-1F2C-4381-9AC7-31962BBFCA57}">
      <dgm:prSet custT="1"/>
      <dgm:spPr/>
      <dgm:t>
        <a:bodyPr/>
        <a:lstStyle/>
        <a:p>
          <a:r>
            <a:rPr lang="zh-CN" altLang="en-US" sz="2400" b="1" dirty="0" smtClean="0">
              <a:solidFill>
                <a:schemeClr val="tx1"/>
              </a:solidFill>
            </a:rPr>
            <a:t>各专题审查组</a:t>
          </a:r>
          <a:endParaRPr lang="zh-CN" altLang="en-US" sz="2400" b="1" dirty="0">
            <a:solidFill>
              <a:schemeClr val="tx1"/>
            </a:solidFill>
          </a:endParaRPr>
        </a:p>
      </dgm:t>
    </dgm:pt>
    <dgm:pt modelId="{C34E5F69-C692-458B-AFEF-FE7FFC54D2E8}" type="parTrans" cxnId="{8C75A3ED-C569-4B1F-B7A7-EF6ED8C129CE}">
      <dgm:prSet/>
      <dgm:spPr/>
      <dgm:t>
        <a:bodyPr/>
        <a:lstStyle/>
        <a:p>
          <a:endParaRPr lang="zh-CN" altLang="en-US" sz="2400" b="1">
            <a:solidFill>
              <a:schemeClr val="tx1"/>
            </a:solidFill>
          </a:endParaRPr>
        </a:p>
      </dgm:t>
    </dgm:pt>
    <dgm:pt modelId="{04E72254-B675-4257-9A8E-06B560E01498}" type="sibTrans" cxnId="{8C75A3ED-C569-4B1F-B7A7-EF6ED8C129CE}">
      <dgm:prSet/>
      <dgm:spPr/>
      <dgm:t>
        <a:bodyPr/>
        <a:lstStyle/>
        <a:p>
          <a:endParaRPr lang="zh-CN" altLang="en-US" sz="2400" b="1">
            <a:solidFill>
              <a:schemeClr val="tx1"/>
            </a:solidFill>
          </a:endParaRPr>
        </a:p>
      </dgm:t>
    </dgm:pt>
    <dgm:pt modelId="{F04AF3DD-646B-42F7-B659-C4FF2B401CC3}">
      <dgm:prSet custT="1"/>
      <dgm:spPr/>
      <dgm:t>
        <a:bodyPr/>
        <a:lstStyle/>
        <a:p>
          <a:r>
            <a:rPr lang="zh-CN" altLang="en-US" sz="2400" b="1" dirty="0" smtClean="0">
              <a:solidFill>
                <a:schemeClr val="bg1">
                  <a:lumMod val="85000"/>
                </a:schemeClr>
              </a:solidFill>
            </a:rPr>
            <a:t>委任代表</a:t>
          </a:r>
          <a:endParaRPr lang="zh-CN" altLang="en-US" sz="2400" b="1" dirty="0">
            <a:solidFill>
              <a:schemeClr val="bg1">
                <a:lumMod val="85000"/>
              </a:schemeClr>
            </a:solidFill>
          </a:endParaRPr>
        </a:p>
      </dgm:t>
    </dgm:pt>
    <dgm:pt modelId="{013FA1E8-CC5D-467F-80CB-85C4DABC67DA}" type="parTrans" cxnId="{ACBC65DD-9A0D-46FF-A256-0D274A71EF17}">
      <dgm:prSet/>
      <dgm:spPr/>
      <dgm:t>
        <a:bodyPr/>
        <a:lstStyle/>
        <a:p>
          <a:endParaRPr lang="zh-CN" altLang="en-US" sz="2400" b="1">
            <a:solidFill>
              <a:schemeClr val="tx1"/>
            </a:solidFill>
          </a:endParaRPr>
        </a:p>
      </dgm:t>
    </dgm:pt>
    <dgm:pt modelId="{E9A4BA36-DA50-46D6-B72A-E90343A2D73D}" type="sibTrans" cxnId="{ACBC65DD-9A0D-46FF-A256-0D274A71EF17}">
      <dgm:prSet/>
      <dgm:spPr/>
      <dgm:t>
        <a:bodyPr/>
        <a:lstStyle/>
        <a:p>
          <a:endParaRPr lang="zh-CN" altLang="en-US" sz="2400" b="1">
            <a:solidFill>
              <a:schemeClr val="tx1"/>
            </a:solidFill>
          </a:endParaRPr>
        </a:p>
      </dgm:t>
    </dgm:pt>
    <dgm:pt modelId="{4B26187D-7C6B-49C9-BC1C-42A9A658687F}">
      <dgm:prSet custT="1"/>
      <dgm:spPr/>
      <dgm:t>
        <a:bodyPr/>
        <a:lstStyle/>
        <a:p>
          <a:r>
            <a:rPr lang="zh-CN" altLang="en-US" sz="2400" b="1" dirty="0" smtClean="0">
              <a:solidFill>
                <a:schemeClr val="bg1">
                  <a:lumMod val="85000"/>
                </a:schemeClr>
              </a:solidFill>
            </a:rPr>
            <a:t>委任代表</a:t>
          </a:r>
          <a:endParaRPr lang="zh-CN" altLang="en-US" sz="2400" b="1" dirty="0">
            <a:solidFill>
              <a:schemeClr val="bg1">
                <a:lumMod val="85000"/>
              </a:schemeClr>
            </a:solidFill>
          </a:endParaRPr>
        </a:p>
      </dgm:t>
    </dgm:pt>
    <dgm:pt modelId="{DBB8AF53-6DAF-4408-8928-5113119FAB42}" type="parTrans" cxnId="{049E3E38-F45F-4205-A435-5060AC92DF6C}">
      <dgm:prSet/>
      <dgm:spPr/>
      <dgm:t>
        <a:bodyPr/>
        <a:lstStyle/>
        <a:p>
          <a:endParaRPr lang="zh-CN" altLang="en-US" sz="2400" b="1">
            <a:solidFill>
              <a:schemeClr val="tx1"/>
            </a:solidFill>
          </a:endParaRPr>
        </a:p>
      </dgm:t>
    </dgm:pt>
    <dgm:pt modelId="{9ED9C6BD-4124-40F9-8954-A90E63381324}" type="sibTrans" cxnId="{049E3E38-F45F-4205-A435-5060AC92DF6C}">
      <dgm:prSet/>
      <dgm:spPr/>
      <dgm:t>
        <a:bodyPr/>
        <a:lstStyle/>
        <a:p>
          <a:endParaRPr lang="zh-CN" altLang="en-US" sz="2400" b="1">
            <a:solidFill>
              <a:schemeClr val="tx1"/>
            </a:solidFill>
          </a:endParaRPr>
        </a:p>
      </dgm:t>
    </dgm:pt>
    <dgm:pt modelId="{7D7B5788-DF50-4652-A191-FCA7F7267666}" type="pres">
      <dgm:prSet presAssocID="{530055D1-01E1-4065-B1D1-04395365CF9B}" presName="hierChild1" presStyleCnt="0">
        <dgm:presLayoutVars>
          <dgm:orgChart val="1"/>
          <dgm:chPref val="1"/>
          <dgm:dir/>
          <dgm:animOne val="branch"/>
          <dgm:animLvl val="lvl"/>
          <dgm:resizeHandles/>
        </dgm:presLayoutVars>
      </dgm:prSet>
      <dgm:spPr/>
      <dgm:t>
        <a:bodyPr/>
        <a:lstStyle/>
        <a:p>
          <a:endParaRPr lang="zh-CN" altLang="en-US"/>
        </a:p>
      </dgm:t>
    </dgm:pt>
    <dgm:pt modelId="{18529FF3-5982-4673-955F-40B7E6C84FE2}" type="pres">
      <dgm:prSet presAssocID="{24A83342-B628-4135-B25C-35851AC4F9F2}" presName="hierRoot1" presStyleCnt="0">
        <dgm:presLayoutVars>
          <dgm:hierBranch val="init"/>
        </dgm:presLayoutVars>
      </dgm:prSet>
      <dgm:spPr/>
    </dgm:pt>
    <dgm:pt modelId="{9DB7A31F-4A6F-4D03-9905-3667168F03D2}" type="pres">
      <dgm:prSet presAssocID="{24A83342-B628-4135-B25C-35851AC4F9F2}" presName="rootComposite1" presStyleCnt="0"/>
      <dgm:spPr/>
    </dgm:pt>
    <dgm:pt modelId="{E8135B05-7000-4FB1-8A66-5433F39DE786}" type="pres">
      <dgm:prSet presAssocID="{24A83342-B628-4135-B25C-35851AC4F9F2}" presName="rootText1" presStyleLbl="node0" presStyleIdx="0" presStyleCnt="1">
        <dgm:presLayoutVars>
          <dgm:chPref val="3"/>
        </dgm:presLayoutVars>
      </dgm:prSet>
      <dgm:spPr/>
      <dgm:t>
        <a:bodyPr/>
        <a:lstStyle/>
        <a:p>
          <a:endParaRPr lang="zh-CN" altLang="en-US"/>
        </a:p>
      </dgm:t>
    </dgm:pt>
    <dgm:pt modelId="{843A5E46-0323-42A8-ABFF-86DA43647A23}" type="pres">
      <dgm:prSet presAssocID="{24A83342-B628-4135-B25C-35851AC4F9F2}" presName="rootConnector1" presStyleLbl="node1" presStyleIdx="0" presStyleCnt="0"/>
      <dgm:spPr/>
      <dgm:t>
        <a:bodyPr/>
        <a:lstStyle/>
        <a:p>
          <a:endParaRPr lang="zh-CN" altLang="en-US"/>
        </a:p>
      </dgm:t>
    </dgm:pt>
    <dgm:pt modelId="{F5A306A8-AF9C-4EDF-AF5B-517B2C63E4A3}" type="pres">
      <dgm:prSet presAssocID="{24A83342-B628-4135-B25C-35851AC4F9F2}" presName="hierChild2" presStyleCnt="0"/>
      <dgm:spPr/>
    </dgm:pt>
    <dgm:pt modelId="{15785F9B-401C-4F49-BBAD-942D4A6F8864}" type="pres">
      <dgm:prSet presAssocID="{90E26F3B-B1D0-4A68-B353-ED6B44FD00AE}" presName="Name37" presStyleLbl="parChTrans1D2" presStyleIdx="0" presStyleCnt="1"/>
      <dgm:spPr/>
      <dgm:t>
        <a:bodyPr/>
        <a:lstStyle/>
        <a:p>
          <a:endParaRPr lang="zh-CN" altLang="en-US"/>
        </a:p>
      </dgm:t>
    </dgm:pt>
    <dgm:pt modelId="{8A848B50-0931-4CD3-80E2-AEB230AA12C2}" type="pres">
      <dgm:prSet presAssocID="{3C81D2EE-D38C-41B2-9057-7482E27FC78A}" presName="hierRoot2" presStyleCnt="0">
        <dgm:presLayoutVars>
          <dgm:hierBranch/>
        </dgm:presLayoutVars>
      </dgm:prSet>
      <dgm:spPr/>
    </dgm:pt>
    <dgm:pt modelId="{5D877A77-F101-4198-B1BC-31163AB2C2FA}" type="pres">
      <dgm:prSet presAssocID="{3C81D2EE-D38C-41B2-9057-7482E27FC78A}" presName="rootComposite" presStyleCnt="0"/>
      <dgm:spPr/>
    </dgm:pt>
    <dgm:pt modelId="{20A5DDCD-F4E8-4508-8080-3CF129CB9295}" type="pres">
      <dgm:prSet presAssocID="{3C81D2EE-D38C-41B2-9057-7482E27FC78A}" presName="rootText" presStyleLbl="node2" presStyleIdx="0" presStyleCnt="1" custScaleX="235887">
        <dgm:presLayoutVars>
          <dgm:chPref val="3"/>
        </dgm:presLayoutVars>
      </dgm:prSet>
      <dgm:spPr/>
      <dgm:t>
        <a:bodyPr/>
        <a:lstStyle/>
        <a:p>
          <a:endParaRPr lang="zh-CN" altLang="en-US"/>
        </a:p>
      </dgm:t>
    </dgm:pt>
    <dgm:pt modelId="{1C6FEE7D-4C31-4B9D-A10E-3EA4358EBEA5}" type="pres">
      <dgm:prSet presAssocID="{3C81D2EE-D38C-41B2-9057-7482E27FC78A}" presName="rootConnector" presStyleLbl="node2" presStyleIdx="0" presStyleCnt="1"/>
      <dgm:spPr/>
      <dgm:t>
        <a:bodyPr/>
        <a:lstStyle/>
        <a:p>
          <a:endParaRPr lang="zh-CN" altLang="en-US"/>
        </a:p>
      </dgm:t>
    </dgm:pt>
    <dgm:pt modelId="{8324F05C-72B5-47AE-AD21-8765CEF01204}" type="pres">
      <dgm:prSet presAssocID="{3C81D2EE-D38C-41B2-9057-7482E27FC78A}" presName="hierChild4" presStyleCnt="0"/>
      <dgm:spPr/>
    </dgm:pt>
    <dgm:pt modelId="{8689D84D-F024-4A49-847A-11B5B56F8ADC}" type="pres">
      <dgm:prSet presAssocID="{F3ADEE6A-604D-4DFE-865D-8A61666BBEC5}" presName="Name35" presStyleLbl="parChTrans1D3" presStyleIdx="0" presStyleCnt="2"/>
      <dgm:spPr/>
      <dgm:t>
        <a:bodyPr/>
        <a:lstStyle/>
        <a:p>
          <a:endParaRPr lang="zh-CN" altLang="en-US"/>
        </a:p>
      </dgm:t>
    </dgm:pt>
    <dgm:pt modelId="{F7A368EB-57BA-4D81-B749-8DD20A4486A2}" type="pres">
      <dgm:prSet presAssocID="{CBE3BC68-61DE-48C9-994B-5B4DA8576DBA}" presName="hierRoot2" presStyleCnt="0">
        <dgm:presLayoutVars>
          <dgm:hierBranch/>
        </dgm:presLayoutVars>
      </dgm:prSet>
      <dgm:spPr/>
    </dgm:pt>
    <dgm:pt modelId="{8E5CB02F-EE63-4C5C-B580-0D89EAE5D170}" type="pres">
      <dgm:prSet presAssocID="{CBE3BC68-61DE-48C9-994B-5B4DA8576DBA}" presName="rootComposite" presStyleCnt="0"/>
      <dgm:spPr/>
    </dgm:pt>
    <dgm:pt modelId="{CE1F0BAA-CBA4-4D43-A52D-77D09AE175C6}" type="pres">
      <dgm:prSet presAssocID="{CBE3BC68-61DE-48C9-994B-5B4DA8576DBA}" presName="rootText" presStyleLbl="node3" presStyleIdx="0" presStyleCnt="2" custScaleX="142295">
        <dgm:presLayoutVars>
          <dgm:chPref val="3"/>
        </dgm:presLayoutVars>
      </dgm:prSet>
      <dgm:spPr/>
      <dgm:t>
        <a:bodyPr/>
        <a:lstStyle/>
        <a:p>
          <a:endParaRPr lang="zh-CN" altLang="en-US"/>
        </a:p>
      </dgm:t>
    </dgm:pt>
    <dgm:pt modelId="{3FB87C1E-5284-4A04-9CA4-89C82CDE24B9}" type="pres">
      <dgm:prSet presAssocID="{CBE3BC68-61DE-48C9-994B-5B4DA8576DBA}" presName="rootConnector" presStyleLbl="node3" presStyleIdx="0" presStyleCnt="2"/>
      <dgm:spPr/>
      <dgm:t>
        <a:bodyPr/>
        <a:lstStyle/>
        <a:p>
          <a:endParaRPr lang="zh-CN" altLang="en-US"/>
        </a:p>
      </dgm:t>
    </dgm:pt>
    <dgm:pt modelId="{3956F74A-42CC-43CB-9690-3C6699EC198E}" type="pres">
      <dgm:prSet presAssocID="{CBE3BC68-61DE-48C9-994B-5B4DA8576DBA}" presName="hierChild4" presStyleCnt="0"/>
      <dgm:spPr/>
    </dgm:pt>
    <dgm:pt modelId="{5BBEB5F8-F86B-4E69-9C58-DFDE3AF9AA7B}" type="pres">
      <dgm:prSet presAssocID="{DBB8AF53-6DAF-4408-8928-5113119FAB42}" presName="Name35" presStyleLbl="parChTrans1D4" presStyleIdx="0" presStyleCnt="2"/>
      <dgm:spPr/>
      <dgm:t>
        <a:bodyPr/>
        <a:lstStyle/>
        <a:p>
          <a:endParaRPr lang="zh-CN" altLang="en-US"/>
        </a:p>
      </dgm:t>
    </dgm:pt>
    <dgm:pt modelId="{F213ACBE-BBF6-404C-B73B-D1109C73255B}" type="pres">
      <dgm:prSet presAssocID="{4B26187D-7C6B-49C9-BC1C-42A9A658687F}" presName="hierRoot2" presStyleCnt="0">
        <dgm:presLayoutVars>
          <dgm:hierBranch val="init"/>
        </dgm:presLayoutVars>
      </dgm:prSet>
      <dgm:spPr/>
    </dgm:pt>
    <dgm:pt modelId="{7E2B8462-25E0-4A8A-8AB7-B1219E4A618D}" type="pres">
      <dgm:prSet presAssocID="{4B26187D-7C6B-49C9-BC1C-42A9A658687F}" presName="rootComposite" presStyleCnt="0"/>
      <dgm:spPr/>
    </dgm:pt>
    <dgm:pt modelId="{B91F55AE-D748-4031-A7EF-DF244F337A02}" type="pres">
      <dgm:prSet presAssocID="{4B26187D-7C6B-49C9-BC1C-42A9A658687F}" presName="rootText" presStyleLbl="node4" presStyleIdx="0" presStyleCnt="2" custScaleX="142294">
        <dgm:presLayoutVars>
          <dgm:chPref val="3"/>
        </dgm:presLayoutVars>
      </dgm:prSet>
      <dgm:spPr/>
      <dgm:t>
        <a:bodyPr/>
        <a:lstStyle/>
        <a:p>
          <a:endParaRPr lang="zh-CN" altLang="en-US"/>
        </a:p>
      </dgm:t>
    </dgm:pt>
    <dgm:pt modelId="{9D0FDA3F-FA0B-4499-A489-174AAD9364B0}" type="pres">
      <dgm:prSet presAssocID="{4B26187D-7C6B-49C9-BC1C-42A9A658687F}" presName="rootConnector" presStyleLbl="node4" presStyleIdx="0" presStyleCnt="2"/>
      <dgm:spPr/>
      <dgm:t>
        <a:bodyPr/>
        <a:lstStyle/>
        <a:p>
          <a:endParaRPr lang="zh-CN" altLang="en-US"/>
        </a:p>
      </dgm:t>
    </dgm:pt>
    <dgm:pt modelId="{C37CD2D3-EB4C-4762-BC93-6207AE05B90D}" type="pres">
      <dgm:prSet presAssocID="{4B26187D-7C6B-49C9-BC1C-42A9A658687F}" presName="hierChild4" presStyleCnt="0"/>
      <dgm:spPr/>
    </dgm:pt>
    <dgm:pt modelId="{1B7BD90B-8AA5-46D2-8A40-826695C7B13C}" type="pres">
      <dgm:prSet presAssocID="{4B26187D-7C6B-49C9-BC1C-42A9A658687F}" presName="hierChild5" presStyleCnt="0"/>
      <dgm:spPr/>
    </dgm:pt>
    <dgm:pt modelId="{B470A22D-B6E9-4E26-841E-9D4983D5529D}" type="pres">
      <dgm:prSet presAssocID="{CBE3BC68-61DE-48C9-994B-5B4DA8576DBA}" presName="hierChild5" presStyleCnt="0"/>
      <dgm:spPr/>
    </dgm:pt>
    <dgm:pt modelId="{6B4290FF-1766-4098-A43B-3A5D109B2C43}" type="pres">
      <dgm:prSet presAssocID="{C34E5F69-C692-458B-AFEF-FE7FFC54D2E8}" presName="Name35" presStyleLbl="parChTrans1D3" presStyleIdx="1" presStyleCnt="2"/>
      <dgm:spPr/>
      <dgm:t>
        <a:bodyPr/>
        <a:lstStyle/>
        <a:p>
          <a:endParaRPr lang="zh-CN" altLang="en-US"/>
        </a:p>
      </dgm:t>
    </dgm:pt>
    <dgm:pt modelId="{4EE32ADF-62C2-45C3-B763-69BB547DF3B4}" type="pres">
      <dgm:prSet presAssocID="{6CE44290-1F2C-4381-9AC7-31962BBFCA57}" presName="hierRoot2" presStyleCnt="0">
        <dgm:presLayoutVars>
          <dgm:hierBranch/>
        </dgm:presLayoutVars>
      </dgm:prSet>
      <dgm:spPr/>
    </dgm:pt>
    <dgm:pt modelId="{091C6FC2-B4F5-4D23-B663-4A0B66C10A4A}" type="pres">
      <dgm:prSet presAssocID="{6CE44290-1F2C-4381-9AC7-31962BBFCA57}" presName="rootComposite" presStyleCnt="0"/>
      <dgm:spPr/>
    </dgm:pt>
    <dgm:pt modelId="{FA9FBF29-D34F-4D58-8A68-194EE05847D0}" type="pres">
      <dgm:prSet presAssocID="{6CE44290-1F2C-4381-9AC7-31962BBFCA57}" presName="rootText" presStyleLbl="node3" presStyleIdx="1" presStyleCnt="2" custScaleX="152660">
        <dgm:presLayoutVars>
          <dgm:chPref val="3"/>
        </dgm:presLayoutVars>
      </dgm:prSet>
      <dgm:spPr/>
      <dgm:t>
        <a:bodyPr/>
        <a:lstStyle/>
        <a:p>
          <a:endParaRPr lang="zh-CN" altLang="en-US"/>
        </a:p>
      </dgm:t>
    </dgm:pt>
    <dgm:pt modelId="{51DE50AB-E63C-4A14-81D3-68435BC5A0AD}" type="pres">
      <dgm:prSet presAssocID="{6CE44290-1F2C-4381-9AC7-31962BBFCA57}" presName="rootConnector" presStyleLbl="node3" presStyleIdx="1" presStyleCnt="2"/>
      <dgm:spPr/>
      <dgm:t>
        <a:bodyPr/>
        <a:lstStyle/>
        <a:p>
          <a:endParaRPr lang="zh-CN" altLang="en-US"/>
        </a:p>
      </dgm:t>
    </dgm:pt>
    <dgm:pt modelId="{519D3EA4-5072-474D-91D1-7742F27570BC}" type="pres">
      <dgm:prSet presAssocID="{6CE44290-1F2C-4381-9AC7-31962BBFCA57}" presName="hierChild4" presStyleCnt="0"/>
      <dgm:spPr/>
    </dgm:pt>
    <dgm:pt modelId="{240A6F32-E18F-46A3-A2D4-E652A139BFE4}" type="pres">
      <dgm:prSet presAssocID="{013FA1E8-CC5D-467F-80CB-85C4DABC67DA}" presName="Name35" presStyleLbl="parChTrans1D4" presStyleIdx="1" presStyleCnt="2"/>
      <dgm:spPr/>
      <dgm:t>
        <a:bodyPr/>
        <a:lstStyle/>
        <a:p>
          <a:endParaRPr lang="zh-CN" altLang="en-US"/>
        </a:p>
      </dgm:t>
    </dgm:pt>
    <dgm:pt modelId="{78DEBC94-A295-40A1-8265-D02853B26C63}" type="pres">
      <dgm:prSet presAssocID="{F04AF3DD-646B-42F7-B659-C4FF2B401CC3}" presName="hierRoot2" presStyleCnt="0">
        <dgm:presLayoutVars>
          <dgm:hierBranch/>
        </dgm:presLayoutVars>
      </dgm:prSet>
      <dgm:spPr/>
    </dgm:pt>
    <dgm:pt modelId="{6906B903-2177-4BD5-BEE3-1DC5BB29EC1A}" type="pres">
      <dgm:prSet presAssocID="{F04AF3DD-646B-42F7-B659-C4FF2B401CC3}" presName="rootComposite" presStyleCnt="0"/>
      <dgm:spPr/>
    </dgm:pt>
    <dgm:pt modelId="{C6773A0D-6A6E-48A2-8011-2375C7724202}" type="pres">
      <dgm:prSet presAssocID="{F04AF3DD-646B-42F7-B659-C4FF2B401CC3}" presName="rootText" presStyleLbl="node4" presStyleIdx="1" presStyleCnt="2" custScaleX="143883">
        <dgm:presLayoutVars>
          <dgm:chPref val="3"/>
        </dgm:presLayoutVars>
      </dgm:prSet>
      <dgm:spPr/>
      <dgm:t>
        <a:bodyPr/>
        <a:lstStyle/>
        <a:p>
          <a:endParaRPr lang="zh-CN" altLang="en-US"/>
        </a:p>
      </dgm:t>
    </dgm:pt>
    <dgm:pt modelId="{28E1E6F0-20DC-46BB-9448-B8BB8AD109A9}" type="pres">
      <dgm:prSet presAssocID="{F04AF3DD-646B-42F7-B659-C4FF2B401CC3}" presName="rootConnector" presStyleLbl="node4" presStyleIdx="1" presStyleCnt="2"/>
      <dgm:spPr/>
      <dgm:t>
        <a:bodyPr/>
        <a:lstStyle/>
        <a:p>
          <a:endParaRPr lang="zh-CN" altLang="en-US"/>
        </a:p>
      </dgm:t>
    </dgm:pt>
    <dgm:pt modelId="{7D80D25F-41AA-4773-9FC4-7CDBAC25B9A7}" type="pres">
      <dgm:prSet presAssocID="{F04AF3DD-646B-42F7-B659-C4FF2B401CC3}" presName="hierChild4" presStyleCnt="0"/>
      <dgm:spPr/>
    </dgm:pt>
    <dgm:pt modelId="{74A74E29-502E-4D20-838D-3679A36C0600}" type="pres">
      <dgm:prSet presAssocID="{F04AF3DD-646B-42F7-B659-C4FF2B401CC3}" presName="hierChild5" presStyleCnt="0"/>
      <dgm:spPr/>
    </dgm:pt>
    <dgm:pt modelId="{95D8AC30-3956-4C11-8526-CDEBD2FD869E}" type="pres">
      <dgm:prSet presAssocID="{6CE44290-1F2C-4381-9AC7-31962BBFCA57}" presName="hierChild5" presStyleCnt="0"/>
      <dgm:spPr/>
    </dgm:pt>
    <dgm:pt modelId="{9168AB8D-4381-4317-B529-3FE312BA28C5}" type="pres">
      <dgm:prSet presAssocID="{3C81D2EE-D38C-41B2-9057-7482E27FC78A}" presName="hierChild5" presStyleCnt="0"/>
      <dgm:spPr/>
    </dgm:pt>
    <dgm:pt modelId="{A22EE982-647E-4863-8831-0553A9167119}" type="pres">
      <dgm:prSet presAssocID="{24A83342-B628-4135-B25C-35851AC4F9F2}" presName="hierChild3" presStyleCnt="0"/>
      <dgm:spPr/>
    </dgm:pt>
  </dgm:ptLst>
  <dgm:cxnLst>
    <dgm:cxn modelId="{E1F3AB1A-FDA5-4122-BFA3-A76848AD9C72}" srcId="{24A83342-B628-4135-B25C-35851AC4F9F2}" destId="{3C81D2EE-D38C-41B2-9057-7482E27FC78A}" srcOrd="0" destOrd="0" parTransId="{90E26F3B-B1D0-4A68-B353-ED6B44FD00AE}" sibTransId="{4294538F-A89D-4EE9-8992-3D72D5969978}"/>
    <dgm:cxn modelId="{6A3E664B-2A9C-4812-B4F7-07A515D7FD30}" type="presOf" srcId="{4B26187D-7C6B-49C9-BC1C-42A9A658687F}" destId="{9D0FDA3F-FA0B-4499-A489-174AAD9364B0}" srcOrd="1" destOrd="0" presId="urn:microsoft.com/office/officeart/2005/8/layout/orgChart1"/>
    <dgm:cxn modelId="{8C75A3ED-C569-4B1F-B7A7-EF6ED8C129CE}" srcId="{3C81D2EE-D38C-41B2-9057-7482E27FC78A}" destId="{6CE44290-1F2C-4381-9AC7-31962BBFCA57}" srcOrd="1" destOrd="0" parTransId="{C34E5F69-C692-458B-AFEF-FE7FFC54D2E8}" sibTransId="{04E72254-B675-4257-9A8E-06B560E01498}"/>
    <dgm:cxn modelId="{C990B01A-9891-4F4C-B916-BA2CF71BB1A5}" type="presOf" srcId="{4B26187D-7C6B-49C9-BC1C-42A9A658687F}" destId="{B91F55AE-D748-4031-A7EF-DF244F337A02}" srcOrd="0" destOrd="0" presId="urn:microsoft.com/office/officeart/2005/8/layout/orgChart1"/>
    <dgm:cxn modelId="{0CFAC0D0-6F0B-4A1A-A347-6B6B2E01FFD2}" type="presOf" srcId="{24A83342-B628-4135-B25C-35851AC4F9F2}" destId="{E8135B05-7000-4FB1-8A66-5433F39DE786}" srcOrd="0" destOrd="0" presId="urn:microsoft.com/office/officeart/2005/8/layout/orgChart1"/>
    <dgm:cxn modelId="{C4BC7BF9-6A2B-4E6E-A4EE-F8F1F0DB2508}" srcId="{3C81D2EE-D38C-41B2-9057-7482E27FC78A}" destId="{CBE3BC68-61DE-48C9-994B-5B4DA8576DBA}" srcOrd="0" destOrd="0" parTransId="{F3ADEE6A-604D-4DFE-865D-8A61666BBEC5}" sibTransId="{FD2A3462-4736-454D-A2EF-B85E2C1A6AC0}"/>
    <dgm:cxn modelId="{4967DB86-FD8A-442E-9FA2-1B0E2DFB367D}" type="presOf" srcId="{DBB8AF53-6DAF-4408-8928-5113119FAB42}" destId="{5BBEB5F8-F86B-4E69-9C58-DFDE3AF9AA7B}" srcOrd="0" destOrd="0" presId="urn:microsoft.com/office/officeart/2005/8/layout/orgChart1"/>
    <dgm:cxn modelId="{5FF35158-2F75-4208-A94D-DB3AE8C3A6F0}" type="presOf" srcId="{CBE3BC68-61DE-48C9-994B-5B4DA8576DBA}" destId="{CE1F0BAA-CBA4-4D43-A52D-77D09AE175C6}" srcOrd="0" destOrd="0" presId="urn:microsoft.com/office/officeart/2005/8/layout/orgChart1"/>
    <dgm:cxn modelId="{AAD38F8A-727C-4885-89C6-1996517D55F3}" srcId="{530055D1-01E1-4065-B1D1-04395365CF9B}" destId="{24A83342-B628-4135-B25C-35851AC4F9F2}" srcOrd="0" destOrd="0" parTransId="{B1AE69EA-7D9A-4CCC-99A6-5EFA1776A5B8}" sibTransId="{9FB2BCB3-D432-4146-AB00-B11C3DD646A6}"/>
    <dgm:cxn modelId="{28E22765-FA6D-441F-AAFF-533F3EAB568A}" type="presOf" srcId="{3C81D2EE-D38C-41B2-9057-7482E27FC78A}" destId="{1C6FEE7D-4C31-4B9D-A10E-3EA4358EBEA5}" srcOrd="1" destOrd="0" presId="urn:microsoft.com/office/officeart/2005/8/layout/orgChart1"/>
    <dgm:cxn modelId="{F5C1AE06-7D89-419E-B2B0-2A35F94F20D9}" type="presOf" srcId="{C34E5F69-C692-458B-AFEF-FE7FFC54D2E8}" destId="{6B4290FF-1766-4098-A43B-3A5D109B2C43}" srcOrd="0" destOrd="0" presId="urn:microsoft.com/office/officeart/2005/8/layout/orgChart1"/>
    <dgm:cxn modelId="{9D645ED8-AE60-4332-9B89-63DAA15D0ABE}" type="presOf" srcId="{24A83342-B628-4135-B25C-35851AC4F9F2}" destId="{843A5E46-0323-42A8-ABFF-86DA43647A23}" srcOrd="1" destOrd="0" presId="urn:microsoft.com/office/officeart/2005/8/layout/orgChart1"/>
    <dgm:cxn modelId="{A8AF1B08-A853-44D2-B811-1541C3ECA6B9}" type="presOf" srcId="{3C81D2EE-D38C-41B2-9057-7482E27FC78A}" destId="{20A5DDCD-F4E8-4508-8080-3CF129CB9295}" srcOrd="0" destOrd="0" presId="urn:microsoft.com/office/officeart/2005/8/layout/orgChart1"/>
    <dgm:cxn modelId="{C514A748-9067-444D-A45E-2DBD095B6055}" type="presOf" srcId="{013FA1E8-CC5D-467F-80CB-85C4DABC67DA}" destId="{240A6F32-E18F-46A3-A2D4-E652A139BFE4}" srcOrd="0" destOrd="0" presId="urn:microsoft.com/office/officeart/2005/8/layout/orgChart1"/>
    <dgm:cxn modelId="{7E7F23FF-3808-46C3-A849-40FDF14A9A77}" type="presOf" srcId="{6CE44290-1F2C-4381-9AC7-31962BBFCA57}" destId="{FA9FBF29-D34F-4D58-8A68-194EE05847D0}" srcOrd="0" destOrd="0" presId="urn:microsoft.com/office/officeart/2005/8/layout/orgChart1"/>
    <dgm:cxn modelId="{ACBC65DD-9A0D-46FF-A256-0D274A71EF17}" srcId="{6CE44290-1F2C-4381-9AC7-31962BBFCA57}" destId="{F04AF3DD-646B-42F7-B659-C4FF2B401CC3}" srcOrd="0" destOrd="0" parTransId="{013FA1E8-CC5D-467F-80CB-85C4DABC67DA}" sibTransId="{E9A4BA36-DA50-46D6-B72A-E90343A2D73D}"/>
    <dgm:cxn modelId="{00CAD25B-638F-4A11-9DF3-227BB6A46E78}" type="presOf" srcId="{90E26F3B-B1D0-4A68-B353-ED6B44FD00AE}" destId="{15785F9B-401C-4F49-BBAD-942D4A6F8864}" srcOrd="0" destOrd="0" presId="urn:microsoft.com/office/officeart/2005/8/layout/orgChart1"/>
    <dgm:cxn modelId="{45C1CE25-9D29-4A4C-BD5E-8B6AB17114DA}" type="presOf" srcId="{6CE44290-1F2C-4381-9AC7-31962BBFCA57}" destId="{51DE50AB-E63C-4A14-81D3-68435BC5A0AD}" srcOrd="1" destOrd="0" presId="urn:microsoft.com/office/officeart/2005/8/layout/orgChart1"/>
    <dgm:cxn modelId="{1B4D7617-C270-4B28-856D-4F577040F42A}" type="presOf" srcId="{CBE3BC68-61DE-48C9-994B-5B4DA8576DBA}" destId="{3FB87C1E-5284-4A04-9CA4-89C82CDE24B9}" srcOrd="1" destOrd="0" presId="urn:microsoft.com/office/officeart/2005/8/layout/orgChart1"/>
    <dgm:cxn modelId="{1C111B82-2620-4D63-9C2C-04A3FE6CEDB5}" type="presOf" srcId="{530055D1-01E1-4065-B1D1-04395365CF9B}" destId="{7D7B5788-DF50-4652-A191-FCA7F7267666}" srcOrd="0" destOrd="0" presId="urn:microsoft.com/office/officeart/2005/8/layout/orgChart1"/>
    <dgm:cxn modelId="{8DC39284-B82B-4A7E-9AE9-2CA04469033C}" type="presOf" srcId="{F04AF3DD-646B-42F7-B659-C4FF2B401CC3}" destId="{28E1E6F0-20DC-46BB-9448-B8BB8AD109A9}" srcOrd="1" destOrd="0" presId="urn:microsoft.com/office/officeart/2005/8/layout/orgChart1"/>
    <dgm:cxn modelId="{049E3E38-F45F-4205-A435-5060AC92DF6C}" srcId="{CBE3BC68-61DE-48C9-994B-5B4DA8576DBA}" destId="{4B26187D-7C6B-49C9-BC1C-42A9A658687F}" srcOrd="0" destOrd="0" parTransId="{DBB8AF53-6DAF-4408-8928-5113119FAB42}" sibTransId="{9ED9C6BD-4124-40F9-8954-A90E63381324}"/>
    <dgm:cxn modelId="{A45EB40B-B096-421F-8DC9-E377768FF411}" type="presOf" srcId="{F3ADEE6A-604D-4DFE-865D-8A61666BBEC5}" destId="{8689D84D-F024-4A49-847A-11B5B56F8ADC}" srcOrd="0" destOrd="0" presId="urn:microsoft.com/office/officeart/2005/8/layout/orgChart1"/>
    <dgm:cxn modelId="{6FB20C19-DB7E-4C97-9A24-E5F2F7CE12F8}" type="presOf" srcId="{F04AF3DD-646B-42F7-B659-C4FF2B401CC3}" destId="{C6773A0D-6A6E-48A2-8011-2375C7724202}" srcOrd="0" destOrd="0" presId="urn:microsoft.com/office/officeart/2005/8/layout/orgChart1"/>
    <dgm:cxn modelId="{D95A98E7-EBD8-46DF-8511-539B522E661D}" type="presParOf" srcId="{7D7B5788-DF50-4652-A191-FCA7F7267666}" destId="{18529FF3-5982-4673-955F-40B7E6C84FE2}" srcOrd="0" destOrd="0" presId="urn:microsoft.com/office/officeart/2005/8/layout/orgChart1"/>
    <dgm:cxn modelId="{C315FEEE-883A-4CF7-AB6B-4F0227B837E8}" type="presParOf" srcId="{18529FF3-5982-4673-955F-40B7E6C84FE2}" destId="{9DB7A31F-4A6F-4D03-9905-3667168F03D2}" srcOrd="0" destOrd="0" presId="urn:microsoft.com/office/officeart/2005/8/layout/orgChart1"/>
    <dgm:cxn modelId="{85E878F6-3AD6-4BC8-B03B-05E1915463CC}" type="presParOf" srcId="{9DB7A31F-4A6F-4D03-9905-3667168F03D2}" destId="{E8135B05-7000-4FB1-8A66-5433F39DE786}" srcOrd="0" destOrd="0" presId="urn:microsoft.com/office/officeart/2005/8/layout/orgChart1"/>
    <dgm:cxn modelId="{CF31092B-F8FA-470B-888B-E16DF05601E9}" type="presParOf" srcId="{9DB7A31F-4A6F-4D03-9905-3667168F03D2}" destId="{843A5E46-0323-42A8-ABFF-86DA43647A23}" srcOrd="1" destOrd="0" presId="urn:microsoft.com/office/officeart/2005/8/layout/orgChart1"/>
    <dgm:cxn modelId="{9AC503BE-D65E-4018-B129-128E83BD0B39}" type="presParOf" srcId="{18529FF3-5982-4673-955F-40B7E6C84FE2}" destId="{F5A306A8-AF9C-4EDF-AF5B-517B2C63E4A3}" srcOrd="1" destOrd="0" presId="urn:microsoft.com/office/officeart/2005/8/layout/orgChart1"/>
    <dgm:cxn modelId="{F0D9C4F7-7AF1-4EB3-86B9-D9909F71D7F1}" type="presParOf" srcId="{F5A306A8-AF9C-4EDF-AF5B-517B2C63E4A3}" destId="{15785F9B-401C-4F49-BBAD-942D4A6F8864}" srcOrd="0" destOrd="0" presId="urn:microsoft.com/office/officeart/2005/8/layout/orgChart1"/>
    <dgm:cxn modelId="{267862FE-D61F-49C0-869C-70E23AF31C24}" type="presParOf" srcId="{F5A306A8-AF9C-4EDF-AF5B-517B2C63E4A3}" destId="{8A848B50-0931-4CD3-80E2-AEB230AA12C2}" srcOrd="1" destOrd="0" presId="urn:microsoft.com/office/officeart/2005/8/layout/orgChart1"/>
    <dgm:cxn modelId="{ECC618FD-51BD-4B4F-B982-C7868F116812}" type="presParOf" srcId="{8A848B50-0931-4CD3-80E2-AEB230AA12C2}" destId="{5D877A77-F101-4198-B1BC-31163AB2C2FA}" srcOrd="0" destOrd="0" presId="urn:microsoft.com/office/officeart/2005/8/layout/orgChart1"/>
    <dgm:cxn modelId="{761B1938-31FE-441F-AD2D-BFBF9CFB2E78}" type="presParOf" srcId="{5D877A77-F101-4198-B1BC-31163AB2C2FA}" destId="{20A5DDCD-F4E8-4508-8080-3CF129CB9295}" srcOrd="0" destOrd="0" presId="urn:microsoft.com/office/officeart/2005/8/layout/orgChart1"/>
    <dgm:cxn modelId="{0FE71D94-B454-4C60-BCBD-45C29CE986D5}" type="presParOf" srcId="{5D877A77-F101-4198-B1BC-31163AB2C2FA}" destId="{1C6FEE7D-4C31-4B9D-A10E-3EA4358EBEA5}" srcOrd="1" destOrd="0" presId="urn:microsoft.com/office/officeart/2005/8/layout/orgChart1"/>
    <dgm:cxn modelId="{F4A5CA19-3C65-40C2-BBD4-B50DEC8A47CD}" type="presParOf" srcId="{8A848B50-0931-4CD3-80E2-AEB230AA12C2}" destId="{8324F05C-72B5-47AE-AD21-8765CEF01204}" srcOrd="1" destOrd="0" presId="urn:microsoft.com/office/officeart/2005/8/layout/orgChart1"/>
    <dgm:cxn modelId="{90DA2BEE-0661-4889-9A0B-8DB91E9F3297}" type="presParOf" srcId="{8324F05C-72B5-47AE-AD21-8765CEF01204}" destId="{8689D84D-F024-4A49-847A-11B5B56F8ADC}" srcOrd="0" destOrd="0" presId="urn:microsoft.com/office/officeart/2005/8/layout/orgChart1"/>
    <dgm:cxn modelId="{44873F75-AFDC-4A0B-99AD-054F15D6ACA7}" type="presParOf" srcId="{8324F05C-72B5-47AE-AD21-8765CEF01204}" destId="{F7A368EB-57BA-4D81-B749-8DD20A4486A2}" srcOrd="1" destOrd="0" presId="urn:microsoft.com/office/officeart/2005/8/layout/orgChart1"/>
    <dgm:cxn modelId="{B68DBD20-209D-4405-85C0-4D08A1CF7C04}" type="presParOf" srcId="{F7A368EB-57BA-4D81-B749-8DD20A4486A2}" destId="{8E5CB02F-EE63-4C5C-B580-0D89EAE5D170}" srcOrd="0" destOrd="0" presId="urn:microsoft.com/office/officeart/2005/8/layout/orgChart1"/>
    <dgm:cxn modelId="{A58C73D3-C069-4EE3-9E8C-98B43F87CDF0}" type="presParOf" srcId="{8E5CB02F-EE63-4C5C-B580-0D89EAE5D170}" destId="{CE1F0BAA-CBA4-4D43-A52D-77D09AE175C6}" srcOrd="0" destOrd="0" presId="urn:microsoft.com/office/officeart/2005/8/layout/orgChart1"/>
    <dgm:cxn modelId="{8B98C60F-4551-492E-B5C7-615AC0A6CFA2}" type="presParOf" srcId="{8E5CB02F-EE63-4C5C-B580-0D89EAE5D170}" destId="{3FB87C1E-5284-4A04-9CA4-89C82CDE24B9}" srcOrd="1" destOrd="0" presId="urn:microsoft.com/office/officeart/2005/8/layout/orgChart1"/>
    <dgm:cxn modelId="{213A238F-8711-4E86-8BD4-463BFAEBF9FC}" type="presParOf" srcId="{F7A368EB-57BA-4D81-B749-8DD20A4486A2}" destId="{3956F74A-42CC-43CB-9690-3C6699EC198E}" srcOrd="1" destOrd="0" presId="urn:microsoft.com/office/officeart/2005/8/layout/orgChart1"/>
    <dgm:cxn modelId="{BA5366CC-49D7-4968-8641-9130492B42EE}" type="presParOf" srcId="{3956F74A-42CC-43CB-9690-3C6699EC198E}" destId="{5BBEB5F8-F86B-4E69-9C58-DFDE3AF9AA7B}" srcOrd="0" destOrd="0" presId="urn:microsoft.com/office/officeart/2005/8/layout/orgChart1"/>
    <dgm:cxn modelId="{CAB601DC-899D-4691-A161-A773F34E142D}" type="presParOf" srcId="{3956F74A-42CC-43CB-9690-3C6699EC198E}" destId="{F213ACBE-BBF6-404C-B73B-D1109C73255B}" srcOrd="1" destOrd="0" presId="urn:microsoft.com/office/officeart/2005/8/layout/orgChart1"/>
    <dgm:cxn modelId="{DBD6ABCA-7CDB-4097-8A13-3A81D073D310}" type="presParOf" srcId="{F213ACBE-BBF6-404C-B73B-D1109C73255B}" destId="{7E2B8462-25E0-4A8A-8AB7-B1219E4A618D}" srcOrd="0" destOrd="0" presId="urn:microsoft.com/office/officeart/2005/8/layout/orgChart1"/>
    <dgm:cxn modelId="{8A9518EF-3999-4C9D-843A-1091B74245B0}" type="presParOf" srcId="{7E2B8462-25E0-4A8A-8AB7-B1219E4A618D}" destId="{B91F55AE-D748-4031-A7EF-DF244F337A02}" srcOrd="0" destOrd="0" presId="urn:microsoft.com/office/officeart/2005/8/layout/orgChart1"/>
    <dgm:cxn modelId="{870AC154-E45D-4AAF-8AFD-83598F417581}" type="presParOf" srcId="{7E2B8462-25E0-4A8A-8AB7-B1219E4A618D}" destId="{9D0FDA3F-FA0B-4499-A489-174AAD9364B0}" srcOrd="1" destOrd="0" presId="urn:microsoft.com/office/officeart/2005/8/layout/orgChart1"/>
    <dgm:cxn modelId="{43BBE14B-ECD0-4EC7-ADF1-C6EAB9697B2D}" type="presParOf" srcId="{F213ACBE-BBF6-404C-B73B-D1109C73255B}" destId="{C37CD2D3-EB4C-4762-BC93-6207AE05B90D}" srcOrd="1" destOrd="0" presId="urn:microsoft.com/office/officeart/2005/8/layout/orgChart1"/>
    <dgm:cxn modelId="{EAED48C3-F623-45C2-BD6A-8F4B59B4C081}" type="presParOf" srcId="{F213ACBE-BBF6-404C-B73B-D1109C73255B}" destId="{1B7BD90B-8AA5-46D2-8A40-826695C7B13C}" srcOrd="2" destOrd="0" presId="urn:microsoft.com/office/officeart/2005/8/layout/orgChart1"/>
    <dgm:cxn modelId="{8776317F-0FFD-4CC0-ADF2-A7A1ACAE497C}" type="presParOf" srcId="{F7A368EB-57BA-4D81-B749-8DD20A4486A2}" destId="{B470A22D-B6E9-4E26-841E-9D4983D5529D}" srcOrd="2" destOrd="0" presId="urn:microsoft.com/office/officeart/2005/8/layout/orgChart1"/>
    <dgm:cxn modelId="{A3B8F8AF-8056-4A6A-8C41-8E8FF1417CB4}" type="presParOf" srcId="{8324F05C-72B5-47AE-AD21-8765CEF01204}" destId="{6B4290FF-1766-4098-A43B-3A5D109B2C43}" srcOrd="2" destOrd="0" presId="urn:microsoft.com/office/officeart/2005/8/layout/orgChart1"/>
    <dgm:cxn modelId="{B400CEDC-F888-494E-9971-D186356424FE}" type="presParOf" srcId="{8324F05C-72B5-47AE-AD21-8765CEF01204}" destId="{4EE32ADF-62C2-45C3-B763-69BB547DF3B4}" srcOrd="3" destOrd="0" presId="urn:microsoft.com/office/officeart/2005/8/layout/orgChart1"/>
    <dgm:cxn modelId="{D18329F3-B39A-442F-A370-EC457BE77B2E}" type="presParOf" srcId="{4EE32ADF-62C2-45C3-B763-69BB547DF3B4}" destId="{091C6FC2-B4F5-4D23-B663-4A0B66C10A4A}" srcOrd="0" destOrd="0" presId="urn:microsoft.com/office/officeart/2005/8/layout/orgChart1"/>
    <dgm:cxn modelId="{7DA2F3CD-788A-419E-BD87-3AB2FEC38C8D}" type="presParOf" srcId="{091C6FC2-B4F5-4D23-B663-4A0B66C10A4A}" destId="{FA9FBF29-D34F-4D58-8A68-194EE05847D0}" srcOrd="0" destOrd="0" presId="urn:microsoft.com/office/officeart/2005/8/layout/orgChart1"/>
    <dgm:cxn modelId="{E3F33748-9E08-4E9C-9C76-7A70091F9224}" type="presParOf" srcId="{091C6FC2-B4F5-4D23-B663-4A0B66C10A4A}" destId="{51DE50AB-E63C-4A14-81D3-68435BC5A0AD}" srcOrd="1" destOrd="0" presId="urn:microsoft.com/office/officeart/2005/8/layout/orgChart1"/>
    <dgm:cxn modelId="{68A1807B-79E0-460B-B901-A3D813DAC6E0}" type="presParOf" srcId="{4EE32ADF-62C2-45C3-B763-69BB547DF3B4}" destId="{519D3EA4-5072-474D-91D1-7742F27570BC}" srcOrd="1" destOrd="0" presId="urn:microsoft.com/office/officeart/2005/8/layout/orgChart1"/>
    <dgm:cxn modelId="{E259948A-CA3C-495D-8F35-0C9C00438CFB}" type="presParOf" srcId="{519D3EA4-5072-474D-91D1-7742F27570BC}" destId="{240A6F32-E18F-46A3-A2D4-E652A139BFE4}" srcOrd="0" destOrd="0" presId="urn:microsoft.com/office/officeart/2005/8/layout/orgChart1"/>
    <dgm:cxn modelId="{76CA40B3-A9D4-44B1-BD8C-293EB3C92352}" type="presParOf" srcId="{519D3EA4-5072-474D-91D1-7742F27570BC}" destId="{78DEBC94-A295-40A1-8265-D02853B26C63}" srcOrd="1" destOrd="0" presId="urn:microsoft.com/office/officeart/2005/8/layout/orgChart1"/>
    <dgm:cxn modelId="{CA9A6F78-9704-4445-A3EB-0FD5FDDE051A}" type="presParOf" srcId="{78DEBC94-A295-40A1-8265-D02853B26C63}" destId="{6906B903-2177-4BD5-BEE3-1DC5BB29EC1A}" srcOrd="0" destOrd="0" presId="urn:microsoft.com/office/officeart/2005/8/layout/orgChart1"/>
    <dgm:cxn modelId="{B7B04807-09A2-43B0-B202-2C5C209EF6BA}" type="presParOf" srcId="{6906B903-2177-4BD5-BEE3-1DC5BB29EC1A}" destId="{C6773A0D-6A6E-48A2-8011-2375C7724202}" srcOrd="0" destOrd="0" presId="urn:microsoft.com/office/officeart/2005/8/layout/orgChart1"/>
    <dgm:cxn modelId="{265FAD12-0249-4512-A9BA-F860C9D7E83B}" type="presParOf" srcId="{6906B903-2177-4BD5-BEE3-1DC5BB29EC1A}" destId="{28E1E6F0-20DC-46BB-9448-B8BB8AD109A9}" srcOrd="1" destOrd="0" presId="urn:microsoft.com/office/officeart/2005/8/layout/orgChart1"/>
    <dgm:cxn modelId="{044F4137-5119-4129-8DC8-ED611E6D2B21}" type="presParOf" srcId="{78DEBC94-A295-40A1-8265-D02853B26C63}" destId="{7D80D25F-41AA-4773-9FC4-7CDBAC25B9A7}" srcOrd="1" destOrd="0" presId="urn:microsoft.com/office/officeart/2005/8/layout/orgChart1"/>
    <dgm:cxn modelId="{0AB6161D-32E5-498A-A58A-42B964330478}" type="presParOf" srcId="{78DEBC94-A295-40A1-8265-D02853B26C63}" destId="{74A74E29-502E-4D20-838D-3679A36C0600}" srcOrd="2" destOrd="0" presId="urn:microsoft.com/office/officeart/2005/8/layout/orgChart1"/>
    <dgm:cxn modelId="{06A463AF-BE69-4C4F-B8EB-5D2D031D2DE6}" type="presParOf" srcId="{4EE32ADF-62C2-45C3-B763-69BB547DF3B4}" destId="{95D8AC30-3956-4C11-8526-CDEBD2FD869E}" srcOrd="2" destOrd="0" presId="urn:microsoft.com/office/officeart/2005/8/layout/orgChart1"/>
    <dgm:cxn modelId="{7A938754-58AF-4087-98BD-E29A7CE0222F}" type="presParOf" srcId="{8A848B50-0931-4CD3-80E2-AEB230AA12C2}" destId="{9168AB8D-4381-4317-B529-3FE312BA28C5}" srcOrd="2" destOrd="0" presId="urn:microsoft.com/office/officeart/2005/8/layout/orgChart1"/>
    <dgm:cxn modelId="{587C081D-957E-4518-BB6E-1B6E83125386}" type="presParOf" srcId="{18529FF3-5982-4673-955F-40B7E6C84FE2}" destId="{A22EE982-647E-4863-8831-0553A9167119}" srcOrd="2" destOrd="0" presId="urn:microsoft.com/office/officeart/2005/8/layout/orgChart1"/>
  </dgm:cxnLst>
  <dgm:bg/>
  <dgm:whole/>
  <dgm:extLst/>
</dgm:dataModel>
</file>

<file path=ppt/diagrams/data5.xml><?xml version="1.0" encoding="utf-8"?>
<dgm:dataModel xmlns:dgm="http://schemas.openxmlformats.org/drawingml/2006/diagram" xmlns:a="http://schemas.openxmlformats.org/drawingml/2006/main">
  <dgm:ptLst>
    <dgm:pt modelId="{530055D1-01E1-4065-B1D1-04395365CF9B}"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zh-CN" altLang="en-US"/>
        </a:p>
      </dgm:t>
    </dgm:pt>
    <dgm:pt modelId="{24A83342-B628-4135-B25C-35851AC4F9F2}">
      <dgm:prSet phldrT="[文本]" custT="1"/>
      <dgm:spPr/>
      <dgm:t>
        <a:bodyPr/>
        <a:lstStyle/>
        <a:p>
          <a:r>
            <a:rPr lang="en-US" altLang="zh-CN" sz="2400" b="1" dirty="0" smtClean="0">
              <a:solidFill>
                <a:schemeClr val="bg1">
                  <a:lumMod val="85000"/>
                </a:schemeClr>
              </a:solidFill>
            </a:rPr>
            <a:t>TCB</a:t>
          </a:r>
          <a:endParaRPr lang="zh-CN" altLang="en-US" sz="2400" b="1" dirty="0">
            <a:solidFill>
              <a:schemeClr val="bg1">
                <a:lumMod val="85000"/>
              </a:schemeClr>
            </a:solidFill>
          </a:endParaRPr>
        </a:p>
      </dgm:t>
    </dgm:pt>
    <dgm:pt modelId="{B1AE69EA-7D9A-4CCC-99A6-5EFA1776A5B8}" type="parTrans" cxnId="{AAD38F8A-727C-4885-89C6-1996517D55F3}">
      <dgm:prSet/>
      <dgm:spPr/>
      <dgm:t>
        <a:bodyPr/>
        <a:lstStyle/>
        <a:p>
          <a:endParaRPr lang="zh-CN" altLang="en-US" sz="2400" b="1">
            <a:solidFill>
              <a:schemeClr val="tx1"/>
            </a:solidFill>
          </a:endParaRPr>
        </a:p>
      </dgm:t>
    </dgm:pt>
    <dgm:pt modelId="{9FB2BCB3-D432-4146-AB00-B11C3DD646A6}" type="sibTrans" cxnId="{AAD38F8A-727C-4885-89C6-1996517D55F3}">
      <dgm:prSet/>
      <dgm:spPr/>
      <dgm:t>
        <a:bodyPr/>
        <a:lstStyle/>
        <a:p>
          <a:endParaRPr lang="zh-CN" altLang="en-US" sz="2400" b="1">
            <a:solidFill>
              <a:schemeClr val="tx1"/>
            </a:solidFill>
          </a:endParaRPr>
        </a:p>
      </dgm:t>
    </dgm:pt>
    <dgm:pt modelId="{3C81D2EE-D38C-41B2-9057-7482E27FC78A}">
      <dgm:prSet phldrT="[文本]" custT="1"/>
      <dgm:spPr/>
      <dgm:t>
        <a:bodyPr/>
        <a:lstStyle/>
        <a:p>
          <a:r>
            <a:rPr lang="zh-CN" altLang="en-US" sz="2400" b="1" dirty="0" smtClean="0">
              <a:solidFill>
                <a:schemeClr val="bg1">
                  <a:lumMod val="85000"/>
                </a:schemeClr>
              </a:solidFill>
            </a:rPr>
            <a:t>型号合格审查组（</a:t>
          </a:r>
          <a:r>
            <a:rPr lang="en-US" altLang="zh-CN" sz="2400" b="1" dirty="0" smtClean="0">
              <a:solidFill>
                <a:schemeClr val="bg1">
                  <a:lumMod val="85000"/>
                </a:schemeClr>
              </a:solidFill>
            </a:rPr>
            <a:t>TCT</a:t>
          </a:r>
          <a:r>
            <a:rPr lang="zh-CN" altLang="en-US" sz="2400" b="1" dirty="0" smtClean="0">
              <a:solidFill>
                <a:schemeClr val="bg1">
                  <a:lumMod val="85000"/>
                </a:schemeClr>
              </a:solidFill>
            </a:rPr>
            <a:t>）</a:t>
          </a:r>
          <a:endParaRPr lang="zh-CN" altLang="en-US" sz="2400" b="1" dirty="0">
            <a:solidFill>
              <a:schemeClr val="bg1">
                <a:lumMod val="85000"/>
              </a:schemeClr>
            </a:solidFill>
          </a:endParaRPr>
        </a:p>
      </dgm:t>
    </dgm:pt>
    <dgm:pt modelId="{90E26F3B-B1D0-4A68-B353-ED6B44FD00AE}" type="parTrans" cxnId="{E1F3AB1A-FDA5-4122-BFA3-A76848AD9C72}">
      <dgm:prSet/>
      <dgm:spPr/>
      <dgm:t>
        <a:bodyPr/>
        <a:lstStyle/>
        <a:p>
          <a:endParaRPr lang="zh-CN" altLang="en-US" sz="2400" b="1">
            <a:solidFill>
              <a:schemeClr val="tx1"/>
            </a:solidFill>
          </a:endParaRPr>
        </a:p>
      </dgm:t>
    </dgm:pt>
    <dgm:pt modelId="{4294538F-A89D-4EE9-8992-3D72D5969978}" type="sibTrans" cxnId="{E1F3AB1A-FDA5-4122-BFA3-A76848AD9C72}">
      <dgm:prSet/>
      <dgm:spPr/>
      <dgm:t>
        <a:bodyPr/>
        <a:lstStyle/>
        <a:p>
          <a:endParaRPr lang="zh-CN" altLang="en-US" sz="2400" b="1">
            <a:solidFill>
              <a:schemeClr val="tx1"/>
            </a:solidFill>
          </a:endParaRPr>
        </a:p>
      </dgm:t>
    </dgm:pt>
    <dgm:pt modelId="{CBE3BC68-61DE-48C9-994B-5B4DA8576DBA}">
      <dgm:prSet custT="1"/>
      <dgm:spPr/>
      <dgm:t>
        <a:bodyPr/>
        <a:lstStyle/>
        <a:p>
          <a:r>
            <a:rPr lang="zh-CN" altLang="en-US" sz="2400" b="1" dirty="0" smtClean="0">
              <a:solidFill>
                <a:schemeClr val="bg1">
                  <a:lumMod val="85000"/>
                </a:schemeClr>
              </a:solidFill>
            </a:rPr>
            <a:t>各专业审查组</a:t>
          </a:r>
          <a:endParaRPr lang="zh-CN" altLang="en-US" sz="2400" b="1" dirty="0">
            <a:solidFill>
              <a:schemeClr val="bg1">
                <a:lumMod val="85000"/>
              </a:schemeClr>
            </a:solidFill>
          </a:endParaRPr>
        </a:p>
      </dgm:t>
    </dgm:pt>
    <dgm:pt modelId="{F3ADEE6A-604D-4DFE-865D-8A61666BBEC5}" type="parTrans" cxnId="{C4BC7BF9-6A2B-4E6E-A4EE-F8F1F0DB2508}">
      <dgm:prSet/>
      <dgm:spPr/>
      <dgm:t>
        <a:bodyPr/>
        <a:lstStyle/>
        <a:p>
          <a:endParaRPr lang="zh-CN" altLang="en-US" sz="2400" b="1">
            <a:solidFill>
              <a:schemeClr val="tx1"/>
            </a:solidFill>
          </a:endParaRPr>
        </a:p>
      </dgm:t>
    </dgm:pt>
    <dgm:pt modelId="{FD2A3462-4736-454D-A2EF-B85E2C1A6AC0}" type="sibTrans" cxnId="{C4BC7BF9-6A2B-4E6E-A4EE-F8F1F0DB2508}">
      <dgm:prSet/>
      <dgm:spPr/>
      <dgm:t>
        <a:bodyPr/>
        <a:lstStyle/>
        <a:p>
          <a:endParaRPr lang="zh-CN" altLang="en-US" sz="2400" b="1">
            <a:solidFill>
              <a:schemeClr val="tx1"/>
            </a:solidFill>
          </a:endParaRPr>
        </a:p>
      </dgm:t>
    </dgm:pt>
    <dgm:pt modelId="{6CE44290-1F2C-4381-9AC7-31962BBFCA57}">
      <dgm:prSet custT="1"/>
      <dgm:spPr/>
      <dgm:t>
        <a:bodyPr/>
        <a:lstStyle/>
        <a:p>
          <a:r>
            <a:rPr lang="zh-CN" altLang="en-US" sz="2400" b="1" dirty="0" smtClean="0">
              <a:solidFill>
                <a:schemeClr val="bg1">
                  <a:lumMod val="85000"/>
                </a:schemeClr>
              </a:solidFill>
            </a:rPr>
            <a:t>各专题审查组</a:t>
          </a:r>
          <a:endParaRPr lang="zh-CN" altLang="en-US" sz="2400" b="1" dirty="0">
            <a:solidFill>
              <a:schemeClr val="bg1">
                <a:lumMod val="85000"/>
              </a:schemeClr>
            </a:solidFill>
          </a:endParaRPr>
        </a:p>
      </dgm:t>
    </dgm:pt>
    <dgm:pt modelId="{C34E5F69-C692-458B-AFEF-FE7FFC54D2E8}" type="parTrans" cxnId="{8C75A3ED-C569-4B1F-B7A7-EF6ED8C129CE}">
      <dgm:prSet/>
      <dgm:spPr/>
      <dgm:t>
        <a:bodyPr/>
        <a:lstStyle/>
        <a:p>
          <a:endParaRPr lang="zh-CN" altLang="en-US" sz="2400" b="1">
            <a:solidFill>
              <a:schemeClr val="tx1"/>
            </a:solidFill>
          </a:endParaRPr>
        </a:p>
      </dgm:t>
    </dgm:pt>
    <dgm:pt modelId="{04E72254-B675-4257-9A8E-06B560E01498}" type="sibTrans" cxnId="{8C75A3ED-C569-4B1F-B7A7-EF6ED8C129CE}">
      <dgm:prSet/>
      <dgm:spPr/>
      <dgm:t>
        <a:bodyPr/>
        <a:lstStyle/>
        <a:p>
          <a:endParaRPr lang="zh-CN" altLang="en-US" sz="2400" b="1">
            <a:solidFill>
              <a:schemeClr val="tx1"/>
            </a:solidFill>
          </a:endParaRPr>
        </a:p>
      </dgm:t>
    </dgm:pt>
    <dgm:pt modelId="{F04AF3DD-646B-42F7-B659-C4FF2B401CC3}">
      <dgm:prSet custT="1"/>
      <dgm:spPr/>
      <dgm:t>
        <a:bodyPr/>
        <a:lstStyle/>
        <a:p>
          <a:r>
            <a:rPr lang="zh-CN" altLang="en-US" sz="2400" b="1" dirty="0" smtClean="0">
              <a:solidFill>
                <a:schemeClr val="tx1"/>
              </a:solidFill>
            </a:rPr>
            <a:t>委任代表</a:t>
          </a:r>
          <a:endParaRPr lang="zh-CN" altLang="en-US" sz="2400" b="1" dirty="0">
            <a:solidFill>
              <a:schemeClr val="tx1"/>
            </a:solidFill>
          </a:endParaRPr>
        </a:p>
      </dgm:t>
    </dgm:pt>
    <dgm:pt modelId="{013FA1E8-CC5D-467F-80CB-85C4DABC67DA}" type="parTrans" cxnId="{ACBC65DD-9A0D-46FF-A256-0D274A71EF17}">
      <dgm:prSet/>
      <dgm:spPr/>
      <dgm:t>
        <a:bodyPr/>
        <a:lstStyle/>
        <a:p>
          <a:endParaRPr lang="zh-CN" altLang="en-US" sz="2400" b="1">
            <a:solidFill>
              <a:schemeClr val="tx1"/>
            </a:solidFill>
          </a:endParaRPr>
        </a:p>
      </dgm:t>
    </dgm:pt>
    <dgm:pt modelId="{E9A4BA36-DA50-46D6-B72A-E90343A2D73D}" type="sibTrans" cxnId="{ACBC65DD-9A0D-46FF-A256-0D274A71EF17}">
      <dgm:prSet/>
      <dgm:spPr/>
      <dgm:t>
        <a:bodyPr/>
        <a:lstStyle/>
        <a:p>
          <a:endParaRPr lang="zh-CN" altLang="en-US" sz="2400" b="1">
            <a:solidFill>
              <a:schemeClr val="tx1"/>
            </a:solidFill>
          </a:endParaRPr>
        </a:p>
      </dgm:t>
    </dgm:pt>
    <dgm:pt modelId="{4B26187D-7C6B-49C9-BC1C-42A9A658687F}">
      <dgm:prSet custT="1"/>
      <dgm:spPr/>
      <dgm:t>
        <a:bodyPr/>
        <a:lstStyle/>
        <a:p>
          <a:r>
            <a:rPr lang="zh-CN" altLang="en-US" sz="2400" b="1" dirty="0" smtClean="0">
              <a:solidFill>
                <a:schemeClr val="tx1"/>
              </a:solidFill>
            </a:rPr>
            <a:t>委任代表</a:t>
          </a:r>
          <a:endParaRPr lang="zh-CN" altLang="en-US" sz="2400" b="1" dirty="0">
            <a:solidFill>
              <a:schemeClr val="tx1"/>
            </a:solidFill>
          </a:endParaRPr>
        </a:p>
      </dgm:t>
    </dgm:pt>
    <dgm:pt modelId="{DBB8AF53-6DAF-4408-8928-5113119FAB42}" type="parTrans" cxnId="{049E3E38-F45F-4205-A435-5060AC92DF6C}">
      <dgm:prSet/>
      <dgm:spPr/>
      <dgm:t>
        <a:bodyPr/>
        <a:lstStyle/>
        <a:p>
          <a:endParaRPr lang="zh-CN" altLang="en-US" sz="2400" b="1">
            <a:solidFill>
              <a:schemeClr val="tx1"/>
            </a:solidFill>
          </a:endParaRPr>
        </a:p>
      </dgm:t>
    </dgm:pt>
    <dgm:pt modelId="{9ED9C6BD-4124-40F9-8954-A90E63381324}" type="sibTrans" cxnId="{049E3E38-F45F-4205-A435-5060AC92DF6C}">
      <dgm:prSet/>
      <dgm:spPr/>
      <dgm:t>
        <a:bodyPr/>
        <a:lstStyle/>
        <a:p>
          <a:endParaRPr lang="zh-CN" altLang="en-US" sz="2400" b="1">
            <a:solidFill>
              <a:schemeClr val="tx1"/>
            </a:solidFill>
          </a:endParaRPr>
        </a:p>
      </dgm:t>
    </dgm:pt>
    <dgm:pt modelId="{7D7B5788-DF50-4652-A191-FCA7F7267666}" type="pres">
      <dgm:prSet presAssocID="{530055D1-01E1-4065-B1D1-04395365CF9B}" presName="hierChild1" presStyleCnt="0">
        <dgm:presLayoutVars>
          <dgm:orgChart val="1"/>
          <dgm:chPref val="1"/>
          <dgm:dir/>
          <dgm:animOne val="branch"/>
          <dgm:animLvl val="lvl"/>
          <dgm:resizeHandles/>
        </dgm:presLayoutVars>
      </dgm:prSet>
      <dgm:spPr/>
      <dgm:t>
        <a:bodyPr/>
        <a:lstStyle/>
        <a:p>
          <a:endParaRPr lang="zh-CN" altLang="en-US"/>
        </a:p>
      </dgm:t>
    </dgm:pt>
    <dgm:pt modelId="{18529FF3-5982-4673-955F-40B7E6C84FE2}" type="pres">
      <dgm:prSet presAssocID="{24A83342-B628-4135-B25C-35851AC4F9F2}" presName="hierRoot1" presStyleCnt="0">
        <dgm:presLayoutVars>
          <dgm:hierBranch val="init"/>
        </dgm:presLayoutVars>
      </dgm:prSet>
      <dgm:spPr/>
    </dgm:pt>
    <dgm:pt modelId="{9DB7A31F-4A6F-4D03-9905-3667168F03D2}" type="pres">
      <dgm:prSet presAssocID="{24A83342-B628-4135-B25C-35851AC4F9F2}" presName="rootComposite1" presStyleCnt="0"/>
      <dgm:spPr/>
    </dgm:pt>
    <dgm:pt modelId="{E8135B05-7000-4FB1-8A66-5433F39DE786}" type="pres">
      <dgm:prSet presAssocID="{24A83342-B628-4135-B25C-35851AC4F9F2}" presName="rootText1" presStyleLbl="node0" presStyleIdx="0" presStyleCnt="1">
        <dgm:presLayoutVars>
          <dgm:chPref val="3"/>
        </dgm:presLayoutVars>
      </dgm:prSet>
      <dgm:spPr/>
      <dgm:t>
        <a:bodyPr/>
        <a:lstStyle/>
        <a:p>
          <a:endParaRPr lang="zh-CN" altLang="en-US"/>
        </a:p>
      </dgm:t>
    </dgm:pt>
    <dgm:pt modelId="{843A5E46-0323-42A8-ABFF-86DA43647A23}" type="pres">
      <dgm:prSet presAssocID="{24A83342-B628-4135-B25C-35851AC4F9F2}" presName="rootConnector1" presStyleLbl="node1" presStyleIdx="0" presStyleCnt="0"/>
      <dgm:spPr/>
      <dgm:t>
        <a:bodyPr/>
        <a:lstStyle/>
        <a:p>
          <a:endParaRPr lang="zh-CN" altLang="en-US"/>
        </a:p>
      </dgm:t>
    </dgm:pt>
    <dgm:pt modelId="{F5A306A8-AF9C-4EDF-AF5B-517B2C63E4A3}" type="pres">
      <dgm:prSet presAssocID="{24A83342-B628-4135-B25C-35851AC4F9F2}" presName="hierChild2" presStyleCnt="0"/>
      <dgm:spPr/>
    </dgm:pt>
    <dgm:pt modelId="{15785F9B-401C-4F49-BBAD-942D4A6F8864}" type="pres">
      <dgm:prSet presAssocID="{90E26F3B-B1D0-4A68-B353-ED6B44FD00AE}" presName="Name37" presStyleLbl="parChTrans1D2" presStyleIdx="0" presStyleCnt="1"/>
      <dgm:spPr/>
      <dgm:t>
        <a:bodyPr/>
        <a:lstStyle/>
        <a:p>
          <a:endParaRPr lang="zh-CN" altLang="en-US"/>
        </a:p>
      </dgm:t>
    </dgm:pt>
    <dgm:pt modelId="{8A848B50-0931-4CD3-80E2-AEB230AA12C2}" type="pres">
      <dgm:prSet presAssocID="{3C81D2EE-D38C-41B2-9057-7482E27FC78A}" presName="hierRoot2" presStyleCnt="0">
        <dgm:presLayoutVars>
          <dgm:hierBranch/>
        </dgm:presLayoutVars>
      </dgm:prSet>
      <dgm:spPr/>
    </dgm:pt>
    <dgm:pt modelId="{5D877A77-F101-4198-B1BC-31163AB2C2FA}" type="pres">
      <dgm:prSet presAssocID="{3C81D2EE-D38C-41B2-9057-7482E27FC78A}" presName="rootComposite" presStyleCnt="0"/>
      <dgm:spPr/>
    </dgm:pt>
    <dgm:pt modelId="{20A5DDCD-F4E8-4508-8080-3CF129CB9295}" type="pres">
      <dgm:prSet presAssocID="{3C81D2EE-D38C-41B2-9057-7482E27FC78A}" presName="rootText" presStyleLbl="node2" presStyleIdx="0" presStyleCnt="1" custScaleX="235887">
        <dgm:presLayoutVars>
          <dgm:chPref val="3"/>
        </dgm:presLayoutVars>
      </dgm:prSet>
      <dgm:spPr/>
      <dgm:t>
        <a:bodyPr/>
        <a:lstStyle/>
        <a:p>
          <a:endParaRPr lang="zh-CN" altLang="en-US"/>
        </a:p>
      </dgm:t>
    </dgm:pt>
    <dgm:pt modelId="{1C6FEE7D-4C31-4B9D-A10E-3EA4358EBEA5}" type="pres">
      <dgm:prSet presAssocID="{3C81D2EE-D38C-41B2-9057-7482E27FC78A}" presName="rootConnector" presStyleLbl="node2" presStyleIdx="0" presStyleCnt="1"/>
      <dgm:spPr/>
      <dgm:t>
        <a:bodyPr/>
        <a:lstStyle/>
        <a:p>
          <a:endParaRPr lang="zh-CN" altLang="en-US"/>
        </a:p>
      </dgm:t>
    </dgm:pt>
    <dgm:pt modelId="{8324F05C-72B5-47AE-AD21-8765CEF01204}" type="pres">
      <dgm:prSet presAssocID="{3C81D2EE-D38C-41B2-9057-7482E27FC78A}" presName="hierChild4" presStyleCnt="0"/>
      <dgm:spPr/>
    </dgm:pt>
    <dgm:pt modelId="{8689D84D-F024-4A49-847A-11B5B56F8ADC}" type="pres">
      <dgm:prSet presAssocID="{F3ADEE6A-604D-4DFE-865D-8A61666BBEC5}" presName="Name35" presStyleLbl="parChTrans1D3" presStyleIdx="0" presStyleCnt="2"/>
      <dgm:spPr/>
      <dgm:t>
        <a:bodyPr/>
        <a:lstStyle/>
        <a:p>
          <a:endParaRPr lang="zh-CN" altLang="en-US"/>
        </a:p>
      </dgm:t>
    </dgm:pt>
    <dgm:pt modelId="{F7A368EB-57BA-4D81-B749-8DD20A4486A2}" type="pres">
      <dgm:prSet presAssocID="{CBE3BC68-61DE-48C9-994B-5B4DA8576DBA}" presName="hierRoot2" presStyleCnt="0">
        <dgm:presLayoutVars>
          <dgm:hierBranch/>
        </dgm:presLayoutVars>
      </dgm:prSet>
      <dgm:spPr/>
    </dgm:pt>
    <dgm:pt modelId="{8E5CB02F-EE63-4C5C-B580-0D89EAE5D170}" type="pres">
      <dgm:prSet presAssocID="{CBE3BC68-61DE-48C9-994B-5B4DA8576DBA}" presName="rootComposite" presStyleCnt="0"/>
      <dgm:spPr/>
    </dgm:pt>
    <dgm:pt modelId="{CE1F0BAA-CBA4-4D43-A52D-77D09AE175C6}" type="pres">
      <dgm:prSet presAssocID="{CBE3BC68-61DE-48C9-994B-5B4DA8576DBA}" presName="rootText" presStyleLbl="node3" presStyleIdx="0" presStyleCnt="2" custScaleX="142295">
        <dgm:presLayoutVars>
          <dgm:chPref val="3"/>
        </dgm:presLayoutVars>
      </dgm:prSet>
      <dgm:spPr/>
      <dgm:t>
        <a:bodyPr/>
        <a:lstStyle/>
        <a:p>
          <a:endParaRPr lang="zh-CN" altLang="en-US"/>
        </a:p>
      </dgm:t>
    </dgm:pt>
    <dgm:pt modelId="{3FB87C1E-5284-4A04-9CA4-89C82CDE24B9}" type="pres">
      <dgm:prSet presAssocID="{CBE3BC68-61DE-48C9-994B-5B4DA8576DBA}" presName="rootConnector" presStyleLbl="node3" presStyleIdx="0" presStyleCnt="2"/>
      <dgm:spPr/>
      <dgm:t>
        <a:bodyPr/>
        <a:lstStyle/>
        <a:p>
          <a:endParaRPr lang="zh-CN" altLang="en-US"/>
        </a:p>
      </dgm:t>
    </dgm:pt>
    <dgm:pt modelId="{3956F74A-42CC-43CB-9690-3C6699EC198E}" type="pres">
      <dgm:prSet presAssocID="{CBE3BC68-61DE-48C9-994B-5B4DA8576DBA}" presName="hierChild4" presStyleCnt="0"/>
      <dgm:spPr/>
    </dgm:pt>
    <dgm:pt modelId="{5BBEB5F8-F86B-4E69-9C58-DFDE3AF9AA7B}" type="pres">
      <dgm:prSet presAssocID="{DBB8AF53-6DAF-4408-8928-5113119FAB42}" presName="Name35" presStyleLbl="parChTrans1D4" presStyleIdx="0" presStyleCnt="2"/>
      <dgm:spPr/>
      <dgm:t>
        <a:bodyPr/>
        <a:lstStyle/>
        <a:p>
          <a:endParaRPr lang="zh-CN" altLang="en-US"/>
        </a:p>
      </dgm:t>
    </dgm:pt>
    <dgm:pt modelId="{F213ACBE-BBF6-404C-B73B-D1109C73255B}" type="pres">
      <dgm:prSet presAssocID="{4B26187D-7C6B-49C9-BC1C-42A9A658687F}" presName="hierRoot2" presStyleCnt="0">
        <dgm:presLayoutVars>
          <dgm:hierBranch val="init"/>
        </dgm:presLayoutVars>
      </dgm:prSet>
      <dgm:spPr/>
    </dgm:pt>
    <dgm:pt modelId="{7E2B8462-25E0-4A8A-8AB7-B1219E4A618D}" type="pres">
      <dgm:prSet presAssocID="{4B26187D-7C6B-49C9-BC1C-42A9A658687F}" presName="rootComposite" presStyleCnt="0"/>
      <dgm:spPr/>
    </dgm:pt>
    <dgm:pt modelId="{B91F55AE-D748-4031-A7EF-DF244F337A02}" type="pres">
      <dgm:prSet presAssocID="{4B26187D-7C6B-49C9-BC1C-42A9A658687F}" presName="rootText" presStyleLbl="node4" presStyleIdx="0" presStyleCnt="2" custScaleX="142294">
        <dgm:presLayoutVars>
          <dgm:chPref val="3"/>
        </dgm:presLayoutVars>
      </dgm:prSet>
      <dgm:spPr/>
      <dgm:t>
        <a:bodyPr/>
        <a:lstStyle/>
        <a:p>
          <a:endParaRPr lang="zh-CN" altLang="en-US"/>
        </a:p>
      </dgm:t>
    </dgm:pt>
    <dgm:pt modelId="{9D0FDA3F-FA0B-4499-A489-174AAD9364B0}" type="pres">
      <dgm:prSet presAssocID="{4B26187D-7C6B-49C9-BC1C-42A9A658687F}" presName="rootConnector" presStyleLbl="node4" presStyleIdx="0" presStyleCnt="2"/>
      <dgm:spPr/>
      <dgm:t>
        <a:bodyPr/>
        <a:lstStyle/>
        <a:p>
          <a:endParaRPr lang="zh-CN" altLang="en-US"/>
        </a:p>
      </dgm:t>
    </dgm:pt>
    <dgm:pt modelId="{C37CD2D3-EB4C-4762-BC93-6207AE05B90D}" type="pres">
      <dgm:prSet presAssocID="{4B26187D-7C6B-49C9-BC1C-42A9A658687F}" presName="hierChild4" presStyleCnt="0"/>
      <dgm:spPr/>
    </dgm:pt>
    <dgm:pt modelId="{1B7BD90B-8AA5-46D2-8A40-826695C7B13C}" type="pres">
      <dgm:prSet presAssocID="{4B26187D-7C6B-49C9-BC1C-42A9A658687F}" presName="hierChild5" presStyleCnt="0"/>
      <dgm:spPr/>
    </dgm:pt>
    <dgm:pt modelId="{B470A22D-B6E9-4E26-841E-9D4983D5529D}" type="pres">
      <dgm:prSet presAssocID="{CBE3BC68-61DE-48C9-994B-5B4DA8576DBA}" presName="hierChild5" presStyleCnt="0"/>
      <dgm:spPr/>
    </dgm:pt>
    <dgm:pt modelId="{6B4290FF-1766-4098-A43B-3A5D109B2C43}" type="pres">
      <dgm:prSet presAssocID="{C34E5F69-C692-458B-AFEF-FE7FFC54D2E8}" presName="Name35" presStyleLbl="parChTrans1D3" presStyleIdx="1" presStyleCnt="2"/>
      <dgm:spPr/>
      <dgm:t>
        <a:bodyPr/>
        <a:lstStyle/>
        <a:p>
          <a:endParaRPr lang="zh-CN" altLang="en-US"/>
        </a:p>
      </dgm:t>
    </dgm:pt>
    <dgm:pt modelId="{4EE32ADF-62C2-45C3-B763-69BB547DF3B4}" type="pres">
      <dgm:prSet presAssocID="{6CE44290-1F2C-4381-9AC7-31962BBFCA57}" presName="hierRoot2" presStyleCnt="0">
        <dgm:presLayoutVars>
          <dgm:hierBranch/>
        </dgm:presLayoutVars>
      </dgm:prSet>
      <dgm:spPr/>
    </dgm:pt>
    <dgm:pt modelId="{091C6FC2-B4F5-4D23-B663-4A0B66C10A4A}" type="pres">
      <dgm:prSet presAssocID="{6CE44290-1F2C-4381-9AC7-31962BBFCA57}" presName="rootComposite" presStyleCnt="0"/>
      <dgm:spPr/>
    </dgm:pt>
    <dgm:pt modelId="{FA9FBF29-D34F-4D58-8A68-194EE05847D0}" type="pres">
      <dgm:prSet presAssocID="{6CE44290-1F2C-4381-9AC7-31962BBFCA57}" presName="rootText" presStyleLbl="node3" presStyleIdx="1" presStyleCnt="2" custScaleX="152660">
        <dgm:presLayoutVars>
          <dgm:chPref val="3"/>
        </dgm:presLayoutVars>
      </dgm:prSet>
      <dgm:spPr/>
      <dgm:t>
        <a:bodyPr/>
        <a:lstStyle/>
        <a:p>
          <a:endParaRPr lang="zh-CN" altLang="en-US"/>
        </a:p>
      </dgm:t>
    </dgm:pt>
    <dgm:pt modelId="{51DE50AB-E63C-4A14-81D3-68435BC5A0AD}" type="pres">
      <dgm:prSet presAssocID="{6CE44290-1F2C-4381-9AC7-31962BBFCA57}" presName="rootConnector" presStyleLbl="node3" presStyleIdx="1" presStyleCnt="2"/>
      <dgm:spPr/>
      <dgm:t>
        <a:bodyPr/>
        <a:lstStyle/>
        <a:p>
          <a:endParaRPr lang="zh-CN" altLang="en-US"/>
        </a:p>
      </dgm:t>
    </dgm:pt>
    <dgm:pt modelId="{519D3EA4-5072-474D-91D1-7742F27570BC}" type="pres">
      <dgm:prSet presAssocID="{6CE44290-1F2C-4381-9AC7-31962BBFCA57}" presName="hierChild4" presStyleCnt="0"/>
      <dgm:spPr/>
    </dgm:pt>
    <dgm:pt modelId="{240A6F32-E18F-46A3-A2D4-E652A139BFE4}" type="pres">
      <dgm:prSet presAssocID="{013FA1E8-CC5D-467F-80CB-85C4DABC67DA}" presName="Name35" presStyleLbl="parChTrans1D4" presStyleIdx="1" presStyleCnt="2"/>
      <dgm:spPr/>
      <dgm:t>
        <a:bodyPr/>
        <a:lstStyle/>
        <a:p>
          <a:endParaRPr lang="zh-CN" altLang="en-US"/>
        </a:p>
      </dgm:t>
    </dgm:pt>
    <dgm:pt modelId="{78DEBC94-A295-40A1-8265-D02853B26C63}" type="pres">
      <dgm:prSet presAssocID="{F04AF3DD-646B-42F7-B659-C4FF2B401CC3}" presName="hierRoot2" presStyleCnt="0">
        <dgm:presLayoutVars>
          <dgm:hierBranch/>
        </dgm:presLayoutVars>
      </dgm:prSet>
      <dgm:spPr/>
    </dgm:pt>
    <dgm:pt modelId="{6906B903-2177-4BD5-BEE3-1DC5BB29EC1A}" type="pres">
      <dgm:prSet presAssocID="{F04AF3DD-646B-42F7-B659-C4FF2B401CC3}" presName="rootComposite" presStyleCnt="0"/>
      <dgm:spPr/>
    </dgm:pt>
    <dgm:pt modelId="{C6773A0D-6A6E-48A2-8011-2375C7724202}" type="pres">
      <dgm:prSet presAssocID="{F04AF3DD-646B-42F7-B659-C4FF2B401CC3}" presName="rootText" presStyleLbl="node4" presStyleIdx="1" presStyleCnt="2" custScaleX="143883">
        <dgm:presLayoutVars>
          <dgm:chPref val="3"/>
        </dgm:presLayoutVars>
      </dgm:prSet>
      <dgm:spPr/>
      <dgm:t>
        <a:bodyPr/>
        <a:lstStyle/>
        <a:p>
          <a:endParaRPr lang="zh-CN" altLang="en-US"/>
        </a:p>
      </dgm:t>
    </dgm:pt>
    <dgm:pt modelId="{28E1E6F0-20DC-46BB-9448-B8BB8AD109A9}" type="pres">
      <dgm:prSet presAssocID="{F04AF3DD-646B-42F7-B659-C4FF2B401CC3}" presName="rootConnector" presStyleLbl="node4" presStyleIdx="1" presStyleCnt="2"/>
      <dgm:spPr/>
      <dgm:t>
        <a:bodyPr/>
        <a:lstStyle/>
        <a:p>
          <a:endParaRPr lang="zh-CN" altLang="en-US"/>
        </a:p>
      </dgm:t>
    </dgm:pt>
    <dgm:pt modelId="{7D80D25F-41AA-4773-9FC4-7CDBAC25B9A7}" type="pres">
      <dgm:prSet presAssocID="{F04AF3DD-646B-42F7-B659-C4FF2B401CC3}" presName="hierChild4" presStyleCnt="0"/>
      <dgm:spPr/>
    </dgm:pt>
    <dgm:pt modelId="{74A74E29-502E-4D20-838D-3679A36C0600}" type="pres">
      <dgm:prSet presAssocID="{F04AF3DD-646B-42F7-B659-C4FF2B401CC3}" presName="hierChild5" presStyleCnt="0"/>
      <dgm:spPr/>
    </dgm:pt>
    <dgm:pt modelId="{95D8AC30-3956-4C11-8526-CDEBD2FD869E}" type="pres">
      <dgm:prSet presAssocID="{6CE44290-1F2C-4381-9AC7-31962BBFCA57}" presName="hierChild5" presStyleCnt="0"/>
      <dgm:spPr/>
    </dgm:pt>
    <dgm:pt modelId="{9168AB8D-4381-4317-B529-3FE312BA28C5}" type="pres">
      <dgm:prSet presAssocID="{3C81D2EE-D38C-41B2-9057-7482E27FC78A}" presName="hierChild5" presStyleCnt="0"/>
      <dgm:spPr/>
    </dgm:pt>
    <dgm:pt modelId="{A22EE982-647E-4863-8831-0553A9167119}" type="pres">
      <dgm:prSet presAssocID="{24A83342-B628-4135-B25C-35851AC4F9F2}" presName="hierChild3" presStyleCnt="0"/>
      <dgm:spPr/>
    </dgm:pt>
  </dgm:ptLst>
  <dgm:cxnLst>
    <dgm:cxn modelId="{A1C08053-1200-49E1-BFA0-9FFB78DA0212}" type="presOf" srcId="{530055D1-01E1-4065-B1D1-04395365CF9B}" destId="{7D7B5788-DF50-4652-A191-FCA7F7267666}" srcOrd="0" destOrd="0" presId="urn:microsoft.com/office/officeart/2005/8/layout/orgChart1"/>
    <dgm:cxn modelId="{5D18A41F-D0C2-492A-BAC3-E42EBFDB4C86}" type="presOf" srcId="{4B26187D-7C6B-49C9-BC1C-42A9A658687F}" destId="{9D0FDA3F-FA0B-4499-A489-174AAD9364B0}" srcOrd="1" destOrd="0" presId="urn:microsoft.com/office/officeart/2005/8/layout/orgChart1"/>
    <dgm:cxn modelId="{00520DD8-3724-4F19-9216-AB0654F551A7}" type="presOf" srcId="{CBE3BC68-61DE-48C9-994B-5B4DA8576DBA}" destId="{CE1F0BAA-CBA4-4D43-A52D-77D09AE175C6}" srcOrd="0" destOrd="0" presId="urn:microsoft.com/office/officeart/2005/8/layout/orgChart1"/>
    <dgm:cxn modelId="{0B339127-5A65-4282-9D68-EA28AD1A85A6}" type="presOf" srcId="{C34E5F69-C692-458B-AFEF-FE7FFC54D2E8}" destId="{6B4290FF-1766-4098-A43B-3A5D109B2C43}" srcOrd="0" destOrd="0" presId="urn:microsoft.com/office/officeart/2005/8/layout/orgChart1"/>
    <dgm:cxn modelId="{6163620B-DCDB-4DD1-81F3-3A3293A0BA95}" type="presOf" srcId="{F04AF3DD-646B-42F7-B659-C4FF2B401CC3}" destId="{C6773A0D-6A6E-48A2-8011-2375C7724202}" srcOrd="0" destOrd="0" presId="urn:microsoft.com/office/officeart/2005/8/layout/orgChart1"/>
    <dgm:cxn modelId="{13CAF28A-861C-4F04-91A3-E15ADBC6021F}" type="presOf" srcId="{013FA1E8-CC5D-467F-80CB-85C4DABC67DA}" destId="{240A6F32-E18F-46A3-A2D4-E652A139BFE4}" srcOrd="0" destOrd="0" presId="urn:microsoft.com/office/officeart/2005/8/layout/orgChart1"/>
    <dgm:cxn modelId="{441E534C-D8CC-4097-B592-901194E5C976}" type="presOf" srcId="{24A83342-B628-4135-B25C-35851AC4F9F2}" destId="{E8135B05-7000-4FB1-8A66-5433F39DE786}" srcOrd="0" destOrd="0" presId="urn:microsoft.com/office/officeart/2005/8/layout/orgChart1"/>
    <dgm:cxn modelId="{AAD38F8A-727C-4885-89C6-1996517D55F3}" srcId="{530055D1-01E1-4065-B1D1-04395365CF9B}" destId="{24A83342-B628-4135-B25C-35851AC4F9F2}" srcOrd="0" destOrd="0" parTransId="{B1AE69EA-7D9A-4CCC-99A6-5EFA1776A5B8}" sibTransId="{9FB2BCB3-D432-4146-AB00-B11C3DD646A6}"/>
    <dgm:cxn modelId="{A7D895BE-DA41-4757-A065-679B384C8000}" type="presOf" srcId="{DBB8AF53-6DAF-4408-8928-5113119FAB42}" destId="{5BBEB5F8-F86B-4E69-9C58-DFDE3AF9AA7B}" srcOrd="0" destOrd="0" presId="urn:microsoft.com/office/officeart/2005/8/layout/orgChart1"/>
    <dgm:cxn modelId="{E1F3AB1A-FDA5-4122-BFA3-A76848AD9C72}" srcId="{24A83342-B628-4135-B25C-35851AC4F9F2}" destId="{3C81D2EE-D38C-41B2-9057-7482E27FC78A}" srcOrd="0" destOrd="0" parTransId="{90E26F3B-B1D0-4A68-B353-ED6B44FD00AE}" sibTransId="{4294538F-A89D-4EE9-8992-3D72D5969978}"/>
    <dgm:cxn modelId="{2081685B-4735-4414-B1AC-1F3B8F0D530B}" type="presOf" srcId="{24A83342-B628-4135-B25C-35851AC4F9F2}" destId="{843A5E46-0323-42A8-ABFF-86DA43647A23}" srcOrd="1" destOrd="0" presId="urn:microsoft.com/office/officeart/2005/8/layout/orgChart1"/>
    <dgm:cxn modelId="{07C49FD3-B75D-49F2-8ECC-7A2D07D14BC9}" type="presOf" srcId="{3C81D2EE-D38C-41B2-9057-7482E27FC78A}" destId="{20A5DDCD-F4E8-4508-8080-3CF129CB9295}" srcOrd="0" destOrd="0" presId="urn:microsoft.com/office/officeart/2005/8/layout/orgChart1"/>
    <dgm:cxn modelId="{2C6B2679-7ABD-4E8E-A0AB-F5E6A24061C3}" type="presOf" srcId="{90E26F3B-B1D0-4A68-B353-ED6B44FD00AE}" destId="{15785F9B-401C-4F49-BBAD-942D4A6F8864}" srcOrd="0" destOrd="0" presId="urn:microsoft.com/office/officeart/2005/8/layout/orgChart1"/>
    <dgm:cxn modelId="{39F15623-76DA-4ABE-A501-64FAC53B806B}" type="presOf" srcId="{4B26187D-7C6B-49C9-BC1C-42A9A658687F}" destId="{B91F55AE-D748-4031-A7EF-DF244F337A02}" srcOrd="0" destOrd="0" presId="urn:microsoft.com/office/officeart/2005/8/layout/orgChart1"/>
    <dgm:cxn modelId="{93E600E9-F3A8-4EE0-973D-10F8A27122B0}" type="presOf" srcId="{F04AF3DD-646B-42F7-B659-C4FF2B401CC3}" destId="{28E1E6F0-20DC-46BB-9448-B8BB8AD109A9}" srcOrd="1" destOrd="0" presId="urn:microsoft.com/office/officeart/2005/8/layout/orgChart1"/>
    <dgm:cxn modelId="{049E3E38-F45F-4205-A435-5060AC92DF6C}" srcId="{CBE3BC68-61DE-48C9-994B-5B4DA8576DBA}" destId="{4B26187D-7C6B-49C9-BC1C-42A9A658687F}" srcOrd="0" destOrd="0" parTransId="{DBB8AF53-6DAF-4408-8928-5113119FAB42}" sibTransId="{9ED9C6BD-4124-40F9-8954-A90E63381324}"/>
    <dgm:cxn modelId="{8C75A3ED-C569-4B1F-B7A7-EF6ED8C129CE}" srcId="{3C81D2EE-D38C-41B2-9057-7482E27FC78A}" destId="{6CE44290-1F2C-4381-9AC7-31962BBFCA57}" srcOrd="1" destOrd="0" parTransId="{C34E5F69-C692-458B-AFEF-FE7FFC54D2E8}" sibTransId="{04E72254-B675-4257-9A8E-06B560E01498}"/>
    <dgm:cxn modelId="{ACBC65DD-9A0D-46FF-A256-0D274A71EF17}" srcId="{6CE44290-1F2C-4381-9AC7-31962BBFCA57}" destId="{F04AF3DD-646B-42F7-B659-C4FF2B401CC3}" srcOrd="0" destOrd="0" parTransId="{013FA1E8-CC5D-467F-80CB-85C4DABC67DA}" sibTransId="{E9A4BA36-DA50-46D6-B72A-E90343A2D73D}"/>
    <dgm:cxn modelId="{AFDE7963-26E4-4304-9A29-AE9F6E1EB25B}" type="presOf" srcId="{6CE44290-1F2C-4381-9AC7-31962BBFCA57}" destId="{FA9FBF29-D34F-4D58-8A68-194EE05847D0}" srcOrd="0" destOrd="0" presId="urn:microsoft.com/office/officeart/2005/8/layout/orgChart1"/>
    <dgm:cxn modelId="{10DF9742-D17B-4AC0-B9CC-52CFAB60038B}" type="presOf" srcId="{6CE44290-1F2C-4381-9AC7-31962BBFCA57}" destId="{51DE50AB-E63C-4A14-81D3-68435BC5A0AD}" srcOrd="1" destOrd="0" presId="urn:microsoft.com/office/officeart/2005/8/layout/orgChart1"/>
    <dgm:cxn modelId="{6755A006-6DD1-4789-97E1-A00640A05A28}" type="presOf" srcId="{3C81D2EE-D38C-41B2-9057-7482E27FC78A}" destId="{1C6FEE7D-4C31-4B9D-A10E-3EA4358EBEA5}" srcOrd="1" destOrd="0" presId="urn:microsoft.com/office/officeart/2005/8/layout/orgChart1"/>
    <dgm:cxn modelId="{C4BC7BF9-6A2B-4E6E-A4EE-F8F1F0DB2508}" srcId="{3C81D2EE-D38C-41B2-9057-7482E27FC78A}" destId="{CBE3BC68-61DE-48C9-994B-5B4DA8576DBA}" srcOrd="0" destOrd="0" parTransId="{F3ADEE6A-604D-4DFE-865D-8A61666BBEC5}" sibTransId="{FD2A3462-4736-454D-A2EF-B85E2C1A6AC0}"/>
    <dgm:cxn modelId="{6ACB5F1D-3D89-489E-8821-4F90D643E2B4}" type="presOf" srcId="{F3ADEE6A-604D-4DFE-865D-8A61666BBEC5}" destId="{8689D84D-F024-4A49-847A-11B5B56F8ADC}" srcOrd="0" destOrd="0" presId="urn:microsoft.com/office/officeart/2005/8/layout/orgChart1"/>
    <dgm:cxn modelId="{325B0229-82C7-4FB4-86CC-AA2BF72C84C5}" type="presOf" srcId="{CBE3BC68-61DE-48C9-994B-5B4DA8576DBA}" destId="{3FB87C1E-5284-4A04-9CA4-89C82CDE24B9}" srcOrd="1" destOrd="0" presId="urn:microsoft.com/office/officeart/2005/8/layout/orgChart1"/>
    <dgm:cxn modelId="{84198DC9-4411-4B49-8FE7-75FE7EC8D246}" type="presParOf" srcId="{7D7B5788-DF50-4652-A191-FCA7F7267666}" destId="{18529FF3-5982-4673-955F-40B7E6C84FE2}" srcOrd="0" destOrd="0" presId="urn:microsoft.com/office/officeart/2005/8/layout/orgChart1"/>
    <dgm:cxn modelId="{9848AFFF-9403-4941-A6FC-6DEA1E96026B}" type="presParOf" srcId="{18529FF3-5982-4673-955F-40B7E6C84FE2}" destId="{9DB7A31F-4A6F-4D03-9905-3667168F03D2}" srcOrd="0" destOrd="0" presId="urn:microsoft.com/office/officeart/2005/8/layout/orgChart1"/>
    <dgm:cxn modelId="{61A24586-3FFA-4A70-A9B9-668C9A2E3EDE}" type="presParOf" srcId="{9DB7A31F-4A6F-4D03-9905-3667168F03D2}" destId="{E8135B05-7000-4FB1-8A66-5433F39DE786}" srcOrd="0" destOrd="0" presId="urn:microsoft.com/office/officeart/2005/8/layout/orgChart1"/>
    <dgm:cxn modelId="{35FF488B-DDFB-4CAC-AC78-BBB5189F2CA0}" type="presParOf" srcId="{9DB7A31F-4A6F-4D03-9905-3667168F03D2}" destId="{843A5E46-0323-42A8-ABFF-86DA43647A23}" srcOrd="1" destOrd="0" presId="urn:microsoft.com/office/officeart/2005/8/layout/orgChart1"/>
    <dgm:cxn modelId="{DDA2B7FA-4161-4F3A-B8C2-C8DE3043F3BC}" type="presParOf" srcId="{18529FF3-5982-4673-955F-40B7E6C84FE2}" destId="{F5A306A8-AF9C-4EDF-AF5B-517B2C63E4A3}" srcOrd="1" destOrd="0" presId="urn:microsoft.com/office/officeart/2005/8/layout/orgChart1"/>
    <dgm:cxn modelId="{672113FE-1793-43A9-9632-1AEA6860B637}" type="presParOf" srcId="{F5A306A8-AF9C-4EDF-AF5B-517B2C63E4A3}" destId="{15785F9B-401C-4F49-BBAD-942D4A6F8864}" srcOrd="0" destOrd="0" presId="urn:microsoft.com/office/officeart/2005/8/layout/orgChart1"/>
    <dgm:cxn modelId="{BC72A321-562D-415F-A2A7-D74EEEC86FBE}" type="presParOf" srcId="{F5A306A8-AF9C-4EDF-AF5B-517B2C63E4A3}" destId="{8A848B50-0931-4CD3-80E2-AEB230AA12C2}" srcOrd="1" destOrd="0" presId="urn:microsoft.com/office/officeart/2005/8/layout/orgChart1"/>
    <dgm:cxn modelId="{3738AF4D-2DA4-40B2-8A37-28F9A3D5CC3A}" type="presParOf" srcId="{8A848B50-0931-4CD3-80E2-AEB230AA12C2}" destId="{5D877A77-F101-4198-B1BC-31163AB2C2FA}" srcOrd="0" destOrd="0" presId="urn:microsoft.com/office/officeart/2005/8/layout/orgChart1"/>
    <dgm:cxn modelId="{29454071-0E1A-493E-9390-F18EAC7670C6}" type="presParOf" srcId="{5D877A77-F101-4198-B1BC-31163AB2C2FA}" destId="{20A5DDCD-F4E8-4508-8080-3CF129CB9295}" srcOrd="0" destOrd="0" presId="urn:microsoft.com/office/officeart/2005/8/layout/orgChart1"/>
    <dgm:cxn modelId="{EA44114B-25B8-4A08-9F31-D97A55FBEB7A}" type="presParOf" srcId="{5D877A77-F101-4198-B1BC-31163AB2C2FA}" destId="{1C6FEE7D-4C31-4B9D-A10E-3EA4358EBEA5}" srcOrd="1" destOrd="0" presId="urn:microsoft.com/office/officeart/2005/8/layout/orgChart1"/>
    <dgm:cxn modelId="{3E71D615-B19F-4E32-B24B-C60D4A53323E}" type="presParOf" srcId="{8A848B50-0931-4CD3-80E2-AEB230AA12C2}" destId="{8324F05C-72B5-47AE-AD21-8765CEF01204}" srcOrd="1" destOrd="0" presId="urn:microsoft.com/office/officeart/2005/8/layout/orgChart1"/>
    <dgm:cxn modelId="{E403DD60-8684-43E3-8008-76F0B4D5542F}" type="presParOf" srcId="{8324F05C-72B5-47AE-AD21-8765CEF01204}" destId="{8689D84D-F024-4A49-847A-11B5B56F8ADC}" srcOrd="0" destOrd="0" presId="urn:microsoft.com/office/officeart/2005/8/layout/orgChart1"/>
    <dgm:cxn modelId="{E34591D8-A4D3-4D56-9F63-2934F6680D7B}" type="presParOf" srcId="{8324F05C-72B5-47AE-AD21-8765CEF01204}" destId="{F7A368EB-57BA-4D81-B749-8DD20A4486A2}" srcOrd="1" destOrd="0" presId="urn:microsoft.com/office/officeart/2005/8/layout/orgChart1"/>
    <dgm:cxn modelId="{E2DA1C48-E440-40CD-9353-F5E51AFEF3EE}" type="presParOf" srcId="{F7A368EB-57BA-4D81-B749-8DD20A4486A2}" destId="{8E5CB02F-EE63-4C5C-B580-0D89EAE5D170}" srcOrd="0" destOrd="0" presId="urn:microsoft.com/office/officeart/2005/8/layout/orgChart1"/>
    <dgm:cxn modelId="{F3C90F19-D510-4FC6-BD2B-E106A41FE916}" type="presParOf" srcId="{8E5CB02F-EE63-4C5C-B580-0D89EAE5D170}" destId="{CE1F0BAA-CBA4-4D43-A52D-77D09AE175C6}" srcOrd="0" destOrd="0" presId="urn:microsoft.com/office/officeart/2005/8/layout/orgChart1"/>
    <dgm:cxn modelId="{E3449E4D-3A79-4023-85D9-8488488F2A38}" type="presParOf" srcId="{8E5CB02F-EE63-4C5C-B580-0D89EAE5D170}" destId="{3FB87C1E-5284-4A04-9CA4-89C82CDE24B9}" srcOrd="1" destOrd="0" presId="urn:microsoft.com/office/officeart/2005/8/layout/orgChart1"/>
    <dgm:cxn modelId="{31527159-7586-45B0-BDE9-87B2D53F59FA}" type="presParOf" srcId="{F7A368EB-57BA-4D81-B749-8DD20A4486A2}" destId="{3956F74A-42CC-43CB-9690-3C6699EC198E}" srcOrd="1" destOrd="0" presId="urn:microsoft.com/office/officeart/2005/8/layout/orgChart1"/>
    <dgm:cxn modelId="{3A846F0A-9346-46B5-ABDA-8B5703D294F5}" type="presParOf" srcId="{3956F74A-42CC-43CB-9690-3C6699EC198E}" destId="{5BBEB5F8-F86B-4E69-9C58-DFDE3AF9AA7B}" srcOrd="0" destOrd="0" presId="urn:microsoft.com/office/officeart/2005/8/layout/orgChart1"/>
    <dgm:cxn modelId="{A3B77F93-8E6D-4FA1-98B3-E04A43A6B8BA}" type="presParOf" srcId="{3956F74A-42CC-43CB-9690-3C6699EC198E}" destId="{F213ACBE-BBF6-404C-B73B-D1109C73255B}" srcOrd="1" destOrd="0" presId="urn:microsoft.com/office/officeart/2005/8/layout/orgChart1"/>
    <dgm:cxn modelId="{A3D4C169-9D2F-4ECF-A712-4D37F1A4A2CC}" type="presParOf" srcId="{F213ACBE-BBF6-404C-B73B-D1109C73255B}" destId="{7E2B8462-25E0-4A8A-8AB7-B1219E4A618D}" srcOrd="0" destOrd="0" presId="urn:microsoft.com/office/officeart/2005/8/layout/orgChart1"/>
    <dgm:cxn modelId="{AD091C08-FA3E-4933-A706-39D668F118A8}" type="presParOf" srcId="{7E2B8462-25E0-4A8A-8AB7-B1219E4A618D}" destId="{B91F55AE-D748-4031-A7EF-DF244F337A02}" srcOrd="0" destOrd="0" presId="urn:microsoft.com/office/officeart/2005/8/layout/orgChart1"/>
    <dgm:cxn modelId="{7A153999-F69B-49CB-A4F6-2692ABB362CA}" type="presParOf" srcId="{7E2B8462-25E0-4A8A-8AB7-B1219E4A618D}" destId="{9D0FDA3F-FA0B-4499-A489-174AAD9364B0}" srcOrd="1" destOrd="0" presId="urn:microsoft.com/office/officeart/2005/8/layout/orgChart1"/>
    <dgm:cxn modelId="{84CE3597-EA9D-44C0-835C-B542E90CBA99}" type="presParOf" srcId="{F213ACBE-BBF6-404C-B73B-D1109C73255B}" destId="{C37CD2D3-EB4C-4762-BC93-6207AE05B90D}" srcOrd="1" destOrd="0" presId="urn:microsoft.com/office/officeart/2005/8/layout/orgChart1"/>
    <dgm:cxn modelId="{C16BB130-FF34-4EC8-A54D-70748747B485}" type="presParOf" srcId="{F213ACBE-BBF6-404C-B73B-D1109C73255B}" destId="{1B7BD90B-8AA5-46D2-8A40-826695C7B13C}" srcOrd="2" destOrd="0" presId="urn:microsoft.com/office/officeart/2005/8/layout/orgChart1"/>
    <dgm:cxn modelId="{9E146006-0E27-4856-83F2-2C6D497C8456}" type="presParOf" srcId="{F7A368EB-57BA-4D81-B749-8DD20A4486A2}" destId="{B470A22D-B6E9-4E26-841E-9D4983D5529D}" srcOrd="2" destOrd="0" presId="urn:microsoft.com/office/officeart/2005/8/layout/orgChart1"/>
    <dgm:cxn modelId="{C3B8F4B8-DA55-45E7-B44C-BD934FAF9CEB}" type="presParOf" srcId="{8324F05C-72B5-47AE-AD21-8765CEF01204}" destId="{6B4290FF-1766-4098-A43B-3A5D109B2C43}" srcOrd="2" destOrd="0" presId="urn:microsoft.com/office/officeart/2005/8/layout/orgChart1"/>
    <dgm:cxn modelId="{F6050F07-EE55-4215-809D-252BFBDF034B}" type="presParOf" srcId="{8324F05C-72B5-47AE-AD21-8765CEF01204}" destId="{4EE32ADF-62C2-45C3-B763-69BB547DF3B4}" srcOrd="3" destOrd="0" presId="urn:microsoft.com/office/officeart/2005/8/layout/orgChart1"/>
    <dgm:cxn modelId="{285640BD-B118-430D-A97C-E71AB53A134D}" type="presParOf" srcId="{4EE32ADF-62C2-45C3-B763-69BB547DF3B4}" destId="{091C6FC2-B4F5-4D23-B663-4A0B66C10A4A}" srcOrd="0" destOrd="0" presId="urn:microsoft.com/office/officeart/2005/8/layout/orgChart1"/>
    <dgm:cxn modelId="{FCF2031B-A962-424F-8250-B02DBDAA286F}" type="presParOf" srcId="{091C6FC2-B4F5-4D23-B663-4A0B66C10A4A}" destId="{FA9FBF29-D34F-4D58-8A68-194EE05847D0}" srcOrd="0" destOrd="0" presId="urn:microsoft.com/office/officeart/2005/8/layout/orgChart1"/>
    <dgm:cxn modelId="{69AABE1F-24D7-48FA-B804-D4CD13CE23B3}" type="presParOf" srcId="{091C6FC2-B4F5-4D23-B663-4A0B66C10A4A}" destId="{51DE50AB-E63C-4A14-81D3-68435BC5A0AD}" srcOrd="1" destOrd="0" presId="urn:microsoft.com/office/officeart/2005/8/layout/orgChart1"/>
    <dgm:cxn modelId="{2A355349-4C51-4E33-A2FC-F858D35DC8B5}" type="presParOf" srcId="{4EE32ADF-62C2-45C3-B763-69BB547DF3B4}" destId="{519D3EA4-5072-474D-91D1-7742F27570BC}" srcOrd="1" destOrd="0" presId="urn:microsoft.com/office/officeart/2005/8/layout/orgChart1"/>
    <dgm:cxn modelId="{14253A6D-6940-4F5B-BDB0-A680A39CB29C}" type="presParOf" srcId="{519D3EA4-5072-474D-91D1-7742F27570BC}" destId="{240A6F32-E18F-46A3-A2D4-E652A139BFE4}" srcOrd="0" destOrd="0" presId="urn:microsoft.com/office/officeart/2005/8/layout/orgChart1"/>
    <dgm:cxn modelId="{AD2F3903-5C90-463D-BB16-3FAA34D59E6B}" type="presParOf" srcId="{519D3EA4-5072-474D-91D1-7742F27570BC}" destId="{78DEBC94-A295-40A1-8265-D02853B26C63}" srcOrd="1" destOrd="0" presId="urn:microsoft.com/office/officeart/2005/8/layout/orgChart1"/>
    <dgm:cxn modelId="{41C65C00-B892-4F0B-85C7-DBE321B00BF5}" type="presParOf" srcId="{78DEBC94-A295-40A1-8265-D02853B26C63}" destId="{6906B903-2177-4BD5-BEE3-1DC5BB29EC1A}" srcOrd="0" destOrd="0" presId="urn:microsoft.com/office/officeart/2005/8/layout/orgChart1"/>
    <dgm:cxn modelId="{A979006A-0996-4EF2-8F5F-5151FF0CECC9}" type="presParOf" srcId="{6906B903-2177-4BD5-BEE3-1DC5BB29EC1A}" destId="{C6773A0D-6A6E-48A2-8011-2375C7724202}" srcOrd="0" destOrd="0" presId="urn:microsoft.com/office/officeart/2005/8/layout/orgChart1"/>
    <dgm:cxn modelId="{E251F4BA-A1EC-4027-A9BE-A7184DF70C43}" type="presParOf" srcId="{6906B903-2177-4BD5-BEE3-1DC5BB29EC1A}" destId="{28E1E6F0-20DC-46BB-9448-B8BB8AD109A9}" srcOrd="1" destOrd="0" presId="urn:microsoft.com/office/officeart/2005/8/layout/orgChart1"/>
    <dgm:cxn modelId="{F51CC440-AA18-4AFF-866F-A9255BE7D2C8}" type="presParOf" srcId="{78DEBC94-A295-40A1-8265-D02853B26C63}" destId="{7D80D25F-41AA-4773-9FC4-7CDBAC25B9A7}" srcOrd="1" destOrd="0" presId="urn:microsoft.com/office/officeart/2005/8/layout/orgChart1"/>
    <dgm:cxn modelId="{DA13829B-E4BB-4EEC-9D65-61C18057F66A}" type="presParOf" srcId="{78DEBC94-A295-40A1-8265-D02853B26C63}" destId="{74A74E29-502E-4D20-838D-3679A36C0600}" srcOrd="2" destOrd="0" presId="urn:microsoft.com/office/officeart/2005/8/layout/orgChart1"/>
    <dgm:cxn modelId="{36AD14B2-2038-4FB0-B443-BB8809955196}" type="presParOf" srcId="{4EE32ADF-62C2-45C3-B763-69BB547DF3B4}" destId="{95D8AC30-3956-4C11-8526-CDEBD2FD869E}" srcOrd="2" destOrd="0" presId="urn:microsoft.com/office/officeart/2005/8/layout/orgChart1"/>
    <dgm:cxn modelId="{5069D9F6-8B2C-4997-91C9-6DDCC31408CB}" type="presParOf" srcId="{8A848B50-0931-4CD3-80E2-AEB230AA12C2}" destId="{9168AB8D-4381-4317-B529-3FE312BA28C5}" srcOrd="2" destOrd="0" presId="urn:microsoft.com/office/officeart/2005/8/layout/orgChart1"/>
    <dgm:cxn modelId="{B04F4D86-DFD6-4B12-AAAE-55235345CFC6}" type="presParOf" srcId="{18529FF3-5982-4673-955F-40B7E6C84FE2}" destId="{A22EE982-647E-4863-8831-0553A9167119}" srcOrd="2" destOrd="0" presId="urn:microsoft.com/office/officeart/2005/8/layout/orgChart1"/>
  </dgm:cxnLst>
  <dgm:bg/>
  <dgm:whole/>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0A6F32-E18F-46A3-A2D4-E652A139BFE4}">
      <dsp:nvSpPr>
        <dsp:cNvPr id="0" name=""/>
        <dsp:cNvSpPr/>
      </dsp:nvSpPr>
      <dsp:spPr>
        <a:xfrm>
          <a:off x="5371340" y="3128649"/>
          <a:ext cx="91440" cy="342077"/>
        </a:xfrm>
        <a:custGeom>
          <a:avLst/>
          <a:gdLst/>
          <a:ahLst/>
          <a:cxnLst/>
          <a:rect l="0" t="0" r="0" b="0"/>
          <a:pathLst>
            <a:path>
              <a:moveTo>
                <a:pt x="45720" y="0"/>
              </a:moveTo>
              <a:lnTo>
                <a:pt x="45720" y="34207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4290FF-1766-4098-A43B-3A5D109B2C43}">
      <dsp:nvSpPr>
        <dsp:cNvPr id="0" name=""/>
        <dsp:cNvSpPr/>
      </dsp:nvSpPr>
      <dsp:spPr>
        <a:xfrm>
          <a:off x="4087071" y="1972101"/>
          <a:ext cx="1329989" cy="342077"/>
        </a:xfrm>
        <a:custGeom>
          <a:avLst/>
          <a:gdLst/>
          <a:ahLst/>
          <a:cxnLst/>
          <a:rect l="0" t="0" r="0" b="0"/>
          <a:pathLst>
            <a:path>
              <a:moveTo>
                <a:pt x="0" y="0"/>
              </a:moveTo>
              <a:lnTo>
                <a:pt x="0" y="171038"/>
              </a:lnTo>
              <a:lnTo>
                <a:pt x="1329989" y="171038"/>
              </a:lnTo>
              <a:lnTo>
                <a:pt x="1329989" y="34207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BEB5F8-F86B-4E69-9C58-DFDE3AF9AA7B}">
      <dsp:nvSpPr>
        <dsp:cNvPr id="0" name=""/>
        <dsp:cNvSpPr/>
      </dsp:nvSpPr>
      <dsp:spPr>
        <a:xfrm>
          <a:off x="2626941" y="3128649"/>
          <a:ext cx="91440" cy="342077"/>
        </a:xfrm>
        <a:custGeom>
          <a:avLst/>
          <a:gdLst/>
          <a:ahLst/>
          <a:cxnLst/>
          <a:rect l="0" t="0" r="0" b="0"/>
          <a:pathLst>
            <a:path>
              <a:moveTo>
                <a:pt x="45720" y="0"/>
              </a:moveTo>
              <a:lnTo>
                <a:pt x="45720" y="34207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689D84D-F024-4A49-847A-11B5B56F8ADC}">
      <dsp:nvSpPr>
        <dsp:cNvPr id="0" name=""/>
        <dsp:cNvSpPr/>
      </dsp:nvSpPr>
      <dsp:spPr>
        <a:xfrm>
          <a:off x="2672661" y="1972101"/>
          <a:ext cx="1414409" cy="342077"/>
        </a:xfrm>
        <a:custGeom>
          <a:avLst/>
          <a:gdLst/>
          <a:ahLst/>
          <a:cxnLst/>
          <a:rect l="0" t="0" r="0" b="0"/>
          <a:pathLst>
            <a:path>
              <a:moveTo>
                <a:pt x="1414409" y="0"/>
              </a:moveTo>
              <a:lnTo>
                <a:pt x="1414409" y="171038"/>
              </a:lnTo>
              <a:lnTo>
                <a:pt x="0" y="171038"/>
              </a:lnTo>
              <a:lnTo>
                <a:pt x="0" y="34207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785F9B-401C-4F49-BBAD-942D4A6F8864}">
      <dsp:nvSpPr>
        <dsp:cNvPr id="0" name=""/>
        <dsp:cNvSpPr/>
      </dsp:nvSpPr>
      <dsp:spPr>
        <a:xfrm>
          <a:off x="4041350" y="815552"/>
          <a:ext cx="91440" cy="342077"/>
        </a:xfrm>
        <a:custGeom>
          <a:avLst/>
          <a:gdLst/>
          <a:ahLst/>
          <a:cxnLst/>
          <a:rect l="0" t="0" r="0" b="0"/>
          <a:pathLst>
            <a:path>
              <a:moveTo>
                <a:pt x="45720" y="0"/>
              </a:moveTo>
              <a:lnTo>
                <a:pt x="45720" y="342077"/>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35B05-7000-4FB1-8A66-5433F39DE786}">
      <dsp:nvSpPr>
        <dsp:cNvPr id="0" name=""/>
        <dsp:cNvSpPr/>
      </dsp:nvSpPr>
      <dsp:spPr>
        <a:xfrm>
          <a:off x="3272600" y="1082"/>
          <a:ext cx="1628941" cy="8144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tx1"/>
              </a:solidFill>
            </a:rPr>
            <a:t>TCB</a:t>
          </a:r>
          <a:endParaRPr lang="zh-CN" altLang="en-US" sz="2400" b="1" kern="1200" dirty="0">
            <a:solidFill>
              <a:schemeClr val="tx1"/>
            </a:solidFill>
          </a:endParaRPr>
        </a:p>
      </dsp:txBody>
      <dsp:txXfrm>
        <a:off x="3272600" y="1082"/>
        <a:ext cx="1628941" cy="814470"/>
      </dsp:txXfrm>
    </dsp:sp>
    <dsp:sp modelId="{20A5DDCD-F4E8-4508-8080-3CF129CB9295}">
      <dsp:nvSpPr>
        <dsp:cNvPr id="0" name=""/>
        <dsp:cNvSpPr/>
      </dsp:nvSpPr>
      <dsp:spPr>
        <a:xfrm>
          <a:off x="2165840" y="1157630"/>
          <a:ext cx="3842460" cy="8144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型号合格审查组（</a:t>
          </a:r>
          <a:r>
            <a:rPr lang="en-US" altLang="zh-CN" sz="2400" b="1" kern="1200" dirty="0" smtClean="0">
              <a:solidFill>
                <a:schemeClr val="tx1"/>
              </a:solidFill>
            </a:rPr>
            <a:t>TCT</a:t>
          </a:r>
          <a:r>
            <a:rPr lang="zh-CN" altLang="en-US" sz="2400" b="1" kern="1200" dirty="0" smtClean="0">
              <a:solidFill>
                <a:schemeClr val="tx1"/>
              </a:solidFill>
            </a:rPr>
            <a:t>）</a:t>
          </a:r>
          <a:endParaRPr lang="zh-CN" altLang="en-US" sz="2400" b="1" kern="1200" dirty="0">
            <a:solidFill>
              <a:schemeClr val="tx1"/>
            </a:solidFill>
          </a:endParaRPr>
        </a:p>
      </dsp:txBody>
      <dsp:txXfrm>
        <a:off x="2165840" y="1157630"/>
        <a:ext cx="3842460" cy="814470"/>
      </dsp:txXfrm>
    </dsp:sp>
    <dsp:sp modelId="{CE1F0BAA-CBA4-4D43-A52D-77D09AE175C6}">
      <dsp:nvSpPr>
        <dsp:cNvPr id="0" name=""/>
        <dsp:cNvSpPr/>
      </dsp:nvSpPr>
      <dsp:spPr>
        <a:xfrm>
          <a:off x="1513710" y="2314178"/>
          <a:ext cx="2317901" cy="8144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各专业审查组</a:t>
          </a:r>
          <a:endParaRPr lang="zh-CN" altLang="en-US" sz="2400" b="1" kern="1200" dirty="0">
            <a:solidFill>
              <a:schemeClr val="tx1"/>
            </a:solidFill>
          </a:endParaRPr>
        </a:p>
      </dsp:txBody>
      <dsp:txXfrm>
        <a:off x="1513710" y="2314178"/>
        <a:ext cx="2317901" cy="814470"/>
      </dsp:txXfrm>
    </dsp:sp>
    <dsp:sp modelId="{B91F55AE-D748-4031-A7EF-DF244F337A02}">
      <dsp:nvSpPr>
        <dsp:cNvPr id="0" name=""/>
        <dsp:cNvSpPr/>
      </dsp:nvSpPr>
      <dsp:spPr>
        <a:xfrm>
          <a:off x="1513718" y="3470727"/>
          <a:ext cx="2317885" cy="8144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委任代表</a:t>
          </a:r>
          <a:endParaRPr lang="zh-CN" altLang="en-US" sz="2400" b="1" kern="1200" dirty="0">
            <a:solidFill>
              <a:schemeClr val="tx1"/>
            </a:solidFill>
          </a:endParaRPr>
        </a:p>
      </dsp:txBody>
      <dsp:txXfrm>
        <a:off x="1513718" y="3470727"/>
        <a:ext cx="2317885" cy="814470"/>
      </dsp:txXfrm>
    </dsp:sp>
    <dsp:sp modelId="{FA9FBF29-D34F-4D58-8A68-194EE05847D0}">
      <dsp:nvSpPr>
        <dsp:cNvPr id="0" name=""/>
        <dsp:cNvSpPr/>
      </dsp:nvSpPr>
      <dsp:spPr>
        <a:xfrm>
          <a:off x="4173689" y="2314178"/>
          <a:ext cx="2486741" cy="8144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各专题审查组</a:t>
          </a:r>
          <a:endParaRPr lang="zh-CN" altLang="en-US" sz="2400" b="1" kern="1200" dirty="0">
            <a:solidFill>
              <a:schemeClr val="tx1"/>
            </a:solidFill>
          </a:endParaRPr>
        </a:p>
      </dsp:txBody>
      <dsp:txXfrm>
        <a:off x="4173689" y="2314178"/>
        <a:ext cx="2486741" cy="814470"/>
      </dsp:txXfrm>
    </dsp:sp>
    <dsp:sp modelId="{C6773A0D-6A6E-48A2-8011-2375C7724202}">
      <dsp:nvSpPr>
        <dsp:cNvPr id="0" name=""/>
        <dsp:cNvSpPr/>
      </dsp:nvSpPr>
      <dsp:spPr>
        <a:xfrm>
          <a:off x="4245176" y="3470727"/>
          <a:ext cx="2343769" cy="8144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委任代表</a:t>
          </a:r>
          <a:endParaRPr lang="zh-CN" altLang="en-US" sz="2400" b="1" kern="1200" dirty="0">
            <a:solidFill>
              <a:schemeClr val="tx1"/>
            </a:solidFill>
          </a:endParaRPr>
        </a:p>
      </dsp:txBody>
      <dsp:txXfrm>
        <a:off x="4245176" y="3470727"/>
        <a:ext cx="2343769" cy="8144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0A6F32-E18F-46A3-A2D4-E652A139BFE4}">
      <dsp:nvSpPr>
        <dsp:cNvPr id="0" name=""/>
        <dsp:cNvSpPr/>
      </dsp:nvSpPr>
      <dsp:spPr>
        <a:xfrm>
          <a:off x="3962871" y="3128410"/>
          <a:ext cx="91440" cy="341994"/>
        </a:xfrm>
        <a:custGeom>
          <a:avLst/>
          <a:gdLst/>
          <a:ahLst/>
          <a:cxnLst/>
          <a:rect l="0" t="0" r="0" b="0"/>
          <a:pathLst>
            <a:path>
              <a:moveTo>
                <a:pt x="45720" y="0"/>
              </a:moveTo>
              <a:lnTo>
                <a:pt x="4572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4290FF-1766-4098-A43B-3A5D109B2C43}">
      <dsp:nvSpPr>
        <dsp:cNvPr id="0" name=""/>
        <dsp:cNvSpPr/>
      </dsp:nvSpPr>
      <dsp:spPr>
        <a:xfrm>
          <a:off x="2678925" y="1972142"/>
          <a:ext cx="1329666" cy="341994"/>
        </a:xfrm>
        <a:custGeom>
          <a:avLst/>
          <a:gdLst/>
          <a:ahLst/>
          <a:cxnLst/>
          <a:rect l="0" t="0" r="0" b="0"/>
          <a:pathLst>
            <a:path>
              <a:moveTo>
                <a:pt x="0" y="0"/>
              </a:moveTo>
              <a:lnTo>
                <a:pt x="0" y="170997"/>
              </a:lnTo>
              <a:lnTo>
                <a:pt x="1329666" y="170997"/>
              </a:lnTo>
              <a:lnTo>
                <a:pt x="1329666"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BEB5F8-F86B-4E69-9C58-DFDE3AF9AA7B}">
      <dsp:nvSpPr>
        <dsp:cNvPr id="0" name=""/>
        <dsp:cNvSpPr/>
      </dsp:nvSpPr>
      <dsp:spPr>
        <a:xfrm>
          <a:off x="1219138" y="3128410"/>
          <a:ext cx="91440" cy="341994"/>
        </a:xfrm>
        <a:custGeom>
          <a:avLst/>
          <a:gdLst/>
          <a:ahLst/>
          <a:cxnLst/>
          <a:rect l="0" t="0" r="0" b="0"/>
          <a:pathLst>
            <a:path>
              <a:moveTo>
                <a:pt x="45720" y="0"/>
              </a:moveTo>
              <a:lnTo>
                <a:pt x="4572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689D84D-F024-4A49-847A-11B5B56F8ADC}">
      <dsp:nvSpPr>
        <dsp:cNvPr id="0" name=""/>
        <dsp:cNvSpPr/>
      </dsp:nvSpPr>
      <dsp:spPr>
        <a:xfrm>
          <a:off x="1264858" y="1972142"/>
          <a:ext cx="1414066" cy="341994"/>
        </a:xfrm>
        <a:custGeom>
          <a:avLst/>
          <a:gdLst/>
          <a:ahLst/>
          <a:cxnLst/>
          <a:rect l="0" t="0" r="0" b="0"/>
          <a:pathLst>
            <a:path>
              <a:moveTo>
                <a:pt x="1414066" y="0"/>
              </a:moveTo>
              <a:lnTo>
                <a:pt x="1414066" y="170997"/>
              </a:lnTo>
              <a:lnTo>
                <a:pt x="0" y="170997"/>
              </a:lnTo>
              <a:lnTo>
                <a:pt x="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785F9B-401C-4F49-BBAD-942D4A6F8864}">
      <dsp:nvSpPr>
        <dsp:cNvPr id="0" name=""/>
        <dsp:cNvSpPr/>
      </dsp:nvSpPr>
      <dsp:spPr>
        <a:xfrm>
          <a:off x="2633204" y="815875"/>
          <a:ext cx="91440" cy="341994"/>
        </a:xfrm>
        <a:custGeom>
          <a:avLst/>
          <a:gdLst/>
          <a:ahLst/>
          <a:cxnLst/>
          <a:rect l="0" t="0" r="0" b="0"/>
          <a:pathLst>
            <a:path>
              <a:moveTo>
                <a:pt x="45720" y="0"/>
              </a:moveTo>
              <a:lnTo>
                <a:pt x="45720" y="34199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35B05-7000-4FB1-8A66-5433F39DE786}">
      <dsp:nvSpPr>
        <dsp:cNvPr id="0" name=""/>
        <dsp:cNvSpPr/>
      </dsp:nvSpPr>
      <dsp:spPr>
        <a:xfrm>
          <a:off x="1864652" y="1602"/>
          <a:ext cx="1628545"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smtClean="0">
              <a:solidFill>
                <a:schemeClr val="tx1"/>
              </a:solidFill>
            </a:rPr>
            <a:t>TCB</a:t>
          </a:r>
          <a:endParaRPr lang="zh-CN" altLang="en-US" sz="2400" b="1" kern="1200" dirty="0">
            <a:solidFill>
              <a:schemeClr val="tx1"/>
            </a:solidFill>
          </a:endParaRPr>
        </a:p>
      </dsp:txBody>
      <dsp:txXfrm>
        <a:off x="1864652" y="1602"/>
        <a:ext cx="1628545" cy="814272"/>
      </dsp:txXfrm>
    </dsp:sp>
    <dsp:sp modelId="{20A5DDCD-F4E8-4508-8080-3CF129CB9295}">
      <dsp:nvSpPr>
        <dsp:cNvPr id="0" name=""/>
        <dsp:cNvSpPr/>
      </dsp:nvSpPr>
      <dsp:spPr>
        <a:xfrm>
          <a:off x="758161" y="1157869"/>
          <a:ext cx="3841527"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smtClean="0">
              <a:solidFill>
                <a:schemeClr val="bg1">
                  <a:lumMod val="85000"/>
                </a:schemeClr>
              </a:solidFill>
            </a:rPr>
            <a:t>型号合格审查组（</a:t>
          </a:r>
          <a:r>
            <a:rPr lang="en-US" altLang="zh-CN" sz="2400" b="1" kern="1200" smtClean="0">
              <a:solidFill>
                <a:schemeClr val="bg1">
                  <a:lumMod val="85000"/>
                </a:schemeClr>
              </a:solidFill>
            </a:rPr>
            <a:t>TCT</a:t>
          </a:r>
          <a:r>
            <a:rPr lang="zh-CN" altLang="en-US" sz="2400" b="1" kern="1200" smtClean="0">
              <a:solidFill>
                <a:schemeClr val="bg1">
                  <a:lumMod val="85000"/>
                </a:schemeClr>
              </a:solidFill>
            </a:rPr>
            <a:t>）</a:t>
          </a:r>
          <a:endParaRPr lang="zh-CN" altLang="en-US" sz="2400" b="1" kern="1200" dirty="0">
            <a:solidFill>
              <a:schemeClr val="bg1">
                <a:lumMod val="85000"/>
              </a:schemeClr>
            </a:solidFill>
          </a:endParaRPr>
        </a:p>
      </dsp:txBody>
      <dsp:txXfrm>
        <a:off x="758161" y="1157869"/>
        <a:ext cx="3841527" cy="814272"/>
      </dsp:txXfrm>
    </dsp:sp>
    <dsp:sp modelId="{CE1F0BAA-CBA4-4D43-A52D-77D09AE175C6}">
      <dsp:nvSpPr>
        <dsp:cNvPr id="0" name=""/>
        <dsp:cNvSpPr/>
      </dsp:nvSpPr>
      <dsp:spPr>
        <a:xfrm>
          <a:off x="106189" y="2314137"/>
          <a:ext cx="2317339"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各专业审查组</a:t>
          </a:r>
          <a:endParaRPr lang="zh-CN" altLang="en-US" sz="2400" b="1" kern="1200" dirty="0">
            <a:solidFill>
              <a:schemeClr val="bg1">
                <a:lumMod val="85000"/>
              </a:schemeClr>
            </a:solidFill>
          </a:endParaRPr>
        </a:p>
      </dsp:txBody>
      <dsp:txXfrm>
        <a:off x="106189" y="2314137"/>
        <a:ext cx="2317339" cy="814272"/>
      </dsp:txXfrm>
    </dsp:sp>
    <dsp:sp modelId="{B91F55AE-D748-4031-A7EF-DF244F337A02}">
      <dsp:nvSpPr>
        <dsp:cNvPr id="0" name=""/>
        <dsp:cNvSpPr/>
      </dsp:nvSpPr>
      <dsp:spPr>
        <a:xfrm>
          <a:off x="106197" y="3470404"/>
          <a:ext cx="2317322"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委任代表</a:t>
          </a:r>
          <a:endParaRPr lang="zh-CN" altLang="en-US" sz="2400" b="1" kern="1200" dirty="0">
            <a:solidFill>
              <a:schemeClr val="bg1">
                <a:lumMod val="85000"/>
              </a:schemeClr>
            </a:solidFill>
          </a:endParaRPr>
        </a:p>
      </dsp:txBody>
      <dsp:txXfrm>
        <a:off x="106197" y="3470404"/>
        <a:ext cx="2317322" cy="814272"/>
      </dsp:txXfrm>
    </dsp:sp>
    <dsp:sp modelId="{FA9FBF29-D34F-4D58-8A68-194EE05847D0}">
      <dsp:nvSpPr>
        <dsp:cNvPr id="0" name=""/>
        <dsp:cNvSpPr/>
      </dsp:nvSpPr>
      <dsp:spPr>
        <a:xfrm>
          <a:off x="2765522" y="2314137"/>
          <a:ext cx="2486137"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各专题审查组</a:t>
          </a:r>
          <a:endParaRPr lang="zh-CN" altLang="en-US" sz="2400" b="1" kern="1200" dirty="0">
            <a:solidFill>
              <a:schemeClr val="bg1">
                <a:lumMod val="85000"/>
              </a:schemeClr>
            </a:solidFill>
          </a:endParaRPr>
        </a:p>
      </dsp:txBody>
      <dsp:txXfrm>
        <a:off x="2765522" y="2314137"/>
        <a:ext cx="2486137" cy="814272"/>
      </dsp:txXfrm>
    </dsp:sp>
    <dsp:sp modelId="{C6773A0D-6A6E-48A2-8011-2375C7724202}">
      <dsp:nvSpPr>
        <dsp:cNvPr id="0" name=""/>
        <dsp:cNvSpPr/>
      </dsp:nvSpPr>
      <dsp:spPr>
        <a:xfrm>
          <a:off x="2836991" y="3470404"/>
          <a:ext cx="2343200"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委任代表</a:t>
          </a:r>
          <a:endParaRPr lang="zh-CN" altLang="en-US" sz="2400" b="1" kern="1200" dirty="0">
            <a:solidFill>
              <a:schemeClr val="bg1">
                <a:lumMod val="85000"/>
              </a:schemeClr>
            </a:solidFill>
          </a:endParaRPr>
        </a:p>
      </dsp:txBody>
      <dsp:txXfrm>
        <a:off x="2836991" y="3470404"/>
        <a:ext cx="2343200" cy="81427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0A6F32-E18F-46A3-A2D4-E652A139BFE4}">
      <dsp:nvSpPr>
        <dsp:cNvPr id="0" name=""/>
        <dsp:cNvSpPr/>
      </dsp:nvSpPr>
      <dsp:spPr>
        <a:xfrm>
          <a:off x="3962871" y="3128410"/>
          <a:ext cx="91440" cy="341994"/>
        </a:xfrm>
        <a:custGeom>
          <a:avLst/>
          <a:gdLst/>
          <a:ahLst/>
          <a:cxnLst/>
          <a:rect l="0" t="0" r="0" b="0"/>
          <a:pathLst>
            <a:path>
              <a:moveTo>
                <a:pt x="45720" y="0"/>
              </a:moveTo>
              <a:lnTo>
                <a:pt x="4572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4290FF-1766-4098-A43B-3A5D109B2C43}">
      <dsp:nvSpPr>
        <dsp:cNvPr id="0" name=""/>
        <dsp:cNvSpPr/>
      </dsp:nvSpPr>
      <dsp:spPr>
        <a:xfrm>
          <a:off x="2678925" y="1972142"/>
          <a:ext cx="1329666" cy="341994"/>
        </a:xfrm>
        <a:custGeom>
          <a:avLst/>
          <a:gdLst/>
          <a:ahLst/>
          <a:cxnLst/>
          <a:rect l="0" t="0" r="0" b="0"/>
          <a:pathLst>
            <a:path>
              <a:moveTo>
                <a:pt x="0" y="0"/>
              </a:moveTo>
              <a:lnTo>
                <a:pt x="0" y="170997"/>
              </a:lnTo>
              <a:lnTo>
                <a:pt x="1329666" y="170997"/>
              </a:lnTo>
              <a:lnTo>
                <a:pt x="1329666"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BEB5F8-F86B-4E69-9C58-DFDE3AF9AA7B}">
      <dsp:nvSpPr>
        <dsp:cNvPr id="0" name=""/>
        <dsp:cNvSpPr/>
      </dsp:nvSpPr>
      <dsp:spPr>
        <a:xfrm>
          <a:off x="1219138" y="3128410"/>
          <a:ext cx="91440" cy="341994"/>
        </a:xfrm>
        <a:custGeom>
          <a:avLst/>
          <a:gdLst/>
          <a:ahLst/>
          <a:cxnLst/>
          <a:rect l="0" t="0" r="0" b="0"/>
          <a:pathLst>
            <a:path>
              <a:moveTo>
                <a:pt x="45720" y="0"/>
              </a:moveTo>
              <a:lnTo>
                <a:pt x="4572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689D84D-F024-4A49-847A-11B5B56F8ADC}">
      <dsp:nvSpPr>
        <dsp:cNvPr id="0" name=""/>
        <dsp:cNvSpPr/>
      </dsp:nvSpPr>
      <dsp:spPr>
        <a:xfrm>
          <a:off x="1264858" y="1972142"/>
          <a:ext cx="1414066" cy="341994"/>
        </a:xfrm>
        <a:custGeom>
          <a:avLst/>
          <a:gdLst/>
          <a:ahLst/>
          <a:cxnLst/>
          <a:rect l="0" t="0" r="0" b="0"/>
          <a:pathLst>
            <a:path>
              <a:moveTo>
                <a:pt x="1414066" y="0"/>
              </a:moveTo>
              <a:lnTo>
                <a:pt x="1414066" y="170997"/>
              </a:lnTo>
              <a:lnTo>
                <a:pt x="0" y="170997"/>
              </a:lnTo>
              <a:lnTo>
                <a:pt x="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785F9B-401C-4F49-BBAD-942D4A6F8864}">
      <dsp:nvSpPr>
        <dsp:cNvPr id="0" name=""/>
        <dsp:cNvSpPr/>
      </dsp:nvSpPr>
      <dsp:spPr>
        <a:xfrm>
          <a:off x="2633204" y="815875"/>
          <a:ext cx="91440" cy="341994"/>
        </a:xfrm>
        <a:custGeom>
          <a:avLst/>
          <a:gdLst/>
          <a:ahLst/>
          <a:cxnLst/>
          <a:rect l="0" t="0" r="0" b="0"/>
          <a:pathLst>
            <a:path>
              <a:moveTo>
                <a:pt x="45720" y="0"/>
              </a:moveTo>
              <a:lnTo>
                <a:pt x="45720" y="34199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35B05-7000-4FB1-8A66-5433F39DE786}">
      <dsp:nvSpPr>
        <dsp:cNvPr id="0" name=""/>
        <dsp:cNvSpPr/>
      </dsp:nvSpPr>
      <dsp:spPr>
        <a:xfrm>
          <a:off x="1864652" y="1602"/>
          <a:ext cx="1628545"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lumMod val="85000"/>
                </a:schemeClr>
              </a:solidFill>
            </a:rPr>
            <a:t>TCB</a:t>
          </a:r>
          <a:endParaRPr lang="zh-CN" altLang="en-US" sz="2400" b="1" kern="1200" dirty="0">
            <a:solidFill>
              <a:schemeClr val="bg1">
                <a:lumMod val="85000"/>
              </a:schemeClr>
            </a:solidFill>
          </a:endParaRPr>
        </a:p>
      </dsp:txBody>
      <dsp:txXfrm>
        <a:off x="1864652" y="1602"/>
        <a:ext cx="1628545" cy="814272"/>
      </dsp:txXfrm>
    </dsp:sp>
    <dsp:sp modelId="{20A5DDCD-F4E8-4508-8080-3CF129CB9295}">
      <dsp:nvSpPr>
        <dsp:cNvPr id="0" name=""/>
        <dsp:cNvSpPr/>
      </dsp:nvSpPr>
      <dsp:spPr>
        <a:xfrm>
          <a:off x="758161" y="1157869"/>
          <a:ext cx="3841527"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型号合格审查组（</a:t>
          </a:r>
          <a:r>
            <a:rPr lang="en-US" altLang="zh-CN" sz="2400" b="1" kern="1200" dirty="0" smtClean="0">
              <a:solidFill>
                <a:schemeClr val="tx1"/>
              </a:solidFill>
            </a:rPr>
            <a:t>TCT</a:t>
          </a:r>
          <a:r>
            <a:rPr lang="zh-CN" altLang="en-US" sz="2400" b="1" kern="1200" dirty="0" smtClean="0">
              <a:solidFill>
                <a:schemeClr val="tx1"/>
              </a:solidFill>
            </a:rPr>
            <a:t>）</a:t>
          </a:r>
          <a:endParaRPr lang="zh-CN" altLang="en-US" sz="2400" b="1" kern="1200" dirty="0">
            <a:solidFill>
              <a:schemeClr val="tx1"/>
            </a:solidFill>
          </a:endParaRPr>
        </a:p>
      </dsp:txBody>
      <dsp:txXfrm>
        <a:off x="758161" y="1157869"/>
        <a:ext cx="3841527" cy="814272"/>
      </dsp:txXfrm>
    </dsp:sp>
    <dsp:sp modelId="{CE1F0BAA-CBA4-4D43-A52D-77D09AE175C6}">
      <dsp:nvSpPr>
        <dsp:cNvPr id="0" name=""/>
        <dsp:cNvSpPr/>
      </dsp:nvSpPr>
      <dsp:spPr>
        <a:xfrm>
          <a:off x="106189" y="2314137"/>
          <a:ext cx="2317339"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各专业审查组</a:t>
          </a:r>
          <a:endParaRPr lang="zh-CN" altLang="en-US" sz="2400" b="1" kern="1200" dirty="0">
            <a:solidFill>
              <a:schemeClr val="bg1">
                <a:lumMod val="85000"/>
              </a:schemeClr>
            </a:solidFill>
          </a:endParaRPr>
        </a:p>
      </dsp:txBody>
      <dsp:txXfrm>
        <a:off x="106189" y="2314137"/>
        <a:ext cx="2317339" cy="814272"/>
      </dsp:txXfrm>
    </dsp:sp>
    <dsp:sp modelId="{B91F55AE-D748-4031-A7EF-DF244F337A02}">
      <dsp:nvSpPr>
        <dsp:cNvPr id="0" name=""/>
        <dsp:cNvSpPr/>
      </dsp:nvSpPr>
      <dsp:spPr>
        <a:xfrm>
          <a:off x="106197" y="3470404"/>
          <a:ext cx="2317322"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委任代表</a:t>
          </a:r>
          <a:endParaRPr lang="zh-CN" altLang="en-US" sz="2400" b="1" kern="1200" dirty="0">
            <a:solidFill>
              <a:schemeClr val="bg1">
                <a:lumMod val="85000"/>
              </a:schemeClr>
            </a:solidFill>
          </a:endParaRPr>
        </a:p>
      </dsp:txBody>
      <dsp:txXfrm>
        <a:off x="106197" y="3470404"/>
        <a:ext cx="2317322" cy="814272"/>
      </dsp:txXfrm>
    </dsp:sp>
    <dsp:sp modelId="{FA9FBF29-D34F-4D58-8A68-194EE05847D0}">
      <dsp:nvSpPr>
        <dsp:cNvPr id="0" name=""/>
        <dsp:cNvSpPr/>
      </dsp:nvSpPr>
      <dsp:spPr>
        <a:xfrm>
          <a:off x="2765522" y="2314137"/>
          <a:ext cx="2486137"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各专题审查组</a:t>
          </a:r>
          <a:endParaRPr lang="zh-CN" altLang="en-US" sz="2400" b="1" kern="1200" dirty="0">
            <a:solidFill>
              <a:schemeClr val="bg1">
                <a:lumMod val="85000"/>
              </a:schemeClr>
            </a:solidFill>
          </a:endParaRPr>
        </a:p>
      </dsp:txBody>
      <dsp:txXfrm>
        <a:off x="2765522" y="2314137"/>
        <a:ext cx="2486137" cy="814272"/>
      </dsp:txXfrm>
    </dsp:sp>
    <dsp:sp modelId="{C6773A0D-6A6E-48A2-8011-2375C7724202}">
      <dsp:nvSpPr>
        <dsp:cNvPr id="0" name=""/>
        <dsp:cNvSpPr/>
      </dsp:nvSpPr>
      <dsp:spPr>
        <a:xfrm>
          <a:off x="2836991" y="3470404"/>
          <a:ext cx="2343200"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委任代表</a:t>
          </a:r>
          <a:endParaRPr lang="zh-CN" altLang="en-US" sz="2400" b="1" kern="1200" dirty="0">
            <a:solidFill>
              <a:schemeClr val="bg1">
                <a:lumMod val="85000"/>
              </a:schemeClr>
            </a:solidFill>
          </a:endParaRPr>
        </a:p>
      </dsp:txBody>
      <dsp:txXfrm>
        <a:off x="2836991" y="3470404"/>
        <a:ext cx="2343200" cy="81427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0A6F32-E18F-46A3-A2D4-E652A139BFE4}">
      <dsp:nvSpPr>
        <dsp:cNvPr id="0" name=""/>
        <dsp:cNvSpPr/>
      </dsp:nvSpPr>
      <dsp:spPr>
        <a:xfrm>
          <a:off x="3962871" y="3128410"/>
          <a:ext cx="91440" cy="341994"/>
        </a:xfrm>
        <a:custGeom>
          <a:avLst/>
          <a:gdLst/>
          <a:ahLst/>
          <a:cxnLst/>
          <a:rect l="0" t="0" r="0" b="0"/>
          <a:pathLst>
            <a:path>
              <a:moveTo>
                <a:pt x="45720" y="0"/>
              </a:moveTo>
              <a:lnTo>
                <a:pt x="4572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4290FF-1766-4098-A43B-3A5D109B2C43}">
      <dsp:nvSpPr>
        <dsp:cNvPr id="0" name=""/>
        <dsp:cNvSpPr/>
      </dsp:nvSpPr>
      <dsp:spPr>
        <a:xfrm>
          <a:off x="2678925" y="1972142"/>
          <a:ext cx="1329666" cy="341994"/>
        </a:xfrm>
        <a:custGeom>
          <a:avLst/>
          <a:gdLst/>
          <a:ahLst/>
          <a:cxnLst/>
          <a:rect l="0" t="0" r="0" b="0"/>
          <a:pathLst>
            <a:path>
              <a:moveTo>
                <a:pt x="0" y="0"/>
              </a:moveTo>
              <a:lnTo>
                <a:pt x="0" y="170997"/>
              </a:lnTo>
              <a:lnTo>
                <a:pt x="1329666" y="170997"/>
              </a:lnTo>
              <a:lnTo>
                <a:pt x="1329666"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BEB5F8-F86B-4E69-9C58-DFDE3AF9AA7B}">
      <dsp:nvSpPr>
        <dsp:cNvPr id="0" name=""/>
        <dsp:cNvSpPr/>
      </dsp:nvSpPr>
      <dsp:spPr>
        <a:xfrm>
          <a:off x="1219138" y="3128410"/>
          <a:ext cx="91440" cy="341994"/>
        </a:xfrm>
        <a:custGeom>
          <a:avLst/>
          <a:gdLst/>
          <a:ahLst/>
          <a:cxnLst/>
          <a:rect l="0" t="0" r="0" b="0"/>
          <a:pathLst>
            <a:path>
              <a:moveTo>
                <a:pt x="45720" y="0"/>
              </a:moveTo>
              <a:lnTo>
                <a:pt x="4572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689D84D-F024-4A49-847A-11B5B56F8ADC}">
      <dsp:nvSpPr>
        <dsp:cNvPr id="0" name=""/>
        <dsp:cNvSpPr/>
      </dsp:nvSpPr>
      <dsp:spPr>
        <a:xfrm>
          <a:off x="1264858" y="1972142"/>
          <a:ext cx="1414066" cy="341994"/>
        </a:xfrm>
        <a:custGeom>
          <a:avLst/>
          <a:gdLst/>
          <a:ahLst/>
          <a:cxnLst/>
          <a:rect l="0" t="0" r="0" b="0"/>
          <a:pathLst>
            <a:path>
              <a:moveTo>
                <a:pt x="1414066" y="0"/>
              </a:moveTo>
              <a:lnTo>
                <a:pt x="1414066" y="170997"/>
              </a:lnTo>
              <a:lnTo>
                <a:pt x="0" y="170997"/>
              </a:lnTo>
              <a:lnTo>
                <a:pt x="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785F9B-401C-4F49-BBAD-942D4A6F8864}">
      <dsp:nvSpPr>
        <dsp:cNvPr id="0" name=""/>
        <dsp:cNvSpPr/>
      </dsp:nvSpPr>
      <dsp:spPr>
        <a:xfrm>
          <a:off x="2633204" y="815875"/>
          <a:ext cx="91440" cy="341994"/>
        </a:xfrm>
        <a:custGeom>
          <a:avLst/>
          <a:gdLst/>
          <a:ahLst/>
          <a:cxnLst/>
          <a:rect l="0" t="0" r="0" b="0"/>
          <a:pathLst>
            <a:path>
              <a:moveTo>
                <a:pt x="45720" y="0"/>
              </a:moveTo>
              <a:lnTo>
                <a:pt x="45720" y="34199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35B05-7000-4FB1-8A66-5433F39DE786}">
      <dsp:nvSpPr>
        <dsp:cNvPr id="0" name=""/>
        <dsp:cNvSpPr/>
      </dsp:nvSpPr>
      <dsp:spPr>
        <a:xfrm>
          <a:off x="1864652" y="1602"/>
          <a:ext cx="1628545"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lumMod val="85000"/>
                </a:schemeClr>
              </a:solidFill>
            </a:rPr>
            <a:t>TCB</a:t>
          </a:r>
          <a:endParaRPr lang="zh-CN" altLang="en-US" sz="2400" b="1" kern="1200" dirty="0">
            <a:solidFill>
              <a:schemeClr val="bg1">
                <a:lumMod val="85000"/>
              </a:schemeClr>
            </a:solidFill>
          </a:endParaRPr>
        </a:p>
      </dsp:txBody>
      <dsp:txXfrm>
        <a:off x="1864652" y="1602"/>
        <a:ext cx="1628545" cy="814272"/>
      </dsp:txXfrm>
    </dsp:sp>
    <dsp:sp modelId="{20A5DDCD-F4E8-4508-8080-3CF129CB9295}">
      <dsp:nvSpPr>
        <dsp:cNvPr id="0" name=""/>
        <dsp:cNvSpPr/>
      </dsp:nvSpPr>
      <dsp:spPr>
        <a:xfrm>
          <a:off x="758161" y="1157869"/>
          <a:ext cx="3841527"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型号合格审查组（</a:t>
          </a:r>
          <a:r>
            <a:rPr lang="en-US" altLang="zh-CN" sz="2400" b="1" kern="1200" dirty="0" smtClean="0">
              <a:solidFill>
                <a:schemeClr val="bg1">
                  <a:lumMod val="85000"/>
                </a:schemeClr>
              </a:solidFill>
            </a:rPr>
            <a:t>TCT</a:t>
          </a:r>
          <a:r>
            <a:rPr lang="zh-CN" altLang="en-US" sz="2400" b="1" kern="1200" dirty="0" smtClean="0">
              <a:solidFill>
                <a:schemeClr val="bg1">
                  <a:lumMod val="85000"/>
                </a:schemeClr>
              </a:solidFill>
            </a:rPr>
            <a:t>）</a:t>
          </a:r>
          <a:endParaRPr lang="zh-CN" altLang="en-US" sz="2400" b="1" kern="1200" dirty="0">
            <a:solidFill>
              <a:schemeClr val="bg1">
                <a:lumMod val="85000"/>
              </a:schemeClr>
            </a:solidFill>
          </a:endParaRPr>
        </a:p>
      </dsp:txBody>
      <dsp:txXfrm>
        <a:off x="758161" y="1157869"/>
        <a:ext cx="3841527" cy="814272"/>
      </dsp:txXfrm>
    </dsp:sp>
    <dsp:sp modelId="{CE1F0BAA-CBA4-4D43-A52D-77D09AE175C6}">
      <dsp:nvSpPr>
        <dsp:cNvPr id="0" name=""/>
        <dsp:cNvSpPr/>
      </dsp:nvSpPr>
      <dsp:spPr>
        <a:xfrm>
          <a:off x="106189" y="2314137"/>
          <a:ext cx="2317339"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各专业审查组</a:t>
          </a:r>
          <a:endParaRPr lang="zh-CN" altLang="en-US" sz="2400" b="1" kern="1200" dirty="0">
            <a:solidFill>
              <a:schemeClr val="tx1"/>
            </a:solidFill>
          </a:endParaRPr>
        </a:p>
      </dsp:txBody>
      <dsp:txXfrm>
        <a:off x="106189" y="2314137"/>
        <a:ext cx="2317339" cy="814272"/>
      </dsp:txXfrm>
    </dsp:sp>
    <dsp:sp modelId="{B91F55AE-D748-4031-A7EF-DF244F337A02}">
      <dsp:nvSpPr>
        <dsp:cNvPr id="0" name=""/>
        <dsp:cNvSpPr/>
      </dsp:nvSpPr>
      <dsp:spPr>
        <a:xfrm>
          <a:off x="106197" y="3470404"/>
          <a:ext cx="2317322"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委任代表</a:t>
          </a:r>
          <a:endParaRPr lang="zh-CN" altLang="en-US" sz="2400" b="1" kern="1200" dirty="0">
            <a:solidFill>
              <a:schemeClr val="bg1">
                <a:lumMod val="85000"/>
              </a:schemeClr>
            </a:solidFill>
          </a:endParaRPr>
        </a:p>
      </dsp:txBody>
      <dsp:txXfrm>
        <a:off x="106197" y="3470404"/>
        <a:ext cx="2317322" cy="814272"/>
      </dsp:txXfrm>
    </dsp:sp>
    <dsp:sp modelId="{FA9FBF29-D34F-4D58-8A68-194EE05847D0}">
      <dsp:nvSpPr>
        <dsp:cNvPr id="0" name=""/>
        <dsp:cNvSpPr/>
      </dsp:nvSpPr>
      <dsp:spPr>
        <a:xfrm>
          <a:off x="2765522" y="2314137"/>
          <a:ext cx="2486137"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各专题审查组</a:t>
          </a:r>
          <a:endParaRPr lang="zh-CN" altLang="en-US" sz="2400" b="1" kern="1200" dirty="0">
            <a:solidFill>
              <a:schemeClr val="tx1"/>
            </a:solidFill>
          </a:endParaRPr>
        </a:p>
      </dsp:txBody>
      <dsp:txXfrm>
        <a:off x="2765522" y="2314137"/>
        <a:ext cx="2486137" cy="814272"/>
      </dsp:txXfrm>
    </dsp:sp>
    <dsp:sp modelId="{C6773A0D-6A6E-48A2-8011-2375C7724202}">
      <dsp:nvSpPr>
        <dsp:cNvPr id="0" name=""/>
        <dsp:cNvSpPr/>
      </dsp:nvSpPr>
      <dsp:spPr>
        <a:xfrm>
          <a:off x="2836991" y="3470404"/>
          <a:ext cx="2343200"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委任代表</a:t>
          </a:r>
          <a:endParaRPr lang="zh-CN" altLang="en-US" sz="2400" b="1" kern="1200" dirty="0">
            <a:solidFill>
              <a:schemeClr val="bg1">
                <a:lumMod val="85000"/>
              </a:schemeClr>
            </a:solidFill>
          </a:endParaRPr>
        </a:p>
      </dsp:txBody>
      <dsp:txXfrm>
        <a:off x="2836991" y="3470404"/>
        <a:ext cx="2343200" cy="81427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0A6F32-E18F-46A3-A2D4-E652A139BFE4}">
      <dsp:nvSpPr>
        <dsp:cNvPr id="0" name=""/>
        <dsp:cNvSpPr/>
      </dsp:nvSpPr>
      <dsp:spPr>
        <a:xfrm>
          <a:off x="3962871" y="3128410"/>
          <a:ext cx="91440" cy="341994"/>
        </a:xfrm>
        <a:custGeom>
          <a:avLst/>
          <a:gdLst/>
          <a:ahLst/>
          <a:cxnLst/>
          <a:rect l="0" t="0" r="0" b="0"/>
          <a:pathLst>
            <a:path>
              <a:moveTo>
                <a:pt x="45720" y="0"/>
              </a:moveTo>
              <a:lnTo>
                <a:pt x="4572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4290FF-1766-4098-A43B-3A5D109B2C43}">
      <dsp:nvSpPr>
        <dsp:cNvPr id="0" name=""/>
        <dsp:cNvSpPr/>
      </dsp:nvSpPr>
      <dsp:spPr>
        <a:xfrm>
          <a:off x="2678925" y="1972142"/>
          <a:ext cx="1329666" cy="341994"/>
        </a:xfrm>
        <a:custGeom>
          <a:avLst/>
          <a:gdLst/>
          <a:ahLst/>
          <a:cxnLst/>
          <a:rect l="0" t="0" r="0" b="0"/>
          <a:pathLst>
            <a:path>
              <a:moveTo>
                <a:pt x="0" y="0"/>
              </a:moveTo>
              <a:lnTo>
                <a:pt x="0" y="170997"/>
              </a:lnTo>
              <a:lnTo>
                <a:pt x="1329666" y="170997"/>
              </a:lnTo>
              <a:lnTo>
                <a:pt x="1329666"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BEB5F8-F86B-4E69-9C58-DFDE3AF9AA7B}">
      <dsp:nvSpPr>
        <dsp:cNvPr id="0" name=""/>
        <dsp:cNvSpPr/>
      </dsp:nvSpPr>
      <dsp:spPr>
        <a:xfrm>
          <a:off x="1219138" y="3128410"/>
          <a:ext cx="91440" cy="341994"/>
        </a:xfrm>
        <a:custGeom>
          <a:avLst/>
          <a:gdLst/>
          <a:ahLst/>
          <a:cxnLst/>
          <a:rect l="0" t="0" r="0" b="0"/>
          <a:pathLst>
            <a:path>
              <a:moveTo>
                <a:pt x="45720" y="0"/>
              </a:moveTo>
              <a:lnTo>
                <a:pt x="4572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689D84D-F024-4A49-847A-11B5B56F8ADC}">
      <dsp:nvSpPr>
        <dsp:cNvPr id="0" name=""/>
        <dsp:cNvSpPr/>
      </dsp:nvSpPr>
      <dsp:spPr>
        <a:xfrm>
          <a:off x="1264858" y="1972142"/>
          <a:ext cx="1414066" cy="341994"/>
        </a:xfrm>
        <a:custGeom>
          <a:avLst/>
          <a:gdLst/>
          <a:ahLst/>
          <a:cxnLst/>
          <a:rect l="0" t="0" r="0" b="0"/>
          <a:pathLst>
            <a:path>
              <a:moveTo>
                <a:pt x="1414066" y="0"/>
              </a:moveTo>
              <a:lnTo>
                <a:pt x="1414066" y="170997"/>
              </a:lnTo>
              <a:lnTo>
                <a:pt x="0" y="170997"/>
              </a:lnTo>
              <a:lnTo>
                <a:pt x="0" y="3419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785F9B-401C-4F49-BBAD-942D4A6F8864}">
      <dsp:nvSpPr>
        <dsp:cNvPr id="0" name=""/>
        <dsp:cNvSpPr/>
      </dsp:nvSpPr>
      <dsp:spPr>
        <a:xfrm>
          <a:off x="2633204" y="815875"/>
          <a:ext cx="91440" cy="341994"/>
        </a:xfrm>
        <a:custGeom>
          <a:avLst/>
          <a:gdLst/>
          <a:ahLst/>
          <a:cxnLst/>
          <a:rect l="0" t="0" r="0" b="0"/>
          <a:pathLst>
            <a:path>
              <a:moveTo>
                <a:pt x="45720" y="0"/>
              </a:moveTo>
              <a:lnTo>
                <a:pt x="45720" y="34199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35B05-7000-4FB1-8A66-5433F39DE786}">
      <dsp:nvSpPr>
        <dsp:cNvPr id="0" name=""/>
        <dsp:cNvSpPr/>
      </dsp:nvSpPr>
      <dsp:spPr>
        <a:xfrm>
          <a:off x="1864652" y="1602"/>
          <a:ext cx="1628545"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lumMod val="85000"/>
                </a:schemeClr>
              </a:solidFill>
            </a:rPr>
            <a:t>TCB</a:t>
          </a:r>
          <a:endParaRPr lang="zh-CN" altLang="en-US" sz="2400" b="1" kern="1200" dirty="0">
            <a:solidFill>
              <a:schemeClr val="bg1">
                <a:lumMod val="85000"/>
              </a:schemeClr>
            </a:solidFill>
          </a:endParaRPr>
        </a:p>
      </dsp:txBody>
      <dsp:txXfrm>
        <a:off x="1864652" y="1602"/>
        <a:ext cx="1628545" cy="814272"/>
      </dsp:txXfrm>
    </dsp:sp>
    <dsp:sp modelId="{20A5DDCD-F4E8-4508-8080-3CF129CB9295}">
      <dsp:nvSpPr>
        <dsp:cNvPr id="0" name=""/>
        <dsp:cNvSpPr/>
      </dsp:nvSpPr>
      <dsp:spPr>
        <a:xfrm>
          <a:off x="758161" y="1157869"/>
          <a:ext cx="3841527"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型号合格审查组（</a:t>
          </a:r>
          <a:r>
            <a:rPr lang="en-US" altLang="zh-CN" sz="2400" b="1" kern="1200" dirty="0" smtClean="0">
              <a:solidFill>
                <a:schemeClr val="bg1">
                  <a:lumMod val="85000"/>
                </a:schemeClr>
              </a:solidFill>
            </a:rPr>
            <a:t>TCT</a:t>
          </a:r>
          <a:r>
            <a:rPr lang="zh-CN" altLang="en-US" sz="2400" b="1" kern="1200" dirty="0" smtClean="0">
              <a:solidFill>
                <a:schemeClr val="bg1">
                  <a:lumMod val="85000"/>
                </a:schemeClr>
              </a:solidFill>
            </a:rPr>
            <a:t>）</a:t>
          </a:r>
          <a:endParaRPr lang="zh-CN" altLang="en-US" sz="2400" b="1" kern="1200" dirty="0">
            <a:solidFill>
              <a:schemeClr val="bg1">
                <a:lumMod val="85000"/>
              </a:schemeClr>
            </a:solidFill>
          </a:endParaRPr>
        </a:p>
      </dsp:txBody>
      <dsp:txXfrm>
        <a:off x="758161" y="1157869"/>
        <a:ext cx="3841527" cy="814272"/>
      </dsp:txXfrm>
    </dsp:sp>
    <dsp:sp modelId="{CE1F0BAA-CBA4-4D43-A52D-77D09AE175C6}">
      <dsp:nvSpPr>
        <dsp:cNvPr id="0" name=""/>
        <dsp:cNvSpPr/>
      </dsp:nvSpPr>
      <dsp:spPr>
        <a:xfrm>
          <a:off x="106189" y="2314137"/>
          <a:ext cx="2317339"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各专业审查组</a:t>
          </a:r>
          <a:endParaRPr lang="zh-CN" altLang="en-US" sz="2400" b="1" kern="1200" dirty="0">
            <a:solidFill>
              <a:schemeClr val="bg1">
                <a:lumMod val="85000"/>
              </a:schemeClr>
            </a:solidFill>
          </a:endParaRPr>
        </a:p>
      </dsp:txBody>
      <dsp:txXfrm>
        <a:off x="106189" y="2314137"/>
        <a:ext cx="2317339" cy="814272"/>
      </dsp:txXfrm>
    </dsp:sp>
    <dsp:sp modelId="{B91F55AE-D748-4031-A7EF-DF244F337A02}">
      <dsp:nvSpPr>
        <dsp:cNvPr id="0" name=""/>
        <dsp:cNvSpPr/>
      </dsp:nvSpPr>
      <dsp:spPr>
        <a:xfrm>
          <a:off x="106197" y="3470404"/>
          <a:ext cx="2317322"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委任代表</a:t>
          </a:r>
          <a:endParaRPr lang="zh-CN" altLang="en-US" sz="2400" b="1" kern="1200" dirty="0">
            <a:solidFill>
              <a:schemeClr val="tx1"/>
            </a:solidFill>
          </a:endParaRPr>
        </a:p>
      </dsp:txBody>
      <dsp:txXfrm>
        <a:off x="106197" y="3470404"/>
        <a:ext cx="2317322" cy="814272"/>
      </dsp:txXfrm>
    </dsp:sp>
    <dsp:sp modelId="{FA9FBF29-D34F-4D58-8A68-194EE05847D0}">
      <dsp:nvSpPr>
        <dsp:cNvPr id="0" name=""/>
        <dsp:cNvSpPr/>
      </dsp:nvSpPr>
      <dsp:spPr>
        <a:xfrm>
          <a:off x="2765522" y="2314137"/>
          <a:ext cx="2486137"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lumMod val="85000"/>
                </a:schemeClr>
              </a:solidFill>
            </a:rPr>
            <a:t>各专题审查组</a:t>
          </a:r>
          <a:endParaRPr lang="zh-CN" altLang="en-US" sz="2400" b="1" kern="1200" dirty="0">
            <a:solidFill>
              <a:schemeClr val="bg1">
                <a:lumMod val="85000"/>
              </a:schemeClr>
            </a:solidFill>
          </a:endParaRPr>
        </a:p>
      </dsp:txBody>
      <dsp:txXfrm>
        <a:off x="2765522" y="2314137"/>
        <a:ext cx="2486137" cy="814272"/>
      </dsp:txXfrm>
    </dsp:sp>
    <dsp:sp modelId="{C6773A0D-6A6E-48A2-8011-2375C7724202}">
      <dsp:nvSpPr>
        <dsp:cNvPr id="0" name=""/>
        <dsp:cNvSpPr/>
      </dsp:nvSpPr>
      <dsp:spPr>
        <a:xfrm>
          <a:off x="2836991" y="3470404"/>
          <a:ext cx="2343200" cy="8142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委任代表</a:t>
          </a:r>
          <a:endParaRPr lang="zh-CN" altLang="en-US" sz="2400" b="1" kern="1200" dirty="0">
            <a:solidFill>
              <a:schemeClr val="tx1"/>
            </a:solidFill>
          </a:endParaRPr>
        </a:p>
      </dsp:txBody>
      <dsp:txXfrm>
        <a:off x="2836991" y="3470404"/>
        <a:ext cx="2343200" cy="81427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5"/>
          <p:cNvSpPr>
            <a:spLocks noGrp="1" noChangeArrowheads="1"/>
          </p:cNvSpPr>
          <p:nvPr>
            <p:ph type="sldNum" sz="quarter" idx="3"/>
          </p:nvPr>
        </p:nvSpPr>
        <p:spPr bwMode="auto">
          <a:xfrm>
            <a:off x="3841750" y="9609139"/>
            <a:ext cx="3076575" cy="511176"/>
          </a:xfrm>
          <a:prstGeom prst="rect">
            <a:avLst/>
          </a:prstGeom>
          <a:noFill/>
          <a:ln w="9525">
            <a:noFill/>
            <a:miter lim="800000"/>
            <a:headEnd/>
            <a:tailEnd/>
          </a:ln>
          <a:effectLst/>
        </p:spPr>
        <p:txBody>
          <a:bodyPr vert="horz" wrap="square" lIns="99024" tIns="49512" rIns="99024" bIns="49512" numCol="1" anchor="b" anchorCtr="0" compatLnSpc="1">
            <a:prstTxWarp prst="textNoShape">
              <a:avLst/>
            </a:prstTxWarp>
          </a:bodyPr>
          <a:lstStyle>
            <a:lvl1pPr algn="r" eaLnBrk="0" hangingPunct="0">
              <a:defRPr sz="1400">
                <a:latin typeface="Arial" charset="0"/>
                <a:ea typeface="宋体" pitchFamily="2" charset="-122"/>
              </a:defRPr>
            </a:lvl1pPr>
          </a:lstStyle>
          <a:p>
            <a:pPr>
              <a:defRPr/>
            </a:pPr>
            <a:fld id="{B5B67CAD-8D46-4D9C-B7D2-2ECF299578EB}" type="slidenum">
              <a:rPr lang="zh-CN" altLang="en-US"/>
              <a:pPr>
                <a:defRPr/>
              </a:pPr>
              <a:t>‹#›</a:t>
            </a:fld>
            <a:endParaRPr lang="en-US" altLang="zh-CN" dirty="0"/>
          </a:p>
        </p:txBody>
      </p:sp>
      <p:sp>
        <p:nvSpPr>
          <p:cNvPr id="11" name="Rectangle 69"/>
          <p:cNvSpPr>
            <a:spLocks noChangeArrowheads="1"/>
          </p:cNvSpPr>
          <p:nvPr/>
        </p:nvSpPr>
        <p:spPr bwMode="auto">
          <a:xfrm>
            <a:off x="1576396" y="9673762"/>
            <a:ext cx="5068887" cy="374278"/>
          </a:xfrm>
          <a:prstGeom prst="rect">
            <a:avLst/>
          </a:prstGeom>
          <a:noFill/>
          <a:ln w="9525" cap="flat" cmpd="sng">
            <a:noFill/>
            <a:prstDash val="solid"/>
            <a:miter lim="800000"/>
            <a:headEnd/>
            <a:tailEnd/>
          </a:ln>
          <a:effectLst/>
        </p:spPr>
        <p:txBody>
          <a:bodyPr lIns="86652" tIns="43326" rIns="86652" bIns="43326" anchor="ctr">
            <a:spAutoFit/>
          </a:bodyPr>
          <a:lstStyle/>
          <a:p>
            <a:pPr indent="2590534">
              <a:tabLst>
                <a:tab pos="2498768" algn="ctr"/>
                <a:tab pos="4997533" algn="r"/>
              </a:tabLst>
              <a:defRPr/>
            </a:pPr>
            <a:r>
              <a:rPr lang="zh-CN" altLang="fr-FR" sz="900" dirty="0">
                <a:latin typeface="Times New Roman" pitchFamily="18" charset="0"/>
                <a:ea typeface="宋体" pitchFamily="2" charset="-122"/>
                <a:cs typeface="Times New Roman" pitchFamily="18" charset="0"/>
              </a:rPr>
              <a:t>地址：天津滨海国际机场 中国民航大学</a:t>
            </a:r>
            <a:endParaRPr lang="zh-CN" altLang="fr-FR" sz="500" dirty="0">
              <a:ea typeface="宋体" pitchFamily="2" charset="-122"/>
            </a:endParaRPr>
          </a:p>
          <a:p>
            <a:pPr indent="2590534">
              <a:tabLst>
                <a:tab pos="2498768" algn="ctr"/>
                <a:tab pos="4997533" algn="r"/>
              </a:tabLst>
              <a:defRPr/>
            </a:pPr>
            <a:r>
              <a:rPr lang="zh-CN" altLang="fr-FR" sz="900" dirty="0">
                <a:latin typeface="Times New Roman" pitchFamily="18" charset="0"/>
                <a:ea typeface="宋体" pitchFamily="2" charset="-122"/>
                <a:cs typeface="Times New Roman" pitchFamily="18" charset="0"/>
              </a:rPr>
              <a:t>邮编：</a:t>
            </a:r>
            <a:r>
              <a:rPr lang="en-US" altLang="zh-CN" sz="900" dirty="0" smtClean="0">
                <a:latin typeface="Times New Roman" pitchFamily="18" charset="0"/>
                <a:ea typeface="宋体" pitchFamily="2" charset="-122"/>
                <a:cs typeface="Times New Roman" pitchFamily="18" charset="0"/>
              </a:rPr>
              <a:t>300300</a:t>
            </a:r>
            <a:endParaRPr lang="fr-FR" altLang="zh-CN" sz="500" dirty="0">
              <a:ea typeface="宋体" pitchFamily="2" charset="-122"/>
            </a:endParaRPr>
          </a:p>
        </p:txBody>
      </p:sp>
      <p:cxnSp>
        <p:nvCxnSpPr>
          <p:cNvPr id="12" name="直接连接符 11"/>
          <p:cNvCxnSpPr/>
          <p:nvPr/>
        </p:nvCxnSpPr>
        <p:spPr>
          <a:xfrm>
            <a:off x="1104902" y="9583740"/>
            <a:ext cx="538956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29"/>
          <p:cNvGrpSpPr>
            <a:grpSpLocks/>
          </p:cNvGrpSpPr>
          <p:nvPr/>
        </p:nvGrpSpPr>
        <p:grpSpPr bwMode="auto">
          <a:xfrm>
            <a:off x="1482726" y="387350"/>
            <a:ext cx="725488" cy="179388"/>
            <a:chOff x="9720" y="2889"/>
            <a:chExt cx="5819" cy="1560"/>
          </a:xfrm>
        </p:grpSpPr>
        <p:grpSp>
          <p:nvGrpSpPr>
            <p:cNvPr id="14" name="Group 50"/>
            <p:cNvGrpSpPr>
              <a:grpSpLocks noChangeAspect="1"/>
            </p:cNvGrpSpPr>
            <p:nvPr/>
          </p:nvGrpSpPr>
          <p:grpSpPr bwMode="auto">
            <a:xfrm>
              <a:off x="9720" y="2889"/>
              <a:ext cx="5819" cy="1559"/>
              <a:chOff x="1652" y="1319"/>
              <a:chExt cx="7767" cy="2026"/>
            </a:xfrm>
          </p:grpSpPr>
          <p:sp>
            <p:nvSpPr>
              <p:cNvPr id="35" name="Freeform 66"/>
              <p:cNvSpPr>
                <a:spLocks noChangeAspect="1"/>
              </p:cNvSpPr>
              <p:nvPr/>
            </p:nvSpPr>
            <p:spPr bwMode="auto">
              <a:xfrm>
                <a:off x="1652" y="1319"/>
                <a:ext cx="7767" cy="1489"/>
              </a:xfrm>
              <a:custGeom>
                <a:avLst/>
                <a:gdLst/>
                <a:ahLst/>
                <a:cxnLst>
                  <a:cxn ang="0">
                    <a:pos x="0" y="0"/>
                  </a:cxn>
                  <a:cxn ang="0">
                    <a:pos x="387" y="269"/>
                  </a:cxn>
                  <a:cxn ang="0">
                    <a:pos x="2415" y="365"/>
                  </a:cxn>
                  <a:cxn ang="0">
                    <a:pos x="2643" y="449"/>
                  </a:cxn>
                  <a:cxn ang="0">
                    <a:pos x="3460" y="1273"/>
                  </a:cxn>
                  <a:cxn ang="0">
                    <a:pos x="4312" y="1264"/>
                  </a:cxn>
                  <a:cxn ang="0">
                    <a:pos x="5001" y="545"/>
                  </a:cxn>
                  <a:cxn ang="0">
                    <a:pos x="5427" y="365"/>
                  </a:cxn>
                  <a:cxn ang="0">
                    <a:pos x="7389" y="269"/>
                  </a:cxn>
                  <a:cxn ang="0">
                    <a:pos x="7767" y="11"/>
                  </a:cxn>
                  <a:cxn ang="0">
                    <a:pos x="5235" y="120"/>
                  </a:cxn>
                  <a:cxn ang="0">
                    <a:pos x="4857" y="276"/>
                  </a:cxn>
                  <a:cxn ang="0">
                    <a:pos x="3883" y="967"/>
                  </a:cxn>
                  <a:cxn ang="0">
                    <a:pos x="2937" y="300"/>
                  </a:cxn>
                  <a:cxn ang="0">
                    <a:pos x="2475" y="126"/>
                  </a:cxn>
                  <a:cxn ang="0">
                    <a:pos x="0" y="0"/>
                  </a:cxn>
                </a:cxnLst>
                <a:rect l="0" t="0" r="r" b="b"/>
                <a:pathLst>
                  <a:path w="7767" h="1462">
                    <a:moveTo>
                      <a:pt x="0" y="0"/>
                    </a:moveTo>
                    <a:cubicBezTo>
                      <a:pt x="0" y="0"/>
                      <a:pt x="387" y="269"/>
                      <a:pt x="387" y="269"/>
                    </a:cubicBezTo>
                    <a:lnTo>
                      <a:pt x="2415" y="365"/>
                    </a:lnTo>
                    <a:cubicBezTo>
                      <a:pt x="2529" y="366"/>
                      <a:pt x="2595" y="402"/>
                      <a:pt x="2643" y="449"/>
                    </a:cubicBezTo>
                    <a:cubicBezTo>
                      <a:pt x="2643" y="449"/>
                      <a:pt x="3046" y="852"/>
                      <a:pt x="3460" y="1273"/>
                    </a:cubicBezTo>
                    <a:cubicBezTo>
                      <a:pt x="3659" y="1436"/>
                      <a:pt x="4054" y="1462"/>
                      <a:pt x="4312" y="1264"/>
                    </a:cubicBezTo>
                    <a:cubicBezTo>
                      <a:pt x="4670" y="893"/>
                      <a:pt x="5001" y="545"/>
                      <a:pt x="5001" y="545"/>
                    </a:cubicBezTo>
                    <a:cubicBezTo>
                      <a:pt x="5145" y="387"/>
                      <a:pt x="5190" y="366"/>
                      <a:pt x="5427" y="365"/>
                    </a:cubicBezTo>
                    <a:cubicBezTo>
                      <a:pt x="6408" y="317"/>
                      <a:pt x="7389" y="269"/>
                      <a:pt x="7389" y="269"/>
                    </a:cubicBezTo>
                    <a:lnTo>
                      <a:pt x="7767" y="11"/>
                    </a:lnTo>
                    <a:lnTo>
                      <a:pt x="5235" y="120"/>
                    </a:lnTo>
                    <a:cubicBezTo>
                      <a:pt x="5001" y="126"/>
                      <a:pt x="4968" y="192"/>
                      <a:pt x="4857" y="276"/>
                    </a:cubicBezTo>
                    <a:cubicBezTo>
                      <a:pt x="4386" y="621"/>
                      <a:pt x="3883" y="967"/>
                      <a:pt x="3883" y="967"/>
                    </a:cubicBezTo>
                    <a:lnTo>
                      <a:pt x="2937" y="300"/>
                    </a:lnTo>
                    <a:cubicBezTo>
                      <a:pt x="2706" y="120"/>
                      <a:pt x="2748" y="138"/>
                      <a:pt x="2475" y="126"/>
                    </a:cubicBezTo>
                    <a:cubicBezTo>
                      <a:pt x="1233" y="61"/>
                      <a:pt x="0" y="0"/>
                      <a:pt x="0" y="0"/>
                    </a:cubicBezTo>
                    <a:close/>
                  </a:path>
                </a:pathLst>
              </a:custGeom>
              <a:solidFill>
                <a:srgbClr val="000080"/>
              </a:solidFill>
              <a:ln w="3175">
                <a:solidFill>
                  <a:srgbClr val="FFFF00"/>
                </a:solidFill>
                <a:round/>
                <a:headEnd/>
                <a:tailEnd/>
              </a:ln>
            </p:spPr>
            <p:txBody>
              <a:bodyPr/>
              <a:lstStyle/>
              <a:p>
                <a:pPr>
                  <a:defRPr/>
                </a:pPr>
                <a:endParaRPr lang="zh-CN" altLang="en-US">
                  <a:ea typeface="宋体" pitchFamily="2" charset="-122"/>
                </a:endParaRPr>
              </a:p>
            </p:txBody>
          </p:sp>
          <p:grpSp>
            <p:nvGrpSpPr>
              <p:cNvPr id="36" name="Group 51"/>
              <p:cNvGrpSpPr>
                <a:grpSpLocks noChangeAspect="1"/>
              </p:cNvGrpSpPr>
              <p:nvPr/>
            </p:nvGrpSpPr>
            <p:grpSpPr bwMode="auto">
              <a:xfrm>
                <a:off x="2383" y="1319"/>
                <a:ext cx="6305" cy="2026"/>
                <a:chOff x="2383" y="1319"/>
                <a:chExt cx="6305" cy="2026"/>
              </a:xfrm>
            </p:grpSpPr>
            <p:sp>
              <p:nvSpPr>
                <p:cNvPr id="37" name="Freeform 65"/>
                <p:cNvSpPr>
                  <a:spLocks noChangeAspect="1"/>
                </p:cNvSpPr>
                <p:nvPr/>
              </p:nvSpPr>
              <p:spPr bwMode="auto">
                <a:xfrm>
                  <a:off x="4303" y="2646"/>
                  <a:ext cx="2447" cy="699"/>
                </a:xfrm>
                <a:custGeom>
                  <a:avLst/>
                  <a:gdLst/>
                  <a:ahLst/>
                  <a:cxnLst>
                    <a:cxn ang="0">
                      <a:pos x="659" y="39"/>
                    </a:cxn>
                    <a:cxn ang="0">
                      <a:pos x="1781" y="42"/>
                    </a:cxn>
                    <a:cxn ang="0">
                      <a:pos x="2465" y="0"/>
                    </a:cxn>
                    <a:cxn ang="0">
                      <a:pos x="1739" y="573"/>
                    </a:cxn>
                    <a:cxn ang="0">
                      <a:pos x="621" y="534"/>
                    </a:cxn>
                    <a:cxn ang="0">
                      <a:pos x="0" y="10"/>
                    </a:cxn>
                    <a:cxn ang="0">
                      <a:pos x="659" y="39"/>
                    </a:cxn>
                  </a:cxnLst>
                  <a:rect l="0" t="0" r="r" b="b"/>
                  <a:pathLst>
                    <a:path w="2465" h="703">
                      <a:moveTo>
                        <a:pt x="659" y="39"/>
                      </a:moveTo>
                      <a:cubicBezTo>
                        <a:pt x="1158" y="448"/>
                        <a:pt x="1557" y="217"/>
                        <a:pt x="1781" y="42"/>
                      </a:cubicBezTo>
                      <a:cubicBezTo>
                        <a:pt x="2123" y="21"/>
                        <a:pt x="2465" y="0"/>
                        <a:pt x="2465" y="0"/>
                      </a:cubicBezTo>
                      <a:cubicBezTo>
                        <a:pt x="2403" y="157"/>
                        <a:pt x="2083" y="443"/>
                        <a:pt x="1739" y="573"/>
                      </a:cubicBezTo>
                      <a:cubicBezTo>
                        <a:pt x="1395" y="703"/>
                        <a:pt x="960" y="692"/>
                        <a:pt x="621" y="534"/>
                      </a:cubicBezTo>
                      <a:cubicBezTo>
                        <a:pt x="282" y="376"/>
                        <a:pt x="132" y="241"/>
                        <a:pt x="0" y="10"/>
                      </a:cubicBezTo>
                      <a:cubicBezTo>
                        <a:pt x="0" y="10"/>
                        <a:pt x="335" y="24"/>
                        <a:pt x="659" y="39"/>
                      </a:cubicBezTo>
                      <a:close/>
                    </a:path>
                  </a:pathLst>
                </a:custGeom>
                <a:solidFill>
                  <a:srgbClr val="000080"/>
                </a:solidFill>
                <a:ln w="3175">
                  <a:solidFill>
                    <a:srgbClr val="FFFF00"/>
                  </a:solidFill>
                  <a:round/>
                  <a:headEnd/>
                  <a:tailEnd/>
                </a:ln>
              </p:spPr>
              <p:txBody>
                <a:bodyPr/>
                <a:lstStyle/>
                <a:p>
                  <a:pPr>
                    <a:defRPr/>
                  </a:pPr>
                  <a:endParaRPr lang="zh-CN" altLang="en-US">
                    <a:ea typeface="宋体" pitchFamily="2" charset="-122"/>
                  </a:endParaRPr>
                </a:p>
              </p:txBody>
            </p:sp>
            <p:grpSp>
              <p:nvGrpSpPr>
                <p:cNvPr id="38" name="Group 61"/>
                <p:cNvGrpSpPr>
                  <a:grpSpLocks noChangeAspect="1"/>
                </p:cNvGrpSpPr>
                <p:nvPr/>
              </p:nvGrpSpPr>
              <p:grpSpPr bwMode="auto">
                <a:xfrm>
                  <a:off x="6326" y="1732"/>
                  <a:ext cx="2362" cy="860"/>
                  <a:chOff x="6326" y="1732"/>
                  <a:chExt cx="2362" cy="860"/>
                </a:xfrm>
              </p:grpSpPr>
              <p:sp>
                <p:nvSpPr>
                  <p:cNvPr id="48" name="Freeform 64"/>
                  <p:cNvSpPr>
                    <a:spLocks noChangeAspect="1"/>
                  </p:cNvSpPr>
                  <p:nvPr/>
                </p:nvSpPr>
                <p:spPr bwMode="auto">
                  <a:xfrm>
                    <a:off x="6768" y="1732"/>
                    <a:ext cx="1920" cy="287"/>
                  </a:xfrm>
                  <a:custGeom>
                    <a:avLst/>
                    <a:gdLst/>
                    <a:ahLst/>
                    <a:cxnLst>
                      <a:cxn ang="0">
                        <a:pos x="0" y="279"/>
                      </a:cxn>
                      <a:cxn ang="0">
                        <a:pos x="184" y="75"/>
                      </a:cxn>
                      <a:cxn ang="0">
                        <a:pos x="1914" y="0"/>
                      </a:cxn>
                      <a:cxn ang="0">
                        <a:pos x="1632" y="222"/>
                      </a:cxn>
                      <a:cxn ang="0">
                        <a:pos x="0" y="279"/>
                      </a:cxn>
                    </a:cxnLst>
                    <a:rect l="0" t="0" r="r" b="b"/>
                    <a:pathLst>
                      <a:path w="1914" h="279">
                        <a:moveTo>
                          <a:pt x="0" y="279"/>
                        </a:moveTo>
                        <a:lnTo>
                          <a:pt x="184" y="75"/>
                        </a:lnTo>
                        <a:lnTo>
                          <a:pt x="1914" y="0"/>
                        </a:lnTo>
                        <a:lnTo>
                          <a:pt x="1632" y="222"/>
                        </a:lnTo>
                        <a:lnTo>
                          <a:pt x="0" y="279"/>
                        </a:lnTo>
                        <a:close/>
                      </a:path>
                    </a:pathLst>
                  </a:custGeom>
                  <a:solidFill>
                    <a:srgbClr val="000080"/>
                  </a:solidFill>
                  <a:ln w="3175">
                    <a:solidFill>
                      <a:srgbClr val="FFFF00"/>
                    </a:solidFill>
                    <a:round/>
                    <a:headEnd/>
                    <a:tailEnd/>
                  </a:ln>
                </p:spPr>
                <p:txBody>
                  <a:bodyPr/>
                  <a:lstStyle/>
                  <a:p>
                    <a:pPr>
                      <a:defRPr/>
                    </a:pPr>
                    <a:endParaRPr lang="zh-CN" altLang="en-US">
                      <a:ea typeface="宋体" pitchFamily="2" charset="-122"/>
                    </a:endParaRPr>
                  </a:p>
                </p:txBody>
              </p:sp>
              <p:sp>
                <p:nvSpPr>
                  <p:cNvPr id="49" name="Freeform 63"/>
                  <p:cNvSpPr>
                    <a:spLocks noChangeAspect="1"/>
                  </p:cNvSpPr>
                  <p:nvPr/>
                </p:nvSpPr>
                <p:spPr bwMode="auto">
                  <a:xfrm>
                    <a:off x="6547" y="2054"/>
                    <a:ext cx="1598" cy="269"/>
                  </a:xfrm>
                  <a:custGeom>
                    <a:avLst/>
                    <a:gdLst/>
                    <a:ahLst/>
                    <a:cxnLst>
                      <a:cxn ang="0">
                        <a:pos x="0" y="279"/>
                      </a:cxn>
                      <a:cxn ang="0">
                        <a:pos x="184" y="75"/>
                      </a:cxn>
                      <a:cxn ang="0">
                        <a:pos x="1914" y="0"/>
                      </a:cxn>
                      <a:cxn ang="0">
                        <a:pos x="1632" y="222"/>
                      </a:cxn>
                      <a:cxn ang="0">
                        <a:pos x="0" y="279"/>
                      </a:cxn>
                    </a:cxnLst>
                    <a:rect l="0" t="0" r="r" b="b"/>
                    <a:pathLst>
                      <a:path w="1914" h="279">
                        <a:moveTo>
                          <a:pt x="0" y="279"/>
                        </a:moveTo>
                        <a:lnTo>
                          <a:pt x="184" y="75"/>
                        </a:lnTo>
                        <a:lnTo>
                          <a:pt x="1914" y="0"/>
                        </a:lnTo>
                        <a:lnTo>
                          <a:pt x="1632" y="222"/>
                        </a:lnTo>
                        <a:lnTo>
                          <a:pt x="0" y="279"/>
                        </a:lnTo>
                        <a:close/>
                      </a:path>
                    </a:pathLst>
                  </a:custGeom>
                  <a:solidFill>
                    <a:srgbClr val="000080"/>
                  </a:solidFill>
                  <a:ln w="3175">
                    <a:solidFill>
                      <a:srgbClr val="FFFF00"/>
                    </a:solidFill>
                    <a:round/>
                    <a:headEnd/>
                    <a:tailEnd/>
                  </a:ln>
                </p:spPr>
                <p:txBody>
                  <a:bodyPr/>
                  <a:lstStyle/>
                  <a:p>
                    <a:pPr>
                      <a:defRPr/>
                    </a:pPr>
                    <a:endParaRPr lang="zh-CN" altLang="en-US">
                      <a:ea typeface="宋体" pitchFamily="2" charset="-122"/>
                    </a:endParaRPr>
                  </a:p>
                </p:txBody>
              </p:sp>
              <p:sp>
                <p:nvSpPr>
                  <p:cNvPr id="50" name="Freeform 62"/>
                  <p:cNvSpPr>
                    <a:spLocks noChangeAspect="1"/>
                  </p:cNvSpPr>
                  <p:nvPr/>
                </p:nvSpPr>
                <p:spPr bwMode="auto">
                  <a:xfrm>
                    <a:off x="6326" y="2359"/>
                    <a:ext cx="1258" cy="233"/>
                  </a:xfrm>
                  <a:custGeom>
                    <a:avLst/>
                    <a:gdLst/>
                    <a:ahLst/>
                    <a:cxnLst>
                      <a:cxn ang="0">
                        <a:pos x="0" y="279"/>
                      </a:cxn>
                      <a:cxn ang="0">
                        <a:pos x="184" y="75"/>
                      </a:cxn>
                      <a:cxn ang="0">
                        <a:pos x="1914" y="0"/>
                      </a:cxn>
                      <a:cxn ang="0">
                        <a:pos x="1632" y="222"/>
                      </a:cxn>
                      <a:cxn ang="0">
                        <a:pos x="0" y="279"/>
                      </a:cxn>
                    </a:cxnLst>
                    <a:rect l="0" t="0" r="r" b="b"/>
                    <a:pathLst>
                      <a:path w="1914" h="279">
                        <a:moveTo>
                          <a:pt x="0" y="279"/>
                        </a:moveTo>
                        <a:lnTo>
                          <a:pt x="184" y="75"/>
                        </a:lnTo>
                        <a:lnTo>
                          <a:pt x="1914" y="0"/>
                        </a:lnTo>
                        <a:lnTo>
                          <a:pt x="1632" y="222"/>
                        </a:lnTo>
                        <a:lnTo>
                          <a:pt x="0" y="279"/>
                        </a:lnTo>
                        <a:close/>
                      </a:path>
                    </a:pathLst>
                  </a:custGeom>
                  <a:solidFill>
                    <a:srgbClr val="000080"/>
                  </a:solidFill>
                  <a:ln w="3175">
                    <a:solidFill>
                      <a:srgbClr val="FFFF00"/>
                    </a:solidFill>
                    <a:round/>
                    <a:headEnd/>
                    <a:tailEnd/>
                  </a:ln>
                </p:spPr>
                <p:txBody>
                  <a:bodyPr/>
                  <a:lstStyle/>
                  <a:p>
                    <a:pPr>
                      <a:defRPr/>
                    </a:pPr>
                    <a:endParaRPr lang="zh-CN" altLang="en-US">
                      <a:ea typeface="宋体" pitchFamily="2" charset="-122"/>
                    </a:endParaRPr>
                  </a:p>
                </p:txBody>
              </p:sp>
            </p:grpSp>
            <p:grpSp>
              <p:nvGrpSpPr>
                <p:cNvPr id="39" name="Group 57"/>
                <p:cNvGrpSpPr>
                  <a:grpSpLocks noChangeAspect="1"/>
                </p:cNvGrpSpPr>
                <p:nvPr/>
              </p:nvGrpSpPr>
              <p:grpSpPr bwMode="auto">
                <a:xfrm flipH="1">
                  <a:off x="2383" y="1732"/>
                  <a:ext cx="2362" cy="842"/>
                  <a:chOff x="6329" y="1735"/>
                  <a:chExt cx="2362" cy="842"/>
                </a:xfrm>
              </p:grpSpPr>
              <p:sp>
                <p:nvSpPr>
                  <p:cNvPr id="45" name="Freeform 60"/>
                  <p:cNvSpPr>
                    <a:spLocks noChangeAspect="1"/>
                  </p:cNvSpPr>
                  <p:nvPr/>
                </p:nvSpPr>
                <p:spPr bwMode="auto">
                  <a:xfrm>
                    <a:off x="6771" y="1735"/>
                    <a:ext cx="1920" cy="287"/>
                  </a:xfrm>
                  <a:custGeom>
                    <a:avLst/>
                    <a:gdLst/>
                    <a:ahLst/>
                    <a:cxnLst>
                      <a:cxn ang="0">
                        <a:pos x="0" y="279"/>
                      </a:cxn>
                      <a:cxn ang="0">
                        <a:pos x="184" y="75"/>
                      </a:cxn>
                      <a:cxn ang="0">
                        <a:pos x="1914" y="0"/>
                      </a:cxn>
                      <a:cxn ang="0">
                        <a:pos x="1632" y="222"/>
                      </a:cxn>
                      <a:cxn ang="0">
                        <a:pos x="0" y="279"/>
                      </a:cxn>
                    </a:cxnLst>
                    <a:rect l="0" t="0" r="r" b="b"/>
                    <a:pathLst>
                      <a:path w="1914" h="279">
                        <a:moveTo>
                          <a:pt x="0" y="279"/>
                        </a:moveTo>
                        <a:lnTo>
                          <a:pt x="184" y="75"/>
                        </a:lnTo>
                        <a:lnTo>
                          <a:pt x="1914" y="0"/>
                        </a:lnTo>
                        <a:lnTo>
                          <a:pt x="1632" y="222"/>
                        </a:lnTo>
                        <a:lnTo>
                          <a:pt x="0" y="279"/>
                        </a:lnTo>
                        <a:close/>
                      </a:path>
                    </a:pathLst>
                  </a:custGeom>
                  <a:solidFill>
                    <a:srgbClr val="000080"/>
                  </a:solidFill>
                  <a:ln w="3175">
                    <a:solidFill>
                      <a:srgbClr val="FFFF00"/>
                    </a:solidFill>
                    <a:round/>
                    <a:headEnd/>
                    <a:tailEnd/>
                  </a:ln>
                </p:spPr>
                <p:txBody>
                  <a:bodyPr/>
                  <a:lstStyle/>
                  <a:p>
                    <a:pPr>
                      <a:defRPr/>
                    </a:pPr>
                    <a:endParaRPr lang="zh-CN" altLang="en-US">
                      <a:ea typeface="宋体" pitchFamily="2" charset="-122"/>
                    </a:endParaRPr>
                  </a:p>
                </p:txBody>
              </p:sp>
              <p:sp>
                <p:nvSpPr>
                  <p:cNvPr id="46" name="Freeform 59"/>
                  <p:cNvSpPr>
                    <a:spLocks noChangeAspect="1"/>
                  </p:cNvSpPr>
                  <p:nvPr/>
                </p:nvSpPr>
                <p:spPr bwMode="auto">
                  <a:xfrm>
                    <a:off x="6550" y="2075"/>
                    <a:ext cx="1598" cy="233"/>
                  </a:xfrm>
                  <a:custGeom>
                    <a:avLst/>
                    <a:gdLst/>
                    <a:ahLst/>
                    <a:cxnLst>
                      <a:cxn ang="0">
                        <a:pos x="0" y="279"/>
                      </a:cxn>
                      <a:cxn ang="0">
                        <a:pos x="184" y="75"/>
                      </a:cxn>
                      <a:cxn ang="0">
                        <a:pos x="1914" y="0"/>
                      </a:cxn>
                      <a:cxn ang="0">
                        <a:pos x="1632" y="222"/>
                      </a:cxn>
                      <a:cxn ang="0">
                        <a:pos x="0" y="279"/>
                      </a:cxn>
                    </a:cxnLst>
                    <a:rect l="0" t="0" r="r" b="b"/>
                    <a:pathLst>
                      <a:path w="1914" h="279">
                        <a:moveTo>
                          <a:pt x="0" y="279"/>
                        </a:moveTo>
                        <a:lnTo>
                          <a:pt x="184" y="75"/>
                        </a:lnTo>
                        <a:lnTo>
                          <a:pt x="1914" y="0"/>
                        </a:lnTo>
                        <a:lnTo>
                          <a:pt x="1632" y="222"/>
                        </a:lnTo>
                        <a:lnTo>
                          <a:pt x="0" y="279"/>
                        </a:lnTo>
                        <a:close/>
                      </a:path>
                    </a:pathLst>
                  </a:custGeom>
                  <a:solidFill>
                    <a:srgbClr val="000080"/>
                  </a:solidFill>
                  <a:ln w="3175">
                    <a:solidFill>
                      <a:srgbClr val="FFFF00"/>
                    </a:solidFill>
                    <a:round/>
                    <a:headEnd/>
                    <a:tailEnd/>
                  </a:ln>
                </p:spPr>
                <p:txBody>
                  <a:bodyPr/>
                  <a:lstStyle/>
                  <a:p>
                    <a:pPr>
                      <a:defRPr/>
                    </a:pPr>
                    <a:endParaRPr lang="zh-CN" altLang="en-US">
                      <a:ea typeface="宋体" pitchFamily="2" charset="-122"/>
                    </a:endParaRPr>
                  </a:p>
                </p:txBody>
              </p:sp>
              <p:sp>
                <p:nvSpPr>
                  <p:cNvPr id="47" name="Freeform 58"/>
                  <p:cNvSpPr>
                    <a:spLocks noChangeAspect="1"/>
                  </p:cNvSpPr>
                  <p:nvPr/>
                </p:nvSpPr>
                <p:spPr bwMode="auto">
                  <a:xfrm>
                    <a:off x="6329" y="2344"/>
                    <a:ext cx="1258" cy="233"/>
                  </a:xfrm>
                  <a:custGeom>
                    <a:avLst/>
                    <a:gdLst/>
                    <a:ahLst/>
                    <a:cxnLst>
                      <a:cxn ang="0">
                        <a:pos x="0" y="279"/>
                      </a:cxn>
                      <a:cxn ang="0">
                        <a:pos x="184" y="75"/>
                      </a:cxn>
                      <a:cxn ang="0">
                        <a:pos x="1914" y="0"/>
                      </a:cxn>
                      <a:cxn ang="0">
                        <a:pos x="1632" y="222"/>
                      </a:cxn>
                      <a:cxn ang="0">
                        <a:pos x="0" y="279"/>
                      </a:cxn>
                    </a:cxnLst>
                    <a:rect l="0" t="0" r="r" b="b"/>
                    <a:pathLst>
                      <a:path w="1914" h="279">
                        <a:moveTo>
                          <a:pt x="0" y="279"/>
                        </a:moveTo>
                        <a:lnTo>
                          <a:pt x="184" y="75"/>
                        </a:lnTo>
                        <a:lnTo>
                          <a:pt x="1914" y="0"/>
                        </a:lnTo>
                        <a:lnTo>
                          <a:pt x="1632" y="222"/>
                        </a:lnTo>
                        <a:lnTo>
                          <a:pt x="0" y="279"/>
                        </a:lnTo>
                        <a:close/>
                      </a:path>
                    </a:pathLst>
                  </a:custGeom>
                  <a:solidFill>
                    <a:srgbClr val="000080"/>
                  </a:solidFill>
                  <a:ln w="3175">
                    <a:solidFill>
                      <a:srgbClr val="FFFF00"/>
                    </a:solidFill>
                    <a:round/>
                    <a:headEnd/>
                    <a:tailEnd/>
                  </a:ln>
                </p:spPr>
                <p:txBody>
                  <a:bodyPr/>
                  <a:lstStyle/>
                  <a:p>
                    <a:pPr>
                      <a:defRPr/>
                    </a:pPr>
                    <a:endParaRPr lang="zh-CN" altLang="en-US">
                      <a:ea typeface="宋体" pitchFamily="2" charset="-122"/>
                    </a:endParaRPr>
                  </a:p>
                </p:txBody>
              </p:sp>
            </p:grpSp>
            <p:sp>
              <p:nvSpPr>
                <p:cNvPr id="40" name="AutoShape 56"/>
                <p:cNvSpPr>
                  <a:spLocks noChangeAspect="1" noChangeArrowheads="1"/>
                </p:cNvSpPr>
                <p:nvPr/>
              </p:nvSpPr>
              <p:spPr bwMode="auto">
                <a:xfrm rot="725685">
                  <a:off x="5102" y="2915"/>
                  <a:ext cx="408" cy="341"/>
                </a:xfrm>
                <a:prstGeom prst="star5">
                  <a:avLst/>
                </a:prstGeom>
                <a:solidFill>
                  <a:srgbClr val="FF0000"/>
                </a:solidFill>
                <a:ln w="3175">
                  <a:solidFill>
                    <a:srgbClr val="FFFF00"/>
                  </a:solidFill>
                  <a:miter lim="800000"/>
                  <a:headEnd/>
                  <a:tailEnd/>
                </a:ln>
              </p:spPr>
              <p:txBody>
                <a:bodyPr/>
                <a:lstStyle/>
                <a:p>
                  <a:pPr>
                    <a:defRPr/>
                  </a:pPr>
                  <a:endParaRPr lang="zh-CN" altLang="en-US">
                    <a:ea typeface="宋体" pitchFamily="2" charset="-122"/>
                  </a:endParaRPr>
                </a:p>
              </p:txBody>
            </p:sp>
            <p:sp>
              <p:nvSpPr>
                <p:cNvPr id="41" name="AutoShape 55"/>
                <p:cNvSpPr>
                  <a:spLocks noChangeAspect="1" noChangeArrowheads="1"/>
                </p:cNvSpPr>
                <p:nvPr/>
              </p:nvSpPr>
              <p:spPr bwMode="auto">
                <a:xfrm rot="-697083">
                  <a:off x="5578" y="2897"/>
                  <a:ext cx="391" cy="359"/>
                </a:xfrm>
                <a:prstGeom prst="star5">
                  <a:avLst/>
                </a:prstGeom>
                <a:solidFill>
                  <a:srgbClr val="FF0000"/>
                </a:solidFill>
                <a:ln w="3175">
                  <a:solidFill>
                    <a:srgbClr val="FFFF00"/>
                  </a:solidFill>
                  <a:miter lim="800000"/>
                  <a:headEnd/>
                  <a:tailEnd/>
                </a:ln>
              </p:spPr>
              <p:txBody>
                <a:bodyPr/>
                <a:lstStyle/>
                <a:p>
                  <a:pPr>
                    <a:defRPr/>
                  </a:pPr>
                  <a:endParaRPr lang="zh-CN" altLang="en-US">
                    <a:ea typeface="宋体" pitchFamily="2" charset="-122"/>
                  </a:endParaRPr>
                </a:p>
              </p:txBody>
            </p:sp>
            <p:sp>
              <p:nvSpPr>
                <p:cNvPr id="42" name="AutoShape 54"/>
                <p:cNvSpPr>
                  <a:spLocks noChangeAspect="1" noChangeArrowheads="1"/>
                </p:cNvSpPr>
                <p:nvPr/>
              </p:nvSpPr>
              <p:spPr bwMode="auto">
                <a:xfrm rot="-2188450">
                  <a:off x="6020" y="2700"/>
                  <a:ext cx="391" cy="359"/>
                </a:xfrm>
                <a:prstGeom prst="star5">
                  <a:avLst/>
                </a:prstGeom>
                <a:solidFill>
                  <a:srgbClr val="FF0000"/>
                </a:solidFill>
                <a:ln w="3175">
                  <a:solidFill>
                    <a:srgbClr val="FFFF00"/>
                  </a:solidFill>
                  <a:miter lim="800000"/>
                  <a:headEnd/>
                  <a:tailEnd/>
                </a:ln>
              </p:spPr>
              <p:txBody>
                <a:bodyPr/>
                <a:lstStyle/>
                <a:p>
                  <a:pPr>
                    <a:defRPr/>
                  </a:pPr>
                  <a:endParaRPr lang="zh-CN" altLang="en-US">
                    <a:ea typeface="宋体" pitchFamily="2" charset="-122"/>
                  </a:endParaRPr>
                </a:p>
              </p:txBody>
            </p:sp>
            <p:sp>
              <p:nvSpPr>
                <p:cNvPr id="43" name="AutoShape 53"/>
                <p:cNvSpPr>
                  <a:spLocks noChangeAspect="1" noChangeArrowheads="1"/>
                </p:cNvSpPr>
                <p:nvPr/>
              </p:nvSpPr>
              <p:spPr bwMode="auto">
                <a:xfrm rot="-2517933">
                  <a:off x="4643" y="2718"/>
                  <a:ext cx="374" cy="359"/>
                </a:xfrm>
                <a:prstGeom prst="star5">
                  <a:avLst/>
                </a:prstGeom>
                <a:solidFill>
                  <a:srgbClr val="FF0000"/>
                </a:solidFill>
                <a:ln w="3175">
                  <a:solidFill>
                    <a:srgbClr val="FFFF00"/>
                  </a:solidFill>
                  <a:miter lim="800000"/>
                  <a:headEnd/>
                  <a:tailEnd/>
                </a:ln>
              </p:spPr>
              <p:txBody>
                <a:bodyPr/>
                <a:lstStyle/>
                <a:p>
                  <a:pPr>
                    <a:defRPr/>
                  </a:pPr>
                  <a:endParaRPr lang="zh-CN" altLang="en-US">
                    <a:ea typeface="宋体" pitchFamily="2" charset="-122"/>
                  </a:endParaRPr>
                </a:p>
              </p:txBody>
            </p:sp>
            <p:sp>
              <p:nvSpPr>
                <p:cNvPr id="44" name="AutoShape 52"/>
                <p:cNvSpPr>
                  <a:spLocks noChangeAspect="1" noChangeArrowheads="1"/>
                </p:cNvSpPr>
                <p:nvPr/>
              </p:nvSpPr>
              <p:spPr bwMode="auto">
                <a:xfrm>
                  <a:off x="4847" y="1319"/>
                  <a:ext cx="1377" cy="1255"/>
                </a:xfrm>
                <a:prstGeom prst="star5">
                  <a:avLst/>
                </a:prstGeom>
                <a:solidFill>
                  <a:srgbClr val="FF0000"/>
                </a:solidFill>
                <a:ln w="3175">
                  <a:solidFill>
                    <a:srgbClr val="FFFF00"/>
                  </a:solidFill>
                  <a:miter lim="800000"/>
                  <a:headEnd/>
                  <a:tailEnd/>
                </a:ln>
              </p:spPr>
              <p:txBody>
                <a:bodyPr/>
                <a:lstStyle/>
                <a:p>
                  <a:pPr>
                    <a:defRPr/>
                  </a:pPr>
                  <a:endParaRPr lang="zh-CN" altLang="en-US">
                    <a:ea typeface="宋体" pitchFamily="2" charset="-122"/>
                  </a:endParaRPr>
                </a:p>
              </p:txBody>
            </p:sp>
          </p:grpSp>
        </p:grpSp>
        <p:grpSp>
          <p:nvGrpSpPr>
            <p:cNvPr id="15" name="Group 46"/>
            <p:cNvGrpSpPr>
              <a:grpSpLocks/>
            </p:cNvGrpSpPr>
            <p:nvPr/>
          </p:nvGrpSpPr>
          <p:grpSpPr bwMode="auto">
            <a:xfrm>
              <a:off x="12152" y="2917"/>
              <a:ext cx="955" cy="911"/>
              <a:chOff x="12152" y="2917"/>
              <a:chExt cx="955" cy="911"/>
            </a:xfrm>
          </p:grpSpPr>
          <p:sp>
            <p:nvSpPr>
              <p:cNvPr id="32" name="Freeform 49"/>
              <p:cNvSpPr>
                <a:spLocks/>
              </p:cNvSpPr>
              <p:nvPr/>
            </p:nvSpPr>
            <p:spPr bwMode="auto">
              <a:xfrm>
                <a:off x="12636" y="2917"/>
                <a:ext cx="471" cy="511"/>
              </a:xfrm>
              <a:custGeom>
                <a:avLst/>
                <a:gdLst/>
                <a:ahLst/>
                <a:cxnLst>
                  <a:cxn ang="0">
                    <a:pos x="0" y="0"/>
                  </a:cxn>
                  <a:cxn ang="0">
                    <a:pos x="18" y="513"/>
                  </a:cxn>
                  <a:cxn ang="0">
                    <a:pos x="474" y="354"/>
                  </a:cxn>
                </a:cxnLst>
                <a:rect l="0" t="0" r="r" b="b"/>
                <a:pathLst>
                  <a:path w="474" h="513">
                    <a:moveTo>
                      <a:pt x="0" y="0"/>
                    </a:moveTo>
                    <a:lnTo>
                      <a:pt x="18" y="513"/>
                    </a:lnTo>
                    <a:lnTo>
                      <a:pt x="474" y="354"/>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33" name="Freeform 48"/>
              <p:cNvSpPr>
                <a:spLocks/>
              </p:cNvSpPr>
              <p:nvPr/>
            </p:nvSpPr>
            <p:spPr bwMode="auto">
              <a:xfrm>
                <a:off x="12343" y="3441"/>
                <a:ext cx="586" cy="387"/>
              </a:xfrm>
              <a:custGeom>
                <a:avLst/>
                <a:gdLst/>
                <a:ahLst/>
                <a:cxnLst>
                  <a:cxn ang="0">
                    <a:pos x="585" y="398"/>
                  </a:cxn>
                  <a:cxn ang="0">
                    <a:pos x="302" y="0"/>
                  </a:cxn>
                  <a:cxn ang="0">
                    <a:pos x="0" y="389"/>
                  </a:cxn>
                </a:cxnLst>
                <a:rect l="0" t="0" r="r" b="b"/>
                <a:pathLst>
                  <a:path w="585" h="398">
                    <a:moveTo>
                      <a:pt x="585" y="398"/>
                    </a:moveTo>
                    <a:lnTo>
                      <a:pt x="302" y="0"/>
                    </a:lnTo>
                    <a:lnTo>
                      <a:pt x="0" y="389"/>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34" name="Line 47"/>
              <p:cNvSpPr>
                <a:spLocks noChangeShapeType="1"/>
              </p:cNvSpPr>
              <p:nvPr/>
            </p:nvSpPr>
            <p:spPr bwMode="auto">
              <a:xfrm flipH="1" flipV="1">
                <a:off x="12152" y="3262"/>
                <a:ext cx="484" cy="166"/>
              </a:xfrm>
              <a:prstGeom prst="line">
                <a:avLst/>
              </a:prstGeom>
              <a:noFill/>
              <a:ln w="3175">
                <a:solidFill>
                  <a:srgbClr val="FF9900"/>
                </a:solidFill>
                <a:round/>
                <a:headEnd/>
                <a:tailEnd/>
              </a:ln>
            </p:spPr>
            <p:txBody>
              <a:bodyPr/>
              <a:lstStyle/>
              <a:p>
                <a:pPr>
                  <a:defRPr/>
                </a:pPr>
                <a:endParaRPr lang="zh-CN" altLang="en-US">
                  <a:ea typeface="宋体" pitchFamily="2" charset="-122"/>
                </a:endParaRPr>
              </a:p>
            </p:txBody>
          </p:sp>
        </p:grpSp>
        <p:grpSp>
          <p:nvGrpSpPr>
            <p:cNvPr id="16" name="Group 42"/>
            <p:cNvGrpSpPr>
              <a:grpSpLocks/>
            </p:cNvGrpSpPr>
            <p:nvPr/>
          </p:nvGrpSpPr>
          <p:grpSpPr bwMode="auto">
            <a:xfrm>
              <a:off x="11986" y="3993"/>
              <a:ext cx="242" cy="249"/>
              <a:chOff x="11986" y="3993"/>
              <a:chExt cx="242" cy="249"/>
            </a:xfrm>
          </p:grpSpPr>
          <p:sp>
            <p:nvSpPr>
              <p:cNvPr id="29" name="Freeform 45"/>
              <p:cNvSpPr>
                <a:spLocks/>
              </p:cNvSpPr>
              <p:nvPr/>
            </p:nvSpPr>
            <p:spPr bwMode="auto">
              <a:xfrm>
                <a:off x="12101" y="3993"/>
                <a:ext cx="127" cy="138"/>
              </a:xfrm>
              <a:custGeom>
                <a:avLst/>
                <a:gdLst/>
                <a:ahLst/>
                <a:cxnLst>
                  <a:cxn ang="0">
                    <a:pos x="65" y="0"/>
                  </a:cxn>
                  <a:cxn ang="0">
                    <a:pos x="0" y="113"/>
                  </a:cxn>
                  <a:cxn ang="0">
                    <a:pos x="125" y="141"/>
                  </a:cxn>
                </a:cxnLst>
                <a:rect l="0" t="0" r="r" b="b"/>
                <a:pathLst>
                  <a:path w="125" h="141">
                    <a:moveTo>
                      <a:pt x="65" y="0"/>
                    </a:moveTo>
                    <a:lnTo>
                      <a:pt x="0" y="113"/>
                    </a:lnTo>
                    <a:lnTo>
                      <a:pt x="125" y="141"/>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30" name="Freeform 44"/>
              <p:cNvSpPr>
                <a:spLocks/>
              </p:cNvSpPr>
              <p:nvPr/>
            </p:nvSpPr>
            <p:spPr bwMode="auto">
              <a:xfrm>
                <a:off x="11986" y="4118"/>
                <a:ext cx="140" cy="124"/>
              </a:xfrm>
              <a:custGeom>
                <a:avLst/>
                <a:gdLst/>
                <a:ahLst/>
                <a:cxnLst>
                  <a:cxn ang="0">
                    <a:pos x="135" y="137"/>
                  </a:cxn>
                  <a:cxn ang="0">
                    <a:pos x="122" y="0"/>
                  </a:cxn>
                  <a:cxn ang="0">
                    <a:pos x="0" y="56"/>
                  </a:cxn>
                </a:cxnLst>
                <a:rect l="0" t="0" r="r" b="b"/>
                <a:pathLst>
                  <a:path w="135" h="137">
                    <a:moveTo>
                      <a:pt x="135" y="137"/>
                    </a:moveTo>
                    <a:lnTo>
                      <a:pt x="122" y="0"/>
                    </a:lnTo>
                    <a:lnTo>
                      <a:pt x="0" y="56"/>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31" name="Freeform 43"/>
              <p:cNvSpPr>
                <a:spLocks/>
              </p:cNvSpPr>
              <p:nvPr/>
            </p:nvSpPr>
            <p:spPr bwMode="auto">
              <a:xfrm>
                <a:off x="12025" y="4007"/>
                <a:ext cx="76" cy="110"/>
              </a:xfrm>
              <a:custGeom>
                <a:avLst/>
                <a:gdLst/>
                <a:ahLst/>
                <a:cxnLst>
                  <a:cxn ang="0">
                    <a:pos x="81" y="92"/>
                  </a:cxn>
                  <a:cxn ang="0">
                    <a:pos x="0" y="0"/>
                  </a:cxn>
                </a:cxnLst>
                <a:rect l="0" t="0" r="r" b="b"/>
                <a:pathLst>
                  <a:path w="81" h="92">
                    <a:moveTo>
                      <a:pt x="81" y="92"/>
                    </a:moveTo>
                    <a:lnTo>
                      <a:pt x="0" y="0"/>
                    </a:lnTo>
                  </a:path>
                </a:pathLst>
              </a:custGeom>
              <a:noFill/>
              <a:ln w="3175">
                <a:solidFill>
                  <a:srgbClr val="FF9900"/>
                </a:solidFill>
                <a:round/>
                <a:headEnd/>
                <a:tailEnd/>
              </a:ln>
            </p:spPr>
            <p:txBody>
              <a:bodyPr/>
              <a:lstStyle/>
              <a:p>
                <a:pPr>
                  <a:defRPr/>
                </a:pPr>
                <a:endParaRPr lang="zh-CN" altLang="en-US">
                  <a:ea typeface="宋体" pitchFamily="2" charset="-122"/>
                </a:endParaRPr>
              </a:p>
            </p:txBody>
          </p:sp>
        </p:grpSp>
        <p:grpSp>
          <p:nvGrpSpPr>
            <p:cNvPr id="17" name="Group 38"/>
            <p:cNvGrpSpPr>
              <a:grpSpLocks/>
            </p:cNvGrpSpPr>
            <p:nvPr/>
          </p:nvGrpSpPr>
          <p:grpSpPr bwMode="auto">
            <a:xfrm>
              <a:off x="13031" y="3993"/>
              <a:ext cx="242" cy="235"/>
              <a:chOff x="13031" y="3993"/>
              <a:chExt cx="242" cy="235"/>
            </a:xfrm>
          </p:grpSpPr>
          <p:sp>
            <p:nvSpPr>
              <p:cNvPr id="26" name="Freeform 41"/>
              <p:cNvSpPr>
                <a:spLocks/>
              </p:cNvSpPr>
              <p:nvPr/>
            </p:nvSpPr>
            <p:spPr bwMode="auto">
              <a:xfrm>
                <a:off x="13158" y="3993"/>
                <a:ext cx="115" cy="138"/>
              </a:xfrm>
              <a:custGeom>
                <a:avLst/>
                <a:gdLst/>
                <a:ahLst/>
                <a:cxnLst>
                  <a:cxn ang="0">
                    <a:pos x="76" y="0"/>
                  </a:cxn>
                  <a:cxn ang="0">
                    <a:pos x="0" y="107"/>
                  </a:cxn>
                  <a:cxn ang="0">
                    <a:pos x="115" y="147"/>
                  </a:cxn>
                </a:cxnLst>
                <a:rect l="0" t="0" r="r" b="b"/>
                <a:pathLst>
                  <a:path w="115" h="147">
                    <a:moveTo>
                      <a:pt x="76" y="0"/>
                    </a:moveTo>
                    <a:lnTo>
                      <a:pt x="0" y="107"/>
                    </a:lnTo>
                    <a:lnTo>
                      <a:pt x="115" y="147"/>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27" name="Freeform 40"/>
              <p:cNvSpPr>
                <a:spLocks/>
              </p:cNvSpPr>
              <p:nvPr/>
            </p:nvSpPr>
            <p:spPr bwMode="auto">
              <a:xfrm>
                <a:off x="13031" y="4104"/>
                <a:ext cx="127" cy="124"/>
              </a:xfrm>
              <a:custGeom>
                <a:avLst/>
                <a:gdLst/>
                <a:ahLst/>
                <a:cxnLst>
                  <a:cxn ang="0">
                    <a:pos x="123" y="128"/>
                  </a:cxn>
                  <a:cxn ang="0">
                    <a:pos x="126" y="0"/>
                  </a:cxn>
                  <a:cxn ang="0">
                    <a:pos x="0" y="44"/>
                  </a:cxn>
                </a:cxnLst>
                <a:rect l="0" t="0" r="r" b="b"/>
                <a:pathLst>
                  <a:path w="126" h="128">
                    <a:moveTo>
                      <a:pt x="123" y="128"/>
                    </a:moveTo>
                    <a:lnTo>
                      <a:pt x="126" y="0"/>
                    </a:lnTo>
                    <a:lnTo>
                      <a:pt x="0" y="44"/>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28" name="Freeform 39"/>
              <p:cNvSpPr>
                <a:spLocks/>
              </p:cNvSpPr>
              <p:nvPr/>
            </p:nvSpPr>
            <p:spPr bwMode="auto">
              <a:xfrm>
                <a:off x="13082" y="4007"/>
                <a:ext cx="76" cy="97"/>
              </a:xfrm>
              <a:custGeom>
                <a:avLst/>
                <a:gdLst/>
                <a:ahLst/>
                <a:cxnLst>
                  <a:cxn ang="0">
                    <a:pos x="76" y="98"/>
                  </a:cxn>
                  <a:cxn ang="0">
                    <a:pos x="0" y="0"/>
                  </a:cxn>
                </a:cxnLst>
                <a:rect l="0" t="0" r="r" b="b"/>
                <a:pathLst>
                  <a:path w="76" h="98">
                    <a:moveTo>
                      <a:pt x="76" y="98"/>
                    </a:moveTo>
                    <a:lnTo>
                      <a:pt x="0" y="0"/>
                    </a:lnTo>
                  </a:path>
                </a:pathLst>
              </a:custGeom>
              <a:noFill/>
              <a:ln w="3175">
                <a:solidFill>
                  <a:srgbClr val="FF9900"/>
                </a:solidFill>
                <a:round/>
                <a:headEnd/>
                <a:tailEnd/>
              </a:ln>
            </p:spPr>
            <p:txBody>
              <a:bodyPr/>
              <a:lstStyle/>
              <a:p>
                <a:pPr>
                  <a:defRPr/>
                </a:pPr>
                <a:endParaRPr lang="zh-CN" altLang="en-US">
                  <a:ea typeface="宋体" pitchFamily="2" charset="-122"/>
                </a:endParaRPr>
              </a:p>
            </p:txBody>
          </p:sp>
        </p:grpSp>
        <p:grpSp>
          <p:nvGrpSpPr>
            <p:cNvPr id="18" name="Group 34"/>
            <p:cNvGrpSpPr>
              <a:grpSpLocks/>
            </p:cNvGrpSpPr>
            <p:nvPr/>
          </p:nvGrpSpPr>
          <p:grpSpPr bwMode="auto">
            <a:xfrm>
              <a:off x="12687" y="4145"/>
              <a:ext cx="242" cy="235"/>
              <a:chOff x="12687" y="4145"/>
              <a:chExt cx="242" cy="235"/>
            </a:xfrm>
          </p:grpSpPr>
          <p:sp>
            <p:nvSpPr>
              <p:cNvPr id="23" name="Freeform 37"/>
              <p:cNvSpPr>
                <a:spLocks/>
              </p:cNvSpPr>
              <p:nvPr/>
            </p:nvSpPr>
            <p:spPr bwMode="auto">
              <a:xfrm>
                <a:off x="12814" y="4201"/>
                <a:ext cx="115" cy="152"/>
              </a:xfrm>
              <a:custGeom>
                <a:avLst/>
                <a:gdLst/>
                <a:ahLst/>
                <a:cxnLst>
                  <a:cxn ang="0">
                    <a:pos x="112" y="0"/>
                  </a:cxn>
                  <a:cxn ang="0">
                    <a:pos x="0" y="59"/>
                  </a:cxn>
                  <a:cxn ang="0">
                    <a:pos x="97" y="144"/>
                  </a:cxn>
                </a:cxnLst>
                <a:rect l="0" t="0" r="r" b="b"/>
                <a:pathLst>
                  <a:path w="112" h="144">
                    <a:moveTo>
                      <a:pt x="112" y="0"/>
                    </a:moveTo>
                    <a:lnTo>
                      <a:pt x="0" y="59"/>
                    </a:lnTo>
                    <a:lnTo>
                      <a:pt x="97" y="144"/>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24" name="Freeform 36"/>
              <p:cNvSpPr>
                <a:spLocks/>
              </p:cNvSpPr>
              <p:nvPr/>
            </p:nvSpPr>
            <p:spPr bwMode="auto">
              <a:xfrm>
                <a:off x="12687" y="4256"/>
                <a:ext cx="127" cy="124"/>
              </a:xfrm>
              <a:custGeom>
                <a:avLst/>
                <a:gdLst/>
                <a:ahLst/>
                <a:cxnLst>
                  <a:cxn ang="0">
                    <a:pos x="75" y="132"/>
                  </a:cxn>
                  <a:cxn ang="0">
                    <a:pos x="124" y="16"/>
                  </a:cxn>
                  <a:cxn ang="0">
                    <a:pos x="0" y="0"/>
                  </a:cxn>
                </a:cxnLst>
                <a:rect l="0" t="0" r="r" b="b"/>
                <a:pathLst>
                  <a:path w="124" h="132">
                    <a:moveTo>
                      <a:pt x="75" y="132"/>
                    </a:moveTo>
                    <a:lnTo>
                      <a:pt x="124" y="16"/>
                    </a:lnTo>
                    <a:lnTo>
                      <a:pt x="0" y="0"/>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25" name="Freeform 35"/>
              <p:cNvSpPr>
                <a:spLocks/>
              </p:cNvSpPr>
              <p:nvPr/>
            </p:nvSpPr>
            <p:spPr bwMode="auto">
              <a:xfrm>
                <a:off x="12789" y="4145"/>
                <a:ext cx="25" cy="124"/>
              </a:xfrm>
              <a:custGeom>
                <a:avLst/>
                <a:gdLst/>
                <a:ahLst/>
                <a:cxnLst>
                  <a:cxn ang="0">
                    <a:pos x="24" y="116"/>
                  </a:cxn>
                  <a:cxn ang="0">
                    <a:pos x="0" y="0"/>
                  </a:cxn>
                </a:cxnLst>
                <a:rect l="0" t="0" r="r" b="b"/>
                <a:pathLst>
                  <a:path w="24" h="116">
                    <a:moveTo>
                      <a:pt x="24" y="116"/>
                    </a:moveTo>
                    <a:lnTo>
                      <a:pt x="0" y="0"/>
                    </a:lnTo>
                  </a:path>
                </a:pathLst>
              </a:custGeom>
              <a:noFill/>
              <a:ln w="3175">
                <a:solidFill>
                  <a:srgbClr val="FF9900"/>
                </a:solidFill>
                <a:round/>
                <a:headEnd/>
                <a:tailEnd/>
              </a:ln>
            </p:spPr>
            <p:txBody>
              <a:bodyPr/>
              <a:lstStyle/>
              <a:p>
                <a:pPr>
                  <a:defRPr/>
                </a:pPr>
                <a:endParaRPr lang="zh-CN" altLang="en-US">
                  <a:ea typeface="宋体" pitchFamily="2" charset="-122"/>
                </a:endParaRPr>
              </a:p>
            </p:txBody>
          </p:sp>
        </p:grpSp>
        <p:grpSp>
          <p:nvGrpSpPr>
            <p:cNvPr id="19" name="Group 30"/>
            <p:cNvGrpSpPr>
              <a:grpSpLocks/>
            </p:cNvGrpSpPr>
            <p:nvPr/>
          </p:nvGrpSpPr>
          <p:grpSpPr bwMode="auto">
            <a:xfrm>
              <a:off x="12330" y="4145"/>
              <a:ext cx="217" cy="221"/>
              <a:chOff x="12330" y="4145"/>
              <a:chExt cx="217" cy="221"/>
            </a:xfrm>
          </p:grpSpPr>
          <p:sp>
            <p:nvSpPr>
              <p:cNvPr id="20" name="Freeform 33"/>
              <p:cNvSpPr>
                <a:spLocks/>
              </p:cNvSpPr>
              <p:nvPr/>
            </p:nvSpPr>
            <p:spPr bwMode="auto">
              <a:xfrm rot="1457974">
                <a:off x="12432" y="4228"/>
                <a:ext cx="115" cy="138"/>
              </a:xfrm>
              <a:custGeom>
                <a:avLst/>
                <a:gdLst/>
                <a:ahLst/>
                <a:cxnLst>
                  <a:cxn ang="0">
                    <a:pos x="112" y="0"/>
                  </a:cxn>
                  <a:cxn ang="0">
                    <a:pos x="0" y="59"/>
                  </a:cxn>
                  <a:cxn ang="0">
                    <a:pos x="97" y="144"/>
                  </a:cxn>
                </a:cxnLst>
                <a:rect l="0" t="0" r="r" b="b"/>
                <a:pathLst>
                  <a:path w="112" h="144">
                    <a:moveTo>
                      <a:pt x="112" y="0"/>
                    </a:moveTo>
                    <a:lnTo>
                      <a:pt x="0" y="59"/>
                    </a:lnTo>
                    <a:lnTo>
                      <a:pt x="97" y="144"/>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21" name="Freeform 32"/>
              <p:cNvSpPr>
                <a:spLocks/>
              </p:cNvSpPr>
              <p:nvPr/>
            </p:nvSpPr>
            <p:spPr bwMode="auto">
              <a:xfrm>
                <a:off x="12330" y="4214"/>
                <a:ext cx="115" cy="138"/>
              </a:xfrm>
              <a:custGeom>
                <a:avLst/>
                <a:gdLst/>
                <a:ahLst/>
                <a:cxnLst>
                  <a:cxn ang="0">
                    <a:pos x="15" y="153"/>
                  </a:cxn>
                  <a:cxn ang="0">
                    <a:pos x="118" y="65"/>
                  </a:cxn>
                  <a:cxn ang="0">
                    <a:pos x="0" y="0"/>
                  </a:cxn>
                </a:cxnLst>
                <a:rect l="0" t="0" r="r" b="b"/>
                <a:pathLst>
                  <a:path w="118" h="153">
                    <a:moveTo>
                      <a:pt x="15" y="153"/>
                    </a:moveTo>
                    <a:lnTo>
                      <a:pt x="118" y="65"/>
                    </a:lnTo>
                    <a:lnTo>
                      <a:pt x="0" y="0"/>
                    </a:lnTo>
                  </a:path>
                </a:pathLst>
              </a:custGeom>
              <a:noFill/>
              <a:ln w="3175">
                <a:solidFill>
                  <a:srgbClr val="FF9900"/>
                </a:solidFill>
                <a:round/>
                <a:headEnd/>
                <a:tailEnd/>
              </a:ln>
            </p:spPr>
            <p:txBody>
              <a:bodyPr/>
              <a:lstStyle/>
              <a:p>
                <a:pPr>
                  <a:defRPr/>
                </a:pPr>
                <a:endParaRPr lang="zh-CN" altLang="en-US">
                  <a:ea typeface="宋体" pitchFamily="2" charset="-122"/>
                </a:endParaRPr>
              </a:p>
            </p:txBody>
          </p:sp>
          <p:sp>
            <p:nvSpPr>
              <p:cNvPr id="22" name="Freeform 31"/>
              <p:cNvSpPr>
                <a:spLocks/>
              </p:cNvSpPr>
              <p:nvPr/>
            </p:nvSpPr>
            <p:spPr bwMode="auto">
              <a:xfrm rot="1457974">
                <a:off x="12445" y="4145"/>
                <a:ext cx="25" cy="110"/>
              </a:xfrm>
              <a:custGeom>
                <a:avLst/>
                <a:gdLst/>
                <a:ahLst/>
                <a:cxnLst>
                  <a:cxn ang="0">
                    <a:pos x="24" y="116"/>
                  </a:cxn>
                  <a:cxn ang="0">
                    <a:pos x="0" y="0"/>
                  </a:cxn>
                </a:cxnLst>
                <a:rect l="0" t="0" r="r" b="b"/>
                <a:pathLst>
                  <a:path w="24" h="116">
                    <a:moveTo>
                      <a:pt x="24" y="116"/>
                    </a:moveTo>
                    <a:lnTo>
                      <a:pt x="0" y="0"/>
                    </a:lnTo>
                  </a:path>
                </a:pathLst>
              </a:custGeom>
              <a:noFill/>
              <a:ln w="3175">
                <a:solidFill>
                  <a:srgbClr val="FF9900"/>
                </a:solidFill>
                <a:round/>
                <a:headEnd/>
                <a:tailEnd/>
              </a:ln>
            </p:spPr>
            <p:txBody>
              <a:bodyPr/>
              <a:lstStyle/>
              <a:p>
                <a:pPr>
                  <a:defRPr/>
                </a:pPr>
                <a:endParaRPr lang="zh-CN" altLang="en-US">
                  <a:ea typeface="宋体" pitchFamily="2" charset="-122"/>
                </a:endParaRPr>
              </a:p>
            </p:txBody>
          </p:sp>
        </p:grpSp>
      </p:grpSp>
      <p:sp>
        <p:nvSpPr>
          <p:cNvPr id="51" name="Rectangle 68"/>
          <p:cNvSpPr>
            <a:spLocks noChangeArrowheads="1"/>
          </p:cNvSpPr>
          <p:nvPr/>
        </p:nvSpPr>
        <p:spPr bwMode="auto">
          <a:xfrm>
            <a:off x="2013496" y="92167"/>
            <a:ext cx="4171283" cy="410664"/>
          </a:xfrm>
          <a:prstGeom prst="rect">
            <a:avLst/>
          </a:prstGeom>
          <a:noFill/>
          <a:ln w="9525" cap="flat" cmpd="sng">
            <a:noFill/>
            <a:prstDash val="solid"/>
            <a:miter lim="800000"/>
            <a:headEnd/>
            <a:tailEnd/>
          </a:ln>
          <a:effectLst/>
        </p:spPr>
        <p:txBody>
          <a:bodyPr wrap="none" lIns="86652" tIns="43326" rIns="86652" bIns="43326" anchor="ctr">
            <a:spAutoFit/>
          </a:bodyPr>
          <a:lstStyle/>
          <a:p>
            <a:pPr>
              <a:tabLst>
                <a:tab pos="2498768" algn="ctr"/>
                <a:tab pos="4997533" algn="r"/>
              </a:tabLst>
              <a:defRPr/>
            </a:pPr>
            <a:r>
              <a:rPr lang="en-US" altLang="zh-CN" sz="2100" dirty="0">
                <a:latin typeface="宋体" pitchFamily="2" charset="-122"/>
                <a:ea typeface="宋体" pitchFamily="2" charset="-122"/>
                <a:cs typeface="Times New Roman" pitchFamily="18" charset="0"/>
              </a:rPr>
              <a:t> </a:t>
            </a:r>
            <a:r>
              <a:rPr lang="en-US" altLang="zh-CN" sz="1400" dirty="0">
                <a:latin typeface="宋体" pitchFamily="2" charset="-122"/>
                <a:ea typeface="宋体" pitchFamily="2" charset="-122"/>
                <a:cs typeface="Times New Roman" pitchFamily="18" charset="0"/>
              </a:rPr>
              <a:t>    </a:t>
            </a:r>
            <a:r>
              <a:rPr lang="zh-CN" altLang="fr-FR" sz="1400" dirty="0">
                <a:latin typeface="宋体" pitchFamily="2" charset="-122"/>
                <a:ea typeface="宋体" pitchFamily="2" charset="-122"/>
                <a:cs typeface="Times New Roman" pitchFamily="18" charset="0"/>
              </a:rPr>
              <a:t>中国民航大学 适航审定</a:t>
            </a:r>
            <a:r>
              <a:rPr lang="zh-CN" altLang="fr-FR" sz="1400" dirty="0" smtClean="0">
                <a:latin typeface="宋体" pitchFamily="2" charset="-122"/>
                <a:ea typeface="宋体" pitchFamily="2" charset="-122"/>
                <a:cs typeface="Times New Roman" pitchFamily="18" charset="0"/>
              </a:rPr>
              <a:t>技术与管理研究中心</a:t>
            </a:r>
            <a:endParaRPr lang="zh-CN" altLang="fr-FR" dirty="0">
              <a:ea typeface="宋体" pitchFamily="2" charset="-122"/>
            </a:endParaRPr>
          </a:p>
        </p:txBody>
      </p:sp>
      <p:cxnSp>
        <p:nvCxnSpPr>
          <p:cNvPr id="52" name="直接连接符 51"/>
          <p:cNvCxnSpPr/>
          <p:nvPr/>
        </p:nvCxnSpPr>
        <p:spPr>
          <a:xfrm>
            <a:off x="1176339" y="650875"/>
            <a:ext cx="5387975" cy="0"/>
          </a:xfrm>
          <a:prstGeom prst="line">
            <a:avLst/>
          </a:prstGeom>
          <a:ln w="44450" cmpd="thickThi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3"/>
            <a:ext cx="3076363" cy="511730"/>
          </a:xfrm>
          <a:prstGeom prst="rect">
            <a:avLst/>
          </a:prstGeom>
          <a:noFill/>
          <a:ln w="9525">
            <a:noFill/>
            <a:miter lim="800000"/>
            <a:headEnd/>
            <a:tailEnd/>
          </a:ln>
          <a:effectLst/>
        </p:spPr>
        <p:txBody>
          <a:bodyPr vert="horz" wrap="square" lIns="99032" tIns="49516" rIns="99032" bIns="49516" numCol="1" anchor="t" anchorCtr="0" compatLnSpc="1">
            <a:prstTxWarp prst="textNoShape">
              <a:avLst/>
            </a:prstTxWarp>
          </a:bodyPr>
          <a:lstStyle>
            <a:lvl1pPr>
              <a:defRPr sz="1300" b="0">
                <a:latin typeface="Arial" charset="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4021295" y="3"/>
            <a:ext cx="3076363" cy="511730"/>
          </a:xfrm>
          <a:prstGeom prst="rect">
            <a:avLst/>
          </a:prstGeom>
          <a:noFill/>
          <a:ln w="9525">
            <a:noFill/>
            <a:miter lim="800000"/>
            <a:headEnd/>
            <a:tailEnd/>
          </a:ln>
          <a:effectLst/>
        </p:spPr>
        <p:txBody>
          <a:bodyPr vert="horz" wrap="square" lIns="99032" tIns="49516" rIns="99032" bIns="49516" numCol="1" anchor="t" anchorCtr="0" compatLnSpc="1">
            <a:prstTxWarp prst="textNoShape">
              <a:avLst/>
            </a:prstTxWarp>
          </a:bodyPr>
          <a:lstStyle>
            <a:lvl1pPr algn="r">
              <a:defRPr sz="1300" b="0">
                <a:latin typeface="Arial" charset="0"/>
                <a:ea typeface="宋体" pitchFamily="2" charset="-122"/>
              </a:defRPr>
            </a:lvl1pPr>
          </a:lstStyle>
          <a:p>
            <a:pPr>
              <a:defRPr/>
            </a:pPr>
            <a:endParaRPr lang="en-US" altLang="zh-CN"/>
          </a:p>
        </p:txBody>
      </p:sp>
      <p:sp>
        <p:nvSpPr>
          <p:cNvPr id="43012" name="Rectangle 4"/>
          <p:cNvSpPr>
            <a:spLocks noGrp="1" noRot="1" noChangeAspect="1" noChangeArrowheads="1" noTextEdit="1"/>
          </p:cNvSpPr>
          <p:nvPr>
            <p:ph type="sldImg" idx="2"/>
          </p:nvPr>
        </p:nvSpPr>
        <p:spPr bwMode="auto">
          <a:xfrm>
            <a:off x="992188" y="768350"/>
            <a:ext cx="5114925" cy="38354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709931" y="4861443"/>
            <a:ext cx="5679440" cy="4605575"/>
          </a:xfrm>
          <a:prstGeom prst="rect">
            <a:avLst/>
          </a:prstGeom>
          <a:noFill/>
          <a:ln w="9525">
            <a:noFill/>
            <a:miter lim="800000"/>
            <a:headEnd/>
            <a:tailEnd/>
          </a:ln>
          <a:effectLst/>
        </p:spPr>
        <p:txBody>
          <a:bodyPr vert="horz" wrap="square" lIns="99032" tIns="49516" rIns="99032" bIns="495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1" y="9721107"/>
            <a:ext cx="3076363" cy="511730"/>
          </a:xfrm>
          <a:prstGeom prst="rect">
            <a:avLst/>
          </a:prstGeom>
          <a:noFill/>
          <a:ln w="9525">
            <a:noFill/>
            <a:miter lim="800000"/>
            <a:headEnd/>
            <a:tailEnd/>
          </a:ln>
          <a:effectLst/>
        </p:spPr>
        <p:txBody>
          <a:bodyPr vert="horz" wrap="square" lIns="99032" tIns="49516" rIns="99032" bIns="49516" numCol="1" anchor="b" anchorCtr="0" compatLnSpc="1">
            <a:prstTxWarp prst="textNoShape">
              <a:avLst/>
            </a:prstTxWarp>
          </a:bodyPr>
          <a:lstStyle>
            <a:lvl1pPr>
              <a:defRPr sz="1300" b="0">
                <a:latin typeface="Arial" charset="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4021295" y="9721107"/>
            <a:ext cx="3076363" cy="511730"/>
          </a:xfrm>
          <a:prstGeom prst="rect">
            <a:avLst/>
          </a:prstGeom>
          <a:noFill/>
          <a:ln w="9525">
            <a:noFill/>
            <a:miter lim="800000"/>
            <a:headEnd/>
            <a:tailEnd/>
          </a:ln>
          <a:effectLst/>
        </p:spPr>
        <p:txBody>
          <a:bodyPr vert="horz" wrap="square" lIns="99032" tIns="49516" rIns="99032" bIns="49516" numCol="1" anchor="b" anchorCtr="0" compatLnSpc="1">
            <a:prstTxWarp prst="textNoShape">
              <a:avLst/>
            </a:prstTxWarp>
          </a:bodyPr>
          <a:lstStyle>
            <a:lvl1pPr algn="r">
              <a:defRPr sz="1300" b="0">
                <a:latin typeface="Arial" charset="0"/>
                <a:ea typeface="宋体" pitchFamily="2" charset="-122"/>
              </a:defRPr>
            </a:lvl1pPr>
          </a:lstStyle>
          <a:p>
            <a:pPr>
              <a:defRPr/>
            </a:pPr>
            <a:fld id="{A2389D31-824D-487B-AEBC-EBE98DD8C9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54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2389D31-824D-487B-AEBC-EBE98DD8C9ED}"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483B9-277D-4246-9DDB-015C16777A7D}" type="slidenum">
              <a:rPr lang="en-US" altLang="zh-CN"/>
              <a:pPr/>
              <a:t>43</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166C1-F125-476E-AD88-05D1B8D622A2}" type="slidenum">
              <a:rPr lang="en-US" altLang="zh-CN"/>
              <a:pPr/>
              <a:t>44</a:t>
            </a:fld>
            <a:endParaRPr lang="en-US" altLang="zh-CN"/>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F29C8F-A615-404F-957E-8F967C2195C5}" type="slidenum">
              <a:rPr lang="en-US" altLang="zh-CN"/>
              <a:pPr/>
              <a:t>46</a:t>
            </a:fld>
            <a:endParaRPr lang="en-US" altLang="zh-CN"/>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54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2389D31-824D-487B-AEBC-EBE98DD8C9ED}"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7F86B-D4CA-45AD-84A8-34E478589D57}" type="slidenum">
              <a:rPr lang="en-US" altLang="zh-CN"/>
              <a:pPr/>
              <a:t>16</a:t>
            </a:fld>
            <a:endParaRPr lang="en-US" altLang="zh-CN"/>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FCFC9-BE56-4BEA-85B3-B53F9E83F523}" type="slidenum">
              <a:rPr lang="en-US" altLang="zh-CN"/>
              <a:pPr/>
              <a:t>17</a:t>
            </a:fld>
            <a:endParaRPr lang="en-US" altLang="zh-CN"/>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FCFC9-BE56-4BEA-85B3-B53F9E83F523}" type="slidenum">
              <a:rPr lang="en-US" altLang="zh-CN"/>
              <a:pPr/>
              <a:t>20</a:t>
            </a:fld>
            <a:endParaRPr lang="en-US" altLang="zh-CN"/>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A2EE6-50DB-4088-9EFC-F03ECACBC9FF}" type="slidenum">
              <a:rPr lang="en-US" altLang="zh-CN"/>
              <a:pPr/>
              <a:t>23</a:t>
            </a:fld>
            <a:endParaRPr lang="en-US" altLang="zh-CN"/>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590D0-902D-401D-B3BC-49400DEB8E00}" type="slidenum">
              <a:rPr lang="en-US" altLang="zh-CN"/>
              <a:pPr/>
              <a:t>25</a:t>
            </a:fld>
            <a:endParaRPr lang="en-US" altLang="zh-CN"/>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kumimoji="1" lang="zh-CN" altLang="de-DE" b="1" dirty="0" smtClean="0"/>
              <a:t>（例：小鹰</a:t>
            </a:r>
            <a:r>
              <a:rPr kumimoji="1" lang="de-DE" altLang="zh-CN" b="1" dirty="0" smtClean="0"/>
              <a:t>500</a:t>
            </a:r>
            <a:r>
              <a:rPr kumimoji="1" lang="zh-CN" altLang="de-DE" b="1" dirty="0" smtClean="0"/>
              <a:t>飞机动态座椅）</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590D0-902D-401D-B3BC-49400DEB8E00}" type="slidenum">
              <a:rPr lang="en-US" altLang="zh-CN"/>
              <a:pPr/>
              <a:t>28</a:t>
            </a:fld>
            <a:endParaRPr lang="en-US" altLang="zh-CN"/>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kumimoji="1" lang="zh-CN" altLang="de-DE" b="1" dirty="0" smtClean="0"/>
              <a:t>（例：小鹰</a:t>
            </a:r>
            <a:r>
              <a:rPr kumimoji="1" lang="de-DE" altLang="zh-CN" b="1" dirty="0" smtClean="0"/>
              <a:t>500</a:t>
            </a:r>
            <a:r>
              <a:rPr kumimoji="1" lang="zh-CN" altLang="de-DE" b="1" dirty="0" smtClean="0"/>
              <a:t>飞机动态座椅）</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19E15-9CE3-4206-B4B3-52CCD58B16CA}" type="slidenum">
              <a:rPr lang="en-US" altLang="zh-CN"/>
              <a:pPr/>
              <a:t>36</a:t>
            </a:fld>
            <a:endParaRPr lang="en-US" altLang="zh-CN"/>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图片 3" descr="895909@lj200682802"/>
          <p:cNvPicPr>
            <a:picLocks noChangeAspect="1" noChangeArrowheads="1"/>
          </p:cNvPicPr>
          <p:nvPr/>
        </p:nvPicPr>
        <p:blipFill>
          <a:blip r:embed="rId3" cstate="print"/>
          <a:srcRect/>
          <a:stretch>
            <a:fillRect/>
          </a:stretch>
        </p:blipFill>
        <p:spPr bwMode="auto">
          <a:xfrm>
            <a:off x="3000365" y="62346"/>
            <a:ext cx="990599" cy="990598"/>
          </a:xfrm>
          <a:prstGeom prst="rect">
            <a:avLst/>
          </a:prstGeom>
          <a:noFill/>
          <a:ln w="9525">
            <a:noFill/>
            <a:miter lim="800000"/>
            <a:headEnd/>
            <a:tailEnd/>
          </a:ln>
        </p:spPr>
      </p:pic>
      <p:sp>
        <p:nvSpPr>
          <p:cNvPr id="5" name="TextBox 4"/>
          <p:cNvSpPr txBox="1"/>
          <p:nvPr/>
        </p:nvSpPr>
        <p:spPr>
          <a:xfrm>
            <a:off x="4133849" y="252413"/>
            <a:ext cx="3651251" cy="1046440"/>
          </a:xfrm>
          <a:prstGeom prst="rect">
            <a:avLst/>
          </a:prstGeom>
          <a:noFill/>
          <a:ln>
            <a:noFill/>
          </a:ln>
        </p:spPr>
        <p:txBody>
          <a:bodyPr>
            <a:spAutoFit/>
          </a:bodyPr>
          <a:lstStyle/>
          <a:p>
            <a:pPr algn="ctr">
              <a:defRPr/>
            </a:pPr>
            <a:r>
              <a:rPr lang="zh-CN" altLang="en-US" sz="2800" dirty="0">
                <a:solidFill>
                  <a:schemeClr val="bg1"/>
                </a:solidFill>
                <a:latin typeface="楷体_GB2312" pitchFamily="49" charset="-122"/>
                <a:ea typeface="楷体_GB2312" pitchFamily="49" charset="-122"/>
                <a:cs typeface="Times New Roman" pitchFamily="18" charset="0"/>
              </a:rPr>
              <a:t>中国民航大学  </a:t>
            </a:r>
            <a:endParaRPr lang="en-US" altLang="zh-CN" sz="2800" dirty="0">
              <a:solidFill>
                <a:schemeClr val="bg1"/>
              </a:solidFill>
              <a:latin typeface="楷体_GB2312" pitchFamily="49" charset="-122"/>
              <a:ea typeface="楷体_GB2312" pitchFamily="49" charset="-122"/>
              <a:cs typeface="Times New Roman" pitchFamily="18" charset="0"/>
            </a:endParaRPr>
          </a:p>
          <a:p>
            <a:pPr algn="ctr">
              <a:defRPr/>
            </a:pPr>
            <a:r>
              <a:rPr lang="en-US" altLang="zh-CN" sz="1600" dirty="0">
                <a:solidFill>
                  <a:schemeClr val="bg1"/>
                </a:solidFill>
                <a:ea typeface="楷体_GB2312" pitchFamily="49" charset="-122"/>
                <a:cs typeface="Times New Roman" pitchFamily="18" charset="0"/>
              </a:rPr>
              <a:t>Civil Aviation  University of China</a:t>
            </a:r>
          </a:p>
          <a:p>
            <a:pPr algn="ctr">
              <a:defRPr/>
            </a:pPr>
            <a:endParaRPr lang="zh-CN" altLang="en-US" dirty="0">
              <a:ea typeface="楷体_GB2312" pitchFamily="49" charset="-122"/>
              <a:cs typeface="Times New Roman" pitchFamily="18" charset="0"/>
            </a:endParaRPr>
          </a:p>
        </p:txBody>
      </p:sp>
      <p:pic>
        <p:nvPicPr>
          <p:cNvPr id="6" name="图片 5" descr="0110.jpg"/>
          <p:cNvPicPr>
            <a:picLocks noChangeAspect="1"/>
          </p:cNvPicPr>
          <p:nvPr/>
        </p:nvPicPr>
        <p:blipFill>
          <a:blip r:embed="rId4" cstate="print"/>
          <a:srcRect/>
          <a:stretch>
            <a:fillRect/>
          </a:stretch>
        </p:blipFill>
        <p:spPr>
          <a:xfrm>
            <a:off x="71405" y="182590"/>
            <a:ext cx="2468859" cy="6675435"/>
          </a:xfrm>
          <a:prstGeom prst="rect">
            <a:avLst/>
          </a:prstGeom>
          <a:ln>
            <a:noFill/>
          </a:ln>
          <a:effectLst>
            <a:softEdge rad="635000"/>
          </a:effectLst>
        </p:spPr>
      </p:pic>
      <p:cxnSp>
        <p:nvCxnSpPr>
          <p:cNvPr id="7" name="直接连接符 6"/>
          <p:cNvCxnSpPr/>
          <p:nvPr/>
        </p:nvCxnSpPr>
        <p:spPr bwMode="auto">
          <a:xfrm>
            <a:off x="2417733" y="1311246"/>
            <a:ext cx="6689755" cy="1588"/>
          </a:xfrm>
          <a:prstGeom prst="line">
            <a:avLst/>
          </a:prstGeom>
          <a:solidFill>
            <a:schemeClr val="accent1"/>
          </a:solidFill>
          <a:ln w="9525" cap="flat" cmpd="dbl" algn="ctr">
            <a:noFill/>
            <a:prstDash val="solid"/>
            <a:round/>
            <a:headEnd type="none" w="med" len="med"/>
            <a:tailEnd type="none" w="med" len="med"/>
          </a:ln>
          <a:effectLst>
            <a:glow rad="63500">
              <a:schemeClr val="accent3">
                <a:satMod val="175000"/>
                <a:alpha val="40000"/>
              </a:schemeClr>
            </a:glow>
          </a:effectLst>
        </p:spPr>
      </p:cxnSp>
      <p:sp>
        <p:nvSpPr>
          <p:cNvPr id="79876" name="Rectangle 4"/>
          <p:cNvSpPr>
            <a:spLocks noGrp="1" noChangeArrowheads="1"/>
          </p:cNvSpPr>
          <p:nvPr>
            <p:ph type="ctrTitle"/>
          </p:nvPr>
        </p:nvSpPr>
        <p:spPr>
          <a:xfrm>
            <a:off x="2636813" y="1858941"/>
            <a:ext cx="6097671" cy="1433512"/>
          </a:xfrm>
          <a:noFill/>
          <a:ln>
            <a:noFill/>
          </a:ln>
        </p:spPr>
        <p:txBody>
          <a:bodyPr/>
          <a:lstStyle>
            <a:lvl1pPr>
              <a:defRPr/>
            </a:lvl1pPr>
          </a:lstStyle>
          <a:p>
            <a:r>
              <a:rPr lang="zh-CN" altLang="en-US" smtClean="0"/>
              <a:t>单击此处编辑母版标题样式</a:t>
            </a:r>
            <a:endParaRPr lang="zh-CN" altLang="en-US"/>
          </a:p>
        </p:txBody>
      </p:sp>
      <p:sp>
        <p:nvSpPr>
          <p:cNvPr id="79877" name="Rectangle 5"/>
          <p:cNvSpPr>
            <a:spLocks noGrp="1" noChangeArrowheads="1"/>
          </p:cNvSpPr>
          <p:nvPr>
            <p:ph type="subTitle" idx="1"/>
          </p:nvPr>
        </p:nvSpPr>
        <p:spPr>
          <a:xfrm>
            <a:off x="3214679" y="3857629"/>
            <a:ext cx="5075307" cy="1716087"/>
          </a:xfrm>
          <a:noFill/>
          <a:ln>
            <a:noFill/>
          </a:ln>
        </p:spPr>
        <p:txBody>
          <a:bodyPr/>
          <a:lstStyle>
            <a:lvl1pPr marL="0" indent="0" algn="ctr">
              <a:buFont typeface="Wingdings" pitchFamily="2" charset="2"/>
              <a:buNone/>
              <a:defRPr sz="2800"/>
            </a:lvl1pPr>
          </a:lstStyle>
          <a:p>
            <a:r>
              <a:rPr lang="zh-CN" altLang="en-US" smtClean="0"/>
              <a:t>单击此处编辑母版副标题样式</a:t>
            </a:r>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 Box 25"/>
          <p:cNvSpPr txBox="1">
            <a:spLocks noChangeArrowheads="1"/>
          </p:cNvSpPr>
          <p:nvPr/>
        </p:nvSpPr>
        <p:spPr bwMode="auto">
          <a:xfrm>
            <a:off x="0" y="6417384"/>
            <a:ext cx="9144000" cy="468000"/>
          </a:xfrm>
          <a:prstGeom prst="rect">
            <a:avLst/>
          </a:prstGeom>
          <a:solidFill>
            <a:srgbClr val="0D7BC5"/>
          </a:solidFill>
          <a:ln w="9525">
            <a:noFill/>
            <a:miter lim="800000"/>
            <a:headEnd/>
            <a:tailEnd/>
          </a:ln>
          <a:effectLst/>
        </p:spPr>
        <p:txBody>
          <a:bodyPr wrap="square">
            <a:spAutoFit/>
          </a:bodyPr>
          <a:lstStyle/>
          <a:p>
            <a:pPr>
              <a:spcBef>
                <a:spcPct val="50000"/>
              </a:spcBef>
              <a:defRPr/>
            </a:pPr>
            <a:endParaRPr lang="zh-CN" altLang="en-US" dirty="0">
              <a:ea typeface="宋体" pitchFamily="2" charset="-122"/>
            </a:endParaRPr>
          </a:p>
        </p:txBody>
      </p:sp>
      <p:pic>
        <p:nvPicPr>
          <p:cNvPr id="5" name="Picture 17" descr="854625@zghan20067501"/>
          <p:cNvPicPr>
            <a:picLocks noChangeAspect="1" noChangeArrowheads="1"/>
          </p:cNvPicPr>
          <p:nvPr/>
        </p:nvPicPr>
        <p:blipFill>
          <a:blip r:embed="rId2" cstate="print"/>
          <a:srcRect/>
          <a:stretch>
            <a:fillRect/>
          </a:stretch>
        </p:blipFill>
        <p:spPr bwMode="auto">
          <a:xfrm>
            <a:off x="8021001" y="-24"/>
            <a:ext cx="1123031" cy="792000"/>
          </a:xfrm>
          <a:prstGeom prst="rect">
            <a:avLst/>
          </a:prstGeom>
          <a:noFill/>
          <a:ln w="9525">
            <a:noFill/>
            <a:miter lim="800000"/>
            <a:headEnd/>
            <a:tailEnd/>
          </a:ln>
        </p:spPr>
      </p:pic>
      <p:sp>
        <p:nvSpPr>
          <p:cNvPr id="7" name="Line 21"/>
          <p:cNvSpPr>
            <a:spLocks noChangeShapeType="1"/>
          </p:cNvSpPr>
          <p:nvPr/>
        </p:nvSpPr>
        <p:spPr bwMode="auto">
          <a:xfrm>
            <a:off x="0" y="1196975"/>
            <a:ext cx="9144000" cy="0"/>
          </a:xfrm>
          <a:prstGeom prst="line">
            <a:avLst/>
          </a:prstGeom>
          <a:noFill/>
          <a:ln w="9525">
            <a:noFill/>
            <a:round/>
            <a:headEnd/>
            <a:tailEnd/>
          </a:ln>
          <a:effectLst/>
        </p:spPr>
        <p:txBody>
          <a:bodyPr/>
          <a:lstStyle/>
          <a:p>
            <a:pPr>
              <a:defRPr/>
            </a:pPr>
            <a:endParaRPr lang="zh-CN" altLang="en-US">
              <a:ea typeface="宋体" pitchFamily="2" charset="-122"/>
            </a:endParaRPr>
          </a:p>
        </p:txBody>
      </p:sp>
      <p:sp>
        <p:nvSpPr>
          <p:cNvPr id="8" name="Line 22"/>
          <p:cNvSpPr>
            <a:spLocks noChangeShapeType="1"/>
          </p:cNvSpPr>
          <p:nvPr/>
        </p:nvSpPr>
        <p:spPr bwMode="auto">
          <a:xfrm>
            <a:off x="0" y="6429375"/>
            <a:ext cx="9144000" cy="0"/>
          </a:xfrm>
          <a:prstGeom prst="line">
            <a:avLst/>
          </a:prstGeom>
          <a:noFill/>
          <a:ln w="9525">
            <a:noFill/>
            <a:round/>
            <a:headEnd/>
            <a:tailEnd/>
          </a:ln>
          <a:effectLst/>
        </p:spPr>
        <p:txBody>
          <a:bodyPr/>
          <a:lstStyle/>
          <a:p>
            <a:pPr>
              <a:defRPr/>
            </a:pPr>
            <a:r>
              <a:rPr lang="zh-CN" altLang="en-US" dirty="0">
                <a:ea typeface="宋体" pitchFamily="2" charset="-122"/>
              </a:rPr>
              <a:t>  </a:t>
            </a:r>
          </a:p>
        </p:txBody>
      </p:sp>
      <p:sp>
        <p:nvSpPr>
          <p:cNvPr id="9" name="Text Box 26"/>
          <p:cNvSpPr txBox="1">
            <a:spLocks noChangeArrowheads="1"/>
          </p:cNvSpPr>
          <p:nvPr/>
        </p:nvSpPr>
        <p:spPr bwMode="auto">
          <a:xfrm>
            <a:off x="7215206" y="6500834"/>
            <a:ext cx="1331913" cy="307777"/>
          </a:xfrm>
          <a:prstGeom prst="rect">
            <a:avLst/>
          </a:prstGeom>
          <a:noFill/>
          <a:ln w="9525">
            <a:noFill/>
            <a:miter lim="800000"/>
            <a:headEnd/>
            <a:tailEnd/>
          </a:ln>
          <a:effectLst/>
        </p:spPr>
        <p:txBody>
          <a:bodyPr>
            <a:spAutoFit/>
          </a:bodyPr>
          <a:lstStyle/>
          <a:p>
            <a:pPr algn="ctr">
              <a:spcBef>
                <a:spcPct val="50000"/>
              </a:spcBef>
              <a:defRPr/>
            </a:pPr>
            <a:fld id="{70690208-D425-4D81-95A3-D662893EE72A}" type="slidenum">
              <a:rPr lang="zh-CN" altLang="en-US" sz="1400" smtClean="0">
                <a:ea typeface="宋体" pitchFamily="2" charset="-122"/>
              </a:rPr>
              <a:pPr algn="ctr">
                <a:spcBef>
                  <a:spcPct val="50000"/>
                </a:spcBef>
                <a:defRPr/>
              </a:pPr>
              <a:t>‹#›</a:t>
            </a:fld>
            <a:endParaRPr lang="en-US" altLang="zh-CN" sz="2000" dirty="0">
              <a:ea typeface="宋体" pitchFamily="2" charset="-122"/>
            </a:endParaRPr>
          </a:p>
        </p:txBody>
      </p:sp>
      <p:pic>
        <p:nvPicPr>
          <p:cNvPr id="10" name="图片 3" descr="895909@lj200682802"/>
          <p:cNvPicPr preferRelativeResize="0">
            <a:picLocks noChangeAspect="1" noChangeArrowheads="1"/>
          </p:cNvPicPr>
          <p:nvPr/>
        </p:nvPicPr>
        <p:blipFill>
          <a:blip r:embed="rId3" cstate="print"/>
          <a:srcRect/>
          <a:stretch>
            <a:fillRect/>
          </a:stretch>
        </p:blipFill>
        <p:spPr bwMode="auto">
          <a:xfrm>
            <a:off x="71406" y="6429396"/>
            <a:ext cx="428628" cy="428628"/>
          </a:xfrm>
          <a:prstGeom prst="rect">
            <a:avLst/>
          </a:prstGeom>
          <a:noFill/>
          <a:ln w="9525">
            <a:noFill/>
            <a:miter lim="800000"/>
            <a:headEnd/>
            <a:tailEnd/>
          </a:ln>
        </p:spPr>
      </p:pic>
      <p:sp>
        <p:nvSpPr>
          <p:cNvPr id="3" name="内容占位符 2"/>
          <p:cNvSpPr>
            <a:spLocks noGrp="1"/>
          </p:cNvSpPr>
          <p:nvPr>
            <p:ph idx="1"/>
          </p:nvPr>
        </p:nvSpPr>
        <p:spPr>
          <a:xfrm>
            <a:off x="357159" y="1142984"/>
            <a:ext cx="8643967" cy="5057791"/>
          </a:xfrm>
          <a:noFill/>
          <a:ln>
            <a:noFill/>
          </a:ln>
        </p:spPr>
        <p:txBody>
          <a:bodyPr/>
          <a:lstStyle>
            <a:lvl1pPr>
              <a:lnSpc>
                <a:spcPct val="150000"/>
              </a:lnSpc>
              <a:buClr>
                <a:srgbClr val="006699"/>
              </a:buClr>
              <a:buSzPct val="100000"/>
              <a:defRPr sz="2800" b="1" i="0" baseline="0">
                <a:solidFill>
                  <a:srgbClr val="006699"/>
                </a:solidFill>
                <a:latin typeface="Arial" pitchFamily="34" charset="0"/>
                <a:ea typeface="华文中宋" pitchFamily="2" charset="-122"/>
              </a:defRPr>
            </a:lvl1pPr>
            <a:lvl2pPr>
              <a:lnSpc>
                <a:spcPct val="150000"/>
              </a:lnSpc>
              <a:buClr>
                <a:srgbClr val="0D7BC5"/>
              </a:buClr>
              <a:buSzPct val="100000"/>
              <a:defRPr sz="2400" b="1" i="0" baseline="0">
                <a:solidFill>
                  <a:srgbClr val="0D7BC5"/>
                </a:solidFill>
                <a:latin typeface="Arial" pitchFamily="34" charset="0"/>
                <a:ea typeface="华文中宋" pitchFamily="2" charset="-122"/>
              </a:defRPr>
            </a:lvl2pPr>
            <a:lvl3pPr>
              <a:lnSpc>
                <a:spcPct val="150000"/>
              </a:lnSpc>
              <a:buClr>
                <a:srgbClr val="0066CC"/>
              </a:buClr>
              <a:buSzPct val="90000"/>
              <a:buFont typeface="Wingdings" pitchFamily="2" charset="2"/>
              <a:buChar char="l"/>
              <a:defRPr sz="2000" b="1" i="0" baseline="0">
                <a:solidFill>
                  <a:srgbClr val="006699"/>
                </a:solidFill>
                <a:latin typeface="Arial" pitchFamily="34" charset="0"/>
                <a:ea typeface="华文中宋" pitchFamily="2" charset="-122"/>
              </a:defRPr>
            </a:lvl3pPr>
            <a:lvl4pPr>
              <a:lnSpc>
                <a:spcPct val="150000"/>
              </a:lnSpc>
              <a:defRPr sz="1800" b="1" i="0" baseline="0">
                <a:solidFill>
                  <a:srgbClr val="006699"/>
                </a:solidFill>
                <a:latin typeface="Arial" pitchFamily="34" charset="0"/>
                <a:ea typeface="华文中宋" pitchFamily="2" charset="-122"/>
              </a:defRPr>
            </a:lvl4pPr>
            <a:lvl5pPr>
              <a:lnSpc>
                <a:spcPct val="150000"/>
              </a:lnSpc>
              <a:defRPr sz="1800" b="1" i="0" baseline="0">
                <a:solidFill>
                  <a:srgbClr val="006699"/>
                </a:solidFill>
                <a:latin typeface="Arial" pitchFamily="34" charset="0"/>
                <a:ea typeface="华文中宋"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标题 11"/>
          <p:cNvSpPr>
            <a:spLocks noGrp="1"/>
          </p:cNvSpPr>
          <p:nvPr>
            <p:ph type="title"/>
          </p:nvPr>
        </p:nvSpPr>
        <p:spPr>
          <a:xfrm>
            <a:off x="357158" y="428604"/>
            <a:ext cx="8570943" cy="576263"/>
          </a:xfrm>
          <a:ln>
            <a:noFill/>
          </a:ln>
        </p:spPr>
        <p:txBody>
          <a:bodyPr/>
          <a:lstStyle>
            <a:lvl1pPr>
              <a:defRPr sz="3200" b="1">
                <a:solidFill>
                  <a:srgbClr val="006699"/>
                </a:solidFill>
              </a:defRPr>
            </a:lvl1pPr>
          </a:lstStyle>
          <a:p>
            <a:r>
              <a:rPr lang="zh-CN" altLang="en-US" dirty="0" smtClean="0"/>
              <a:t>单击此处编辑母版标题样式</a:t>
            </a:r>
            <a:endParaRPr lang="zh-CN" altLang="en-US" dirty="0"/>
          </a:p>
        </p:txBody>
      </p:sp>
      <p:sp>
        <p:nvSpPr>
          <p:cNvPr id="14" name="矩形 13"/>
          <p:cNvSpPr/>
          <p:nvPr userDrawn="1"/>
        </p:nvSpPr>
        <p:spPr bwMode="auto">
          <a:xfrm>
            <a:off x="1031274" y="6448880"/>
            <a:ext cx="1785951" cy="35716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bg1"/>
              </a:solidFill>
              <a:effectLst/>
              <a:latin typeface="楷体_GB2312" pitchFamily="49" charset="-122"/>
              <a:ea typeface="楷体_GB2312" pitchFamily="49" charset="-122"/>
            </a:endParaRPr>
          </a:p>
        </p:txBody>
      </p:sp>
      <p:sp>
        <p:nvSpPr>
          <p:cNvPr id="15" name="矩形 14"/>
          <p:cNvSpPr/>
          <p:nvPr userDrawn="1"/>
        </p:nvSpPr>
        <p:spPr bwMode="auto">
          <a:xfrm>
            <a:off x="785786" y="6480053"/>
            <a:ext cx="8358215" cy="35716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normalizeH="0" baseline="0" dirty="0" smtClean="0">
                <a:ln>
                  <a:noFill/>
                </a:ln>
                <a:solidFill>
                  <a:schemeClr val="bg1"/>
                </a:solidFill>
                <a:effectLst/>
                <a:latin typeface="楷体_GB2312" pitchFamily="49" charset="-122"/>
                <a:ea typeface="楷体_GB2312" pitchFamily="49" charset="-122"/>
                <a:cs typeface="+mn-cs"/>
              </a:rPr>
              <a:t>民用航空器适航审定技术与管理研究中心</a:t>
            </a:r>
            <a:endParaRPr kumimoji="0" lang="zh-CN" altLang="en-US" sz="1600" b="1" i="0" u="none" strike="noStrike" kern="1200" cap="none" normalizeH="0" baseline="0" dirty="0">
              <a:ln>
                <a:noFill/>
              </a:ln>
              <a:solidFill>
                <a:schemeClr val="bg1"/>
              </a:solidFill>
              <a:effectLst/>
              <a:latin typeface="楷体_GB2312" pitchFamily="49" charset="-122"/>
              <a:ea typeface="楷体_GB2312" pitchFamily="49"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body" idx="1"/>
          </p:nvPr>
        </p:nvSpPr>
        <p:spPr bwMode="auto">
          <a:xfrm>
            <a:off x="107951" y="1412875"/>
            <a:ext cx="8893175" cy="4787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2051" name="Rectangle 4"/>
          <p:cNvSpPr>
            <a:spLocks noGrp="1" noChangeArrowheads="1"/>
          </p:cNvSpPr>
          <p:nvPr>
            <p:ph type="title"/>
          </p:nvPr>
        </p:nvSpPr>
        <p:spPr bwMode="auto">
          <a:xfrm>
            <a:off x="34926" y="500064"/>
            <a:ext cx="8893175" cy="5762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cxnSp>
        <p:nvCxnSpPr>
          <p:cNvPr id="2052" name="直接连接符 3"/>
          <p:cNvCxnSpPr>
            <a:cxnSpLocks noChangeShapeType="1"/>
          </p:cNvCxnSpPr>
          <p:nvPr userDrawn="1"/>
        </p:nvCxnSpPr>
        <p:spPr bwMode="auto">
          <a:xfrm>
            <a:off x="0" y="1071547"/>
            <a:ext cx="9144000" cy="1587"/>
          </a:xfrm>
          <a:prstGeom prst="line">
            <a:avLst/>
          </a:prstGeom>
          <a:ln>
            <a:headEnd/>
            <a:tailEnd/>
          </a:ln>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6" r:id="rId1"/>
    <p:sldLayoutId id="2147483807" r:id="rId2"/>
  </p:sldLayoutIdLst>
  <p:transition/>
  <p:timing>
    <p:tnLst>
      <p:par>
        <p:cTn id="1" dur="indefinite" restart="never" nodeType="tmRoot"/>
      </p:par>
    </p:tnLst>
  </p:timing>
  <p:hf sldNum="0" hdr="0" ftr="0" dt="0"/>
  <p:txStyles>
    <p:titleStyle>
      <a:lvl1pPr algn="l" rtl="0" eaLnBrk="0" fontAlgn="base" hangingPunct="0">
        <a:lnSpc>
          <a:spcPct val="80000"/>
        </a:lnSpc>
        <a:spcBef>
          <a:spcPct val="0"/>
        </a:spcBef>
        <a:spcAft>
          <a:spcPct val="0"/>
        </a:spcAft>
        <a:buSzPct val="125000"/>
        <a:buFont typeface="Wingdings 2" pitchFamily="18" charset="2"/>
        <a:defRPr sz="3600">
          <a:solidFill>
            <a:srgbClr val="0000CC"/>
          </a:solidFill>
          <a:latin typeface="Arial" charset="0"/>
          <a:ea typeface="+mj-ea"/>
          <a:cs typeface="+mj-cs"/>
        </a:defRPr>
      </a:lvl1pPr>
      <a:lvl2pPr algn="l" rtl="0" eaLnBrk="0" fontAlgn="base" hangingPunct="0">
        <a:lnSpc>
          <a:spcPct val="80000"/>
        </a:lnSpc>
        <a:spcBef>
          <a:spcPct val="0"/>
        </a:spcBef>
        <a:spcAft>
          <a:spcPct val="0"/>
        </a:spcAft>
        <a:buSzPct val="125000"/>
        <a:buFont typeface="Wingdings 2" pitchFamily="18" charset="2"/>
        <a:defRPr sz="3600">
          <a:solidFill>
            <a:srgbClr val="0000CC"/>
          </a:solidFill>
          <a:latin typeface="Arial" charset="0"/>
          <a:ea typeface="黑体" pitchFamily="2" charset="-122"/>
        </a:defRPr>
      </a:lvl2pPr>
      <a:lvl3pPr algn="l" rtl="0" eaLnBrk="0" fontAlgn="base" hangingPunct="0">
        <a:lnSpc>
          <a:spcPct val="80000"/>
        </a:lnSpc>
        <a:spcBef>
          <a:spcPct val="0"/>
        </a:spcBef>
        <a:spcAft>
          <a:spcPct val="0"/>
        </a:spcAft>
        <a:buSzPct val="125000"/>
        <a:buFont typeface="Wingdings 2" pitchFamily="18" charset="2"/>
        <a:defRPr sz="3600">
          <a:solidFill>
            <a:srgbClr val="0000CC"/>
          </a:solidFill>
          <a:latin typeface="Arial" charset="0"/>
          <a:ea typeface="黑体" pitchFamily="2" charset="-122"/>
        </a:defRPr>
      </a:lvl3pPr>
      <a:lvl4pPr algn="l" rtl="0" eaLnBrk="0" fontAlgn="base" hangingPunct="0">
        <a:lnSpc>
          <a:spcPct val="80000"/>
        </a:lnSpc>
        <a:spcBef>
          <a:spcPct val="0"/>
        </a:spcBef>
        <a:spcAft>
          <a:spcPct val="0"/>
        </a:spcAft>
        <a:buSzPct val="125000"/>
        <a:buFont typeface="Wingdings 2" pitchFamily="18" charset="2"/>
        <a:defRPr sz="3600">
          <a:solidFill>
            <a:srgbClr val="0000CC"/>
          </a:solidFill>
          <a:latin typeface="Arial" charset="0"/>
          <a:ea typeface="黑体" pitchFamily="2" charset="-122"/>
        </a:defRPr>
      </a:lvl4pPr>
      <a:lvl5pPr algn="l" rtl="0" eaLnBrk="0" fontAlgn="base" hangingPunct="0">
        <a:lnSpc>
          <a:spcPct val="80000"/>
        </a:lnSpc>
        <a:spcBef>
          <a:spcPct val="0"/>
        </a:spcBef>
        <a:spcAft>
          <a:spcPct val="0"/>
        </a:spcAft>
        <a:buSzPct val="125000"/>
        <a:buFont typeface="Wingdings 2" pitchFamily="18" charset="2"/>
        <a:defRPr sz="3600">
          <a:solidFill>
            <a:srgbClr val="0000CC"/>
          </a:solidFill>
          <a:latin typeface="Arial" charset="0"/>
          <a:ea typeface="黑体" pitchFamily="2" charset="-122"/>
        </a:defRPr>
      </a:lvl5pPr>
      <a:lvl6pPr marL="457200" algn="l" rtl="0" eaLnBrk="1" fontAlgn="base" hangingPunct="1">
        <a:lnSpc>
          <a:spcPct val="80000"/>
        </a:lnSpc>
        <a:spcBef>
          <a:spcPct val="0"/>
        </a:spcBef>
        <a:spcAft>
          <a:spcPct val="0"/>
        </a:spcAft>
        <a:buSzPct val="125000"/>
        <a:buFont typeface="Wingdings 2" pitchFamily="18" charset="2"/>
        <a:buChar char="?"/>
        <a:defRPr sz="4000">
          <a:solidFill>
            <a:schemeClr val="bg1"/>
          </a:solidFill>
          <a:latin typeface="Arial" charset="0"/>
          <a:ea typeface="隶书" pitchFamily="49" charset="-122"/>
        </a:defRPr>
      </a:lvl6pPr>
      <a:lvl7pPr marL="914400" algn="l" rtl="0" eaLnBrk="1" fontAlgn="base" hangingPunct="1">
        <a:lnSpc>
          <a:spcPct val="80000"/>
        </a:lnSpc>
        <a:spcBef>
          <a:spcPct val="0"/>
        </a:spcBef>
        <a:spcAft>
          <a:spcPct val="0"/>
        </a:spcAft>
        <a:buSzPct val="125000"/>
        <a:buFont typeface="Wingdings 2" pitchFamily="18" charset="2"/>
        <a:buChar char="?"/>
        <a:defRPr sz="4000">
          <a:solidFill>
            <a:schemeClr val="bg1"/>
          </a:solidFill>
          <a:latin typeface="Arial" charset="0"/>
          <a:ea typeface="隶书" pitchFamily="49" charset="-122"/>
        </a:defRPr>
      </a:lvl7pPr>
      <a:lvl8pPr marL="1371600" algn="l" rtl="0" eaLnBrk="1" fontAlgn="base" hangingPunct="1">
        <a:lnSpc>
          <a:spcPct val="80000"/>
        </a:lnSpc>
        <a:spcBef>
          <a:spcPct val="0"/>
        </a:spcBef>
        <a:spcAft>
          <a:spcPct val="0"/>
        </a:spcAft>
        <a:buSzPct val="125000"/>
        <a:buFont typeface="Wingdings 2" pitchFamily="18" charset="2"/>
        <a:buChar char="?"/>
        <a:defRPr sz="4000">
          <a:solidFill>
            <a:schemeClr val="bg1"/>
          </a:solidFill>
          <a:latin typeface="Arial" charset="0"/>
          <a:ea typeface="隶书" pitchFamily="49" charset="-122"/>
        </a:defRPr>
      </a:lvl8pPr>
      <a:lvl9pPr marL="1828800" algn="l" rtl="0" eaLnBrk="1" fontAlgn="base" hangingPunct="1">
        <a:lnSpc>
          <a:spcPct val="80000"/>
        </a:lnSpc>
        <a:spcBef>
          <a:spcPct val="0"/>
        </a:spcBef>
        <a:spcAft>
          <a:spcPct val="0"/>
        </a:spcAft>
        <a:buSzPct val="125000"/>
        <a:buFont typeface="Wingdings 2" pitchFamily="18" charset="2"/>
        <a:buChar char="?"/>
        <a:defRPr sz="4000">
          <a:solidFill>
            <a:schemeClr val="bg1"/>
          </a:solidFill>
          <a:latin typeface="Arial" charset="0"/>
          <a:ea typeface="隶书" pitchFamily="49" charset="-122"/>
        </a:defRPr>
      </a:lvl9pPr>
    </p:titleStyle>
    <p:bodyStyle>
      <a:lvl1pPr marL="542925" indent="-542925" algn="l" rtl="0" eaLnBrk="0" fontAlgn="base" hangingPunct="0">
        <a:spcBef>
          <a:spcPct val="20000"/>
        </a:spcBef>
        <a:spcAft>
          <a:spcPct val="0"/>
        </a:spcAft>
        <a:buClr>
          <a:srgbClr val="0066CC"/>
        </a:buClr>
        <a:buSzPct val="100000"/>
        <a:buFont typeface="Wingdings" pitchFamily="2" charset="2"/>
        <a:buChar char="Q"/>
        <a:defRPr sz="3600">
          <a:solidFill>
            <a:schemeClr val="tx1"/>
          </a:solidFill>
          <a:latin typeface="Arial" charset="0"/>
          <a:ea typeface="+mn-ea"/>
          <a:cs typeface="+mn-cs"/>
        </a:defRPr>
      </a:lvl1pPr>
      <a:lvl2pPr marL="1139825" indent="-417513" algn="l" rtl="0" eaLnBrk="0" fontAlgn="base" hangingPunct="0">
        <a:spcBef>
          <a:spcPct val="20000"/>
        </a:spcBef>
        <a:spcAft>
          <a:spcPct val="0"/>
        </a:spcAft>
        <a:buClr>
          <a:srgbClr val="0066CC"/>
        </a:buClr>
        <a:buSzPct val="100000"/>
        <a:buFont typeface="Wingdings" pitchFamily="2" charset="2"/>
        <a:buChar char="Ø"/>
        <a:defRPr sz="2800" b="1">
          <a:solidFill>
            <a:schemeClr val="tx1"/>
          </a:solidFill>
          <a:latin typeface="Arial" charset="0"/>
          <a:ea typeface="+mn-ea"/>
        </a:defRPr>
      </a:lvl2pPr>
      <a:lvl3pPr marL="1790700" indent="-471488" algn="l" rtl="0" eaLnBrk="0" fontAlgn="base" hangingPunct="0">
        <a:spcBef>
          <a:spcPct val="20000"/>
        </a:spcBef>
        <a:spcAft>
          <a:spcPct val="0"/>
        </a:spcAft>
        <a:buClr>
          <a:srgbClr val="0066CC"/>
        </a:buClr>
        <a:buSzPct val="100000"/>
        <a:buFont typeface="Wingdings" pitchFamily="2" charset="2"/>
        <a:buChar char="l"/>
        <a:defRPr sz="2400" b="1">
          <a:solidFill>
            <a:schemeClr val="tx1"/>
          </a:solidFill>
          <a:latin typeface="Arial" charset="0"/>
          <a:ea typeface="+mn-ea"/>
        </a:defRPr>
      </a:lvl3pPr>
      <a:lvl4pPr marL="2198688" indent="-228600" algn="l" rtl="0" eaLnBrk="0" fontAlgn="base" hangingPunct="0">
        <a:spcBef>
          <a:spcPct val="20000"/>
        </a:spcBef>
        <a:spcAft>
          <a:spcPct val="0"/>
        </a:spcAft>
        <a:buChar char="–"/>
        <a:defRPr sz="2000">
          <a:solidFill>
            <a:schemeClr val="tx1"/>
          </a:solidFill>
          <a:latin typeface="Arial" charset="0"/>
          <a:ea typeface="+mn-ea"/>
        </a:defRPr>
      </a:lvl4pPr>
      <a:lvl5pPr marL="2606675" indent="-228600" algn="l" rtl="0" eaLnBrk="0" fontAlgn="base" hangingPunct="0">
        <a:spcBef>
          <a:spcPct val="20000"/>
        </a:spcBef>
        <a:spcAft>
          <a:spcPct val="0"/>
        </a:spcAft>
        <a:buChar char="»"/>
        <a:defRPr sz="2000">
          <a:solidFill>
            <a:schemeClr val="tx1"/>
          </a:solidFill>
          <a:latin typeface="Arial" charset="0"/>
          <a:ea typeface="+mn-ea"/>
        </a:defRPr>
      </a:lvl5pPr>
      <a:lvl6pPr marL="3063875" indent="-228600" algn="l" rtl="0" eaLnBrk="1" fontAlgn="base" hangingPunct="1">
        <a:spcBef>
          <a:spcPct val="20000"/>
        </a:spcBef>
        <a:spcAft>
          <a:spcPct val="0"/>
        </a:spcAft>
        <a:buChar char="»"/>
        <a:defRPr sz="2000">
          <a:solidFill>
            <a:schemeClr val="tx1"/>
          </a:solidFill>
          <a:latin typeface="+mn-lt"/>
          <a:ea typeface="+mn-ea"/>
        </a:defRPr>
      </a:lvl6pPr>
      <a:lvl7pPr marL="3521075" indent="-228600" algn="l" rtl="0" eaLnBrk="1" fontAlgn="base" hangingPunct="1">
        <a:spcBef>
          <a:spcPct val="20000"/>
        </a:spcBef>
        <a:spcAft>
          <a:spcPct val="0"/>
        </a:spcAft>
        <a:buChar char="»"/>
        <a:defRPr sz="2000">
          <a:solidFill>
            <a:schemeClr val="tx1"/>
          </a:solidFill>
          <a:latin typeface="+mn-lt"/>
          <a:ea typeface="+mn-ea"/>
        </a:defRPr>
      </a:lvl7pPr>
      <a:lvl8pPr marL="3978275" indent="-228600" algn="l" rtl="0" eaLnBrk="1" fontAlgn="base" hangingPunct="1">
        <a:spcBef>
          <a:spcPct val="20000"/>
        </a:spcBef>
        <a:spcAft>
          <a:spcPct val="0"/>
        </a:spcAft>
        <a:buChar char="»"/>
        <a:defRPr sz="2000">
          <a:solidFill>
            <a:schemeClr val="tx1"/>
          </a:solidFill>
          <a:latin typeface="+mn-lt"/>
          <a:ea typeface="+mn-ea"/>
        </a:defRPr>
      </a:lvl8pPr>
      <a:lvl9pPr marL="4435475"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22411;&#21495;&#36164;&#26009;/SE001%20&#39640;&#33021;&#30005;&#30913;&#36752;&#23556;&#22330;&#65288;HIRF&#65289;.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9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843808" y="1714489"/>
            <a:ext cx="5976664" cy="1792287"/>
          </a:xfrm>
        </p:spPr>
        <p:txBody>
          <a:bodyPr/>
          <a:lstStyle/>
          <a:p>
            <a:pPr algn="ctr" eaLnBrk="1" hangingPunct="1">
              <a:lnSpc>
                <a:spcPct val="150000"/>
              </a:lnSpc>
            </a:pPr>
            <a:r>
              <a:rPr lang="zh-CN" altLang="en-US" dirty="0" smtClean="0">
                <a:solidFill>
                  <a:schemeClr val="bg1"/>
                </a:solidFill>
              </a:rPr>
              <a:t>型号合格审定程序</a:t>
            </a:r>
          </a:p>
        </p:txBody>
      </p:sp>
      <p:sp>
        <p:nvSpPr>
          <p:cNvPr id="6147" name="Rectangle 3"/>
          <p:cNvSpPr>
            <a:spLocks noGrp="1" noChangeArrowheads="1"/>
          </p:cNvSpPr>
          <p:nvPr>
            <p:ph type="subTitle" idx="1"/>
          </p:nvPr>
        </p:nvSpPr>
        <p:spPr>
          <a:xfrm>
            <a:off x="2915816" y="3861049"/>
            <a:ext cx="5832648" cy="2500313"/>
          </a:xfrm>
        </p:spPr>
        <p:txBody>
          <a:bodyPr/>
          <a:lstStyle/>
          <a:p>
            <a:pPr eaLnBrk="1" hangingPunct="1">
              <a:lnSpc>
                <a:spcPct val="130000"/>
              </a:lnSpc>
              <a:spcBef>
                <a:spcPct val="0"/>
              </a:spcBef>
              <a:buSzPct val="115000"/>
            </a:pPr>
            <a:r>
              <a:rPr lang="zh-CN" altLang="en-US" b="1" dirty="0" smtClean="0">
                <a:solidFill>
                  <a:schemeClr val="bg1"/>
                </a:solidFill>
                <a:latin typeface="宋体" charset="-122"/>
              </a:rPr>
              <a:t>杨建忠</a:t>
            </a:r>
            <a:endParaRPr lang="en-US" altLang="zh-CN" b="1" dirty="0" smtClean="0">
              <a:solidFill>
                <a:schemeClr val="bg1"/>
              </a:solidFill>
              <a:latin typeface="宋体" charset="-122"/>
            </a:endParaRPr>
          </a:p>
          <a:p>
            <a:pPr eaLnBrk="1" hangingPunct="1">
              <a:lnSpc>
                <a:spcPct val="130000"/>
              </a:lnSpc>
              <a:spcBef>
                <a:spcPct val="0"/>
              </a:spcBef>
              <a:buSzPct val="115000"/>
            </a:pPr>
            <a:r>
              <a:rPr lang="zh-CN" altLang="en-US" sz="2400" dirty="0" smtClean="0">
                <a:solidFill>
                  <a:schemeClr val="bg1"/>
                </a:solidFill>
                <a:latin typeface="隶书" pitchFamily="49" charset="-122"/>
                <a:ea typeface="隶书" pitchFamily="49" charset="-122"/>
              </a:rPr>
              <a:t>中国民航大学 </a:t>
            </a:r>
            <a:endParaRPr lang="en-US" altLang="zh-CN" sz="2400" dirty="0" smtClean="0">
              <a:solidFill>
                <a:schemeClr val="bg1"/>
              </a:solidFill>
              <a:latin typeface="隶书" pitchFamily="49" charset="-122"/>
              <a:ea typeface="隶书" pitchFamily="49" charset="-122"/>
            </a:endParaRPr>
          </a:p>
          <a:p>
            <a:pPr eaLnBrk="1" hangingPunct="1">
              <a:lnSpc>
                <a:spcPct val="130000"/>
              </a:lnSpc>
              <a:spcBef>
                <a:spcPct val="0"/>
              </a:spcBef>
              <a:buSzPct val="115000"/>
            </a:pPr>
            <a:r>
              <a:rPr lang="zh-CN" altLang="en-US" sz="2400" dirty="0" smtClean="0">
                <a:solidFill>
                  <a:schemeClr val="bg1"/>
                </a:solidFill>
                <a:latin typeface="隶书" pitchFamily="49" charset="-122"/>
                <a:ea typeface="隶书" pitchFamily="49" charset="-122"/>
              </a:rPr>
              <a:t>民用航空器适航审定技术研究与管理中心</a:t>
            </a:r>
            <a:endParaRPr lang="en-US" altLang="zh-CN" sz="2400" dirty="0" smtClean="0">
              <a:solidFill>
                <a:schemeClr val="bg1"/>
              </a:solidFill>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10</a:t>
            </a:fld>
            <a:endParaRPr lang="zh-CN" altLang="en-US"/>
          </a:p>
        </p:txBody>
      </p:sp>
      <p:pic>
        <p:nvPicPr>
          <p:cNvPr id="547842" name="Picture 2"/>
          <p:cNvPicPr>
            <a:picLocks noChangeAspect="1" noChangeArrowheads="1"/>
          </p:cNvPicPr>
          <p:nvPr/>
        </p:nvPicPr>
        <p:blipFill>
          <a:blip r:embed="rId2" cstate="print"/>
          <a:srcRect/>
          <a:stretch>
            <a:fillRect/>
          </a:stretch>
        </p:blipFill>
        <p:spPr bwMode="auto">
          <a:xfrm>
            <a:off x="4644008" y="-1"/>
            <a:ext cx="4499992" cy="6893605"/>
          </a:xfrm>
          <a:prstGeom prst="rect">
            <a:avLst/>
          </a:prstGeom>
          <a:noFill/>
          <a:ln w="9525">
            <a:noFill/>
            <a:miter lim="800000"/>
            <a:headEnd/>
            <a:tailEnd/>
          </a:ln>
        </p:spPr>
      </p:pic>
      <p:pic>
        <p:nvPicPr>
          <p:cNvPr id="547843" name="Picture 3"/>
          <p:cNvPicPr>
            <a:picLocks noChangeAspect="1" noChangeArrowheads="1"/>
          </p:cNvPicPr>
          <p:nvPr/>
        </p:nvPicPr>
        <p:blipFill>
          <a:blip r:embed="rId3" cstate="print"/>
          <a:srcRect/>
          <a:stretch>
            <a:fillRect/>
          </a:stretch>
        </p:blipFill>
        <p:spPr bwMode="auto">
          <a:xfrm>
            <a:off x="0" y="0"/>
            <a:ext cx="4644008" cy="691951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47843"/>
                                        </p:tgtEl>
                                        <p:attrNameLst>
                                          <p:attrName>style.visibility</p:attrName>
                                        </p:attrNameLst>
                                      </p:cBhvr>
                                      <p:to>
                                        <p:strVal val="visible"/>
                                      </p:to>
                                    </p:set>
                                    <p:animEffect transition="in" filter="wipe(down)">
                                      <p:cBhvr>
                                        <p:cTn id="7" dur="500"/>
                                        <p:tgtEl>
                                          <p:spTgt spid="547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47842"/>
                                        </p:tgtEl>
                                        <p:attrNameLst>
                                          <p:attrName>style.visibility</p:attrName>
                                        </p:attrNameLst>
                                      </p:cBhvr>
                                      <p:to>
                                        <p:strVal val="visible"/>
                                      </p:to>
                                    </p:set>
                                    <p:animEffect transition="in" filter="wipe(down)">
                                      <p:cBhvr>
                                        <p:cTn id="12" dur="500"/>
                                        <p:tgtEl>
                                          <p:spTgt spid="547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
        <p:nvSpPr>
          <p:cNvPr id="3" name="内容占位符 2"/>
          <p:cNvSpPr>
            <a:spLocks noGrp="1"/>
          </p:cNvSpPr>
          <p:nvPr>
            <p:ph idx="1"/>
          </p:nvPr>
        </p:nvSpPr>
        <p:spPr>
          <a:xfrm>
            <a:off x="35496" y="1142984"/>
            <a:ext cx="9001127" cy="5057791"/>
          </a:xfrm>
        </p:spPr>
        <p:txBody>
          <a:bodyPr/>
          <a:lstStyle/>
          <a:p>
            <a:pPr>
              <a:lnSpc>
                <a:spcPct val="130000"/>
              </a:lnSpc>
            </a:pPr>
            <a:r>
              <a:rPr lang="zh-CN" altLang="en-US" dirty="0" smtClean="0"/>
              <a:t>生产许可审定（</a:t>
            </a:r>
            <a:r>
              <a:rPr lang="en-US" altLang="zh-CN" dirty="0" smtClean="0"/>
              <a:t>PC</a:t>
            </a:r>
            <a:r>
              <a:rPr lang="zh-CN" altLang="en-US" dirty="0" smtClean="0"/>
              <a:t>）</a:t>
            </a:r>
            <a:endParaRPr lang="en-US" altLang="zh-CN" dirty="0" smtClean="0"/>
          </a:p>
          <a:p>
            <a:pPr lvl="1">
              <a:lnSpc>
                <a:spcPct val="130000"/>
              </a:lnSpc>
            </a:pPr>
            <a:r>
              <a:rPr lang="zh-CN" altLang="en-US" dirty="0" smtClean="0"/>
              <a:t>局方对已获得民用航空产品型号设计批准并欲重复生产该产品的制造人所进行的</a:t>
            </a:r>
            <a:r>
              <a:rPr lang="zh-CN" altLang="en-US" dirty="0" smtClean="0">
                <a:solidFill>
                  <a:srgbClr val="FF0000"/>
                </a:solidFill>
              </a:rPr>
              <a:t>资格审定</a:t>
            </a:r>
            <a:r>
              <a:rPr lang="zh-CN" altLang="en-US" dirty="0" smtClean="0"/>
              <a:t>，以保证该产品符合经批准的型号设计。</a:t>
            </a:r>
            <a:endParaRPr lang="en-US" altLang="zh-CN" dirty="0" smtClean="0"/>
          </a:p>
          <a:p>
            <a:pPr lvl="1">
              <a:lnSpc>
                <a:spcPct val="130000"/>
              </a:lnSpc>
            </a:pPr>
            <a:r>
              <a:rPr lang="zh-CN" altLang="en-US" dirty="0" smtClean="0"/>
              <a:t>生产许可审定的最终批准形式</a:t>
            </a:r>
            <a:r>
              <a:rPr lang="zh-CN" altLang="en-US" dirty="0" smtClean="0"/>
              <a:t>是</a:t>
            </a:r>
            <a:r>
              <a:rPr lang="zh-CN" altLang="en-US" dirty="0" smtClean="0"/>
              <a:t>颁发</a:t>
            </a:r>
            <a:r>
              <a:rPr lang="zh-CN" altLang="en-US" dirty="0" smtClean="0"/>
              <a:t>生产</a:t>
            </a:r>
            <a:r>
              <a:rPr lang="zh-CN" altLang="en-US" dirty="0" smtClean="0"/>
              <a:t>许可证（</a:t>
            </a:r>
            <a:r>
              <a:rPr lang="en-US" altLang="zh-CN" dirty="0" smtClean="0"/>
              <a:t>PC</a:t>
            </a:r>
            <a:r>
              <a:rPr lang="zh-CN" altLang="en-US" dirty="0" smtClean="0"/>
              <a:t>）</a:t>
            </a:r>
            <a:endParaRPr lang="en-US" altLang="zh-CN" dirty="0" smtClean="0"/>
          </a:p>
          <a:p>
            <a:pPr lvl="1">
              <a:lnSpc>
                <a:spcPct val="130000"/>
              </a:lnSpc>
            </a:pPr>
            <a:r>
              <a:rPr lang="zh-CN" altLang="en-US" dirty="0" smtClean="0"/>
              <a:t>按</a:t>
            </a:r>
            <a:r>
              <a:rPr lang="en-US" altLang="zh-CN" dirty="0" smtClean="0"/>
              <a:t>AP-21-04</a:t>
            </a:r>
            <a:r>
              <a:rPr lang="zh-CN" altLang="en-US" dirty="0" smtClean="0"/>
              <a:t>生产许可审定和监督程序执行</a:t>
            </a:r>
            <a:endParaRPr lang="en-US" altLang="zh-CN" dirty="0" smtClean="0"/>
          </a:p>
          <a:p>
            <a:pPr lvl="1">
              <a:lnSpc>
                <a:spcPct val="130000"/>
              </a:lnSpc>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12</a:t>
            </a:fld>
            <a:endParaRPr lang="zh-CN" altLang="en-US"/>
          </a:p>
        </p:txBody>
      </p:sp>
      <p:pic>
        <p:nvPicPr>
          <p:cNvPr id="549890" name="Picture 2"/>
          <p:cNvPicPr>
            <a:picLocks noChangeAspect="1" noChangeArrowheads="1"/>
          </p:cNvPicPr>
          <p:nvPr/>
        </p:nvPicPr>
        <p:blipFill>
          <a:blip r:embed="rId2" cstate="print"/>
          <a:srcRect/>
          <a:stretch>
            <a:fillRect/>
          </a:stretch>
        </p:blipFill>
        <p:spPr bwMode="auto">
          <a:xfrm>
            <a:off x="0" y="0"/>
            <a:ext cx="4571999" cy="6858000"/>
          </a:xfrm>
          <a:prstGeom prst="rect">
            <a:avLst/>
          </a:prstGeom>
          <a:noFill/>
          <a:ln w="9525">
            <a:noFill/>
            <a:miter lim="800000"/>
            <a:headEnd/>
            <a:tailEnd/>
          </a:ln>
        </p:spPr>
      </p:pic>
      <p:pic>
        <p:nvPicPr>
          <p:cNvPr id="549891" name="Picture 3"/>
          <p:cNvPicPr>
            <a:picLocks noChangeAspect="1" noChangeArrowheads="1"/>
          </p:cNvPicPr>
          <p:nvPr/>
        </p:nvPicPr>
        <p:blipFill>
          <a:blip r:embed="rId3" cstate="print"/>
          <a:srcRect/>
          <a:stretch>
            <a:fillRect/>
          </a:stretch>
        </p:blipFill>
        <p:spPr bwMode="auto">
          <a:xfrm>
            <a:off x="4572000" y="0"/>
            <a:ext cx="4572000" cy="6858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49890"/>
                                        </p:tgtEl>
                                        <p:attrNameLst>
                                          <p:attrName>style.visibility</p:attrName>
                                        </p:attrNameLst>
                                      </p:cBhvr>
                                      <p:to>
                                        <p:strVal val="visible"/>
                                      </p:to>
                                    </p:set>
                                    <p:animEffect transition="in" filter="wipe(down)">
                                      <p:cBhvr>
                                        <p:cTn id="7" dur="500"/>
                                        <p:tgtEl>
                                          <p:spTgt spid="549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49891"/>
                                        </p:tgtEl>
                                        <p:attrNameLst>
                                          <p:attrName>style.visibility</p:attrName>
                                        </p:attrNameLst>
                                      </p:cBhvr>
                                      <p:to>
                                        <p:strVal val="visible"/>
                                      </p:to>
                                    </p:set>
                                    <p:animEffect transition="in" filter="wipe(down)">
                                      <p:cBhvr>
                                        <p:cTn id="12" dur="500"/>
                                        <p:tgtEl>
                                          <p:spTgt spid="549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航空器适航审定</a:t>
            </a:r>
            <a:endParaRPr lang="en-US" altLang="zh-CN" dirty="0" smtClean="0"/>
          </a:p>
          <a:p>
            <a:pPr lvl="1">
              <a:lnSpc>
                <a:spcPct val="130000"/>
              </a:lnSpc>
            </a:pPr>
            <a:r>
              <a:rPr lang="zh-CN" altLang="en-US" dirty="0" smtClean="0"/>
              <a:t>对取得型号合格证的</a:t>
            </a:r>
            <a:r>
              <a:rPr lang="zh-CN" altLang="en-US" dirty="0" smtClean="0">
                <a:solidFill>
                  <a:srgbClr val="FF0000"/>
                </a:solidFill>
              </a:rPr>
              <a:t>航空器</a:t>
            </a:r>
            <a:r>
              <a:rPr lang="zh-CN" altLang="en-US" dirty="0" smtClean="0"/>
              <a:t>，经相关审定后，颁发航空器适航证（</a:t>
            </a:r>
            <a:r>
              <a:rPr lang="en-US" altLang="zh-CN" dirty="0" smtClean="0"/>
              <a:t>AC</a:t>
            </a:r>
            <a:r>
              <a:rPr lang="zh-CN" altLang="en-US" dirty="0" smtClean="0"/>
              <a:t>）。</a:t>
            </a:r>
            <a:endParaRPr lang="en-US" altLang="zh-CN" dirty="0" smtClean="0"/>
          </a:p>
          <a:p>
            <a:pPr lvl="1">
              <a:lnSpc>
                <a:spcPct val="130000"/>
              </a:lnSpc>
            </a:pPr>
            <a:r>
              <a:rPr lang="zh-CN" altLang="en-US" dirty="0" smtClean="0"/>
              <a:t>又称“单机适航证”</a:t>
            </a:r>
            <a:endParaRPr lang="en-US" altLang="zh-CN" dirty="0" smtClean="0"/>
          </a:p>
          <a:p>
            <a:pPr lvl="1">
              <a:lnSpc>
                <a:spcPct val="130000"/>
              </a:lnSpc>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14</a:t>
            </a:fld>
            <a:endParaRPr lang="zh-CN" altLang="en-US"/>
          </a:p>
        </p:txBody>
      </p:sp>
      <p:pic>
        <p:nvPicPr>
          <p:cNvPr id="550914" name="Picture 2"/>
          <p:cNvPicPr>
            <a:picLocks noChangeAspect="1" noChangeArrowheads="1"/>
          </p:cNvPicPr>
          <p:nvPr/>
        </p:nvPicPr>
        <p:blipFill>
          <a:blip r:embed="rId2" cstate="print"/>
          <a:srcRect/>
          <a:stretch>
            <a:fillRect/>
          </a:stretch>
        </p:blipFill>
        <p:spPr bwMode="auto">
          <a:xfrm>
            <a:off x="0" y="0"/>
            <a:ext cx="4716016" cy="6858000"/>
          </a:xfrm>
          <a:prstGeom prst="rect">
            <a:avLst/>
          </a:prstGeom>
          <a:noFill/>
          <a:ln w="9525">
            <a:noFill/>
            <a:miter lim="800000"/>
            <a:headEnd/>
            <a:tailEnd/>
          </a:ln>
        </p:spPr>
      </p:pic>
      <p:pic>
        <p:nvPicPr>
          <p:cNvPr id="550915" name="Picture 3"/>
          <p:cNvPicPr>
            <a:picLocks noChangeAspect="1" noChangeArrowheads="1"/>
          </p:cNvPicPr>
          <p:nvPr/>
        </p:nvPicPr>
        <p:blipFill>
          <a:blip r:embed="rId3" cstate="print"/>
          <a:srcRect/>
          <a:stretch>
            <a:fillRect/>
          </a:stretch>
        </p:blipFill>
        <p:spPr bwMode="auto">
          <a:xfrm>
            <a:off x="4644008" y="0"/>
            <a:ext cx="4499992" cy="6858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0914"/>
                                        </p:tgtEl>
                                        <p:attrNameLst>
                                          <p:attrName>style.visibility</p:attrName>
                                        </p:attrNameLst>
                                      </p:cBhvr>
                                      <p:to>
                                        <p:strVal val="visible"/>
                                      </p:to>
                                    </p:set>
                                    <p:animEffect transition="in" filter="wipe(down)">
                                      <p:cBhvr>
                                        <p:cTn id="7" dur="500"/>
                                        <p:tgtEl>
                                          <p:spTgt spid="550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50915"/>
                                        </p:tgtEl>
                                        <p:attrNameLst>
                                          <p:attrName>style.visibility</p:attrName>
                                        </p:attrNameLst>
                                      </p:cBhvr>
                                      <p:to>
                                        <p:strVal val="visible"/>
                                      </p:to>
                                    </p:set>
                                    <p:animEffect transition="in" filter="wipe(down)">
                                      <p:cBhvr>
                                        <p:cTn id="12" dur="500"/>
                                        <p:tgtEl>
                                          <p:spTgt spid="550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机载设备零部件适航审定</a:t>
            </a:r>
            <a:endParaRPr lang="en-US" altLang="zh-CN" dirty="0" smtClean="0"/>
          </a:p>
          <a:p>
            <a:pPr lvl="1">
              <a:lnSpc>
                <a:spcPct val="130000"/>
              </a:lnSpc>
            </a:pPr>
            <a:r>
              <a:rPr lang="en-US" altLang="zh-CN" dirty="0" smtClean="0"/>
              <a:t>CTSO</a:t>
            </a:r>
            <a:r>
              <a:rPr lang="zh-CN" altLang="en-US" dirty="0" smtClean="0"/>
              <a:t>审定，对</a:t>
            </a:r>
            <a:r>
              <a:rPr lang="zh-CN" altLang="en-US" dirty="0" smtClean="0">
                <a:solidFill>
                  <a:srgbClr val="FF0000"/>
                </a:solidFill>
              </a:rPr>
              <a:t>设备的设计和生产资格</a:t>
            </a:r>
            <a:r>
              <a:rPr lang="zh-CN" altLang="en-US" dirty="0" smtClean="0"/>
              <a:t>进行审定、并颁发技术标准规定批准书（</a:t>
            </a:r>
            <a:r>
              <a:rPr lang="en-US" altLang="zh-CN" dirty="0" smtClean="0"/>
              <a:t>CTSOA</a:t>
            </a:r>
            <a:r>
              <a:rPr lang="zh-CN" altLang="en-US" dirty="0" smtClean="0"/>
              <a:t>）。</a:t>
            </a:r>
            <a:endParaRPr lang="en-US" altLang="zh-CN" dirty="0" smtClean="0"/>
          </a:p>
          <a:p>
            <a:pPr lvl="1">
              <a:lnSpc>
                <a:spcPct val="130000"/>
              </a:lnSpc>
            </a:pPr>
            <a:r>
              <a:rPr lang="zh-CN" altLang="en-US" dirty="0" smtClean="0"/>
              <a:t>不包含装机批准</a:t>
            </a:r>
            <a:endParaRPr lang="en-US" altLang="zh-CN" dirty="0" smtClean="0"/>
          </a:p>
          <a:p>
            <a:pPr lvl="1">
              <a:lnSpc>
                <a:spcPct val="130000"/>
              </a:lnSpc>
            </a:pPr>
            <a:r>
              <a:rPr lang="zh-CN" altLang="en-US" dirty="0" smtClean="0"/>
              <a:t>在确认符合经批准的设计后，局方对</a:t>
            </a:r>
            <a:r>
              <a:rPr lang="en-US" altLang="zh-CN" dirty="0" smtClean="0"/>
              <a:t>CTSOA</a:t>
            </a:r>
            <a:r>
              <a:rPr lang="zh-CN" altLang="en-US" dirty="0" smtClean="0"/>
              <a:t>持有人生产的单台零部件颁发适航批准标签。</a:t>
            </a:r>
            <a:endParaRPr lang="en-US" altLang="zh-CN" dirty="0" smtClean="0"/>
          </a:p>
          <a:p>
            <a:endParaRPr lang="zh-CN"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499715" name="Rectangle 3"/>
          <p:cNvSpPr>
            <a:spLocks noGrp="1" noChangeArrowheads="1"/>
          </p:cNvSpPr>
          <p:nvPr>
            <p:ph idx="1"/>
          </p:nvPr>
        </p:nvSpPr>
        <p:spPr>
          <a:xfrm>
            <a:off x="683567" y="1412875"/>
            <a:ext cx="8079433" cy="4787900"/>
          </a:xfrm>
          <a:noFill/>
          <a:ln/>
        </p:spPr>
        <p:txBody>
          <a:bodyPr/>
          <a:lstStyle/>
          <a:p>
            <a:pPr>
              <a:spcBef>
                <a:spcPts val="600"/>
              </a:spcBef>
            </a:pPr>
            <a:r>
              <a:rPr lang="zh-CN" altLang="en-US" b="1" dirty="0">
                <a:latin typeface="黑体" pitchFamily="2" charset="-122"/>
                <a:ea typeface="黑体" pitchFamily="2" charset="-122"/>
              </a:rPr>
              <a:t>审定</a:t>
            </a:r>
            <a:r>
              <a:rPr lang="zh-CN" altLang="en-US" b="1" dirty="0" smtClean="0">
                <a:latin typeface="黑体" pitchFamily="2" charset="-122"/>
                <a:ea typeface="黑体" pitchFamily="2" charset="-122"/>
              </a:rPr>
              <a:t>基础</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符合性方法</a:t>
            </a:r>
            <a:endParaRPr lang="en-US" altLang="zh-CN" dirty="0" smtClean="0">
              <a:latin typeface="黑体" pitchFamily="2" charset="-122"/>
              <a:ea typeface="黑体" pitchFamily="2" charset="-122"/>
            </a:endParaRPr>
          </a:p>
          <a:p>
            <a:pPr>
              <a:spcBef>
                <a:spcPts val="600"/>
              </a:spcBef>
            </a:pPr>
            <a:r>
              <a:rPr lang="zh-CN" altLang="en-US" b="1" dirty="0" smtClean="0">
                <a:latin typeface="黑体" pitchFamily="2" charset="-122"/>
                <a:ea typeface="黑体" pitchFamily="2" charset="-122"/>
              </a:rPr>
              <a:t>专用条件</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等效安全</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豁免</a:t>
            </a:r>
            <a:endParaRPr lang="zh-CN" altLang="en-US" b="1" dirty="0">
              <a:latin typeface="黑体" pitchFamily="2" charset="-122"/>
              <a:ea typeface="黑体" pitchFamily="2" charset="-122"/>
            </a:endParaRPr>
          </a:p>
          <a:p>
            <a:pPr>
              <a:spcBef>
                <a:spcPts val="600"/>
              </a:spcBef>
            </a:pPr>
            <a:r>
              <a:rPr lang="zh-CN" altLang="en-US" b="1" dirty="0" smtClean="0">
                <a:latin typeface="黑体" pitchFamily="2" charset="-122"/>
                <a:ea typeface="黑体" pitchFamily="2" charset="-122"/>
              </a:rPr>
              <a:t>问题</a:t>
            </a:r>
            <a:r>
              <a:rPr lang="zh-CN" altLang="en-US" dirty="0" smtClean="0">
                <a:latin typeface="黑体" pitchFamily="2" charset="-122"/>
                <a:ea typeface="黑体" pitchFamily="2" charset="-122"/>
              </a:rPr>
              <a:t>纪要</a:t>
            </a:r>
            <a:endParaRPr lang="en-US" altLang="zh-CN" b="1" dirty="0" smtClean="0">
              <a:latin typeface="黑体" pitchFamily="2" charset="-122"/>
              <a:ea typeface="黑体" pitchFamily="2" charset="-122"/>
            </a:endParaRPr>
          </a:p>
          <a:p>
            <a:pPr>
              <a:spcBef>
                <a:spcPts val="600"/>
              </a:spcBef>
            </a:pPr>
            <a:r>
              <a:rPr lang="zh-CN" altLang="en-US" b="1" dirty="0" smtClean="0">
                <a:latin typeface="黑体" pitchFamily="2" charset="-122"/>
                <a:ea typeface="黑体" pitchFamily="2" charset="-122"/>
              </a:rPr>
              <a:t>审定</a:t>
            </a:r>
            <a:r>
              <a:rPr lang="zh-CN" altLang="en-US" b="1" dirty="0">
                <a:latin typeface="黑体" pitchFamily="2" charset="-122"/>
                <a:ea typeface="黑体" pitchFamily="2" charset="-122"/>
              </a:rPr>
              <a:t>计划</a:t>
            </a:r>
          </a:p>
          <a:p>
            <a:pPr>
              <a:spcBef>
                <a:spcPts val="600"/>
              </a:spcBef>
            </a:pPr>
            <a:r>
              <a:rPr lang="zh-CN" altLang="en-US" b="1" dirty="0">
                <a:latin typeface="黑体" pitchFamily="2" charset="-122"/>
                <a:ea typeface="黑体" pitchFamily="2" charset="-122"/>
              </a:rPr>
              <a:t>设计符合性</a:t>
            </a:r>
          </a:p>
          <a:p>
            <a:pPr>
              <a:spcBef>
                <a:spcPts val="600"/>
              </a:spcBef>
            </a:pPr>
            <a:r>
              <a:rPr lang="zh-CN" altLang="en-US" b="1" dirty="0">
                <a:latin typeface="黑体" pitchFamily="2" charset="-122"/>
                <a:ea typeface="黑体" pitchFamily="2" charset="-122"/>
              </a:rPr>
              <a:t>制造符合性</a:t>
            </a:r>
          </a:p>
          <a:p>
            <a:pPr>
              <a:spcBef>
                <a:spcPts val="600"/>
              </a:spcBef>
            </a:pPr>
            <a:r>
              <a:rPr lang="zh-CN" altLang="en-US" b="1" dirty="0" smtClean="0">
                <a:latin typeface="黑体" pitchFamily="2" charset="-122"/>
                <a:ea typeface="黑体" pitchFamily="2" charset="-122"/>
              </a:rPr>
              <a:t>构型控制</a:t>
            </a:r>
            <a:endParaRPr lang="zh-CN" altLang="en-US" b="1" dirty="0">
              <a:latin typeface="黑体" pitchFamily="2" charset="-122"/>
              <a:ea typeface="黑体" pitchFamily="2" charset="-122"/>
            </a:endParaRPr>
          </a:p>
          <a:p>
            <a:pPr>
              <a:spcBef>
                <a:spcPts val="600"/>
              </a:spcBef>
              <a:buFont typeface="Wingdings" pitchFamily="2" charset="2"/>
              <a:buNone/>
            </a:pPr>
            <a:endParaRPr lang="en-US" altLang="zh-CN"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01763" name="Rectangle 3"/>
          <p:cNvSpPr>
            <a:spLocks noGrp="1" noChangeArrowheads="1"/>
          </p:cNvSpPr>
          <p:nvPr>
            <p:ph idx="1"/>
          </p:nvPr>
        </p:nvSpPr>
        <p:spPr>
          <a:xfrm>
            <a:off x="539750" y="1773238"/>
            <a:ext cx="8280400" cy="4248150"/>
          </a:xfrm>
          <a:ln/>
        </p:spPr>
        <p:txBody>
          <a:bodyPr/>
          <a:lstStyle/>
          <a:p>
            <a:pPr>
              <a:spcBef>
                <a:spcPct val="50000"/>
              </a:spcBef>
              <a:buFont typeface="Wingdings" pitchFamily="2" charset="2"/>
              <a:buNone/>
            </a:pPr>
            <a:endParaRPr lang="zh-CN" altLang="zh-CN" sz="2800" b="1" dirty="0">
              <a:ea typeface="楷体_GB2312" pitchFamily="49" charset="-122"/>
            </a:endParaRPr>
          </a:p>
        </p:txBody>
      </p:sp>
      <p:sp>
        <p:nvSpPr>
          <p:cNvPr id="501766" name="AutoShape 6"/>
          <p:cNvSpPr>
            <a:spLocks noChangeArrowheads="1"/>
          </p:cNvSpPr>
          <p:nvPr/>
        </p:nvSpPr>
        <p:spPr bwMode="auto">
          <a:xfrm>
            <a:off x="539552" y="1772816"/>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01769" name="Text Box 9"/>
          <p:cNvSpPr txBox="1">
            <a:spLocks noChangeArrowheads="1"/>
          </p:cNvSpPr>
          <p:nvPr/>
        </p:nvSpPr>
        <p:spPr bwMode="auto">
          <a:xfrm>
            <a:off x="611560" y="2348880"/>
            <a:ext cx="1727200" cy="461665"/>
          </a:xfrm>
          <a:prstGeom prst="rect">
            <a:avLst/>
          </a:prstGeom>
          <a:noFill/>
          <a:ln w="9525" algn="ctr">
            <a:noFill/>
            <a:miter lim="800000"/>
            <a:headEnd/>
            <a:tailEnd/>
          </a:ln>
          <a:effectLst/>
        </p:spPr>
        <p:txBody>
          <a:bodyPr>
            <a:spAutoFit/>
          </a:bodyPr>
          <a:lstStyle/>
          <a:p>
            <a:pPr>
              <a:spcBef>
                <a:spcPct val="50000"/>
              </a:spcBef>
            </a:pPr>
            <a:r>
              <a:rPr lang="zh-CN" altLang="en-US" sz="2400" b="1" smtClean="0"/>
              <a:t>审定基础</a:t>
            </a:r>
            <a:endParaRPr lang="zh-CN" altLang="en-US" sz="2400" b="1" dirty="0"/>
          </a:p>
        </p:txBody>
      </p:sp>
      <p:sp>
        <p:nvSpPr>
          <p:cNvPr id="501770" name="Rectangle 10"/>
          <p:cNvSpPr>
            <a:spLocks noChangeArrowheads="1"/>
          </p:cNvSpPr>
          <p:nvPr/>
        </p:nvSpPr>
        <p:spPr bwMode="auto">
          <a:xfrm>
            <a:off x="2915816" y="1484785"/>
            <a:ext cx="6048671" cy="4535016"/>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01772" name="Text Box 12"/>
          <p:cNvSpPr txBox="1">
            <a:spLocks noChangeArrowheads="1"/>
          </p:cNvSpPr>
          <p:nvPr/>
        </p:nvSpPr>
        <p:spPr bwMode="auto">
          <a:xfrm>
            <a:off x="2987824" y="1484784"/>
            <a:ext cx="5976664" cy="4339650"/>
          </a:xfrm>
          <a:prstGeom prst="rect">
            <a:avLst/>
          </a:prstGeom>
          <a:noFill/>
          <a:ln w="9525" algn="ctr">
            <a:noFill/>
            <a:miter lim="800000"/>
            <a:headEnd/>
            <a:tailEnd/>
          </a:ln>
          <a:effectLst/>
        </p:spPr>
        <p:txBody>
          <a:bodyPr wrap="square">
            <a:spAutoFit/>
          </a:bodyPr>
          <a:lstStyle/>
          <a:p>
            <a:r>
              <a:rPr lang="zh-CN" altLang="en-US" sz="2800" b="1" dirty="0" smtClean="0">
                <a:solidFill>
                  <a:schemeClr val="accent2"/>
                </a:solidFill>
              </a:rPr>
              <a:t>审定</a:t>
            </a:r>
            <a:r>
              <a:rPr lang="zh-CN" altLang="en-US" sz="2800" b="1" dirty="0">
                <a:solidFill>
                  <a:schemeClr val="accent2"/>
                </a:solidFill>
              </a:rPr>
              <a:t>基础确定的一般原则</a:t>
            </a:r>
          </a:p>
          <a:p>
            <a:r>
              <a:rPr kumimoji="1" lang="en-US" altLang="zh-CN" sz="2000" b="1" dirty="0" smtClean="0"/>
              <a:t>--</a:t>
            </a:r>
            <a:r>
              <a:rPr kumimoji="1" lang="zh-CN" altLang="en-US" sz="2000" b="1" dirty="0"/>
              <a:t>申请之日有效适用的适航规章和环境保护要求</a:t>
            </a:r>
          </a:p>
          <a:p>
            <a:r>
              <a:rPr kumimoji="1" lang="en-US" altLang="zh-CN" sz="2000" b="1" dirty="0" smtClean="0"/>
              <a:t>--</a:t>
            </a:r>
            <a:r>
              <a:rPr kumimoji="1" lang="zh-CN" altLang="en-US" sz="2000" b="1" dirty="0"/>
              <a:t>民航总局适航部门制定的专用条件</a:t>
            </a:r>
          </a:p>
          <a:p>
            <a:pPr lvl="1"/>
            <a:endParaRPr kumimoji="1" lang="en-US" altLang="zh-CN" sz="2000" b="1" dirty="0" smtClean="0"/>
          </a:p>
          <a:p>
            <a:r>
              <a:rPr kumimoji="1" lang="zh-CN" altLang="en-US" sz="2800" b="1" dirty="0" smtClean="0">
                <a:solidFill>
                  <a:schemeClr val="accent2"/>
                </a:solidFill>
              </a:rPr>
              <a:t>申请书</a:t>
            </a:r>
            <a:r>
              <a:rPr kumimoji="1" lang="zh-CN" altLang="en-US" sz="2800" b="1" dirty="0">
                <a:solidFill>
                  <a:schemeClr val="accent2"/>
                </a:solidFill>
              </a:rPr>
              <a:t>的</a:t>
            </a:r>
            <a:r>
              <a:rPr kumimoji="1" lang="zh-CN" altLang="en-US" sz="2800" b="1" dirty="0" smtClean="0">
                <a:solidFill>
                  <a:schemeClr val="accent2"/>
                </a:solidFill>
              </a:rPr>
              <a:t>延期</a:t>
            </a:r>
            <a:endParaRPr kumimoji="1" lang="en-US" altLang="zh-CN" sz="2800" b="1" dirty="0" smtClean="0">
              <a:solidFill>
                <a:schemeClr val="accent2"/>
              </a:solidFill>
            </a:endParaRPr>
          </a:p>
          <a:p>
            <a:r>
              <a:rPr kumimoji="1" lang="en-US" altLang="zh-CN" sz="2000" b="1" dirty="0" smtClean="0"/>
              <a:t>--</a:t>
            </a:r>
            <a:r>
              <a:rPr kumimoji="1" lang="zh-CN" altLang="en-US" sz="2000" b="1" dirty="0"/>
              <a:t>申请延长原申请书的有效期。由申请人自己确定</a:t>
            </a:r>
            <a:r>
              <a:rPr kumimoji="1" lang="zh-CN" altLang="en-US" sz="2000" b="1" dirty="0" smtClean="0"/>
              <a:t>符合</a:t>
            </a:r>
            <a:r>
              <a:rPr kumimoji="1" lang="zh-CN" altLang="en-US" sz="2000" b="1" dirty="0"/>
              <a:t>某一日期有效适用的适航规章和环境保护要求</a:t>
            </a:r>
            <a:r>
              <a:rPr kumimoji="1" lang="zh-CN" altLang="en-US" sz="2000" b="1" dirty="0" smtClean="0"/>
              <a:t>，但</a:t>
            </a:r>
            <a:r>
              <a:rPr kumimoji="1" lang="zh-CN" altLang="en-US" sz="2000" b="1" dirty="0"/>
              <a:t>不得早于申请书延长期到期前所规定的有效期</a:t>
            </a:r>
            <a:r>
              <a:rPr kumimoji="1" lang="zh-CN" altLang="en-US" sz="2000" b="1" dirty="0" smtClean="0"/>
              <a:t>的 时间</a:t>
            </a:r>
            <a:r>
              <a:rPr kumimoji="1" lang="zh-CN" altLang="de-DE" sz="2000" b="1" dirty="0"/>
              <a:t>（取证时间倒推申请书的有效期限</a:t>
            </a:r>
            <a:r>
              <a:rPr kumimoji="1" lang="de-DE" altLang="zh-CN" sz="2000" b="1" dirty="0"/>
              <a:t>5</a:t>
            </a:r>
            <a:r>
              <a:rPr kumimoji="1" lang="zh-CN" altLang="de-DE" sz="2000" b="1" dirty="0"/>
              <a:t>年</a:t>
            </a:r>
            <a:r>
              <a:rPr kumimoji="1" lang="zh-CN" altLang="de-DE" sz="2000" b="1" dirty="0" smtClean="0"/>
              <a:t>）</a:t>
            </a:r>
            <a:r>
              <a:rPr kumimoji="1" lang="zh-CN" altLang="en-US" sz="2000" b="1" dirty="0" smtClean="0"/>
              <a:t>。</a:t>
            </a:r>
            <a:endParaRPr kumimoji="1" lang="zh-CN" altLang="en-US" sz="2000" b="1" dirty="0"/>
          </a:p>
          <a:p>
            <a:endParaRPr lang="zh-CN" altLang="en-US" sz="2000" dirty="0"/>
          </a:p>
          <a:p>
            <a:endParaRPr lang="zh-CN" altLang="en-US" sz="2000" dirty="0"/>
          </a:p>
          <a:p>
            <a:endParaRPr lang="zh-CN" altLang="en-US" sz="2000" dirty="0"/>
          </a:p>
          <a:p>
            <a:endParaRPr lang="en-US" altLang="zh-CN"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323528" y="1268760"/>
            <a:ext cx="8431428" cy="4787900"/>
          </a:xfrm>
        </p:spPr>
        <p:txBody>
          <a:bodyPr/>
          <a:lstStyle/>
          <a:p>
            <a:pPr>
              <a:lnSpc>
                <a:spcPct val="150000"/>
              </a:lnSpc>
            </a:pPr>
            <a:r>
              <a:rPr lang="zh-CN" altLang="en-US" sz="2400" dirty="0" smtClean="0"/>
              <a:t>审定基础对应的规章</a:t>
            </a:r>
            <a:endParaRPr lang="en-US" altLang="zh-CN" sz="2400" dirty="0" smtClean="0"/>
          </a:p>
          <a:p>
            <a:pPr marL="742950" lvl="1" indent="-285750">
              <a:spcBef>
                <a:spcPts val="0"/>
              </a:spcBef>
            </a:pPr>
            <a:r>
              <a:rPr lang="en-US" altLang="zh-CN" sz="1800" dirty="0" smtClean="0"/>
              <a:t>CCAR-23</a:t>
            </a:r>
            <a:r>
              <a:rPr lang="zh-CN" altLang="en-US" sz="1800" dirty="0" smtClean="0"/>
              <a:t>（小飞机适航标准）</a:t>
            </a:r>
          </a:p>
          <a:p>
            <a:pPr marL="742950" lvl="1" indent="-285750">
              <a:spcBef>
                <a:spcPts val="0"/>
              </a:spcBef>
            </a:pPr>
            <a:r>
              <a:rPr lang="en-US" altLang="zh-CN" sz="1800" dirty="0" smtClean="0"/>
              <a:t>CCAR-25</a:t>
            </a:r>
            <a:r>
              <a:rPr lang="zh-CN" altLang="en-US" sz="1800" dirty="0" smtClean="0"/>
              <a:t>（大飞机适航标准）</a:t>
            </a:r>
          </a:p>
          <a:p>
            <a:pPr marL="742950" lvl="1" indent="-285750">
              <a:spcBef>
                <a:spcPts val="0"/>
              </a:spcBef>
            </a:pPr>
            <a:r>
              <a:rPr lang="en-US" altLang="zh-CN" sz="1800" dirty="0" smtClean="0"/>
              <a:t>CCAR-27</a:t>
            </a:r>
            <a:r>
              <a:rPr lang="zh-CN" altLang="en-US" sz="1800" dirty="0" smtClean="0"/>
              <a:t>（小直升机适航标准）</a:t>
            </a:r>
          </a:p>
          <a:p>
            <a:pPr marL="742950" lvl="1" indent="-285750">
              <a:spcBef>
                <a:spcPts val="0"/>
              </a:spcBef>
            </a:pPr>
            <a:r>
              <a:rPr lang="en-US" altLang="zh-CN" sz="1800" dirty="0" smtClean="0"/>
              <a:t>CCAR-29</a:t>
            </a:r>
            <a:r>
              <a:rPr lang="zh-CN" altLang="en-US" sz="1800" dirty="0" smtClean="0"/>
              <a:t>（大直升机适航标准）</a:t>
            </a:r>
          </a:p>
          <a:p>
            <a:pPr marL="742950" lvl="1" indent="-285750">
              <a:spcBef>
                <a:spcPts val="0"/>
              </a:spcBef>
            </a:pPr>
            <a:r>
              <a:rPr lang="en-US" altLang="zh-CN" sz="1800" dirty="0" smtClean="0"/>
              <a:t>CCAR-31 </a:t>
            </a:r>
            <a:r>
              <a:rPr lang="zh-CN" altLang="en-US" sz="1800" dirty="0" smtClean="0"/>
              <a:t>（载人增压器起自由气球适航标准）</a:t>
            </a:r>
          </a:p>
          <a:p>
            <a:pPr marL="742950" lvl="1" indent="-285750">
              <a:spcBef>
                <a:spcPts val="0"/>
              </a:spcBef>
            </a:pPr>
            <a:r>
              <a:rPr lang="en-US" altLang="zh-CN" sz="1800" dirty="0" smtClean="0"/>
              <a:t>CCAR-33 </a:t>
            </a:r>
            <a:r>
              <a:rPr lang="zh-CN" altLang="en-US" sz="1800" dirty="0" smtClean="0"/>
              <a:t>（发动机机适航标准）</a:t>
            </a:r>
          </a:p>
          <a:p>
            <a:pPr marL="742950" lvl="1" indent="-285750">
              <a:spcBef>
                <a:spcPts val="0"/>
              </a:spcBef>
            </a:pPr>
            <a:r>
              <a:rPr lang="en-US" altLang="zh-CN" sz="1800" dirty="0" smtClean="0"/>
              <a:t>CCAR-34 </a:t>
            </a:r>
            <a:r>
              <a:rPr lang="zh-CN" altLang="en-US" sz="1800" dirty="0" smtClean="0"/>
              <a:t>（涡轮发动机飞机燃油排放标准）</a:t>
            </a:r>
          </a:p>
          <a:p>
            <a:pPr marL="742950" lvl="1" indent="-285750">
              <a:spcBef>
                <a:spcPts val="0"/>
              </a:spcBef>
            </a:pPr>
            <a:r>
              <a:rPr lang="en-US" altLang="zh-CN" sz="1800" dirty="0" smtClean="0"/>
              <a:t>CCAR-35 </a:t>
            </a:r>
            <a:r>
              <a:rPr lang="zh-CN" altLang="en-US" sz="1800" dirty="0" smtClean="0"/>
              <a:t>（螺旋桨适航标准）</a:t>
            </a:r>
          </a:p>
          <a:p>
            <a:pPr marL="742950" lvl="1" indent="-285750">
              <a:spcBef>
                <a:spcPts val="0"/>
              </a:spcBef>
            </a:pPr>
            <a:r>
              <a:rPr lang="en-US" altLang="zh-CN" sz="1800" dirty="0" smtClean="0"/>
              <a:t>CCAR-36</a:t>
            </a:r>
            <a:r>
              <a:rPr lang="zh-CN" altLang="en-US" sz="1800" dirty="0" smtClean="0"/>
              <a:t>（航空器噪声标准）</a:t>
            </a:r>
          </a:p>
          <a:p>
            <a:pPr marL="742950" lvl="1" indent="-285750">
              <a:spcBef>
                <a:spcPts val="0"/>
              </a:spcBef>
            </a:pPr>
            <a:r>
              <a:rPr lang="en-US" altLang="zh-CN" sz="1800" dirty="0" smtClean="0"/>
              <a:t>CCAR-37 </a:t>
            </a:r>
            <a:r>
              <a:rPr lang="zh-CN" altLang="en-US" sz="1800" dirty="0" smtClean="0"/>
              <a:t>（机载设备适航标准）</a:t>
            </a:r>
          </a:p>
          <a:p>
            <a:endParaRPr lang="zh-CN" altLang="en-US"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142845" y="1412875"/>
            <a:ext cx="3071834" cy="4787900"/>
          </a:xfrm>
        </p:spPr>
        <p:txBody>
          <a:bodyPr/>
          <a:lstStyle/>
          <a:p>
            <a:r>
              <a:rPr lang="zh-CN" altLang="en-US" sz="2400" dirty="0" smtClean="0"/>
              <a:t>审定基础</a:t>
            </a:r>
            <a:endParaRPr lang="en-US" altLang="zh-CN" sz="2400" dirty="0" smtClean="0"/>
          </a:p>
          <a:p>
            <a:pPr lvl="1"/>
            <a:r>
              <a:rPr lang="zh-CN" altLang="en-US" sz="2000" dirty="0" smtClean="0"/>
              <a:t>举例</a:t>
            </a:r>
            <a:endParaRPr lang="en-US" altLang="zh-CN" sz="2000" dirty="0" smtClean="0"/>
          </a:p>
          <a:p>
            <a:pPr lvl="1"/>
            <a:r>
              <a:rPr lang="zh-CN" altLang="en-US" sz="2000" dirty="0" smtClean="0"/>
              <a:t>相比较而言，审定基础的选择是一个粗略选择的过程，更细致和更重要的是符合性方法确定。</a:t>
            </a:r>
            <a:endParaRPr lang="zh-CN" altLang="en-US" sz="2000" dirty="0"/>
          </a:p>
        </p:txBody>
      </p:sp>
      <p:pic>
        <p:nvPicPr>
          <p:cNvPr id="557058" name="Picture 2"/>
          <p:cNvPicPr>
            <a:picLocks noChangeAspect="1" noChangeArrowheads="1"/>
          </p:cNvPicPr>
          <p:nvPr/>
        </p:nvPicPr>
        <p:blipFill>
          <a:blip r:embed="rId2" cstate="print"/>
          <a:srcRect/>
          <a:stretch>
            <a:fillRect/>
          </a:stretch>
        </p:blipFill>
        <p:spPr bwMode="auto">
          <a:xfrm>
            <a:off x="3285182" y="2571744"/>
            <a:ext cx="5858818" cy="3929066"/>
          </a:xfrm>
          <a:prstGeom prst="rect">
            <a:avLst/>
          </a:prstGeom>
          <a:noFill/>
          <a:ln w="9525">
            <a:noFill/>
            <a:miter lim="800000"/>
            <a:headEnd/>
            <a:tailEnd/>
          </a:ln>
          <a:effectLst/>
        </p:spPr>
      </p:pic>
      <p:pic>
        <p:nvPicPr>
          <p:cNvPr id="557059" name="Picture 3"/>
          <p:cNvPicPr>
            <a:picLocks noChangeAspect="1" noChangeArrowheads="1"/>
          </p:cNvPicPr>
          <p:nvPr/>
        </p:nvPicPr>
        <p:blipFill>
          <a:blip r:embed="rId3" cstate="print"/>
          <a:srcRect/>
          <a:stretch>
            <a:fillRect/>
          </a:stretch>
        </p:blipFill>
        <p:spPr bwMode="auto">
          <a:xfrm>
            <a:off x="3357554" y="571480"/>
            <a:ext cx="5786446" cy="197743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7059"/>
                                        </p:tgtEl>
                                        <p:attrNameLst>
                                          <p:attrName>style.visibility</p:attrName>
                                        </p:attrNameLst>
                                      </p:cBhvr>
                                      <p:to>
                                        <p:strVal val="visible"/>
                                      </p:to>
                                    </p:set>
                                    <p:animEffect transition="in" filter="fade">
                                      <p:cBhvr>
                                        <p:cTn id="7" dur="2000"/>
                                        <p:tgtEl>
                                          <p:spTgt spid="557059"/>
                                        </p:tgtEl>
                                      </p:cBhvr>
                                    </p:animEffect>
                                  </p:childTnLst>
                                </p:cTn>
                              </p:par>
                              <p:par>
                                <p:cTn id="8" presetID="10" presetClass="entr" presetSubtype="0" fill="hold" nodeType="withEffect">
                                  <p:stCondLst>
                                    <p:cond delay="0"/>
                                  </p:stCondLst>
                                  <p:childTnLst>
                                    <p:set>
                                      <p:cBhvr>
                                        <p:cTn id="9" dur="1" fill="hold">
                                          <p:stCondLst>
                                            <p:cond delay="0"/>
                                          </p:stCondLst>
                                        </p:cTn>
                                        <p:tgtEl>
                                          <p:spTgt spid="557058"/>
                                        </p:tgtEl>
                                        <p:attrNameLst>
                                          <p:attrName>style.visibility</p:attrName>
                                        </p:attrNameLst>
                                      </p:cBhvr>
                                      <p:to>
                                        <p:strVal val="visible"/>
                                      </p:to>
                                    </p:set>
                                    <p:animEffect transition="in" filter="fade">
                                      <p:cBhvr>
                                        <p:cTn id="10" dur="2000"/>
                                        <p:tgtEl>
                                          <p:spTgt spid="55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071538" y="1196752"/>
            <a:ext cx="7429553" cy="4877009"/>
          </a:xfrm>
        </p:spPr>
        <p:txBody>
          <a:bodyPr/>
          <a:lstStyle/>
          <a:p>
            <a:pPr marL="603250" indent="-742950" eaLnBrk="1" hangingPunct="1">
              <a:buClr>
                <a:srgbClr val="006699"/>
              </a:buClr>
              <a:buFont typeface="+mj-ea"/>
              <a:buAutoNum type="ea1JpnChsDbPeriod"/>
              <a:defRPr/>
            </a:pPr>
            <a:r>
              <a:rPr lang="zh-CN" altLang="en-US" dirty="0" smtClean="0">
                <a:solidFill>
                  <a:srgbClr val="006699"/>
                </a:solidFill>
                <a:latin typeface="Times New Roman" pitchFamily="18" charset="0"/>
                <a:ea typeface="+mj-ea"/>
                <a:cs typeface="Times New Roman" pitchFamily="18" charset="0"/>
              </a:rPr>
              <a:t>概述</a:t>
            </a:r>
            <a:endParaRPr lang="en-US" altLang="zh-CN" dirty="0" smtClean="0">
              <a:solidFill>
                <a:srgbClr val="006699"/>
              </a:solidFill>
              <a:latin typeface="Times New Roman" pitchFamily="18" charset="0"/>
              <a:ea typeface="+mj-ea"/>
              <a:cs typeface="Times New Roman" pitchFamily="18" charset="0"/>
            </a:endParaRPr>
          </a:p>
          <a:p>
            <a:pPr marL="603250" indent="-742950" eaLnBrk="1" hangingPunct="1">
              <a:buClr>
                <a:srgbClr val="006699"/>
              </a:buClr>
              <a:buFont typeface="+mj-ea"/>
              <a:buAutoNum type="ea1JpnChsDbPeriod"/>
              <a:defRPr/>
            </a:pPr>
            <a:r>
              <a:rPr lang="zh-CN" altLang="en-US" dirty="0" smtClean="0">
                <a:solidFill>
                  <a:srgbClr val="006699"/>
                </a:solidFill>
                <a:latin typeface="Times New Roman" pitchFamily="18" charset="0"/>
                <a:ea typeface="+mj-ea"/>
                <a:cs typeface="Times New Roman" pitchFamily="18" charset="0"/>
              </a:rPr>
              <a:t>基本概念</a:t>
            </a:r>
            <a:endParaRPr lang="en-US" altLang="zh-CN" dirty="0" smtClean="0">
              <a:solidFill>
                <a:srgbClr val="006699"/>
              </a:solidFill>
              <a:latin typeface="Times New Roman" pitchFamily="18" charset="0"/>
              <a:ea typeface="+mj-ea"/>
              <a:cs typeface="Times New Roman" pitchFamily="18" charset="0"/>
            </a:endParaRPr>
          </a:p>
          <a:p>
            <a:pPr marL="603250" indent="-742950" eaLnBrk="1" hangingPunct="1">
              <a:buClr>
                <a:srgbClr val="006699"/>
              </a:buClr>
              <a:buFont typeface="+mj-ea"/>
              <a:buAutoNum type="ea1JpnChsDbPeriod"/>
              <a:defRPr/>
            </a:pPr>
            <a:r>
              <a:rPr lang="zh-CN" altLang="en-US" dirty="0" smtClean="0">
                <a:solidFill>
                  <a:srgbClr val="006699"/>
                </a:solidFill>
                <a:latin typeface="Times New Roman" pitchFamily="18" charset="0"/>
                <a:ea typeface="+mj-ea"/>
                <a:cs typeface="Times New Roman" pitchFamily="18" charset="0"/>
              </a:rPr>
              <a:t>型号合格审定体系</a:t>
            </a:r>
            <a:endParaRPr lang="en-US" altLang="zh-CN" dirty="0" smtClean="0">
              <a:solidFill>
                <a:srgbClr val="006699"/>
              </a:solidFill>
              <a:latin typeface="Times New Roman" pitchFamily="18" charset="0"/>
              <a:ea typeface="+mj-ea"/>
              <a:cs typeface="Times New Roman" pitchFamily="18" charset="0"/>
            </a:endParaRPr>
          </a:p>
          <a:p>
            <a:pPr marL="603250" indent="-742950" eaLnBrk="1" hangingPunct="1">
              <a:buClr>
                <a:srgbClr val="006699"/>
              </a:buClr>
              <a:buFont typeface="+mj-ea"/>
              <a:buAutoNum type="ea1JpnChsDbPeriod"/>
              <a:defRPr/>
            </a:pPr>
            <a:r>
              <a:rPr lang="zh-CN" altLang="en-US" dirty="0" smtClean="0">
                <a:solidFill>
                  <a:srgbClr val="006699"/>
                </a:solidFill>
                <a:latin typeface="Times New Roman" pitchFamily="18" charset="0"/>
                <a:ea typeface="+mj-ea"/>
                <a:cs typeface="Times New Roman" pitchFamily="18" charset="0"/>
              </a:rPr>
              <a:t>型号合格审定过程</a:t>
            </a:r>
            <a:endParaRPr lang="en-US" altLang="zh-CN" dirty="0" smtClean="0">
              <a:solidFill>
                <a:srgbClr val="006699"/>
              </a:solidFill>
              <a:latin typeface="Times New Roman" pitchFamily="18" charset="0"/>
              <a:ea typeface="+mj-ea"/>
              <a:cs typeface="Times New Roman" pitchFamily="18" charset="0"/>
            </a:endParaRPr>
          </a:p>
          <a:p>
            <a:pPr marL="603250" indent="-742950" eaLnBrk="1" hangingPunct="1">
              <a:buClr>
                <a:srgbClr val="006699"/>
              </a:buClr>
              <a:buFont typeface="+mj-ea"/>
              <a:buAutoNum type="ea1JpnChsDbPeriod"/>
              <a:defRPr/>
            </a:pPr>
            <a:r>
              <a:rPr lang="zh-CN" altLang="en-US" dirty="0" smtClean="0">
                <a:solidFill>
                  <a:srgbClr val="006699"/>
                </a:solidFill>
                <a:latin typeface="Times New Roman" pitchFamily="18" charset="0"/>
                <a:ea typeface="+mj-ea"/>
                <a:cs typeface="Times New Roman" pitchFamily="18" charset="0"/>
              </a:rPr>
              <a:t>制造符合性检查</a:t>
            </a:r>
            <a:endParaRPr lang="en-US" altLang="zh-CN" dirty="0" smtClean="0">
              <a:solidFill>
                <a:srgbClr val="006699"/>
              </a:solidFill>
              <a:latin typeface="Times New Roman" pitchFamily="18" charset="0"/>
              <a:ea typeface="+mj-ea"/>
              <a:cs typeface="Times New Roman" pitchFamily="18" charset="0"/>
            </a:endParaRPr>
          </a:p>
          <a:p>
            <a:pPr marL="603250" indent="-742950" eaLnBrk="1" hangingPunct="1">
              <a:buClr>
                <a:srgbClr val="006699"/>
              </a:buClr>
              <a:buFont typeface="+mj-ea"/>
              <a:buAutoNum type="ea1JpnChsDbPeriod"/>
              <a:defRPr/>
            </a:pPr>
            <a:r>
              <a:rPr lang="zh-CN" altLang="en-US" dirty="0" smtClean="0">
                <a:solidFill>
                  <a:srgbClr val="006699"/>
                </a:solidFill>
                <a:latin typeface="Times New Roman" pitchFamily="18" charset="0"/>
                <a:ea typeface="+mj-ea"/>
                <a:cs typeface="Times New Roman" pitchFamily="18" charset="0"/>
              </a:rPr>
              <a:t>飞行试验</a:t>
            </a:r>
            <a:endParaRPr lang="en-US" altLang="zh-CN" dirty="0" smtClean="0">
              <a:solidFill>
                <a:srgbClr val="006699"/>
              </a:solidFill>
              <a:latin typeface="Times New Roman" pitchFamily="18" charset="0"/>
              <a:ea typeface="+mj-ea"/>
              <a:cs typeface="Times New Roman" pitchFamily="18" charset="0"/>
            </a:endParaRPr>
          </a:p>
          <a:p>
            <a:pPr marL="603250" indent="-742950" eaLnBrk="1" hangingPunct="1">
              <a:buClr>
                <a:srgbClr val="006699"/>
              </a:buClr>
              <a:buFont typeface="+mj-ea"/>
              <a:buAutoNum type="ea1JpnChsDbPeriod"/>
              <a:defRPr/>
            </a:pPr>
            <a:r>
              <a:rPr lang="zh-CN" altLang="en-US" dirty="0" smtClean="0">
                <a:solidFill>
                  <a:srgbClr val="006699"/>
                </a:solidFill>
                <a:latin typeface="Times New Roman" pitchFamily="18" charset="0"/>
                <a:ea typeface="+mj-ea"/>
                <a:cs typeface="Times New Roman" pitchFamily="18" charset="0"/>
              </a:rPr>
              <a:t>总结</a:t>
            </a:r>
            <a:endParaRPr lang="en-US" altLang="zh-CN" dirty="0" smtClean="0">
              <a:solidFill>
                <a:srgbClr val="006699"/>
              </a:solidFill>
              <a:latin typeface="Times New Roman" pitchFamily="18" charset="0"/>
              <a:ea typeface="+mj-ea"/>
              <a:cs typeface="Times New Roman" pitchFamily="18" charset="0"/>
            </a:endParaRPr>
          </a:p>
        </p:txBody>
      </p:sp>
      <p:sp>
        <p:nvSpPr>
          <p:cNvPr id="7170" name="Rectangle 2"/>
          <p:cNvSpPr>
            <a:spLocks noGrp="1" noChangeArrowheads="1"/>
          </p:cNvSpPr>
          <p:nvPr>
            <p:ph type="title"/>
          </p:nvPr>
        </p:nvSpPr>
        <p:spPr/>
        <p:txBody>
          <a:bodyPr/>
          <a:lstStyle/>
          <a:p>
            <a:pPr algn="ctr" eaLnBrk="1" hangingPunct="1"/>
            <a:r>
              <a:rPr lang="zh-CN" altLang="en-US" sz="4000" dirty="0" smtClean="0"/>
              <a:t>内    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01763" name="Rectangle 3"/>
          <p:cNvSpPr>
            <a:spLocks noGrp="1" noChangeArrowheads="1"/>
          </p:cNvSpPr>
          <p:nvPr>
            <p:ph idx="1"/>
          </p:nvPr>
        </p:nvSpPr>
        <p:spPr>
          <a:xfrm>
            <a:off x="539750" y="1773238"/>
            <a:ext cx="8280400" cy="4248150"/>
          </a:xfrm>
          <a:ln/>
        </p:spPr>
        <p:txBody>
          <a:bodyPr/>
          <a:lstStyle/>
          <a:p>
            <a:pPr>
              <a:spcBef>
                <a:spcPct val="50000"/>
              </a:spcBef>
              <a:buFont typeface="Wingdings" pitchFamily="2" charset="2"/>
              <a:buNone/>
            </a:pPr>
            <a:endParaRPr lang="zh-CN" altLang="zh-CN" sz="2800" b="1" dirty="0">
              <a:ea typeface="楷体_GB2312" pitchFamily="49" charset="-122"/>
            </a:endParaRPr>
          </a:p>
        </p:txBody>
      </p:sp>
      <p:sp>
        <p:nvSpPr>
          <p:cNvPr id="501766" name="AutoShape 6"/>
          <p:cNvSpPr>
            <a:spLocks noChangeArrowheads="1"/>
          </p:cNvSpPr>
          <p:nvPr/>
        </p:nvSpPr>
        <p:spPr bwMode="auto">
          <a:xfrm>
            <a:off x="285720" y="207167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01769" name="Text Box 9"/>
          <p:cNvSpPr txBox="1">
            <a:spLocks noChangeArrowheads="1"/>
          </p:cNvSpPr>
          <p:nvPr/>
        </p:nvSpPr>
        <p:spPr bwMode="auto">
          <a:xfrm>
            <a:off x="357158" y="2714620"/>
            <a:ext cx="1727200" cy="461665"/>
          </a:xfrm>
          <a:prstGeom prst="rect">
            <a:avLst/>
          </a:prstGeom>
          <a:noFill/>
          <a:ln w="9525" algn="ctr">
            <a:noFill/>
            <a:miter lim="800000"/>
            <a:headEnd/>
            <a:tailEnd/>
          </a:ln>
          <a:effectLst/>
        </p:spPr>
        <p:txBody>
          <a:bodyPr>
            <a:spAutoFit/>
          </a:bodyPr>
          <a:lstStyle/>
          <a:p>
            <a:pPr>
              <a:spcBef>
                <a:spcPct val="50000"/>
              </a:spcBef>
            </a:pPr>
            <a:r>
              <a:rPr lang="zh-CN" altLang="en-US" sz="2400" b="1" dirty="0" smtClean="0"/>
              <a:t>符合性方法</a:t>
            </a:r>
            <a:endParaRPr lang="zh-CN" altLang="en-US" sz="2400" b="1" dirty="0"/>
          </a:p>
        </p:txBody>
      </p:sp>
      <p:sp>
        <p:nvSpPr>
          <p:cNvPr id="501770" name="Rectangle 10"/>
          <p:cNvSpPr>
            <a:spLocks noChangeArrowheads="1"/>
          </p:cNvSpPr>
          <p:nvPr/>
        </p:nvSpPr>
        <p:spPr bwMode="auto">
          <a:xfrm>
            <a:off x="2643174" y="1484784"/>
            <a:ext cx="6321313" cy="4944611"/>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01772" name="Text Box 12"/>
          <p:cNvSpPr txBox="1">
            <a:spLocks noChangeArrowheads="1"/>
          </p:cNvSpPr>
          <p:nvPr/>
        </p:nvSpPr>
        <p:spPr bwMode="auto">
          <a:xfrm>
            <a:off x="2643174" y="1484784"/>
            <a:ext cx="6321314" cy="1938992"/>
          </a:xfrm>
          <a:prstGeom prst="rect">
            <a:avLst/>
          </a:prstGeom>
          <a:noFill/>
          <a:ln w="9525" algn="ctr">
            <a:noFill/>
            <a:miter lim="800000"/>
            <a:headEnd/>
            <a:tailEnd/>
          </a:ln>
          <a:effectLst/>
        </p:spPr>
        <p:txBody>
          <a:bodyPr wrap="square">
            <a:spAutoFit/>
          </a:bodyPr>
          <a:lstStyle/>
          <a:p>
            <a:pPr>
              <a:lnSpc>
                <a:spcPct val="150000"/>
              </a:lnSpc>
              <a:buFont typeface="Wingdings" pitchFamily="2" charset="2"/>
              <a:buChar char="u"/>
            </a:pPr>
            <a:r>
              <a:rPr lang="zh-CN" altLang="en-US" sz="2000" b="1" dirty="0" smtClean="0">
                <a:latin typeface="+mn-ea"/>
              </a:rPr>
              <a:t>型号审查过程中，为获取所需的数据资料以表明对</a:t>
            </a:r>
            <a:r>
              <a:rPr lang="zh-CN" altLang="en-US" sz="2000" b="1" dirty="0" smtClean="0">
                <a:solidFill>
                  <a:srgbClr val="FF0000"/>
                </a:solidFill>
                <a:latin typeface="+mn-ea"/>
              </a:rPr>
              <a:t>适航条款（审定基础）</a:t>
            </a:r>
            <a:r>
              <a:rPr lang="zh-CN" altLang="en-US" sz="2000" b="1" dirty="0" smtClean="0">
                <a:latin typeface="+mn-ea"/>
              </a:rPr>
              <a:t>的符合性，申请人通常需要采取不同的符合性验证方法，简称符合性方法</a:t>
            </a:r>
            <a:r>
              <a:rPr lang="en-US" altLang="zh-CN" sz="2000" b="1" dirty="0" smtClean="0">
                <a:latin typeface="+mn-ea"/>
              </a:rPr>
              <a:t>(MOC/MC)</a:t>
            </a:r>
            <a:r>
              <a:rPr lang="zh-CN" altLang="en-US" sz="2000" b="1" dirty="0" smtClean="0">
                <a:latin typeface="+mn-ea"/>
              </a:rPr>
              <a:t>，</a:t>
            </a:r>
            <a:r>
              <a:rPr lang="en-US" altLang="zh-CN" sz="2000" b="1" dirty="0" smtClean="0">
                <a:latin typeface="+mn-ea"/>
              </a:rPr>
              <a:t>MOC</a:t>
            </a:r>
            <a:r>
              <a:rPr lang="zh-CN" altLang="en-US" sz="2000" b="1" dirty="0" smtClean="0">
                <a:latin typeface="+mn-ea"/>
              </a:rPr>
              <a:t>共有十种，符合某一条款可能需要一种或多种方法</a:t>
            </a:r>
            <a:endParaRPr lang="en-US" altLang="zh-CN" sz="2000" b="1" dirty="0" smtClean="0">
              <a:latin typeface="+mn-ea"/>
            </a:endParaRPr>
          </a:p>
        </p:txBody>
      </p:sp>
      <p:graphicFrame>
        <p:nvGraphicFramePr>
          <p:cNvPr id="9" name="表格 8"/>
          <p:cNvGraphicFramePr>
            <a:graphicFrameLocks noGrp="1"/>
          </p:cNvGraphicFramePr>
          <p:nvPr/>
        </p:nvGraphicFramePr>
        <p:xfrm>
          <a:off x="2786050" y="3857628"/>
          <a:ext cx="6000796" cy="2428890"/>
        </p:xfrm>
        <a:graphic>
          <a:graphicData uri="http://schemas.openxmlformats.org/drawingml/2006/table">
            <a:tbl>
              <a:tblPr firstRow="1" bandRow="1">
                <a:tableStyleId>{93296810-A885-4BE3-A3E7-6D5BEEA58F35}</a:tableStyleId>
              </a:tblPr>
              <a:tblGrid>
                <a:gridCol w="1285884"/>
                <a:gridCol w="1714514"/>
                <a:gridCol w="1214444"/>
                <a:gridCol w="1785954"/>
              </a:tblGrid>
              <a:tr h="4048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t>方法</a:t>
                      </a:r>
                      <a:endParaRPr lang="zh-CN" altLang="en-US" sz="1800" b="1" dirty="0">
                        <a:solidFill>
                          <a:schemeClr val="tx1"/>
                        </a:solidFill>
                        <a:latin typeface="+mj-ea"/>
                        <a:ea typeface="+mj-ea"/>
                      </a:endParaRPr>
                    </a:p>
                  </a:txBody>
                  <a:tcPr/>
                </a:tc>
                <a:tc>
                  <a:txBody>
                    <a:bodyPr/>
                    <a:lstStyle/>
                    <a:p>
                      <a:pPr algn="ctr"/>
                      <a:r>
                        <a:rPr lang="zh-CN" altLang="en-US" sz="1800" b="1" smtClean="0"/>
                        <a:t>名称</a:t>
                      </a:r>
                      <a:endParaRPr lang="zh-CN" altLang="en-US" sz="1800" b="1">
                        <a:solidFill>
                          <a:schemeClr val="tx1"/>
                        </a:solidFill>
                        <a:latin typeface="+mj-ea"/>
                        <a:ea typeface="+mj-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t>方法</a:t>
                      </a:r>
                      <a:endParaRPr lang="zh-CN" altLang="en-US" sz="1800" b="1">
                        <a:solidFill>
                          <a:schemeClr val="tx1"/>
                        </a:solidFill>
                        <a:latin typeface="+mj-ea"/>
                        <a:ea typeface="+mj-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t>名称</a:t>
                      </a:r>
                      <a:endParaRPr lang="zh-CN" altLang="en-US" sz="1800" b="1">
                        <a:solidFill>
                          <a:schemeClr val="tx1"/>
                        </a:solidFill>
                        <a:latin typeface="+mj-ea"/>
                        <a:ea typeface="+mj-ea"/>
                      </a:endParaRPr>
                    </a:p>
                  </a:txBody>
                  <a:tcPr/>
                </a:tc>
              </a:tr>
              <a:tr h="4048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MOC0</a:t>
                      </a:r>
                      <a:endParaRPr lang="zh-CN" altLang="en-US" sz="1600" b="1">
                        <a:solidFill>
                          <a:srgbClr val="FF6600"/>
                        </a:solidFill>
                      </a:endParaRPr>
                    </a:p>
                  </a:txBody>
                  <a:tcPr/>
                </a:tc>
                <a:tc>
                  <a:txBody>
                    <a:bodyPr/>
                    <a:lstStyle/>
                    <a:p>
                      <a:pPr algn="ctr"/>
                      <a:r>
                        <a:rPr lang="zh-CN" altLang="en-US" sz="1600" b="1" smtClean="0"/>
                        <a:t>符合性声明</a:t>
                      </a:r>
                      <a:endParaRPr lang="zh-CN" altLang="en-US" sz="1600" b="1">
                        <a:solidFill>
                          <a:srgbClr val="00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MOC5</a:t>
                      </a:r>
                      <a:endParaRPr lang="zh-CN" altLang="en-US" sz="1600" b="1">
                        <a:solidFill>
                          <a:srgbClr val="FF6600"/>
                        </a:solidFill>
                      </a:endParaRPr>
                    </a:p>
                  </a:txBody>
                  <a:tcPr/>
                </a:tc>
                <a:tc>
                  <a:txBody>
                    <a:bodyPr/>
                    <a:lstStyle/>
                    <a:p>
                      <a:pPr algn="ctr"/>
                      <a:r>
                        <a:rPr lang="zh-CN" altLang="en-US" sz="1600" b="1" dirty="0" smtClean="0"/>
                        <a:t>机上地面试验</a:t>
                      </a:r>
                      <a:endParaRPr lang="zh-CN" altLang="en-US" sz="1600" b="1" dirty="0">
                        <a:solidFill>
                          <a:srgbClr val="0000FF"/>
                        </a:solidFill>
                      </a:endParaRPr>
                    </a:p>
                  </a:txBody>
                  <a:tcPr/>
                </a:tc>
              </a:tr>
              <a:tr h="4048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MOC1</a:t>
                      </a:r>
                      <a:endParaRPr lang="zh-CN" altLang="en-US" sz="1600" b="1">
                        <a:solidFill>
                          <a:srgbClr val="FF6600"/>
                        </a:solidFill>
                      </a:endParaRPr>
                    </a:p>
                  </a:txBody>
                  <a:tcPr/>
                </a:tc>
                <a:tc>
                  <a:txBody>
                    <a:bodyPr/>
                    <a:lstStyle/>
                    <a:p>
                      <a:pPr algn="ctr"/>
                      <a:r>
                        <a:rPr lang="zh-CN" altLang="en-US" sz="1600" b="1" smtClean="0"/>
                        <a:t>说明</a:t>
                      </a:r>
                      <a:r>
                        <a:rPr lang="en-US" altLang="zh-CN" sz="1600" b="1" smtClean="0"/>
                        <a:t>/</a:t>
                      </a:r>
                      <a:r>
                        <a:rPr lang="zh-CN" altLang="en-US" sz="1600" b="1" smtClean="0"/>
                        <a:t>符合性描述</a:t>
                      </a:r>
                      <a:endParaRPr lang="zh-CN" altLang="en-US" sz="1600" b="1">
                        <a:solidFill>
                          <a:srgbClr val="00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MOC6</a:t>
                      </a:r>
                      <a:endParaRPr lang="zh-CN" altLang="en-US" sz="1600" b="1">
                        <a:solidFill>
                          <a:srgbClr val="FF6600"/>
                        </a:solidFill>
                      </a:endParaRPr>
                    </a:p>
                  </a:txBody>
                  <a:tcPr/>
                </a:tc>
                <a:tc>
                  <a:txBody>
                    <a:bodyPr/>
                    <a:lstStyle/>
                    <a:p>
                      <a:pPr algn="ctr"/>
                      <a:r>
                        <a:rPr lang="zh-CN" altLang="en-US" sz="1600" b="1" smtClean="0"/>
                        <a:t>飞行试验</a:t>
                      </a:r>
                      <a:endParaRPr lang="zh-CN" altLang="en-US" sz="1600" b="1">
                        <a:solidFill>
                          <a:srgbClr val="0000FF"/>
                        </a:solidFill>
                      </a:endParaRPr>
                    </a:p>
                  </a:txBody>
                  <a:tcPr/>
                </a:tc>
              </a:tr>
              <a:tr h="4048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MOC2</a:t>
                      </a:r>
                      <a:endParaRPr lang="zh-CN" altLang="en-US" sz="1600" b="1">
                        <a:solidFill>
                          <a:srgbClr val="FF6600"/>
                        </a:solidFill>
                      </a:endParaRPr>
                    </a:p>
                  </a:txBody>
                  <a:tcPr/>
                </a:tc>
                <a:tc>
                  <a:txBody>
                    <a:bodyPr/>
                    <a:lstStyle/>
                    <a:p>
                      <a:pPr algn="ctr"/>
                      <a:r>
                        <a:rPr lang="zh-CN" altLang="en-US" sz="1600" b="1" smtClean="0"/>
                        <a:t>分析</a:t>
                      </a:r>
                      <a:r>
                        <a:rPr lang="en-US" altLang="zh-CN" sz="1600" b="1" smtClean="0"/>
                        <a:t>/</a:t>
                      </a:r>
                      <a:r>
                        <a:rPr lang="zh-CN" altLang="en-US" sz="1600" b="1" smtClean="0"/>
                        <a:t>计算</a:t>
                      </a:r>
                      <a:endParaRPr lang="zh-CN" altLang="en-US" sz="1600" b="1">
                        <a:solidFill>
                          <a:srgbClr val="00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MOC7</a:t>
                      </a:r>
                      <a:endParaRPr lang="zh-CN" altLang="en-US" sz="1600" b="1">
                        <a:solidFill>
                          <a:srgbClr val="FF6600"/>
                        </a:solidFill>
                      </a:endParaRPr>
                    </a:p>
                  </a:txBody>
                  <a:tcPr/>
                </a:tc>
                <a:tc>
                  <a:txBody>
                    <a:bodyPr/>
                    <a:lstStyle/>
                    <a:p>
                      <a:pPr algn="ctr"/>
                      <a:r>
                        <a:rPr lang="zh-CN" altLang="en-US" sz="1600" b="1" smtClean="0"/>
                        <a:t>航空器检查</a:t>
                      </a:r>
                      <a:endParaRPr lang="zh-CN" altLang="en-US" sz="1600" b="1">
                        <a:solidFill>
                          <a:srgbClr val="0000FF"/>
                        </a:solidFill>
                      </a:endParaRPr>
                    </a:p>
                  </a:txBody>
                  <a:tcPr/>
                </a:tc>
              </a:tr>
              <a:tr h="4048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MOC3</a:t>
                      </a:r>
                      <a:endParaRPr lang="zh-CN" altLang="en-US" sz="1600" b="1">
                        <a:solidFill>
                          <a:srgbClr val="FF6600"/>
                        </a:solidFill>
                      </a:endParaRPr>
                    </a:p>
                  </a:txBody>
                  <a:tcPr/>
                </a:tc>
                <a:tc>
                  <a:txBody>
                    <a:bodyPr/>
                    <a:lstStyle/>
                    <a:p>
                      <a:pPr algn="ctr"/>
                      <a:r>
                        <a:rPr lang="zh-CN" altLang="en-US" sz="1600" b="1" smtClean="0"/>
                        <a:t>安全性评估</a:t>
                      </a:r>
                      <a:endParaRPr lang="zh-CN" altLang="en-US" sz="1600" b="1">
                        <a:solidFill>
                          <a:srgbClr val="00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6600"/>
                          </a:solidFill>
                        </a:rPr>
                        <a:t>MOC8</a:t>
                      </a:r>
                      <a:endParaRPr lang="zh-CN" altLang="en-US" sz="1600" b="1" dirty="0">
                        <a:solidFill>
                          <a:srgbClr val="FF6600"/>
                        </a:solidFill>
                      </a:endParaRPr>
                    </a:p>
                  </a:txBody>
                  <a:tcPr/>
                </a:tc>
                <a:tc>
                  <a:txBody>
                    <a:bodyPr/>
                    <a:lstStyle/>
                    <a:p>
                      <a:pPr algn="ctr"/>
                      <a:r>
                        <a:rPr lang="zh-CN" altLang="en-US" sz="1600" b="1" smtClean="0"/>
                        <a:t>工程模拟器试验</a:t>
                      </a:r>
                      <a:endParaRPr lang="zh-CN" altLang="en-US" sz="1600" b="1">
                        <a:solidFill>
                          <a:srgbClr val="0000FF"/>
                        </a:solidFill>
                      </a:endParaRPr>
                    </a:p>
                  </a:txBody>
                  <a:tcPr/>
                </a:tc>
              </a:tr>
              <a:tr h="4048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MOC4</a:t>
                      </a:r>
                      <a:endParaRPr lang="zh-CN" altLang="en-US" sz="1600" b="1">
                        <a:solidFill>
                          <a:srgbClr val="FF6600"/>
                        </a:solidFill>
                      </a:endParaRPr>
                    </a:p>
                  </a:txBody>
                  <a:tcPr/>
                </a:tc>
                <a:tc>
                  <a:txBody>
                    <a:bodyPr/>
                    <a:lstStyle/>
                    <a:p>
                      <a:pPr algn="ctr"/>
                      <a:r>
                        <a:rPr lang="zh-CN" altLang="en-US" sz="1600" b="1" dirty="0" smtClean="0"/>
                        <a:t>试验室试验</a:t>
                      </a:r>
                      <a:endParaRPr lang="zh-CN" altLang="en-US" sz="1600" b="1" dirty="0">
                        <a:solidFill>
                          <a:srgbClr val="00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rgbClr val="FF6600"/>
                          </a:solidFill>
                        </a:rPr>
                        <a:t>MOC9</a:t>
                      </a:r>
                      <a:endParaRPr lang="zh-CN" altLang="en-US" sz="1600" b="1">
                        <a:solidFill>
                          <a:srgbClr val="FF6600"/>
                        </a:solidFill>
                      </a:endParaRPr>
                    </a:p>
                  </a:txBody>
                  <a:tcPr/>
                </a:tc>
                <a:tc>
                  <a:txBody>
                    <a:bodyPr/>
                    <a:lstStyle/>
                    <a:p>
                      <a:pPr algn="ctr"/>
                      <a:r>
                        <a:rPr lang="zh-CN" altLang="en-US" sz="1600" b="1" dirty="0" smtClean="0"/>
                        <a:t>合格鉴定</a:t>
                      </a:r>
                      <a:endParaRPr lang="zh-CN" altLang="en-US" sz="1600" b="1" dirty="0">
                        <a:solidFill>
                          <a:srgbClr val="0000FF"/>
                        </a:solidFill>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142845" y="1412875"/>
            <a:ext cx="2500329" cy="4787900"/>
          </a:xfrm>
        </p:spPr>
        <p:txBody>
          <a:bodyPr/>
          <a:lstStyle/>
          <a:p>
            <a:pPr>
              <a:buNone/>
            </a:pPr>
            <a:r>
              <a:rPr lang="zh-CN" altLang="en-US" sz="2000" dirty="0" smtClean="0"/>
              <a:t>符合性方法</a:t>
            </a:r>
            <a:endParaRPr lang="en-US" altLang="zh-CN" sz="2000" dirty="0" smtClean="0"/>
          </a:p>
          <a:p>
            <a:pPr>
              <a:lnSpc>
                <a:spcPct val="100000"/>
              </a:lnSpc>
              <a:buFont typeface="Wingdings" pitchFamily="2" charset="2"/>
              <a:buChar char="Ø"/>
            </a:pPr>
            <a:r>
              <a:rPr lang="zh-CN" altLang="en-US" sz="1800" dirty="0" smtClean="0">
                <a:solidFill>
                  <a:srgbClr val="0D7BC5"/>
                </a:solidFill>
              </a:rPr>
              <a:t>由各专业组提出适用的条款及其符合性方法</a:t>
            </a:r>
            <a:endParaRPr lang="en-US" altLang="zh-CN" sz="1800" dirty="0" smtClean="0">
              <a:solidFill>
                <a:srgbClr val="0D7BC5"/>
              </a:solidFill>
            </a:endParaRPr>
          </a:p>
          <a:p>
            <a:pPr>
              <a:lnSpc>
                <a:spcPct val="100000"/>
              </a:lnSpc>
              <a:buFont typeface="Wingdings" pitchFamily="2" charset="2"/>
              <a:buChar char="Ø"/>
            </a:pPr>
            <a:r>
              <a:rPr lang="zh-CN" altLang="en-US" sz="1800" dirty="0" smtClean="0">
                <a:solidFill>
                  <a:srgbClr val="0D7BC5"/>
                </a:solidFill>
              </a:rPr>
              <a:t>飞机级汇总形成全机系统的符合性方法表</a:t>
            </a:r>
            <a:endParaRPr lang="en-US" altLang="zh-CN" sz="1800" dirty="0" smtClean="0">
              <a:solidFill>
                <a:srgbClr val="0D7BC5"/>
              </a:solidFill>
            </a:endParaRPr>
          </a:p>
          <a:p>
            <a:pPr>
              <a:lnSpc>
                <a:spcPct val="100000"/>
              </a:lnSpc>
              <a:buFont typeface="Wingdings" pitchFamily="2" charset="2"/>
              <a:buChar char="Ø"/>
            </a:pPr>
            <a:r>
              <a:rPr lang="zh-CN" altLang="en-US" sz="1800" dirty="0" smtClean="0">
                <a:solidFill>
                  <a:srgbClr val="0D7BC5"/>
                </a:solidFill>
              </a:rPr>
              <a:t>通常来说，某一条款的符合性方法不止一种，飞机各系统及专业对同一条款的符合性方法大都不会一致</a:t>
            </a:r>
            <a:endParaRPr lang="zh-CN" altLang="en-US" sz="1800" dirty="0">
              <a:solidFill>
                <a:srgbClr val="0D7BC5"/>
              </a:solidFill>
            </a:endParaRPr>
          </a:p>
        </p:txBody>
      </p:sp>
      <p:grpSp>
        <p:nvGrpSpPr>
          <p:cNvPr id="5" name="组合 7"/>
          <p:cNvGrpSpPr/>
          <p:nvPr/>
        </p:nvGrpSpPr>
        <p:grpSpPr>
          <a:xfrm>
            <a:off x="2643174" y="1285860"/>
            <a:ext cx="6500826" cy="5143512"/>
            <a:chOff x="3131177" y="1894898"/>
            <a:chExt cx="6012823" cy="4320160"/>
          </a:xfrm>
        </p:grpSpPr>
        <p:pic>
          <p:nvPicPr>
            <p:cNvPr id="558082" name="Picture 2"/>
            <p:cNvPicPr>
              <a:picLocks noChangeAspect="1" noChangeArrowheads="1"/>
            </p:cNvPicPr>
            <p:nvPr/>
          </p:nvPicPr>
          <p:blipFill>
            <a:blip r:embed="rId2" cstate="print"/>
            <a:srcRect/>
            <a:stretch>
              <a:fillRect/>
            </a:stretch>
          </p:blipFill>
          <p:spPr bwMode="auto">
            <a:xfrm>
              <a:off x="3225318" y="3929066"/>
              <a:ext cx="5918682" cy="2285992"/>
            </a:xfrm>
            <a:prstGeom prst="rect">
              <a:avLst/>
            </a:prstGeom>
            <a:noFill/>
            <a:ln w="9525">
              <a:noFill/>
              <a:miter lim="800000"/>
              <a:headEnd/>
              <a:tailEnd/>
            </a:ln>
            <a:effectLst/>
          </p:spPr>
        </p:pic>
        <p:pic>
          <p:nvPicPr>
            <p:cNvPr id="558083" name="Picture 3"/>
            <p:cNvPicPr>
              <a:picLocks noChangeAspect="1" noChangeArrowheads="1"/>
            </p:cNvPicPr>
            <p:nvPr/>
          </p:nvPicPr>
          <p:blipFill>
            <a:blip r:embed="rId3" cstate="print"/>
            <a:srcRect/>
            <a:stretch>
              <a:fillRect/>
            </a:stretch>
          </p:blipFill>
          <p:spPr bwMode="auto">
            <a:xfrm>
              <a:off x="3131177" y="1894898"/>
              <a:ext cx="6000760" cy="2034156"/>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59106" name="Picture 2"/>
          <p:cNvPicPr>
            <a:picLocks noChangeAspect="1" noChangeArrowheads="1"/>
          </p:cNvPicPr>
          <p:nvPr/>
        </p:nvPicPr>
        <p:blipFill>
          <a:blip r:embed="rId2" cstate="print"/>
          <a:srcRect t="8333"/>
          <a:stretch>
            <a:fillRect/>
          </a:stretch>
        </p:blipFill>
        <p:spPr bwMode="auto">
          <a:xfrm>
            <a:off x="0" y="142852"/>
            <a:ext cx="5929322" cy="6715148"/>
          </a:xfrm>
          <a:prstGeom prst="rect">
            <a:avLst/>
          </a:prstGeom>
          <a:noFill/>
          <a:ln w="9525">
            <a:noFill/>
            <a:miter lim="800000"/>
            <a:headEnd/>
            <a:tailEnd/>
          </a:ln>
          <a:effectLst/>
        </p:spPr>
      </p:pic>
      <p:pic>
        <p:nvPicPr>
          <p:cNvPr id="559107" name="Picture 3"/>
          <p:cNvPicPr>
            <a:picLocks noChangeAspect="1" noChangeArrowheads="1"/>
          </p:cNvPicPr>
          <p:nvPr/>
        </p:nvPicPr>
        <p:blipFill>
          <a:blip r:embed="rId3" cstate="print"/>
          <a:srcRect r="47064"/>
          <a:stretch>
            <a:fillRect/>
          </a:stretch>
        </p:blipFill>
        <p:spPr bwMode="auto">
          <a:xfrm>
            <a:off x="5643538" y="1214422"/>
            <a:ext cx="3500462" cy="376146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03811" name="Rectangle 3"/>
          <p:cNvSpPr>
            <a:spLocks noGrp="1" noChangeArrowheads="1"/>
          </p:cNvSpPr>
          <p:nvPr>
            <p:ph idx="1"/>
          </p:nvPr>
        </p:nvSpPr>
        <p:spPr>
          <a:xfrm>
            <a:off x="539750" y="1773238"/>
            <a:ext cx="8280400" cy="4248150"/>
          </a:xfrm>
          <a:ln/>
        </p:spPr>
        <p:txBody>
          <a:bodyPr/>
          <a:lstStyle/>
          <a:p>
            <a:pPr>
              <a:spcBef>
                <a:spcPct val="50000"/>
              </a:spcBef>
              <a:buFont typeface="Wingdings" pitchFamily="2" charset="2"/>
              <a:buNone/>
            </a:pPr>
            <a:endParaRPr lang="zh-CN" altLang="zh-CN" sz="2800" b="1" dirty="0">
              <a:ea typeface="楷体_GB2312" pitchFamily="49" charset="-122"/>
            </a:endParaRPr>
          </a:p>
        </p:txBody>
      </p:sp>
      <p:sp>
        <p:nvSpPr>
          <p:cNvPr id="10" name="灯片编号占位符 5"/>
          <p:cNvSpPr>
            <a:spLocks noGrp="1"/>
          </p:cNvSpPr>
          <p:nvPr>
            <p:ph type="sldNum" sz="quarter" idx="4294967295"/>
          </p:nvPr>
        </p:nvSpPr>
        <p:spPr>
          <a:xfrm>
            <a:off x="7162800" y="6245225"/>
            <a:ext cx="1981200" cy="476250"/>
          </a:xfrm>
          <a:prstGeom prst="rect">
            <a:avLst/>
          </a:prstGeom>
        </p:spPr>
        <p:txBody>
          <a:bodyPr/>
          <a:lstStyle/>
          <a:p>
            <a:fld id="{D00C2721-BCA2-4C53-BE07-8554DD962AC9}" type="slidenum">
              <a:rPr lang="en-US" altLang="zh-CN"/>
              <a:pPr/>
              <a:t>23</a:t>
            </a:fld>
            <a:endParaRPr lang="en-US" altLang="zh-CN"/>
          </a:p>
        </p:txBody>
      </p:sp>
      <p:sp>
        <p:nvSpPr>
          <p:cNvPr id="503812" name="AutoShape 4"/>
          <p:cNvSpPr>
            <a:spLocks noChangeArrowheads="1"/>
          </p:cNvSpPr>
          <p:nvPr/>
        </p:nvSpPr>
        <p:spPr bwMode="auto">
          <a:xfrm>
            <a:off x="684213" y="263683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03813" name="Text Box 5"/>
          <p:cNvSpPr txBox="1">
            <a:spLocks noChangeArrowheads="1"/>
          </p:cNvSpPr>
          <p:nvPr/>
        </p:nvSpPr>
        <p:spPr bwMode="auto">
          <a:xfrm>
            <a:off x="900113" y="3068638"/>
            <a:ext cx="1727200" cy="457200"/>
          </a:xfrm>
          <a:prstGeom prst="rect">
            <a:avLst/>
          </a:prstGeom>
          <a:noFill/>
          <a:ln w="9525" algn="ctr">
            <a:noFill/>
            <a:miter lim="800000"/>
            <a:headEnd/>
            <a:tailEnd/>
          </a:ln>
          <a:effectLst/>
        </p:spPr>
        <p:txBody>
          <a:bodyPr>
            <a:spAutoFit/>
          </a:bodyPr>
          <a:lstStyle/>
          <a:p>
            <a:pPr>
              <a:spcBef>
                <a:spcPct val="50000"/>
              </a:spcBef>
            </a:pPr>
            <a:r>
              <a:rPr lang="zh-CN" altLang="en-US" sz="2400" b="1" dirty="0"/>
              <a:t>专用条件</a:t>
            </a:r>
          </a:p>
        </p:txBody>
      </p:sp>
      <p:sp>
        <p:nvSpPr>
          <p:cNvPr id="503814" name="Rectangle 6"/>
          <p:cNvSpPr>
            <a:spLocks noChangeArrowheads="1"/>
          </p:cNvSpPr>
          <p:nvPr/>
        </p:nvSpPr>
        <p:spPr bwMode="auto">
          <a:xfrm>
            <a:off x="2987824" y="1340768"/>
            <a:ext cx="5832475" cy="4968552"/>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03815" name="Text Box 7"/>
          <p:cNvSpPr txBox="1">
            <a:spLocks noChangeArrowheads="1"/>
          </p:cNvSpPr>
          <p:nvPr/>
        </p:nvSpPr>
        <p:spPr bwMode="auto">
          <a:xfrm>
            <a:off x="3131840" y="1484784"/>
            <a:ext cx="5543550" cy="4081117"/>
          </a:xfrm>
          <a:prstGeom prst="rect">
            <a:avLst/>
          </a:prstGeom>
          <a:noFill/>
          <a:ln w="9525" algn="ctr">
            <a:noFill/>
            <a:miter lim="800000"/>
            <a:headEnd/>
            <a:tailEnd/>
          </a:ln>
          <a:effectLst/>
        </p:spPr>
        <p:txBody>
          <a:bodyPr wrap="square">
            <a:spAutoFit/>
          </a:bodyPr>
          <a:lstStyle/>
          <a:p>
            <a:pPr>
              <a:lnSpc>
                <a:spcPct val="120000"/>
              </a:lnSpc>
            </a:pPr>
            <a:r>
              <a:rPr kumimoji="1" lang="zh-CN" altLang="en-US" sz="2400" b="1" dirty="0">
                <a:solidFill>
                  <a:schemeClr val="accent2"/>
                </a:solidFill>
              </a:rPr>
              <a:t>专用条件的适用性</a:t>
            </a:r>
          </a:p>
          <a:p>
            <a:pPr lvl="1">
              <a:lnSpc>
                <a:spcPct val="120000"/>
              </a:lnSpc>
            </a:pPr>
            <a:r>
              <a:rPr kumimoji="1" lang="en-US" altLang="zh-CN" b="1" dirty="0"/>
              <a:t>--</a:t>
            </a:r>
            <a:r>
              <a:rPr kumimoji="1" lang="zh-CN" altLang="en-US" b="1" dirty="0"/>
              <a:t>适航规章规章的不适用或不充分</a:t>
            </a:r>
          </a:p>
          <a:p>
            <a:pPr>
              <a:lnSpc>
                <a:spcPct val="120000"/>
              </a:lnSpc>
            </a:pPr>
            <a:r>
              <a:rPr kumimoji="1" lang="zh-CN" altLang="en-US" sz="2400" b="1" dirty="0" smtClean="0">
                <a:solidFill>
                  <a:schemeClr val="accent2"/>
                </a:solidFill>
              </a:rPr>
              <a:t>原因</a:t>
            </a:r>
            <a:endParaRPr kumimoji="1" lang="zh-CN" altLang="en-US" sz="2400" b="1" dirty="0">
              <a:solidFill>
                <a:schemeClr val="accent2"/>
              </a:solidFill>
            </a:endParaRPr>
          </a:p>
          <a:p>
            <a:pPr lvl="1">
              <a:lnSpc>
                <a:spcPct val="120000"/>
              </a:lnSpc>
            </a:pPr>
            <a:r>
              <a:rPr kumimoji="1" lang="en-US" altLang="zh-CN" b="1" dirty="0"/>
              <a:t>--</a:t>
            </a:r>
            <a:r>
              <a:rPr kumimoji="1" lang="zh-CN" altLang="en-US" b="1" dirty="0"/>
              <a:t>民用航空产品具有新颖或独特的设计特点</a:t>
            </a:r>
          </a:p>
          <a:p>
            <a:pPr lvl="1">
              <a:lnSpc>
                <a:spcPct val="120000"/>
              </a:lnSpc>
            </a:pPr>
            <a:r>
              <a:rPr kumimoji="1" lang="en-US" altLang="zh-CN" b="1" dirty="0"/>
              <a:t>--</a:t>
            </a:r>
            <a:r>
              <a:rPr kumimoji="1" lang="zh-CN" altLang="en-US" b="1" dirty="0"/>
              <a:t>民用航空产品的预期用途是非常规的</a:t>
            </a:r>
          </a:p>
          <a:p>
            <a:pPr lvl="1">
              <a:lnSpc>
                <a:spcPct val="120000"/>
              </a:lnSpc>
            </a:pPr>
            <a:r>
              <a:rPr kumimoji="1" lang="en-US" altLang="zh-CN" b="1" dirty="0"/>
              <a:t>--</a:t>
            </a:r>
            <a:r>
              <a:rPr kumimoji="1" lang="zh-CN" altLang="en-US" b="1" dirty="0"/>
              <a:t>从使用</a:t>
            </a:r>
            <a:r>
              <a:rPr kumimoji="1" lang="zh-CN" altLang="en-US" b="1" dirty="0" smtClean="0"/>
              <a:t>中的类似航空产品或由类似设计特点的航空产品得到</a:t>
            </a:r>
            <a:r>
              <a:rPr kumimoji="1" lang="zh-CN" altLang="en-US" b="1" dirty="0"/>
              <a:t>的经验表明，可能产生不安全状况</a:t>
            </a:r>
          </a:p>
          <a:p>
            <a:pPr>
              <a:lnSpc>
                <a:spcPct val="120000"/>
              </a:lnSpc>
            </a:pPr>
            <a:r>
              <a:rPr kumimoji="1" lang="zh-CN" altLang="en-US" sz="2400" b="1" dirty="0" smtClean="0">
                <a:solidFill>
                  <a:schemeClr val="accent2"/>
                </a:solidFill>
              </a:rPr>
              <a:t>专用</a:t>
            </a:r>
            <a:r>
              <a:rPr kumimoji="1" lang="zh-CN" altLang="en-US" sz="2400" b="1" dirty="0">
                <a:solidFill>
                  <a:schemeClr val="accent2"/>
                </a:solidFill>
              </a:rPr>
              <a:t>条件的作用、地位和发展</a:t>
            </a:r>
          </a:p>
          <a:p>
            <a:pPr lvl="1">
              <a:lnSpc>
                <a:spcPct val="120000"/>
              </a:lnSpc>
            </a:pPr>
            <a:r>
              <a:rPr kumimoji="1" lang="en-US" altLang="zh-CN" b="1" dirty="0"/>
              <a:t>--</a:t>
            </a:r>
            <a:r>
              <a:rPr kumimoji="1" lang="zh-CN" altLang="en-US" b="1" dirty="0"/>
              <a:t>具有与适用的适航规章等效的安全水平</a:t>
            </a:r>
          </a:p>
          <a:p>
            <a:pPr lvl="1">
              <a:lnSpc>
                <a:spcPct val="120000"/>
              </a:lnSpc>
            </a:pPr>
            <a:r>
              <a:rPr kumimoji="1" lang="en-US" altLang="zh-CN" b="1" dirty="0"/>
              <a:t>--</a:t>
            </a:r>
            <a:r>
              <a:rPr kumimoji="1" lang="zh-CN" altLang="en-US" b="1" dirty="0"/>
              <a:t>具有与适航规章等效的法律地位</a:t>
            </a:r>
          </a:p>
          <a:p>
            <a:pPr lvl="1">
              <a:lnSpc>
                <a:spcPct val="120000"/>
              </a:lnSpc>
            </a:pPr>
            <a:r>
              <a:rPr kumimoji="1" lang="en-US" altLang="zh-CN" b="1" dirty="0"/>
              <a:t>--</a:t>
            </a:r>
            <a:r>
              <a:rPr kumimoji="1" lang="zh-CN" altLang="en-US" b="1" dirty="0"/>
              <a:t>成熟后将纳入适航规章（例：</a:t>
            </a:r>
            <a:r>
              <a:rPr kumimoji="1" lang="en-US" altLang="zh-CN" b="1" dirty="0">
                <a:hlinkClick r:id="rId3" action="ppaction://hlinkfile"/>
              </a:rPr>
              <a:t>HIRF</a:t>
            </a:r>
            <a:r>
              <a:rPr kumimoji="1" lang="zh-CN" altLang="en-US" b="1" dirty="0" smtClean="0"/>
              <a:t>）</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142845" y="1357299"/>
            <a:ext cx="2928957" cy="4286280"/>
          </a:xfrm>
        </p:spPr>
        <p:txBody>
          <a:bodyPr/>
          <a:lstStyle/>
          <a:p>
            <a:r>
              <a:rPr lang="zh-CN" altLang="en-US" sz="2400" dirty="0" smtClean="0"/>
              <a:t>专用条件</a:t>
            </a:r>
            <a:endParaRPr lang="en-US" altLang="zh-CN" sz="2400" dirty="0" smtClean="0"/>
          </a:p>
          <a:p>
            <a:pPr>
              <a:buFont typeface="Wingdings" pitchFamily="2" charset="2"/>
              <a:buChar char="u"/>
            </a:pPr>
            <a:r>
              <a:rPr lang="zh-CN" altLang="en-US" sz="2000" dirty="0" smtClean="0">
                <a:solidFill>
                  <a:schemeClr val="tx1"/>
                </a:solidFill>
              </a:rPr>
              <a:t>通常专用条件以问题纪要的方式提出，并要纳入到审定基础中，并给出符合性方法</a:t>
            </a:r>
            <a:endParaRPr lang="zh-CN" altLang="en-US" sz="2000" dirty="0">
              <a:solidFill>
                <a:schemeClr val="tx1"/>
              </a:solidFill>
            </a:endParaRPr>
          </a:p>
        </p:txBody>
      </p:sp>
      <p:pic>
        <p:nvPicPr>
          <p:cNvPr id="555010" name="Picture 2"/>
          <p:cNvPicPr>
            <a:picLocks noChangeAspect="1" noChangeArrowheads="1"/>
          </p:cNvPicPr>
          <p:nvPr/>
        </p:nvPicPr>
        <p:blipFill>
          <a:blip r:embed="rId2" cstate="print"/>
          <a:srcRect/>
          <a:stretch>
            <a:fillRect/>
          </a:stretch>
        </p:blipFill>
        <p:spPr bwMode="auto">
          <a:xfrm>
            <a:off x="3570693" y="0"/>
            <a:ext cx="5573307" cy="2792238"/>
          </a:xfrm>
          <a:prstGeom prst="rect">
            <a:avLst/>
          </a:prstGeom>
          <a:noFill/>
          <a:ln w="9525">
            <a:noFill/>
            <a:miter lim="800000"/>
            <a:headEnd/>
            <a:tailEnd/>
          </a:ln>
          <a:effectLst/>
        </p:spPr>
      </p:pic>
      <p:pic>
        <p:nvPicPr>
          <p:cNvPr id="555011" name="Picture 3"/>
          <p:cNvPicPr>
            <a:picLocks noChangeAspect="1" noChangeArrowheads="1"/>
          </p:cNvPicPr>
          <p:nvPr/>
        </p:nvPicPr>
        <p:blipFill>
          <a:blip r:embed="rId3" cstate="print"/>
          <a:srcRect/>
          <a:stretch>
            <a:fillRect/>
          </a:stretch>
        </p:blipFill>
        <p:spPr bwMode="auto">
          <a:xfrm>
            <a:off x="3387372" y="2714620"/>
            <a:ext cx="5756628" cy="414338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05859" name="Rectangle 3"/>
          <p:cNvSpPr>
            <a:spLocks noGrp="1" noChangeArrowheads="1"/>
          </p:cNvSpPr>
          <p:nvPr>
            <p:ph idx="1"/>
          </p:nvPr>
        </p:nvSpPr>
        <p:spPr>
          <a:xfrm>
            <a:off x="539750" y="1484784"/>
            <a:ext cx="8280400" cy="4536604"/>
          </a:xfrm>
          <a:ln/>
        </p:spPr>
        <p:txBody>
          <a:bodyPr/>
          <a:lstStyle/>
          <a:p>
            <a:pPr>
              <a:spcBef>
                <a:spcPct val="50000"/>
              </a:spcBef>
              <a:buFont typeface="Wingdings" pitchFamily="2" charset="2"/>
              <a:buNone/>
            </a:pPr>
            <a:endParaRPr lang="zh-CN" altLang="zh-CN" sz="2800" b="1" dirty="0">
              <a:ea typeface="楷体_GB2312" pitchFamily="49" charset="-122"/>
            </a:endParaRPr>
          </a:p>
        </p:txBody>
      </p:sp>
      <p:sp>
        <p:nvSpPr>
          <p:cNvPr id="505860" name="AutoShape 4"/>
          <p:cNvSpPr>
            <a:spLocks noChangeArrowheads="1"/>
          </p:cNvSpPr>
          <p:nvPr/>
        </p:nvSpPr>
        <p:spPr bwMode="auto">
          <a:xfrm>
            <a:off x="684213" y="263683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05861" name="Text Box 5"/>
          <p:cNvSpPr txBox="1">
            <a:spLocks noChangeArrowheads="1"/>
          </p:cNvSpPr>
          <p:nvPr/>
        </p:nvSpPr>
        <p:spPr bwMode="auto">
          <a:xfrm>
            <a:off x="900113" y="3068638"/>
            <a:ext cx="1727200" cy="457200"/>
          </a:xfrm>
          <a:prstGeom prst="rect">
            <a:avLst/>
          </a:prstGeom>
          <a:noFill/>
          <a:ln w="9525" algn="ctr">
            <a:noFill/>
            <a:miter lim="800000"/>
            <a:headEnd/>
            <a:tailEnd/>
          </a:ln>
          <a:effectLst/>
        </p:spPr>
        <p:txBody>
          <a:bodyPr>
            <a:spAutoFit/>
          </a:bodyPr>
          <a:lstStyle/>
          <a:p>
            <a:pPr>
              <a:spcBef>
                <a:spcPct val="50000"/>
              </a:spcBef>
            </a:pPr>
            <a:r>
              <a:rPr lang="zh-CN" altLang="en-US" sz="2400" b="1" dirty="0" smtClean="0"/>
              <a:t>等效安全</a:t>
            </a:r>
            <a:endParaRPr lang="zh-CN" altLang="en-US" sz="2400" b="1" dirty="0"/>
          </a:p>
        </p:txBody>
      </p:sp>
      <p:sp>
        <p:nvSpPr>
          <p:cNvPr id="505862" name="Rectangle 6"/>
          <p:cNvSpPr>
            <a:spLocks noChangeArrowheads="1"/>
          </p:cNvSpPr>
          <p:nvPr/>
        </p:nvSpPr>
        <p:spPr bwMode="auto">
          <a:xfrm>
            <a:off x="2987675" y="1844675"/>
            <a:ext cx="5832475" cy="4175125"/>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05863" name="Text Box 7"/>
          <p:cNvSpPr txBox="1">
            <a:spLocks noChangeArrowheads="1"/>
          </p:cNvSpPr>
          <p:nvPr/>
        </p:nvSpPr>
        <p:spPr bwMode="auto">
          <a:xfrm>
            <a:off x="3132138" y="1989138"/>
            <a:ext cx="5543550" cy="3582519"/>
          </a:xfrm>
          <a:prstGeom prst="rect">
            <a:avLst/>
          </a:prstGeom>
          <a:noFill/>
          <a:ln w="9525" algn="ctr">
            <a:noFill/>
            <a:miter lim="800000"/>
            <a:headEnd/>
            <a:tailEnd/>
          </a:ln>
          <a:effectLst/>
        </p:spPr>
        <p:txBody>
          <a:bodyPr>
            <a:spAutoFit/>
          </a:bodyPr>
          <a:lstStyle/>
          <a:p>
            <a:pPr>
              <a:lnSpc>
                <a:spcPct val="120000"/>
              </a:lnSpc>
            </a:pPr>
            <a:r>
              <a:rPr lang="zh-CN" altLang="en-US" sz="2400" b="1" dirty="0">
                <a:solidFill>
                  <a:schemeClr val="accent2"/>
                </a:solidFill>
              </a:rPr>
              <a:t>原因和限制</a:t>
            </a:r>
          </a:p>
          <a:p>
            <a:pPr>
              <a:lnSpc>
                <a:spcPct val="120000"/>
              </a:lnSpc>
            </a:pPr>
            <a:r>
              <a:rPr kumimoji="1" lang="en-US" altLang="zh-CN" b="1" dirty="0"/>
              <a:t>--</a:t>
            </a:r>
            <a:r>
              <a:rPr kumimoji="1" lang="zh-CN" altLang="de-DE" b="1" dirty="0"/>
              <a:t>技术上难以</a:t>
            </a:r>
            <a:r>
              <a:rPr kumimoji="1" lang="zh-CN" altLang="de-DE" b="1" dirty="0" smtClean="0"/>
              <a:t>符合适航规章些条款</a:t>
            </a:r>
            <a:r>
              <a:rPr kumimoji="1" lang="zh-CN" altLang="en-US" b="1" dirty="0" smtClean="0"/>
              <a:t>的字面要求</a:t>
            </a:r>
            <a:endParaRPr kumimoji="1" lang="zh-CN" altLang="de-DE" b="1" dirty="0"/>
          </a:p>
          <a:p>
            <a:pPr>
              <a:lnSpc>
                <a:spcPct val="120000"/>
              </a:lnSpc>
            </a:pPr>
            <a:r>
              <a:rPr kumimoji="1" lang="en-US" altLang="zh-CN" b="1" dirty="0" smtClean="0"/>
              <a:t>--</a:t>
            </a:r>
            <a:r>
              <a:rPr kumimoji="1" lang="zh-CN" altLang="en-US" b="1" dirty="0" smtClean="0"/>
              <a:t>存在补偿施并可达到条款的等效</a:t>
            </a:r>
            <a:r>
              <a:rPr kumimoji="1" lang="zh-CN" altLang="en-US" b="1" dirty="0"/>
              <a:t>安全水平</a:t>
            </a:r>
            <a:endParaRPr kumimoji="1" lang="zh-CN" altLang="de-DE" b="1" dirty="0"/>
          </a:p>
          <a:p>
            <a:pPr lvl="1">
              <a:lnSpc>
                <a:spcPct val="120000"/>
              </a:lnSpc>
              <a:spcBef>
                <a:spcPct val="20000"/>
              </a:spcBef>
              <a:buClr>
                <a:schemeClr val="hlink"/>
              </a:buClr>
              <a:buSzPct val="55000"/>
              <a:buFont typeface="Wingdings" pitchFamily="2" charset="2"/>
              <a:buChar char="n"/>
            </a:pPr>
            <a:endParaRPr kumimoji="1" lang="zh-CN" altLang="en-US" b="1" dirty="0"/>
          </a:p>
          <a:p>
            <a:pPr>
              <a:lnSpc>
                <a:spcPct val="120000"/>
              </a:lnSpc>
            </a:pPr>
            <a:r>
              <a:rPr lang="zh-CN" altLang="en-US" sz="2400" b="1" dirty="0">
                <a:solidFill>
                  <a:schemeClr val="accent2"/>
                </a:solidFill>
              </a:rPr>
              <a:t>申请审批程序</a:t>
            </a:r>
          </a:p>
          <a:p>
            <a:pPr>
              <a:lnSpc>
                <a:spcPct val="120000"/>
              </a:lnSpc>
            </a:pPr>
            <a:r>
              <a:rPr kumimoji="1" lang="de-DE" altLang="zh-CN" b="1" dirty="0"/>
              <a:t>--</a:t>
            </a:r>
            <a:r>
              <a:rPr kumimoji="1" lang="zh-CN" altLang="de-DE" b="1" dirty="0"/>
              <a:t>申请人</a:t>
            </a:r>
            <a:r>
              <a:rPr kumimoji="1" lang="zh-CN" altLang="de-DE" b="1" dirty="0" smtClean="0"/>
              <a:t>提交</a:t>
            </a:r>
            <a:r>
              <a:rPr kumimoji="1" lang="zh-CN" altLang="en-US" b="1" dirty="0" smtClean="0"/>
              <a:t>等效安全申请</a:t>
            </a:r>
            <a:endParaRPr kumimoji="1" lang="zh-CN" altLang="de-DE" b="1" dirty="0"/>
          </a:p>
          <a:p>
            <a:pPr>
              <a:lnSpc>
                <a:spcPct val="120000"/>
              </a:lnSpc>
            </a:pPr>
            <a:r>
              <a:rPr kumimoji="1" lang="de-DE" altLang="zh-CN" b="1" dirty="0" smtClean="0"/>
              <a:t>--</a:t>
            </a:r>
            <a:r>
              <a:rPr kumimoji="1" lang="zh-CN" altLang="en-US" b="1" dirty="0" smtClean="0"/>
              <a:t>审查组</a:t>
            </a:r>
            <a:r>
              <a:rPr kumimoji="1" lang="zh-CN" altLang="de-DE" b="1" dirty="0" smtClean="0"/>
              <a:t>组织审批</a:t>
            </a:r>
            <a:endParaRPr kumimoji="1" lang="en-US" altLang="zh-CN" b="1" dirty="0" smtClean="0"/>
          </a:p>
          <a:p>
            <a:pPr>
              <a:lnSpc>
                <a:spcPct val="120000"/>
              </a:lnSpc>
            </a:pPr>
            <a:endParaRPr kumimoji="1" lang="en-US" altLang="zh-CN" b="1" dirty="0" smtClean="0"/>
          </a:p>
          <a:p>
            <a:endParaRPr lang="zh-CN" altLang="en-US" dirty="0"/>
          </a:p>
          <a:p>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142845" y="1412875"/>
            <a:ext cx="2786081" cy="4787900"/>
          </a:xfrm>
        </p:spPr>
        <p:txBody>
          <a:bodyPr/>
          <a:lstStyle/>
          <a:p>
            <a:r>
              <a:rPr lang="zh-CN" altLang="en-US" sz="2400" dirty="0" smtClean="0"/>
              <a:t>等效安全</a:t>
            </a:r>
            <a:endParaRPr lang="en-US" altLang="zh-CN" sz="2400" dirty="0" smtClean="0"/>
          </a:p>
          <a:p>
            <a:pPr lvl="1"/>
            <a:r>
              <a:rPr lang="zh-CN" altLang="en-US" sz="2000" dirty="0" smtClean="0"/>
              <a:t>通常等效安全以问题纪要的方式提出，并纳入到审定基础中，并给出其符合性方法</a:t>
            </a:r>
            <a:endParaRPr lang="zh-CN" altLang="en-US" sz="2000" dirty="0"/>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26</a:t>
            </a:fld>
            <a:endParaRPr lang="zh-CN" altLang="en-US"/>
          </a:p>
        </p:txBody>
      </p:sp>
      <p:pic>
        <p:nvPicPr>
          <p:cNvPr id="483329" name="Picture 1"/>
          <p:cNvPicPr>
            <a:picLocks noChangeAspect="1" noChangeArrowheads="1"/>
          </p:cNvPicPr>
          <p:nvPr/>
        </p:nvPicPr>
        <p:blipFill>
          <a:blip r:embed="rId2" cstate="print"/>
          <a:srcRect/>
          <a:stretch>
            <a:fillRect/>
          </a:stretch>
        </p:blipFill>
        <p:spPr bwMode="auto">
          <a:xfrm>
            <a:off x="3143240" y="0"/>
            <a:ext cx="6000759" cy="4500569"/>
          </a:xfrm>
          <a:prstGeom prst="rect">
            <a:avLst/>
          </a:prstGeom>
          <a:noFill/>
          <a:ln w="9525">
            <a:noFill/>
            <a:miter lim="800000"/>
            <a:headEnd/>
            <a:tailEnd/>
          </a:ln>
          <a:effectLst/>
        </p:spPr>
      </p:pic>
      <p:pic>
        <p:nvPicPr>
          <p:cNvPr id="483331" name="Picture 3"/>
          <p:cNvPicPr>
            <a:picLocks noChangeAspect="1" noChangeArrowheads="1"/>
          </p:cNvPicPr>
          <p:nvPr/>
        </p:nvPicPr>
        <p:blipFill>
          <a:blip r:embed="rId3" cstate="print"/>
          <a:srcRect/>
          <a:stretch>
            <a:fillRect/>
          </a:stretch>
        </p:blipFill>
        <p:spPr bwMode="auto">
          <a:xfrm>
            <a:off x="3214678" y="4500570"/>
            <a:ext cx="5929322" cy="235743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329"/>
                                        </p:tgtEl>
                                        <p:attrNameLst>
                                          <p:attrName>style.visibility</p:attrName>
                                        </p:attrNameLst>
                                      </p:cBhvr>
                                      <p:to>
                                        <p:strVal val="visible"/>
                                      </p:to>
                                    </p:set>
                                    <p:animEffect transition="in" filter="fade">
                                      <p:cBhvr>
                                        <p:cTn id="7" dur="2000"/>
                                        <p:tgtEl>
                                          <p:spTgt spid="4833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83331"/>
                                        </p:tgtEl>
                                        <p:attrNameLst>
                                          <p:attrName>style.visibility</p:attrName>
                                        </p:attrNameLst>
                                      </p:cBhvr>
                                      <p:to>
                                        <p:strVal val="visible"/>
                                      </p:to>
                                    </p:set>
                                    <p:animEffect transition="in" filter="wipe(down)">
                                      <p:cBhvr>
                                        <p:cTn id="12" dur="500"/>
                                        <p:tgtEl>
                                          <p:spTgt spid="48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27</a:t>
            </a:fld>
            <a:endParaRPr lang="zh-CN" altLang="en-US"/>
          </a:p>
        </p:txBody>
      </p:sp>
      <p:pic>
        <p:nvPicPr>
          <p:cNvPr id="556034" name="Picture 2"/>
          <p:cNvPicPr>
            <a:picLocks noChangeAspect="1" noChangeArrowheads="1"/>
          </p:cNvPicPr>
          <p:nvPr/>
        </p:nvPicPr>
        <p:blipFill>
          <a:blip r:embed="rId2" cstate="print"/>
          <a:srcRect/>
          <a:stretch>
            <a:fillRect/>
          </a:stretch>
        </p:blipFill>
        <p:spPr bwMode="auto">
          <a:xfrm>
            <a:off x="-1" y="0"/>
            <a:ext cx="4572001" cy="4643446"/>
          </a:xfrm>
          <a:prstGeom prst="rect">
            <a:avLst/>
          </a:prstGeom>
          <a:noFill/>
          <a:ln w="9525">
            <a:noFill/>
            <a:miter lim="800000"/>
            <a:headEnd/>
            <a:tailEnd/>
          </a:ln>
          <a:effectLst/>
        </p:spPr>
      </p:pic>
      <p:pic>
        <p:nvPicPr>
          <p:cNvPr id="556035" name="Picture 3"/>
          <p:cNvPicPr>
            <a:picLocks noChangeAspect="1" noChangeArrowheads="1"/>
          </p:cNvPicPr>
          <p:nvPr/>
        </p:nvPicPr>
        <p:blipFill>
          <a:blip r:embed="rId3" cstate="print"/>
          <a:srcRect/>
          <a:stretch>
            <a:fillRect/>
          </a:stretch>
        </p:blipFill>
        <p:spPr bwMode="auto">
          <a:xfrm>
            <a:off x="4572001" y="0"/>
            <a:ext cx="4572000" cy="4714884"/>
          </a:xfrm>
          <a:prstGeom prst="rect">
            <a:avLst/>
          </a:prstGeom>
          <a:noFill/>
          <a:ln w="9525">
            <a:noFill/>
            <a:miter lim="800000"/>
            <a:headEnd/>
            <a:tailEnd/>
          </a:ln>
          <a:effectLst/>
        </p:spPr>
      </p:pic>
      <p:pic>
        <p:nvPicPr>
          <p:cNvPr id="556036" name="Picture 4"/>
          <p:cNvPicPr>
            <a:picLocks noChangeAspect="1" noChangeArrowheads="1"/>
          </p:cNvPicPr>
          <p:nvPr/>
        </p:nvPicPr>
        <p:blipFill>
          <a:blip r:embed="rId4" cstate="print"/>
          <a:srcRect/>
          <a:stretch>
            <a:fillRect/>
          </a:stretch>
        </p:blipFill>
        <p:spPr bwMode="auto">
          <a:xfrm>
            <a:off x="4572000" y="4786322"/>
            <a:ext cx="4571999" cy="2071677"/>
          </a:xfrm>
          <a:prstGeom prst="rect">
            <a:avLst/>
          </a:prstGeom>
          <a:noFill/>
          <a:ln w="9525">
            <a:noFill/>
            <a:miter lim="800000"/>
            <a:headEnd/>
            <a:tailEnd/>
          </a:ln>
          <a:effectLst/>
        </p:spPr>
      </p:pic>
      <p:pic>
        <p:nvPicPr>
          <p:cNvPr id="556037" name="Picture 5"/>
          <p:cNvPicPr>
            <a:picLocks noChangeAspect="1" noChangeArrowheads="1"/>
          </p:cNvPicPr>
          <p:nvPr/>
        </p:nvPicPr>
        <p:blipFill>
          <a:blip r:embed="rId5" cstate="print"/>
          <a:srcRect/>
          <a:stretch>
            <a:fillRect/>
          </a:stretch>
        </p:blipFill>
        <p:spPr bwMode="auto">
          <a:xfrm>
            <a:off x="1" y="4717666"/>
            <a:ext cx="4643437" cy="2140333"/>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6034"/>
                                        </p:tgtEl>
                                        <p:attrNameLst>
                                          <p:attrName>style.visibility</p:attrName>
                                        </p:attrNameLst>
                                      </p:cBhvr>
                                      <p:to>
                                        <p:strVal val="visible"/>
                                      </p:to>
                                    </p:set>
                                    <p:animEffect transition="in" filter="box(in)">
                                      <p:cBhvr>
                                        <p:cTn id="7" dur="500"/>
                                        <p:tgtEl>
                                          <p:spTgt spid="5560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6037"/>
                                        </p:tgtEl>
                                        <p:attrNameLst>
                                          <p:attrName>style.visibility</p:attrName>
                                        </p:attrNameLst>
                                      </p:cBhvr>
                                      <p:to>
                                        <p:strVal val="visible"/>
                                      </p:to>
                                    </p:set>
                                    <p:animEffect transition="in" filter="box(in)">
                                      <p:cBhvr>
                                        <p:cTn id="12" dur="500"/>
                                        <p:tgtEl>
                                          <p:spTgt spid="5560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56035"/>
                                        </p:tgtEl>
                                        <p:attrNameLst>
                                          <p:attrName>style.visibility</p:attrName>
                                        </p:attrNameLst>
                                      </p:cBhvr>
                                      <p:to>
                                        <p:strVal val="visible"/>
                                      </p:to>
                                    </p:set>
                                    <p:animEffect transition="in" filter="box(in)">
                                      <p:cBhvr>
                                        <p:cTn id="17" dur="500"/>
                                        <p:tgtEl>
                                          <p:spTgt spid="55603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56036"/>
                                        </p:tgtEl>
                                        <p:attrNameLst>
                                          <p:attrName>style.visibility</p:attrName>
                                        </p:attrNameLst>
                                      </p:cBhvr>
                                      <p:to>
                                        <p:strVal val="visible"/>
                                      </p:to>
                                    </p:set>
                                    <p:animEffect transition="in" filter="box(in)">
                                      <p:cBhvr>
                                        <p:cTn id="22" dur="500"/>
                                        <p:tgtEl>
                                          <p:spTgt spid="556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05859" name="Rectangle 3"/>
          <p:cNvSpPr>
            <a:spLocks noGrp="1" noChangeArrowheads="1"/>
          </p:cNvSpPr>
          <p:nvPr>
            <p:ph idx="1"/>
          </p:nvPr>
        </p:nvSpPr>
        <p:spPr>
          <a:xfrm>
            <a:off x="539750" y="1484784"/>
            <a:ext cx="8280400" cy="4536604"/>
          </a:xfrm>
          <a:ln/>
        </p:spPr>
        <p:txBody>
          <a:bodyPr/>
          <a:lstStyle/>
          <a:p>
            <a:pPr>
              <a:spcBef>
                <a:spcPct val="50000"/>
              </a:spcBef>
              <a:buFont typeface="Wingdings" pitchFamily="2" charset="2"/>
              <a:buNone/>
            </a:pPr>
            <a:endParaRPr lang="zh-CN" altLang="zh-CN" sz="2800" b="1" dirty="0">
              <a:ea typeface="楷体_GB2312" pitchFamily="49" charset="-122"/>
            </a:endParaRPr>
          </a:p>
        </p:txBody>
      </p:sp>
      <p:sp>
        <p:nvSpPr>
          <p:cNvPr id="505860" name="AutoShape 4"/>
          <p:cNvSpPr>
            <a:spLocks noChangeArrowheads="1"/>
          </p:cNvSpPr>
          <p:nvPr/>
        </p:nvSpPr>
        <p:spPr bwMode="auto">
          <a:xfrm>
            <a:off x="684213" y="263683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05861" name="Text Box 5"/>
          <p:cNvSpPr txBox="1">
            <a:spLocks noChangeArrowheads="1"/>
          </p:cNvSpPr>
          <p:nvPr/>
        </p:nvSpPr>
        <p:spPr bwMode="auto">
          <a:xfrm>
            <a:off x="900113" y="3068638"/>
            <a:ext cx="1727200" cy="457200"/>
          </a:xfrm>
          <a:prstGeom prst="rect">
            <a:avLst/>
          </a:prstGeom>
          <a:noFill/>
          <a:ln w="9525" algn="ctr">
            <a:noFill/>
            <a:miter lim="800000"/>
            <a:headEnd/>
            <a:tailEnd/>
          </a:ln>
          <a:effectLst/>
        </p:spPr>
        <p:txBody>
          <a:bodyPr>
            <a:spAutoFit/>
          </a:bodyPr>
          <a:lstStyle/>
          <a:p>
            <a:pPr>
              <a:spcBef>
                <a:spcPct val="50000"/>
              </a:spcBef>
            </a:pPr>
            <a:r>
              <a:rPr lang="en-US" altLang="zh-CN" sz="2400" b="1" dirty="0"/>
              <a:t>   </a:t>
            </a:r>
            <a:r>
              <a:rPr lang="zh-CN" altLang="en-US" sz="2400" b="1" dirty="0"/>
              <a:t>豁免</a:t>
            </a:r>
          </a:p>
        </p:txBody>
      </p:sp>
      <p:sp>
        <p:nvSpPr>
          <p:cNvPr id="505862" name="Rectangle 6"/>
          <p:cNvSpPr>
            <a:spLocks noChangeArrowheads="1"/>
          </p:cNvSpPr>
          <p:nvPr/>
        </p:nvSpPr>
        <p:spPr bwMode="auto">
          <a:xfrm>
            <a:off x="2987675" y="1844675"/>
            <a:ext cx="5832475" cy="4175125"/>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05863" name="Text Box 7"/>
          <p:cNvSpPr txBox="1">
            <a:spLocks noChangeArrowheads="1"/>
          </p:cNvSpPr>
          <p:nvPr/>
        </p:nvSpPr>
        <p:spPr bwMode="auto">
          <a:xfrm>
            <a:off x="3132138" y="1989138"/>
            <a:ext cx="5543550" cy="3970318"/>
          </a:xfrm>
          <a:prstGeom prst="rect">
            <a:avLst/>
          </a:prstGeom>
          <a:noFill/>
          <a:ln w="9525" algn="ctr">
            <a:noFill/>
            <a:miter lim="800000"/>
            <a:headEnd/>
            <a:tailEnd/>
          </a:ln>
          <a:effectLst/>
        </p:spPr>
        <p:txBody>
          <a:bodyPr>
            <a:spAutoFit/>
          </a:bodyPr>
          <a:lstStyle/>
          <a:p>
            <a:pPr>
              <a:lnSpc>
                <a:spcPct val="120000"/>
              </a:lnSpc>
            </a:pPr>
            <a:r>
              <a:rPr lang="zh-CN" altLang="en-US" sz="2400" b="1" dirty="0">
                <a:solidFill>
                  <a:schemeClr val="accent2"/>
                </a:solidFill>
              </a:rPr>
              <a:t>原因和限制</a:t>
            </a:r>
          </a:p>
          <a:p>
            <a:pPr>
              <a:lnSpc>
                <a:spcPct val="120000"/>
              </a:lnSpc>
            </a:pPr>
            <a:r>
              <a:rPr kumimoji="1" lang="en-US" altLang="zh-CN" b="1" dirty="0"/>
              <a:t>--</a:t>
            </a:r>
            <a:r>
              <a:rPr kumimoji="1" lang="zh-CN" altLang="de-DE" b="1" dirty="0"/>
              <a:t>技术上难以符合适用的适航规章和环保要求的某些</a:t>
            </a:r>
          </a:p>
          <a:p>
            <a:pPr>
              <a:lnSpc>
                <a:spcPct val="120000"/>
              </a:lnSpc>
            </a:pPr>
            <a:r>
              <a:rPr kumimoji="1" lang="zh-CN" altLang="de-DE" b="1" dirty="0"/>
              <a:t>   </a:t>
            </a:r>
            <a:r>
              <a:rPr kumimoji="1" lang="zh-CN" altLang="de-DE" b="1" dirty="0" smtClean="0"/>
              <a:t>条款</a:t>
            </a:r>
            <a:endParaRPr kumimoji="1" lang="zh-CN" altLang="de-DE" b="1" dirty="0"/>
          </a:p>
          <a:p>
            <a:pPr>
              <a:lnSpc>
                <a:spcPct val="120000"/>
              </a:lnSpc>
            </a:pPr>
            <a:r>
              <a:rPr kumimoji="1" lang="en-US" altLang="zh-CN" b="1" dirty="0"/>
              <a:t>--</a:t>
            </a:r>
            <a:r>
              <a:rPr kumimoji="1" lang="zh-CN" altLang="en-US" b="1" dirty="0"/>
              <a:t>应采取必要措施和限制以确保具有等效安全水平</a:t>
            </a:r>
            <a:endParaRPr kumimoji="1" lang="zh-CN" altLang="de-DE" b="1" dirty="0"/>
          </a:p>
          <a:p>
            <a:pPr lvl="1">
              <a:lnSpc>
                <a:spcPct val="120000"/>
              </a:lnSpc>
              <a:spcBef>
                <a:spcPct val="20000"/>
              </a:spcBef>
              <a:buClr>
                <a:schemeClr val="hlink"/>
              </a:buClr>
              <a:buSzPct val="55000"/>
              <a:buFont typeface="Wingdings" pitchFamily="2" charset="2"/>
              <a:buChar char="n"/>
            </a:pPr>
            <a:endParaRPr kumimoji="1" lang="zh-CN" altLang="en-US" b="1" dirty="0"/>
          </a:p>
          <a:p>
            <a:pPr>
              <a:lnSpc>
                <a:spcPct val="120000"/>
              </a:lnSpc>
            </a:pPr>
            <a:r>
              <a:rPr lang="zh-CN" altLang="en-US" sz="2400" b="1" dirty="0">
                <a:solidFill>
                  <a:schemeClr val="accent2"/>
                </a:solidFill>
              </a:rPr>
              <a:t>申请审批程序</a:t>
            </a:r>
          </a:p>
          <a:p>
            <a:pPr>
              <a:lnSpc>
                <a:spcPct val="120000"/>
              </a:lnSpc>
            </a:pPr>
            <a:r>
              <a:rPr kumimoji="1" lang="de-DE" altLang="zh-CN" b="1" dirty="0"/>
              <a:t>--</a:t>
            </a:r>
            <a:r>
              <a:rPr kumimoji="1" lang="zh-CN" altLang="de-DE" b="1" dirty="0"/>
              <a:t>申请人提交</a:t>
            </a:r>
            <a:r>
              <a:rPr kumimoji="1" lang="zh-CN" altLang="en-US" b="1" dirty="0"/>
              <a:t>申请豁免报告</a:t>
            </a:r>
            <a:endParaRPr kumimoji="1" lang="zh-CN" altLang="de-DE" b="1" dirty="0"/>
          </a:p>
          <a:p>
            <a:pPr>
              <a:lnSpc>
                <a:spcPct val="120000"/>
              </a:lnSpc>
            </a:pPr>
            <a:r>
              <a:rPr kumimoji="1" lang="de-DE" altLang="zh-CN" b="1" dirty="0"/>
              <a:t>--</a:t>
            </a:r>
            <a:r>
              <a:rPr kumimoji="1" lang="zh-CN" altLang="de-DE" b="1" dirty="0"/>
              <a:t>民航总局适航部门组织审批</a:t>
            </a:r>
          </a:p>
          <a:p>
            <a:pPr>
              <a:lnSpc>
                <a:spcPct val="120000"/>
              </a:lnSpc>
            </a:pPr>
            <a:r>
              <a:rPr kumimoji="1" lang="de-DE" altLang="zh-CN" b="1" dirty="0"/>
              <a:t>--</a:t>
            </a:r>
            <a:r>
              <a:rPr kumimoji="1" lang="zh-CN" altLang="de-DE" b="1" dirty="0"/>
              <a:t>限期豁免</a:t>
            </a:r>
            <a:r>
              <a:rPr kumimoji="1" lang="de-DE" altLang="zh-CN" b="1" dirty="0"/>
              <a:t>/</a:t>
            </a:r>
            <a:r>
              <a:rPr kumimoji="1" lang="zh-CN" altLang="de-DE" b="1" dirty="0"/>
              <a:t>永久</a:t>
            </a:r>
            <a:r>
              <a:rPr kumimoji="1" lang="zh-CN" altLang="de-DE" b="1" dirty="0" smtClean="0"/>
              <a:t>豁免</a:t>
            </a:r>
            <a:endParaRPr kumimoji="1" lang="en-US" altLang="zh-CN" b="1" dirty="0" smtClean="0"/>
          </a:p>
          <a:p>
            <a:pPr>
              <a:lnSpc>
                <a:spcPct val="120000"/>
              </a:lnSpc>
            </a:pPr>
            <a:endParaRPr kumimoji="1" lang="en-US" altLang="zh-CN" b="1" dirty="0" smtClean="0"/>
          </a:p>
          <a:p>
            <a:endParaRPr lang="en-US" altLang="zh-CN" dirty="0"/>
          </a:p>
        </p:txBody>
      </p:sp>
      <p:sp>
        <p:nvSpPr>
          <p:cNvPr id="8" name="灯片编号占位符 7"/>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214283" y="1412875"/>
            <a:ext cx="2857519" cy="4787900"/>
          </a:xfrm>
        </p:spPr>
        <p:txBody>
          <a:bodyPr/>
          <a:lstStyle/>
          <a:p>
            <a:pPr>
              <a:buNone/>
            </a:pPr>
            <a:r>
              <a:rPr lang="zh-CN" altLang="en-US" sz="2000" dirty="0" smtClean="0"/>
              <a:t>豁免</a:t>
            </a:r>
            <a:endParaRPr lang="en-US" altLang="zh-CN" sz="2000" dirty="0" smtClean="0"/>
          </a:p>
          <a:p>
            <a:pPr>
              <a:buFont typeface="Wingdings" pitchFamily="2" charset="2"/>
              <a:buChar char="Ø"/>
            </a:pPr>
            <a:r>
              <a:rPr lang="zh-CN" altLang="en-US" sz="1800" dirty="0" smtClean="0">
                <a:solidFill>
                  <a:schemeClr val="tx1"/>
                </a:solidFill>
              </a:rPr>
              <a:t>豁免一般要慎重，主要是豁免会施加很多限制；</a:t>
            </a:r>
            <a:endParaRPr lang="en-US" altLang="zh-CN" sz="1800" dirty="0" smtClean="0">
              <a:solidFill>
                <a:schemeClr val="tx1"/>
              </a:solidFill>
            </a:endParaRPr>
          </a:p>
          <a:p>
            <a:pPr>
              <a:buFont typeface="Wingdings" pitchFamily="2" charset="2"/>
              <a:buChar char="Ø"/>
            </a:pPr>
            <a:r>
              <a:rPr lang="zh-CN" altLang="en-US" sz="1800" dirty="0" smtClean="0">
                <a:solidFill>
                  <a:schemeClr val="tx1"/>
                </a:solidFill>
              </a:rPr>
              <a:t>这种限制可能是对运行环境，也可能增加大量的验证工作</a:t>
            </a:r>
            <a:endParaRPr lang="en-US" altLang="zh-CN" sz="1800" dirty="0" smtClean="0">
              <a:solidFill>
                <a:schemeClr val="tx1"/>
              </a:solidFill>
            </a:endParaRPr>
          </a:p>
          <a:p>
            <a:pPr>
              <a:buFont typeface="Wingdings" pitchFamily="2" charset="2"/>
              <a:buChar char="Ø"/>
            </a:pPr>
            <a:r>
              <a:rPr lang="zh-CN" altLang="en-US" sz="1800" dirty="0" smtClean="0">
                <a:solidFill>
                  <a:schemeClr val="tx1"/>
                </a:solidFill>
              </a:rPr>
              <a:t>豁免一般要用问题纪要的方式提出，并给出符合性方法</a:t>
            </a:r>
            <a:endParaRPr lang="zh-CN" altLang="en-US" sz="1800" dirty="0">
              <a:solidFill>
                <a:schemeClr val="tx1"/>
              </a:solidFill>
            </a:endParaRPr>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29</a:t>
            </a:fld>
            <a:endParaRPr lang="zh-CN" altLang="en-US"/>
          </a:p>
        </p:txBody>
      </p:sp>
      <p:pic>
        <p:nvPicPr>
          <p:cNvPr id="560130" name="Picture 2"/>
          <p:cNvPicPr>
            <a:picLocks noChangeAspect="1" noChangeArrowheads="1"/>
          </p:cNvPicPr>
          <p:nvPr/>
        </p:nvPicPr>
        <p:blipFill>
          <a:blip r:embed="rId2" cstate="print"/>
          <a:srcRect/>
          <a:stretch>
            <a:fillRect/>
          </a:stretch>
        </p:blipFill>
        <p:spPr bwMode="auto">
          <a:xfrm>
            <a:off x="3143240" y="-24"/>
            <a:ext cx="6000792" cy="4000528"/>
          </a:xfrm>
          <a:prstGeom prst="rect">
            <a:avLst/>
          </a:prstGeom>
          <a:noFill/>
          <a:ln w="9525">
            <a:noFill/>
            <a:miter lim="800000"/>
            <a:headEnd/>
            <a:tailEnd/>
          </a:ln>
          <a:effectLst/>
        </p:spPr>
      </p:pic>
      <p:pic>
        <p:nvPicPr>
          <p:cNvPr id="560131" name="Picture 3"/>
          <p:cNvPicPr>
            <a:picLocks noChangeAspect="1" noChangeArrowheads="1"/>
          </p:cNvPicPr>
          <p:nvPr/>
        </p:nvPicPr>
        <p:blipFill>
          <a:blip r:embed="rId3" cstate="print"/>
          <a:srcRect/>
          <a:stretch>
            <a:fillRect/>
          </a:stretch>
        </p:blipFill>
        <p:spPr bwMode="auto">
          <a:xfrm>
            <a:off x="3071803" y="4071942"/>
            <a:ext cx="6072198" cy="278605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60130"/>
                                        </p:tgtEl>
                                        <p:attrNameLst>
                                          <p:attrName>style.visibility</p:attrName>
                                        </p:attrNameLst>
                                      </p:cBhvr>
                                      <p:to>
                                        <p:strVal val="visible"/>
                                      </p:to>
                                    </p:set>
                                    <p:animEffect transition="in" filter="box(in)">
                                      <p:cBhvr>
                                        <p:cTn id="7" dur="500"/>
                                        <p:tgtEl>
                                          <p:spTgt spid="5601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60131"/>
                                        </p:tgtEl>
                                        <p:attrNameLst>
                                          <p:attrName>style.visibility</p:attrName>
                                        </p:attrNameLst>
                                      </p:cBhvr>
                                      <p:to>
                                        <p:strVal val="visible"/>
                                      </p:to>
                                    </p:set>
                                    <p:animEffect transition="in" filter="box(in)">
                                      <p:cBhvr>
                                        <p:cTn id="12" dur="500"/>
                                        <p:tgtEl>
                                          <p:spTgt spid="560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9" y="1142984"/>
            <a:ext cx="8643967" cy="5143536"/>
          </a:xfrm>
        </p:spPr>
        <p:txBody>
          <a:bodyPr/>
          <a:lstStyle/>
          <a:p>
            <a:r>
              <a:rPr lang="zh-CN" altLang="en-US" sz="2800" dirty="0" smtClean="0"/>
              <a:t>航空器型号合格审定程序</a:t>
            </a:r>
            <a:endParaRPr lang="en-US" altLang="zh-CN" sz="2800" dirty="0" smtClean="0"/>
          </a:p>
          <a:p>
            <a:pPr>
              <a:buNone/>
            </a:pPr>
            <a:r>
              <a:rPr lang="en-US" altLang="zh-CN" dirty="0" smtClean="0"/>
              <a:t>	AP-21-AA-2011-03-R4</a:t>
            </a:r>
            <a:r>
              <a:rPr lang="zh-CN" altLang="en-US" dirty="0" smtClean="0"/>
              <a:t>，</a:t>
            </a:r>
            <a:r>
              <a:rPr lang="en-US" altLang="zh-CN" dirty="0" smtClean="0"/>
              <a:t>2011</a:t>
            </a:r>
            <a:r>
              <a:rPr lang="zh-CN" altLang="en-US" dirty="0" smtClean="0"/>
              <a:t>年</a:t>
            </a:r>
            <a:r>
              <a:rPr lang="en-US" altLang="zh-CN" dirty="0" smtClean="0"/>
              <a:t>3</a:t>
            </a:r>
            <a:r>
              <a:rPr lang="zh-CN" altLang="en-US" dirty="0" smtClean="0"/>
              <a:t>月</a:t>
            </a:r>
            <a:r>
              <a:rPr lang="en-US" altLang="zh-CN" dirty="0" smtClean="0"/>
              <a:t>18</a:t>
            </a:r>
            <a:r>
              <a:rPr lang="zh-CN" altLang="en-US" dirty="0" smtClean="0"/>
              <a:t>日发布</a:t>
            </a:r>
            <a:endParaRPr lang="en-US" altLang="zh-CN" dirty="0" smtClean="0"/>
          </a:p>
          <a:p>
            <a:r>
              <a:rPr lang="zh-CN" altLang="en-US" dirty="0" smtClean="0"/>
              <a:t>修订历史：</a:t>
            </a:r>
            <a:endParaRPr lang="en-US" altLang="zh-CN" dirty="0" smtClean="0"/>
          </a:p>
          <a:p>
            <a:pPr lvl="1"/>
            <a:r>
              <a:rPr lang="en-US" altLang="zh-CN" dirty="0" smtClean="0"/>
              <a:t>AP-21-03R3</a:t>
            </a:r>
            <a:r>
              <a:rPr lang="zh-CN" altLang="en-US" dirty="0" smtClean="0"/>
              <a:t>：</a:t>
            </a:r>
            <a:r>
              <a:rPr lang="en-US" altLang="zh-CN" dirty="0" smtClean="0"/>
              <a:t>2002.8.16</a:t>
            </a:r>
          </a:p>
          <a:p>
            <a:pPr lvl="1"/>
            <a:r>
              <a:rPr lang="en-US" altLang="zh-CN" dirty="0" smtClean="0"/>
              <a:t>AP-21-03R2</a:t>
            </a:r>
            <a:r>
              <a:rPr lang="zh-CN" altLang="en-US" dirty="0" smtClean="0"/>
              <a:t>：</a:t>
            </a:r>
            <a:r>
              <a:rPr lang="en-US" altLang="zh-CN" dirty="0" smtClean="0"/>
              <a:t>1993.3.25</a:t>
            </a:r>
          </a:p>
          <a:p>
            <a:pPr lvl="1"/>
            <a:r>
              <a:rPr lang="en-US" altLang="zh-CN" dirty="0" smtClean="0"/>
              <a:t>AP-21-03R1</a:t>
            </a:r>
            <a:r>
              <a:rPr lang="zh-CN" altLang="en-US" dirty="0" smtClean="0"/>
              <a:t>：</a:t>
            </a:r>
            <a:r>
              <a:rPr lang="en-US" altLang="zh-CN" dirty="0" smtClean="0"/>
              <a:t>1992.8.15</a:t>
            </a:r>
          </a:p>
          <a:p>
            <a:pPr lvl="1"/>
            <a:r>
              <a:rPr lang="en-US" altLang="zh-CN" dirty="0" smtClean="0"/>
              <a:t>AP-21-03</a:t>
            </a:r>
            <a:r>
              <a:rPr lang="zh-CN" altLang="en-US" dirty="0" smtClean="0"/>
              <a:t>：</a:t>
            </a:r>
            <a:r>
              <a:rPr lang="en-US" altLang="zh-CN" dirty="0" smtClean="0"/>
              <a:t>1986</a:t>
            </a:r>
          </a:p>
          <a:p>
            <a:pPr lvl="1"/>
            <a:endParaRPr lang="en-US" altLang="zh-CN" dirty="0" smtClean="0"/>
          </a:p>
        </p:txBody>
      </p:sp>
      <p:sp>
        <p:nvSpPr>
          <p:cNvPr id="3" name="标题 2"/>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
        <p:nvSpPr>
          <p:cNvPr id="4" name="圆角矩形标注 3"/>
          <p:cNvSpPr/>
          <p:nvPr/>
        </p:nvSpPr>
        <p:spPr bwMode="auto">
          <a:xfrm>
            <a:off x="5357818" y="2643182"/>
            <a:ext cx="3500462" cy="3429024"/>
          </a:xfrm>
          <a:prstGeom prst="wedgeRoundRectCallout">
            <a:avLst>
              <a:gd name="adj1" fmla="val -65380"/>
              <a:gd name="adj2" fmla="val -36330"/>
              <a:gd name="adj3" fmla="val 16667"/>
            </a:avLst>
          </a:prstGeom>
          <a:solidFill>
            <a:schemeClr val="accent1">
              <a:lumMod val="90000"/>
            </a:schemeClr>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14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相比较而言，</a:t>
            </a:r>
            <a:r>
              <a:rPr kumimoji="0" lang="en-US" altLang="zh-CN" sz="2000" b="1" i="0" u="none" strike="noStrike" cap="none" normalizeH="0" baseline="0" dirty="0" smtClean="0">
                <a:ln>
                  <a:noFill/>
                </a:ln>
                <a:solidFill>
                  <a:schemeClr val="tx1"/>
                </a:solidFill>
                <a:effectLst/>
                <a:latin typeface="Arial" charset="0"/>
                <a:ea typeface="宋体" pitchFamily="2" charset="-122"/>
              </a:rPr>
              <a:t>R4</a:t>
            </a:r>
            <a:r>
              <a:rPr kumimoji="0" lang="zh-CN" altLang="en-US" sz="2000" b="1" i="0" u="none" strike="noStrike" cap="none" normalizeH="0" baseline="0" dirty="0" smtClean="0">
                <a:ln>
                  <a:noFill/>
                </a:ln>
                <a:solidFill>
                  <a:schemeClr val="tx1"/>
                </a:solidFill>
                <a:effectLst/>
                <a:latin typeface="Arial" charset="0"/>
                <a:ea typeface="宋体" pitchFamily="2" charset="-122"/>
              </a:rPr>
              <a:t>版的内容比以前有了较大的变化：</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l" defTabSz="914400" rtl="0" eaLnBrk="1" fontAlgn="base" latinLnBrk="0" hangingPunct="1">
              <a:lnSpc>
                <a:spcPct val="114000"/>
              </a:lnSpc>
              <a:spcBef>
                <a:spcPct val="0"/>
              </a:spcBef>
              <a:spcAft>
                <a:spcPct val="0"/>
              </a:spcAft>
              <a:buClrTx/>
              <a:buSzTx/>
              <a:buFont typeface="Wingdings" pitchFamily="2" charset="2"/>
              <a:buChar char="l"/>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从</a:t>
            </a:r>
            <a:r>
              <a:rPr kumimoji="0" lang="zh-CN" altLang="en-US" sz="2000" b="1" i="0" u="none" strike="noStrike" cap="none" normalizeH="0" baseline="0" dirty="0" smtClean="0">
                <a:ln>
                  <a:noFill/>
                </a:ln>
                <a:solidFill>
                  <a:schemeClr val="tx1"/>
                </a:solidFill>
                <a:effectLst/>
                <a:latin typeface="Arial" charset="0"/>
                <a:ea typeface="宋体" pitchFamily="2" charset="-122"/>
              </a:rPr>
              <a:t>要求上来说，管理更加严格；</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a:lnSpc>
                <a:spcPct val="114000"/>
              </a:lnSpc>
              <a:buFont typeface="Wingdings" pitchFamily="2" charset="2"/>
              <a:buChar char="l"/>
            </a:pPr>
            <a:r>
              <a:rPr kumimoji="0" lang="zh-CN" altLang="en-US" sz="2000" b="1" i="0" u="none" strike="noStrike" cap="none" normalizeH="0" baseline="0" dirty="0" smtClean="0">
                <a:ln>
                  <a:noFill/>
                </a:ln>
                <a:solidFill>
                  <a:schemeClr val="tx1"/>
                </a:solidFill>
                <a:effectLst/>
                <a:latin typeface="Arial" charset="0"/>
                <a:ea typeface="宋体" pitchFamily="2" charset="-122"/>
              </a:rPr>
              <a:t>从审定实践</a:t>
            </a:r>
            <a:r>
              <a:rPr lang="zh-CN" altLang="en-US" sz="2000" dirty="0" smtClean="0">
                <a:ea typeface="宋体" pitchFamily="2" charset="-122"/>
              </a:rPr>
              <a:t>来说，更加强调局方和申请人的合作；</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l" defTabSz="914400" rtl="0" eaLnBrk="1" fontAlgn="base" latinLnBrk="0" hangingPunct="1">
              <a:lnSpc>
                <a:spcPct val="114000"/>
              </a:lnSpc>
              <a:spcBef>
                <a:spcPct val="0"/>
              </a:spcBef>
              <a:spcAft>
                <a:spcPct val="0"/>
              </a:spcAft>
              <a:buClrTx/>
              <a:buSzTx/>
              <a:buFont typeface="Wingdings" pitchFamily="2" charset="2"/>
              <a:buChar char="l"/>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从实施效果来说，共同推进民用航空产品发展。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p:txBody>
          <a:bodyPr/>
          <a:lstStyle/>
          <a:p>
            <a:pPr>
              <a:buNone/>
            </a:pPr>
            <a:endParaRPr lang="zh-CN" altLang="en-US" dirty="0"/>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30</a:t>
            </a:fld>
            <a:endParaRPr lang="zh-CN" altLang="en-US"/>
          </a:p>
        </p:txBody>
      </p:sp>
      <p:sp>
        <p:nvSpPr>
          <p:cNvPr id="6" name="Rectangle 6"/>
          <p:cNvSpPr>
            <a:spLocks noChangeArrowheads="1"/>
          </p:cNvSpPr>
          <p:nvPr/>
        </p:nvSpPr>
        <p:spPr bwMode="auto">
          <a:xfrm>
            <a:off x="3000364" y="1714488"/>
            <a:ext cx="5832475" cy="4175125"/>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dirty="0"/>
          </a:p>
        </p:txBody>
      </p:sp>
      <p:sp>
        <p:nvSpPr>
          <p:cNvPr id="7" name="Text Box 7"/>
          <p:cNvSpPr txBox="1">
            <a:spLocks noChangeArrowheads="1"/>
          </p:cNvSpPr>
          <p:nvPr/>
        </p:nvSpPr>
        <p:spPr bwMode="auto">
          <a:xfrm>
            <a:off x="3286116" y="2000240"/>
            <a:ext cx="5543550" cy="3693319"/>
          </a:xfrm>
          <a:prstGeom prst="rect">
            <a:avLst/>
          </a:prstGeom>
          <a:noFill/>
          <a:ln w="9525" algn="ctr">
            <a:noFill/>
            <a:miter lim="800000"/>
            <a:headEnd/>
            <a:tailEnd/>
          </a:ln>
          <a:effectLst/>
        </p:spPr>
        <p:txBody>
          <a:bodyPr>
            <a:spAutoFit/>
          </a:bodyPr>
          <a:lstStyle/>
          <a:p>
            <a:pPr marL="342900" indent="-342900">
              <a:lnSpc>
                <a:spcPct val="130000"/>
              </a:lnSpc>
              <a:buFont typeface="Wingdings" pitchFamily="2" charset="2"/>
              <a:buChar char="u"/>
            </a:pPr>
            <a:r>
              <a:rPr kumimoji="1" lang="zh-CN" altLang="en-US" b="1" dirty="0" smtClean="0"/>
              <a:t>问题纪要</a:t>
            </a:r>
            <a:r>
              <a:rPr kumimoji="1" lang="en-US" altLang="zh-CN" b="1" dirty="0" smtClean="0"/>
              <a:t>(Issue Paper</a:t>
            </a:r>
            <a:r>
              <a:rPr kumimoji="1" lang="zh-CN" altLang="en-US" b="1" dirty="0" smtClean="0"/>
              <a:t>，简称</a:t>
            </a:r>
            <a:r>
              <a:rPr kumimoji="1" lang="en-US" altLang="zh-CN" b="1" dirty="0" smtClean="0"/>
              <a:t>IP)</a:t>
            </a:r>
            <a:r>
              <a:rPr kumimoji="1" lang="zh-CN" altLang="en-US" b="1" dirty="0" smtClean="0"/>
              <a:t>是用来确认和解决型号合格审定过程中发生的有关技术、规章和管理的重要或有争议问题的一种手段，也是用来确定问题处理进展情况的手段，并且是证后对问题处理情况进行总结的基础 </a:t>
            </a:r>
          </a:p>
          <a:p>
            <a:pPr marL="342900" indent="-342900">
              <a:lnSpc>
                <a:spcPct val="130000"/>
              </a:lnSpc>
              <a:buFont typeface="Wingdings" pitchFamily="2" charset="2"/>
              <a:buChar char="u"/>
            </a:pPr>
            <a:r>
              <a:rPr kumimoji="1" lang="zh-CN" altLang="en-US" b="1" dirty="0" smtClean="0"/>
              <a:t>通常专用条件</a:t>
            </a:r>
            <a:r>
              <a:rPr kumimoji="1" lang="en-US" altLang="zh-CN" b="1" dirty="0" smtClean="0"/>
              <a:t>/</a:t>
            </a:r>
            <a:r>
              <a:rPr kumimoji="1" lang="zh-CN" altLang="en-US" b="1" dirty="0" smtClean="0"/>
              <a:t>豁免</a:t>
            </a:r>
            <a:r>
              <a:rPr kumimoji="1" lang="en-US" altLang="zh-CN" b="1" dirty="0" smtClean="0"/>
              <a:t>/</a:t>
            </a:r>
            <a:r>
              <a:rPr kumimoji="1" lang="zh-CN" altLang="en-US" b="1" dirty="0" smtClean="0"/>
              <a:t>等效安全首先以问题纪要的方式提出</a:t>
            </a:r>
            <a:endParaRPr kumimoji="1" lang="en-US" altLang="zh-CN" b="1" dirty="0" smtClean="0"/>
          </a:p>
          <a:p>
            <a:pPr marL="342900" indent="-342900">
              <a:lnSpc>
                <a:spcPct val="130000"/>
              </a:lnSpc>
              <a:buFont typeface="Wingdings" pitchFamily="2" charset="2"/>
              <a:buChar char="u"/>
            </a:pPr>
            <a:r>
              <a:rPr kumimoji="1" lang="zh-CN" altLang="en-US" b="1" dirty="0" smtClean="0"/>
              <a:t>问题纪要是型号审定基础和符合性方法确定的重要手段</a:t>
            </a:r>
            <a:endParaRPr kumimoji="1" lang="en-US" altLang="zh-CN" b="1" dirty="0" smtClean="0"/>
          </a:p>
          <a:p>
            <a:pPr marL="342900" indent="-342900">
              <a:lnSpc>
                <a:spcPct val="130000"/>
              </a:lnSpc>
              <a:buFont typeface="Wingdings" pitchFamily="2" charset="2"/>
              <a:buChar char="u"/>
            </a:pPr>
            <a:r>
              <a:rPr kumimoji="1" lang="zh-CN" altLang="en-US" b="1" dirty="0" smtClean="0"/>
              <a:t>问题纪要是技术审查活动的手段</a:t>
            </a:r>
            <a:endParaRPr kumimoji="1" lang="en-US" altLang="zh-CN" b="1" dirty="0" smtClean="0"/>
          </a:p>
        </p:txBody>
      </p:sp>
      <p:sp>
        <p:nvSpPr>
          <p:cNvPr id="8" name="AutoShape 4"/>
          <p:cNvSpPr>
            <a:spLocks noChangeArrowheads="1"/>
          </p:cNvSpPr>
          <p:nvPr/>
        </p:nvSpPr>
        <p:spPr bwMode="auto">
          <a:xfrm>
            <a:off x="684213" y="263683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r>
              <a:rPr lang="zh-CN" altLang="en-US" sz="2400" b="1" dirty="0" smtClean="0">
                <a:latin typeface="黑体" pitchFamily="49" charset="-122"/>
                <a:ea typeface="黑体" pitchFamily="49" charset="-122"/>
              </a:rPr>
              <a:t>问题纪要</a:t>
            </a:r>
          </a:p>
          <a:p>
            <a:pPr algn="ctr"/>
            <a:endParaRPr lang="zh-CN" altLang="zh-C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720" y="1285860"/>
            <a:ext cx="8643967" cy="571504"/>
          </a:xfrm>
        </p:spPr>
        <p:txBody>
          <a:bodyPr/>
          <a:lstStyle/>
          <a:p>
            <a:r>
              <a:rPr lang="zh-CN" altLang="en-US" sz="2400" dirty="0" smtClean="0">
                <a:latin typeface="+mn-ea"/>
              </a:rPr>
              <a:t>问题纪要模板</a:t>
            </a:r>
            <a:endParaRPr lang="zh-CN" altLang="en-US" sz="2400" dirty="0"/>
          </a:p>
        </p:txBody>
      </p:sp>
      <p:sp>
        <p:nvSpPr>
          <p:cNvPr id="3" name="标题 2"/>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grpSp>
        <p:nvGrpSpPr>
          <p:cNvPr id="4" name="组合 13"/>
          <p:cNvGrpSpPr/>
          <p:nvPr/>
        </p:nvGrpSpPr>
        <p:grpSpPr>
          <a:xfrm>
            <a:off x="178563" y="1857364"/>
            <a:ext cx="3893371" cy="4143404"/>
            <a:chOff x="178563" y="1857364"/>
            <a:chExt cx="4017169" cy="4162417"/>
          </a:xfrm>
        </p:grpSpPr>
        <p:pic>
          <p:nvPicPr>
            <p:cNvPr id="1026" name="Picture 2"/>
            <p:cNvPicPr>
              <a:picLocks noChangeAspect="1" noChangeArrowheads="1"/>
            </p:cNvPicPr>
            <p:nvPr/>
          </p:nvPicPr>
          <p:blipFill>
            <a:blip r:embed="rId2" cstate="print"/>
            <a:srcRect l="1794" r="17464" b="60951"/>
            <a:stretch>
              <a:fillRect/>
            </a:stretch>
          </p:blipFill>
          <p:spPr bwMode="auto">
            <a:xfrm>
              <a:off x="285720" y="1857364"/>
              <a:ext cx="3857652" cy="2486043"/>
            </a:xfrm>
            <a:prstGeom prst="rect">
              <a:avLst/>
            </a:prstGeom>
            <a:noFill/>
            <a:ln w="9525">
              <a:noFill/>
              <a:miter lim="800000"/>
              <a:headEnd/>
              <a:tailEnd/>
            </a:ln>
            <a:effectLst/>
          </p:spPr>
        </p:pic>
        <p:pic>
          <p:nvPicPr>
            <p:cNvPr id="6" name="Picture 2"/>
            <p:cNvPicPr>
              <a:picLocks noChangeAspect="1" noChangeArrowheads="1"/>
            </p:cNvPicPr>
            <p:nvPr/>
          </p:nvPicPr>
          <p:blipFill>
            <a:blip r:embed="rId2" cstate="print"/>
            <a:srcRect t="60593" r="53349" b="34021"/>
            <a:stretch>
              <a:fillRect/>
            </a:stretch>
          </p:blipFill>
          <p:spPr bwMode="auto">
            <a:xfrm>
              <a:off x="178563" y="5000636"/>
              <a:ext cx="2321735" cy="357190"/>
            </a:xfrm>
            <a:prstGeom prst="rect">
              <a:avLst/>
            </a:prstGeom>
            <a:noFill/>
            <a:ln w="9525">
              <a:noFill/>
              <a:miter lim="800000"/>
              <a:headEnd/>
              <a:tailEnd/>
            </a:ln>
            <a:effectLst/>
          </p:spPr>
        </p:pic>
        <p:pic>
          <p:nvPicPr>
            <p:cNvPr id="7" name="Picture 2"/>
            <p:cNvPicPr>
              <a:picLocks noChangeAspect="1" noChangeArrowheads="1"/>
            </p:cNvPicPr>
            <p:nvPr/>
          </p:nvPicPr>
          <p:blipFill>
            <a:blip r:embed="rId2" cstate="print"/>
            <a:srcRect t="94256"/>
            <a:stretch>
              <a:fillRect/>
            </a:stretch>
          </p:blipFill>
          <p:spPr bwMode="auto">
            <a:xfrm>
              <a:off x="214282" y="5715016"/>
              <a:ext cx="3981450" cy="304765"/>
            </a:xfrm>
            <a:prstGeom prst="rect">
              <a:avLst/>
            </a:prstGeom>
            <a:noFill/>
            <a:ln w="9525">
              <a:noFill/>
              <a:miter lim="800000"/>
              <a:headEnd/>
              <a:tailEnd/>
            </a:ln>
            <a:effectLst/>
          </p:spPr>
        </p:pic>
      </p:grpSp>
      <p:grpSp>
        <p:nvGrpSpPr>
          <p:cNvPr id="5" name="组合 12"/>
          <p:cNvGrpSpPr/>
          <p:nvPr/>
        </p:nvGrpSpPr>
        <p:grpSpPr>
          <a:xfrm>
            <a:off x="4429124" y="1857364"/>
            <a:ext cx="4500594" cy="4240396"/>
            <a:chOff x="4143372" y="1857364"/>
            <a:chExt cx="4786346" cy="4240396"/>
          </a:xfrm>
        </p:grpSpPr>
        <p:pic>
          <p:nvPicPr>
            <p:cNvPr id="1027" name="Picture 3"/>
            <p:cNvPicPr>
              <a:picLocks noChangeAspect="1" noChangeArrowheads="1"/>
            </p:cNvPicPr>
            <p:nvPr/>
          </p:nvPicPr>
          <p:blipFill>
            <a:blip r:embed="rId3" cstate="print"/>
            <a:srcRect r="18237" b="78744"/>
            <a:stretch>
              <a:fillRect/>
            </a:stretch>
          </p:blipFill>
          <p:spPr bwMode="auto">
            <a:xfrm>
              <a:off x="4143372" y="1857364"/>
              <a:ext cx="4756060" cy="1714512"/>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t="44492" r="62410" b="46472"/>
            <a:stretch>
              <a:fillRect/>
            </a:stretch>
          </p:blipFill>
          <p:spPr bwMode="auto">
            <a:xfrm>
              <a:off x="4143372" y="4143380"/>
              <a:ext cx="2071702" cy="690567"/>
            </a:xfrm>
            <a:prstGeom prst="rect">
              <a:avLst/>
            </a:prstGeom>
            <a:noFill/>
            <a:ln w="9525">
              <a:noFill/>
              <a:miter lim="800000"/>
              <a:headEnd/>
              <a:tailEnd/>
            </a:ln>
            <a:effectLst/>
          </p:spPr>
        </p:pic>
        <p:pic>
          <p:nvPicPr>
            <p:cNvPr id="9" name="Picture 3"/>
            <p:cNvPicPr>
              <a:picLocks noChangeAspect="1" noChangeArrowheads="1"/>
            </p:cNvPicPr>
            <p:nvPr/>
          </p:nvPicPr>
          <p:blipFill>
            <a:blip r:embed="rId3" cstate="print"/>
            <a:srcRect t="83219"/>
            <a:stretch>
              <a:fillRect/>
            </a:stretch>
          </p:blipFill>
          <p:spPr bwMode="auto">
            <a:xfrm>
              <a:off x="4214810" y="5000636"/>
              <a:ext cx="4714908" cy="1097124"/>
            </a:xfrm>
            <a:prstGeom prst="rect">
              <a:avLst/>
            </a:prstGeom>
            <a:noFill/>
            <a:ln w="9525">
              <a:noFill/>
              <a:miter lim="800000"/>
              <a:headEnd/>
              <a:tailEnd/>
            </a:ln>
            <a:effectLst/>
          </p:spPr>
        </p:pic>
      </p:grpSp>
      <p:cxnSp>
        <p:nvCxnSpPr>
          <p:cNvPr id="11" name="直接连接符 10"/>
          <p:cNvCxnSpPr/>
          <p:nvPr/>
        </p:nvCxnSpPr>
        <p:spPr bwMode="auto">
          <a:xfrm rot="5400000">
            <a:off x="1928000" y="4071942"/>
            <a:ext cx="4715702" cy="794"/>
          </a:xfrm>
          <a:prstGeom prst="line">
            <a:avLst/>
          </a:prstGeom>
          <a:solidFill>
            <a:schemeClr val="accent1"/>
          </a:solidFill>
          <a:ln w="38100" cap="flat" cmpd="sng" algn="ctr">
            <a:solidFill>
              <a:srgbClr val="FF6600"/>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p:txBody>
          <a:bodyPr/>
          <a:lstStyle/>
          <a:p>
            <a:r>
              <a:rPr lang="zh-CN" altLang="en-US" dirty="0" smtClean="0">
                <a:latin typeface="+mn-ea"/>
              </a:rPr>
              <a:t>问题纪要</a:t>
            </a:r>
            <a:endParaRPr lang="zh-CN" altLang="en-US" dirty="0"/>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32</a:t>
            </a:fld>
            <a:endParaRPr lang="zh-CN" altLang="en-US"/>
          </a:p>
        </p:txBody>
      </p:sp>
      <p:pic>
        <p:nvPicPr>
          <p:cNvPr id="562178" name="Picture 2"/>
          <p:cNvPicPr>
            <a:picLocks noChangeAspect="1" noChangeArrowheads="1"/>
          </p:cNvPicPr>
          <p:nvPr/>
        </p:nvPicPr>
        <p:blipFill>
          <a:blip r:embed="rId2" cstate="print"/>
          <a:srcRect/>
          <a:stretch>
            <a:fillRect/>
          </a:stretch>
        </p:blipFill>
        <p:spPr bwMode="auto">
          <a:xfrm>
            <a:off x="3857621" y="890217"/>
            <a:ext cx="5286380" cy="5967784"/>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62178"/>
                                        </p:tgtEl>
                                        <p:attrNameLst>
                                          <p:attrName>style.visibility</p:attrName>
                                        </p:attrNameLst>
                                      </p:cBhvr>
                                      <p:to>
                                        <p:strVal val="visible"/>
                                      </p:to>
                                    </p:set>
                                    <p:animEffect transition="in" filter="diamond(in)">
                                      <p:cBhvr>
                                        <p:cTn id="7" dur="2000"/>
                                        <p:tgtEl>
                                          <p:spTgt spid="562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331573" y="1285861"/>
            <a:ext cx="8431428" cy="2786082"/>
          </a:xfrm>
        </p:spPr>
        <p:txBody>
          <a:bodyPr/>
          <a:lstStyle/>
          <a:p>
            <a:pPr>
              <a:buFont typeface="Wingdings" pitchFamily="2" charset="2"/>
              <a:buChar char="Ø"/>
            </a:pPr>
            <a:r>
              <a:rPr lang="zh-CN" altLang="en-US" sz="2400" dirty="0" smtClean="0">
                <a:latin typeface="Times New Roman" pitchFamily="18" charset="0"/>
                <a:cs typeface="Times New Roman" pitchFamily="18" charset="0"/>
              </a:rPr>
              <a:t>问题纪要的类别</a:t>
            </a:r>
            <a:r>
              <a:rPr lang="en-US" altLang="zh-CN" sz="2400" dirty="0" smtClean="0">
                <a:latin typeface="Times New Roman" pitchFamily="18" charset="0"/>
                <a:cs typeface="Times New Roman" pitchFamily="18" charset="0"/>
              </a:rPr>
              <a:t>:</a:t>
            </a:r>
          </a:p>
          <a:p>
            <a:pPr lvl="1"/>
            <a:r>
              <a:rPr lang="zh-CN" altLang="en-US" sz="2000" dirty="0" smtClean="0">
                <a:solidFill>
                  <a:schemeClr val="tx1"/>
                </a:solidFill>
                <a:latin typeface="Times New Roman" pitchFamily="18" charset="0"/>
                <a:cs typeface="Times New Roman" pitchFamily="18" charset="0"/>
              </a:rPr>
              <a:t>型号合格审定基础</a:t>
            </a:r>
            <a:r>
              <a:rPr lang="en-US" altLang="zh-CN" sz="2000" dirty="0" smtClean="0">
                <a:solidFill>
                  <a:schemeClr val="tx1"/>
                </a:solidFill>
                <a:latin typeface="Times New Roman" pitchFamily="18" charset="0"/>
                <a:cs typeface="Times New Roman" pitchFamily="18" charset="0"/>
              </a:rPr>
              <a:t>(G-1)</a:t>
            </a:r>
          </a:p>
          <a:p>
            <a:pPr lvl="1"/>
            <a:r>
              <a:rPr lang="zh-CN" altLang="en-US" sz="2000" dirty="0" smtClean="0">
                <a:solidFill>
                  <a:schemeClr val="tx1"/>
                </a:solidFill>
                <a:latin typeface="Times New Roman" pitchFamily="18" charset="0"/>
                <a:cs typeface="Times New Roman" pitchFamily="18" charset="0"/>
              </a:rPr>
              <a:t>符合方式的确定</a:t>
            </a:r>
            <a:r>
              <a:rPr lang="en-US" altLang="zh-CN" sz="2000" dirty="0" smtClean="0">
                <a:solidFill>
                  <a:schemeClr val="tx1"/>
                </a:solidFill>
                <a:latin typeface="Times New Roman" pitchFamily="18" charset="0"/>
                <a:cs typeface="Times New Roman" pitchFamily="18" charset="0"/>
              </a:rPr>
              <a:t>(G-2)</a:t>
            </a:r>
          </a:p>
          <a:p>
            <a:pPr lvl="1"/>
            <a:r>
              <a:rPr lang="zh-CN" altLang="en-US" sz="2000" dirty="0" smtClean="0">
                <a:solidFill>
                  <a:schemeClr val="tx1"/>
                </a:solidFill>
                <a:latin typeface="Times New Roman" pitchFamily="18" charset="0"/>
                <a:cs typeface="Times New Roman" pitchFamily="18" charset="0"/>
              </a:rPr>
              <a:t>等效安全结论</a:t>
            </a:r>
            <a:r>
              <a:rPr lang="en-US" altLang="zh-CN" sz="2000" dirty="0" smtClean="0">
                <a:solidFill>
                  <a:schemeClr val="tx1"/>
                </a:solidFill>
                <a:latin typeface="Times New Roman" pitchFamily="18" charset="0"/>
                <a:cs typeface="Times New Roman" pitchFamily="18" charset="0"/>
              </a:rPr>
              <a:t>(G-3)</a:t>
            </a:r>
          </a:p>
          <a:p>
            <a:pPr lvl="1"/>
            <a:r>
              <a:rPr lang="zh-CN" altLang="en-US" sz="2000" dirty="0" smtClean="0">
                <a:solidFill>
                  <a:schemeClr val="tx1"/>
                </a:solidFill>
                <a:latin typeface="Times New Roman" pitchFamily="18" charset="0"/>
                <a:cs typeface="Times New Roman" pitchFamily="18" charset="0"/>
              </a:rPr>
              <a:t>其他</a:t>
            </a:r>
            <a:r>
              <a:rPr lang="en-US" altLang="zh-CN" sz="2000" dirty="0" smtClean="0">
                <a:solidFill>
                  <a:schemeClr val="tx1"/>
                </a:solidFill>
                <a:latin typeface="Times New Roman" pitchFamily="18" charset="0"/>
                <a:cs typeface="Times New Roman" pitchFamily="18" charset="0"/>
              </a:rPr>
              <a:t>(G-4)</a:t>
            </a:r>
          </a:p>
          <a:p>
            <a:r>
              <a:rPr lang="zh-CN" altLang="en-US" sz="2400" dirty="0" smtClean="0">
                <a:latin typeface="Times New Roman" pitchFamily="18" charset="0"/>
                <a:cs typeface="Times New Roman" pitchFamily="18" charset="0"/>
              </a:rPr>
              <a:t>各专业审查组的问题纪要有不同的类别编号</a:t>
            </a:r>
            <a:endParaRPr lang="en-US" altLang="zh-CN" sz="2400" dirty="0" smtClean="0">
              <a:latin typeface="Times New Roman" pitchFamily="18" charset="0"/>
              <a:cs typeface="Times New Roman" pitchFamily="18" charset="0"/>
            </a:endParaRPr>
          </a:p>
          <a:p>
            <a:pPr marL="342900" indent="-342900">
              <a:buNone/>
            </a:pPr>
            <a:endParaRPr kumimoji="1" lang="en-US" altLang="zh-CN" sz="2000" dirty="0" smtClean="0">
              <a:solidFill>
                <a:schemeClr val="tx1"/>
              </a:solidFill>
              <a:latin typeface="Times New Roman" pitchFamily="18" charset="0"/>
              <a:cs typeface="Times New Roman" pitchFamily="18" charset="0"/>
            </a:endParaRPr>
          </a:p>
          <a:p>
            <a:pPr>
              <a:buNone/>
            </a:pPr>
            <a:endParaRPr lang="en-US" altLang="zh-CN" sz="2400" dirty="0" smtClean="0">
              <a:latin typeface="Times New Roman" pitchFamily="18" charset="0"/>
              <a:cs typeface="Times New Roman" pitchFamily="18" charset="0"/>
            </a:endParaRPr>
          </a:p>
        </p:txBody>
      </p:sp>
      <p:sp>
        <p:nvSpPr>
          <p:cNvPr id="7" name="矩形 6"/>
          <p:cNvSpPr/>
          <p:nvPr/>
        </p:nvSpPr>
        <p:spPr>
          <a:xfrm>
            <a:off x="571472" y="4643446"/>
            <a:ext cx="7000924" cy="1631216"/>
          </a:xfrm>
          <a:prstGeom prst="rect">
            <a:avLst/>
          </a:prstGeom>
        </p:spPr>
        <p:txBody>
          <a:bodyPr wrap="square" numCol="2">
            <a:spAutoFit/>
          </a:bodyPr>
          <a:lstStyle/>
          <a:p>
            <a:pPr lvl="1">
              <a:buSzPct val="80000"/>
              <a:buFont typeface="Wingdings" pitchFamily="2" charset="2"/>
              <a:buChar char="Ø"/>
            </a:pPr>
            <a:r>
              <a:rPr lang="zh-CN" altLang="en-US" sz="2000" b="1" dirty="0" smtClean="0"/>
              <a:t>总体要求 </a:t>
            </a:r>
            <a:r>
              <a:rPr lang="en-US" altLang="zh-CN" sz="2000" b="1" dirty="0" smtClean="0"/>
              <a:t>G</a:t>
            </a:r>
            <a:r>
              <a:rPr lang="zh-CN" altLang="en-US" sz="2000" b="1" dirty="0" smtClean="0"/>
              <a:t>； </a:t>
            </a:r>
          </a:p>
          <a:p>
            <a:pPr lvl="1">
              <a:buSzPct val="80000"/>
              <a:buFont typeface="Wingdings" pitchFamily="2" charset="2"/>
              <a:buChar char="Ø"/>
            </a:pPr>
            <a:r>
              <a:rPr lang="zh-CN" altLang="en-US" sz="2000" b="1" dirty="0" smtClean="0"/>
              <a:t>结构和机体 </a:t>
            </a:r>
            <a:r>
              <a:rPr lang="en-US" altLang="zh-CN" sz="2000" b="1" dirty="0" smtClean="0"/>
              <a:t>A</a:t>
            </a:r>
            <a:r>
              <a:rPr lang="zh-CN" altLang="en-US" sz="2000" b="1" dirty="0" smtClean="0"/>
              <a:t>； </a:t>
            </a:r>
          </a:p>
          <a:p>
            <a:pPr lvl="1">
              <a:buSzPct val="80000"/>
              <a:buFont typeface="Wingdings" pitchFamily="2" charset="2"/>
              <a:buChar char="Ø"/>
            </a:pPr>
            <a:r>
              <a:rPr lang="zh-CN" altLang="en-US" sz="2000" b="1" dirty="0" smtClean="0"/>
              <a:t>机械系统 </a:t>
            </a:r>
            <a:r>
              <a:rPr lang="en-US" altLang="zh-CN" sz="2000" b="1" dirty="0" smtClean="0"/>
              <a:t>M</a:t>
            </a:r>
            <a:r>
              <a:rPr lang="zh-CN" altLang="en-US" sz="2000" b="1" dirty="0" smtClean="0"/>
              <a:t>； </a:t>
            </a:r>
          </a:p>
          <a:p>
            <a:pPr lvl="1">
              <a:buSzPct val="80000"/>
              <a:buFont typeface="Wingdings" pitchFamily="2" charset="2"/>
              <a:buChar char="Ø"/>
            </a:pPr>
            <a:r>
              <a:rPr lang="zh-CN" altLang="en-US" sz="2000" b="1" dirty="0" smtClean="0"/>
              <a:t>电子电气 </a:t>
            </a:r>
            <a:r>
              <a:rPr lang="en-US" altLang="zh-CN" sz="2000" b="1" dirty="0" smtClean="0"/>
              <a:t>EE; </a:t>
            </a:r>
          </a:p>
          <a:p>
            <a:pPr lvl="1">
              <a:buSzPct val="80000"/>
              <a:buFont typeface="Wingdings" pitchFamily="2" charset="2"/>
              <a:buChar char="Ø"/>
            </a:pPr>
            <a:r>
              <a:rPr lang="zh-CN" altLang="en-US" sz="2000" b="1" dirty="0" smtClean="0"/>
              <a:t>动力装置 </a:t>
            </a:r>
            <a:r>
              <a:rPr lang="en-US" altLang="zh-CN" sz="2000" b="1" dirty="0" smtClean="0"/>
              <a:t>P</a:t>
            </a:r>
            <a:r>
              <a:rPr lang="zh-CN" altLang="en-US" sz="2000" b="1" dirty="0" smtClean="0"/>
              <a:t>； </a:t>
            </a:r>
          </a:p>
          <a:p>
            <a:pPr lvl="1">
              <a:buSzPct val="80000"/>
              <a:buFont typeface="Wingdings" pitchFamily="2" charset="2"/>
              <a:buChar char="Ø"/>
            </a:pPr>
            <a:r>
              <a:rPr lang="zh-CN" altLang="en-US" sz="2000" b="1" dirty="0" smtClean="0"/>
              <a:t>性能和飞行试验 </a:t>
            </a:r>
            <a:r>
              <a:rPr lang="en-US" altLang="zh-CN" sz="2000" b="1" dirty="0" smtClean="0"/>
              <a:t>F</a:t>
            </a:r>
            <a:r>
              <a:rPr lang="zh-CN" altLang="en-US" sz="2000" b="1" dirty="0" smtClean="0"/>
              <a:t>； </a:t>
            </a:r>
          </a:p>
          <a:p>
            <a:pPr lvl="1">
              <a:buSzPct val="80000"/>
              <a:buFont typeface="Wingdings" pitchFamily="2" charset="2"/>
              <a:buChar char="Ø"/>
            </a:pPr>
            <a:r>
              <a:rPr lang="zh-CN" altLang="en-US" sz="2000" b="1" dirty="0" smtClean="0"/>
              <a:t>噪声 </a:t>
            </a:r>
            <a:r>
              <a:rPr lang="en-US" altLang="zh-CN" sz="2000" b="1" dirty="0" smtClean="0"/>
              <a:t>N</a:t>
            </a:r>
            <a:r>
              <a:rPr lang="zh-CN" altLang="en-US" sz="2000" b="1" dirty="0" smtClean="0"/>
              <a:t>； </a:t>
            </a:r>
          </a:p>
          <a:p>
            <a:pPr lvl="1">
              <a:buSzPct val="80000"/>
              <a:buFont typeface="Wingdings" pitchFamily="2" charset="2"/>
              <a:buChar char="Ø"/>
            </a:pPr>
            <a:r>
              <a:rPr lang="zh-CN" altLang="en-US" sz="2000" b="1" dirty="0" smtClean="0"/>
              <a:t>适坠性</a:t>
            </a:r>
            <a:r>
              <a:rPr lang="en-US" altLang="zh-CN" sz="2000" b="1" dirty="0" smtClean="0"/>
              <a:t>/</a:t>
            </a:r>
            <a:r>
              <a:rPr lang="zh-CN" altLang="en-US" sz="2000" b="1" dirty="0" smtClean="0"/>
              <a:t>内饰 </a:t>
            </a:r>
            <a:r>
              <a:rPr lang="en-US" altLang="zh-CN" sz="2000" b="1" dirty="0" smtClean="0"/>
              <a:t>C</a:t>
            </a:r>
            <a:r>
              <a:rPr lang="zh-CN" altLang="en-US" sz="2000" b="1" dirty="0" smtClean="0"/>
              <a:t>； </a:t>
            </a:r>
          </a:p>
          <a:p>
            <a:pPr lvl="1">
              <a:buSzPct val="80000"/>
              <a:buFont typeface="Wingdings" pitchFamily="2" charset="2"/>
              <a:buChar char="Ø"/>
            </a:pPr>
            <a:r>
              <a:rPr lang="zh-CN" altLang="en-US" sz="2000" b="1" dirty="0" smtClean="0"/>
              <a:t>外部环境威胁 </a:t>
            </a:r>
            <a:r>
              <a:rPr lang="en-US" altLang="zh-CN" sz="2000" b="1" dirty="0" smtClean="0"/>
              <a:t>E</a:t>
            </a:r>
            <a:r>
              <a:rPr lang="zh-CN" altLang="en-US" sz="2000" b="1" dirty="0" smtClean="0"/>
              <a:t>； </a:t>
            </a:r>
          </a:p>
          <a:p>
            <a:pPr lvl="1">
              <a:buSzPct val="80000"/>
              <a:buFont typeface="Wingdings" pitchFamily="2" charset="2"/>
              <a:buChar char="Ø"/>
            </a:pPr>
            <a:r>
              <a:rPr lang="zh-CN" altLang="en-US" sz="2000" b="1" dirty="0" smtClean="0"/>
              <a:t>质量保证 </a:t>
            </a:r>
            <a:r>
              <a:rPr lang="en-US" altLang="zh-CN" sz="2000" b="1" dirty="0" smtClean="0"/>
              <a:t>QA</a:t>
            </a:r>
            <a:r>
              <a:rPr lang="zh-CN" altLang="en-US" sz="2000" b="1" dirty="0" smtClean="0"/>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2" name="内容占位符 1"/>
          <p:cNvSpPr>
            <a:spLocks noGrp="1"/>
          </p:cNvSpPr>
          <p:nvPr>
            <p:ph idx="1"/>
          </p:nvPr>
        </p:nvSpPr>
        <p:spPr>
          <a:xfrm>
            <a:off x="214282" y="1142984"/>
            <a:ext cx="8431428" cy="4787900"/>
          </a:xfrm>
        </p:spPr>
        <p:txBody>
          <a:bodyPr/>
          <a:lstStyle/>
          <a:p>
            <a:r>
              <a:rPr lang="zh-CN" altLang="en-US" sz="2400" dirty="0" smtClean="0">
                <a:solidFill>
                  <a:srgbClr val="FF0000"/>
                </a:solidFill>
                <a:latin typeface="+mn-ea"/>
              </a:rPr>
              <a:t>问题纪要</a:t>
            </a:r>
            <a:r>
              <a:rPr lang="zh-CN" altLang="en-US" sz="2400" dirty="0" smtClean="0">
                <a:solidFill>
                  <a:srgbClr val="0066CC"/>
                </a:solidFill>
                <a:latin typeface="+mn-ea"/>
              </a:rPr>
              <a:t>模板</a:t>
            </a:r>
            <a:endParaRPr lang="zh-CN" altLang="en-US" sz="2400" dirty="0"/>
          </a:p>
        </p:txBody>
      </p:sp>
      <p:pic>
        <p:nvPicPr>
          <p:cNvPr id="561154" name="Picture 2"/>
          <p:cNvPicPr>
            <a:picLocks noChangeAspect="1" noChangeArrowheads="1"/>
          </p:cNvPicPr>
          <p:nvPr/>
        </p:nvPicPr>
        <p:blipFill>
          <a:blip r:embed="rId2" cstate="print"/>
          <a:srcRect b="23112"/>
          <a:stretch>
            <a:fillRect/>
          </a:stretch>
        </p:blipFill>
        <p:spPr bwMode="auto">
          <a:xfrm>
            <a:off x="0" y="1785926"/>
            <a:ext cx="4857752" cy="5072073"/>
          </a:xfrm>
          <a:prstGeom prst="rect">
            <a:avLst/>
          </a:prstGeom>
          <a:noFill/>
          <a:ln w="9525">
            <a:noFill/>
            <a:miter lim="800000"/>
            <a:headEnd/>
            <a:tailEnd/>
          </a:ln>
          <a:effectLst/>
        </p:spPr>
      </p:pic>
      <p:pic>
        <p:nvPicPr>
          <p:cNvPr id="561155" name="Picture 3"/>
          <p:cNvPicPr>
            <a:picLocks noChangeAspect="1" noChangeArrowheads="1"/>
          </p:cNvPicPr>
          <p:nvPr/>
        </p:nvPicPr>
        <p:blipFill>
          <a:blip r:embed="rId3" cstate="print"/>
          <a:srcRect/>
          <a:stretch>
            <a:fillRect/>
          </a:stretch>
        </p:blipFill>
        <p:spPr bwMode="auto">
          <a:xfrm>
            <a:off x="4819650" y="1533549"/>
            <a:ext cx="4324350" cy="5324475"/>
          </a:xfrm>
          <a:prstGeom prst="rect">
            <a:avLst/>
          </a:prstGeom>
          <a:noFill/>
          <a:ln w="9525">
            <a:noFill/>
            <a:miter lim="800000"/>
            <a:headEnd/>
            <a:tailEnd/>
          </a:ln>
          <a:effectLst/>
        </p:spPr>
      </p:pic>
      <p:sp>
        <p:nvSpPr>
          <p:cNvPr id="15" name="圆角矩形标注 14"/>
          <p:cNvSpPr/>
          <p:nvPr/>
        </p:nvSpPr>
        <p:spPr bwMode="auto">
          <a:xfrm>
            <a:off x="4143372" y="571480"/>
            <a:ext cx="2928958" cy="785818"/>
          </a:xfrm>
          <a:prstGeom prst="wedgeRoundRectCallout">
            <a:avLst>
              <a:gd name="adj1" fmla="val -44349"/>
              <a:gd name="adj2" fmla="val 75799"/>
              <a:gd name="adj3" fmla="val 16667"/>
            </a:avLst>
          </a:prstGeom>
          <a:solidFill>
            <a:schemeClr val="accent5">
              <a:lumMod val="90000"/>
            </a:schemeClr>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R4</a:t>
            </a:r>
            <a:r>
              <a:rPr kumimoji="0" lang="zh-CN" altLang="en-US" sz="2800" b="1" i="0" u="none" strike="noStrike" cap="none" normalizeH="0" baseline="0" dirty="0" smtClean="0">
                <a:ln>
                  <a:noFill/>
                </a:ln>
                <a:solidFill>
                  <a:schemeClr val="tx1"/>
                </a:solidFill>
                <a:effectLst/>
                <a:latin typeface="Arial" charset="0"/>
                <a:ea typeface="宋体" pitchFamily="2" charset="-122"/>
              </a:rPr>
              <a:t>版程序的要求</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428604"/>
            <a:ext cx="8458200" cy="576263"/>
          </a:xfrm>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0" y="1214422"/>
            <a:ext cx="9144000" cy="5143536"/>
          </a:xfrm>
          <a:solidFill>
            <a:schemeClr val="bg1"/>
          </a:solidFill>
        </p:spPr>
        <p:txBody>
          <a:bodyPr/>
          <a:lstStyle/>
          <a:p>
            <a:pPr>
              <a:lnSpc>
                <a:spcPct val="100000"/>
              </a:lnSpc>
            </a:pPr>
            <a:r>
              <a:rPr lang="zh-CN" altLang="en-US" sz="2000" dirty="0" smtClean="0">
                <a:latin typeface="Times New Roman" pitchFamily="18" charset="0"/>
                <a:ea typeface="+mn-ea"/>
                <a:cs typeface="Times New Roman" pitchFamily="18" charset="0"/>
              </a:rPr>
              <a:t>问题纪要的分类 ：</a:t>
            </a:r>
            <a:endParaRPr lang="en-US" altLang="zh-CN" sz="2000" dirty="0" smtClean="0">
              <a:latin typeface="Times New Roman" pitchFamily="18" charset="0"/>
              <a:ea typeface="+mn-ea"/>
              <a:cs typeface="Times New Roman" pitchFamily="18" charset="0"/>
            </a:endParaRPr>
          </a:p>
          <a:p>
            <a:pPr lvl="1">
              <a:lnSpc>
                <a:spcPct val="100000"/>
              </a:lnSpc>
            </a:pPr>
            <a:r>
              <a:rPr lang="zh-CN" altLang="en-US" sz="1600" dirty="0" smtClean="0">
                <a:latin typeface="Times New Roman" pitchFamily="18" charset="0"/>
                <a:ea typeface="+mn-ea"/>
                <a:cs typeface="Times New Roman" pitchFamily="18" charset="0"/>
              </a:rPr>
              <a:t>符合性方法（</a:t>
            </a:r>
            <a:r>
              <a:rPr lang="en-US" altLang="zh-CN" sz="1600" dirty="0" smtClean="0">
                <a:latin typeface="Times New Roman" pitchFamily="18" charset="0"/>
                <a:ea typeface="+mn-ea"/>
                <a:cs typeface="Times New Roman" pitchFamily="18" charset="0"/>
              </a:rPr>
              <a:t>MOC</a:t>
            </a:r>
            <a:r>
              <a:rPr lang="zh-CN" altLang="en-US" sz="1600" dirty="0" smtClean="0">
                <a:latin typeface="Times New Roman" pitchFamily="18" charset="0"/>
                <a:ea typeface="+mn-ea"/>
                <a:cs typeface="Times New Roman" pitchFamily="18" charset="0"/>
              </a:rPr>
              <a:t>）。此类问题纪要是最常见的问题纪要，用于记录由于型号设计的独特性而需制定的特殊的符合性方法或由于表明符合性而需规定的特定条件或特殊环境</a:t>
            </a:r>
          </a:p>
          <a:p>
            <a:pPr lvl="1">
              <a:lnSpc>
                <a:spcPct val="100000"/>
              </a:lnSpc>
            </a:pPr>
            <a:r>
              <a:rPr lang="zh-CN" altLang="en-US" sz="1600" dirty="0" smtClean="0">
                <a:latin typeface="Times New Roman" pitchFamily="18" charset="0"/>
                <a:ea typeface="+mn-ea"/>
                <a:cs typeface="Times New Roman" pitchFamily="18" charset="0"/>
              </a:rPr>
              <a:t>等效安全（</a:t>
            </a:r>
            <a:r>
              <a:rPr lang="en-US" altLang="zh-CN" sz="1600" dirty="0" smtClean="0">
                <a:latin typeface="Times New Roman" pitchFamily="18" charset="0"/>
                <a:ea typeface="+mn-ea"/>
                <a:cs typeface="Times New Roman" pitchFamily="18" charset="0"/>
              </a:rPr>
              <a:t>ELOS</a:t>
            </a:r>
            <a:r>
              <a:rPr lang="zh-CN" altLang="en-US" sz="1600" dirty="0" smtClean="0">
                <a:latin typeface="Times New Roman" pitchFamily="18" charset="0"/>
                <a:ea typeface="+mn-ea"/>
                <a:cs typeface="Times New Roman" pitchFamily="18" charset="0"/>
              </a:rPr>
              <a:t>）。此类问题纪要用于记录对申请人请求的等效安全进行评审的过程和得出的等效安全结论。当虽从字面上不能符合审定基础中的规章要求但存在补偿措施能提供</a:t>
            </a:r>
            <a:r>
              <a:rPr lang="en-US" altLang="zh-CN" sz="1600" dirty="0" smtClean="0">
                <a:latin typeface="Times New Roman" pitchFamily="18" charset="0"/>
                <a:ea typeface="+mn-ea"/>
                <a:cs typeface="Times New Roman" pitchFamily="18" charset="0"/>
              </a:rPr>
              <a:t>《</a:t>
            </a:r>
            <a:r>
              <a:rPr lang="zh-CN" altLang="en-US" sz="1600" dirty="0" smtClean="0">
                <a:latin typeface="Times New Roman" pitchFamily="18" charset="0"/>
                <a:ea typeface="+mn-ea"/>
                <a:cs typeface="Times New Roman" pitchFamily="18" charset="0"/>
              </a:rPr>
              <a:t>民用航空产品和零部件合格审定规定</a:t>
            </a:r>
            <a:r>
              <a:rPr lang="en-US" altLang="zh-CN" sz="1600" dirty="0" smtClean="0">
                <a:latin typeface="Times New Roman" pitchFamily="18" charset="0"/>
                <a:ea typeface="+mn-ea"/>
                <a:cs typeface="Times New Roman" pitchFamily="18" charset="0"/>
              </a:rPr>
              <a:t>》</a:t>
            </a:r>
            <a:r>
              <a:rPr lang="zh-CN" altLang="en-US" sz="1600" dirty="0" smtClean="0">
                <a:latin typeface="Times New Roman" pitchFamily="18" charset="0"/>
                <a:ea typeface="+mn-ea"/>
                <a:cs typeface="Times New Roman" pitchFamily="18" charset="0"/>
              </a:rPr>
              <a:t>（</a:t>
            </a:r>
            <a:r>
              <a:rPr lang="en-US" altLang="zh-CN" sz="1600" dirty="0" smtClean="0">
                <a:latin typeface="Times New Roman" pitchFamily="18" charset="0"/>
                <a:ea typeface="+mn-ea"/>
                <a:cs typeface="Times New Roman" pitchFamily="18" charset="0"/>
              </a:rPr>
              <a:t>CCAR-21</a:t>
            </a:r>
            <a:r>
              <a:rPr lang="zh-CN" altLang="en-US" sz="1600" dirty="0" smtClean="0">
                <a:latin typeface="Times New Roman" pitchFamily="18" charset="0"/>
                <a:ea typeface="+mn-ea"/>
                <a:cs typeface="Times New Roman" pitchFamily="18" charset="0"/>
              </a:rPr>
              <a:t>）第</a:t>
            </a:r>
            <a:r>
              <a:rPr lang="en-US" altLang="zh-CN" sz="1600" dirty="0" smtClean="0">
                <a:latin typeface="Times New Roman" pitchFamily="18" charset="0"/>
                <a:ea typeface="+mn-ea"/>
                <a:cs typeface="Times New Roman" pitchFamily="18" charset="0"/>
              </a:rPr>
              <a:t>21.21</a:t>
            </a:r>
            <a:r>
              <a:rPr lang="zh-CN" altLang="en-US" sz="1600" dirty="0" smtClean="0">
                <a:latin typeface="Times New Roman" pitchFamily="18" charset="0"/>
                <a:ea typeface="+mn-ea"/>
                <a:cs typeface="Times New Roman" pitchFamily="18" charset="0"/>
              </a:rPr>
              <a:t>条</a:t>
            </a:r>
            <a:r>
              <a:rPr lang="en-US" altLang="zh-CN" sz="1600" dirty="0" smtClean="0">
                <a:latin typeface="Times New Roman" pitchFamily="18" charset="0"/>
                <a:ea typeface="+mn-ea"/>
                <a:cs typeface="Times New Roman" pitchFamily="18" charset="0"/>
              </a:rPr>
              <a:t>(</a:t>
            </a:r>
            <a:r>
              <a:rPr lang="zh-CN" altLang="en-US" sz="1600" dirty="0" smtClean="0">
                <a:latin typeface="Times New Roman" pitchFamily="18" charset="0"/>
                <a:ea typeface="+mn-ea"/>
                <a:cs typeface="Times New Roman" pitchFamily="18" charset="0"/>
              </a:rPr>
              <a:t>二</a:t>
            </a:r>
            <a:r>
              <a:rPr lang="en-US" altLang="zh-CN" sz="1600" dirty="0" smtClean="0">
                <a:latin typeface="Times New Roman" pitchFamily="18" charset="0"/>
                <a:ea typeface="+mn-ea"/>
                <a:cs typeface="Times New Roman" pitchFamily="18" charset="0"/>
              </a:rPr>
              <a:t>)</a:t>
            </a:r>
            <a:r>
              <a:rPr lang="zh-CN" altLang="en-US" sz="1600" dirty="0" smtClean="0">
                <a:latin typeface="Times New Roman" pitchFamily="18" charset="0"/>
                <a:ea typeface="+mn-ea"/>
                <a:cs typeface="Times New Roman" pitchFamily="18" charset="0"/>
              </a:rPr>
              <a:t>的等效安全水平时，产生等效安全结论的问题纪要。 </a:t>
            </a:r>
          </a:p>
          <a:p>
            <a:pPr lvl="1">
              <a:lnSpc>
                <a:spcPct val="100000"/>
              </a:lnSpc>
            </a:pPr>
            <a:r>
              <a:rPr lang="zh-CN" altLang="en-US" sz="1600" dirty="0" smtClean="0">
                <a:latin typeface="Times New Roman" pitchFamily="18" charset="0"/>
                <a:ea typeface="+mn-ea"/>
                <a:cs typeface="Times New Roman" pitchFamily="18" charset="0"/>
              </a:rPr>
              <a:t>建议的专用条件（</a:t>
            </a:r>
            <a:r>
              <a:rPr lang="en-US" altLang="zh-CN" sz="1600" dirty="0" smtClean="0">
                <a:latin typeface="Times New Roman" pitchFamily="18" charset="0"/>
                <a:ea typeface="+mn-ea"/>
                <a:cs typeface="Times New Roman" pitchFamily="18" charset="0"/>
              </a:rPr>
              <a:t>SC</a:t>
            </a:r>
            <a:r>
              <a:rPr lang="zh-CN" altLang="en-US" sz="1600" dirty="0" smtClean="0">
                <a:latin typeface="Times New Roman" pitchFamily="18" charset="0"/>
                <a:ea typeface="+mn-ea"/>
                <a:cs typeface="Times New Roman" pitchFamily="18" charset="0"/>
              </a:rPr>
              <a:t>）。此类问题纪要用于记录产生专用条件的基础、必要性和建议的专用条件文本。当航空器具有新颖或独特的设计特征，且现有的适航规章没有包含适当的或足够的安全要求时，产生这类问题纪要。 </a:t>
            </a:r>
          </a:p>
          <a:p>
            <a:pPr lvl="1">
              <a:lnSpc>
                <a:spcPct val="100000"/>
              </a:lnSpc>
            </a:pPr>
            <a:r>
              <a:rPr lang="zh-CN" altLang="en-US" sz="1600" dirty="0" smtClean="0">
                <a:latin typeface="Times New Roman" pitchFamily="18" charset="0"/>
                <a:ea typeface="+mn-ea"/>
                <a:cs typeface="Times New Roman" pitchFamily="18" charset="0"/>
              </a:rPr>
              <a:t>审定基础（</a:t>
            </a:r>
            <a:r>
              <a:rPr lang="en-US" altLang="zh-CN" sz="1600" dirty="0" smtClean="0">
                <a:latin typeface="Times New Roman" pitchFamily="18" charset="0"/>
                <a:ea typeface="+mn-ea"/>
                <a:cs typeface="Times New Roman" pitchFamily="18" charset="0"/>
              </a:rPr>
              <a:t>G-1</a:t>
            </a:r>
            <a:r>
              <a:rPr lang="zh-CN" altLang="en-US" sz="1600" dirty="0" smtClean="0">
                <a:latin typeface="Times New Roman" pitchFamily="18" charset="0"/>
                <a:ea typeface="+mn-ea"/>
                <a:cs typeface="Times New Roman" pitchFamily="18" charset="0"/>
              </a:rPr>
              <a:t>）。此类问题纪要用于明确适用的适航规章、环境保护要求，以及必要的专用条件、等效安全结论和豁免。 </a:t>
            </a:r>
          </a:p>
          <a:p>
            <a:pPr lvl="1">
              <a:lnSpc>
                <a:spcPct val="100000"/>
              </a:lnSpc>
            </a:pPr>
            <a:r>
              <a:rPr lang="zh-CN" altLang="en-US" sz="1600" dirty="0" smtClean="0">
                <a:latin typeface="Times New Roman" pitchFamily="18" charset="0"/>
                <a:ea typeface="+mn-ea"/>
                <a:cs typeface="Times New Roman" pitchFamily="18" charset="0"/>
              </a:rPr>
              <a:t>符合性确定（</a:t>
            </a:r>
            <a:r>
              <a:rPr lang="en-US" altLang="zh-CN" sz="1600" dirty="0" smtClean="0">
                <a:latin typeface="Times New Roman" pitchFamily="18" charset="0"/>
                <a:ea typeface="+mn-ea"/>
                <a:cs typeface="Times New Roman" pitchFamily="18" charset="0"/>
              </a:rPr>
              <a:t>G-2</a:t>
            </a:r>
            <a:r>
              <a:rPr lang="zh-CN" altLang="en-US" sz="1600" dirty="0" smtClean="0">
                <a:latin typeface="Times New Roman" pitchFamily="18" charset="0"/>
                <a:ea typeface="+mn-ea"/>
                <a:cs typeface="Times New Roman" pitchFamily="18" charset="0"/>
              </a:rPr>
              <a:t>）。此类问题纪要用于说明审定程序要求，包括明确申请人表明符合性的责任，形成“符合性检查单”。该检查单说明了规章要求和申请人建议的、对审定基础中每条规章要求的符合性方法。 </a:t>
            </a:r>
          </a:p>
          <a:p>
            <a:pPr lvl="1">
              <a:lnSpc>
                <a:spcPct val="100000"/>
              </a:lnSpc>
            </a:pPr>
            <a:r>
              <a:rPr lang="zh-CN" altLang="en-US" sz="1600" dirty="0" smtClean="0">
                <a:latin typeface="Times New Roman" pitchFamily="18" charset="0"/>
                <a:ea typeface="+mn-ea"/>
                <a:cs typeface="Times New Roman" pitchFamily="18" charset="0"/>
              </a:rPr>
              <a:t>环境考虑（</a:t>
            </a:r>
            <a:r>
              <a:rPr lang="en-US" altLang="zh-CN" sz="1600" dirty="0" smtClean="0">
                <a:latin typeface="Times New Roman" pitchFamily="18" charset="0"/>
                <a:ea typeface="+mn-ea"/>
                <a:cs typeface="Times New Roman" pitchFamily="18" charset="0"/>
              </a:rPr>
              <a:t>G-3</a:t>
            </a:r>
            <a:r>
              <a:rPr lang="zh-CN" altLang="en-US" sz="1600" dirty="0" smtClean="0">
                <a:latin typeface="Times New Roman" pitchFamily="18" charset="0"/>
                <a:ea typeface="+mn-ea"/>
                <a:cs typeface="Times New Roman" pitchFamily="18" charset="0"/>
              </a:rPr>
              <a:t>）。此类问题纪要用于确定适用的环境保护要求，即航空器噪声和涡轮发动机飞机燃油排泄和排气排出物的规章要求。 </a:t>
            </a:r>
          </a:p>
          <a:p>
            <a:pPr lvl="1">
              <a:lnSpc>
                <a:spcPct val="100000"/>
              </a:lnSpc>
            </a:pPr>
            <a:r>
              <a:rPr lang="zh-CN" altLang="en-US" sz="1600" dirty="0" smtClean="0">
                <a:latin typeface="Times New Roman" pitchFamily="18" charset="0"/>
                <a:ea typeface="+mn-ea"/>
                <a:cs typeface="Times New Roman" pitchFamily="18" charset="0"/>
              </a:rPr>
              <a:t>其他。 </a:t>
            </a:r>
            <a:endParaRPr lang="zh-CN" altLang="en-US" sz="2000" dirty="0">
              <a:latin typeface="Times New Roman" pitchFamily="18" charset="0"/>
              <a:ea typeface="+mn-ea"/>
              <a:cs typeface="Times New Roman" pitchFamily="18" charset="0"/>
            </a:endParaRPr>
          </a:p>
        </p:txBody>
      </p:sp>
      <p:sp>
        <p:nvSpPr>
          <p:cNvPr id="5" name="圆角矩形标注 4"/>
          <p:cNvSpPr/>
          <p:nvPr/>
        </p:nvSpPr>
        <p:spPr bwMode="auto">
          <a:xfrm>
            <a:off x="4857752" y="214290"/>
            <a:ext cx="2928958" cy="857280"/>
          </a:xfrm>
          <a:prstGeom prst="wedgeRoundRectCallout">
            <a:avLst>
              <a:gd name="adj1" fmla="val -44349"/>
              <a:gd name="adj2" fmla="val 75799"/>
              <a:gd name="adj3" fmla="val 16667"/>
            </a:avLst>
          </a:prstGeom>
          <a:solidFill>
            <a:schemeClr val="accent5">
              <a:lumMod val="90000"/>
            </a:schemeClr>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R4</a:t>
            </a:r>
            <a:r>
              <a:rPr kumimoji="0" lang="zh-CN" altLang="en-US" sz="2800" b="1" i="0" u="none" strike="noStrike" cap="none" normalizeH="0" baseline="0" dirty="0" smtClean="0">
                <a:ln>
                  <a:noFill/>
                </a:ln>
                <a:solidFill>
                  <a:schemeClr val="tx1"/>
                </a:solidFill>
                <a:effectLst/>
                <a:latin typeface="Arial" charset="0"/>
                <a:ea typeface="宋体" pitchFamily="2" charset="-122"/>
              </a:rPr>
              <a:t>版程序的要求</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07907" name="Rectangle 3"/>
          <p:cNvSpPr>
            <a:spLocks noGrp="1" noChangeArrowheads="1"/>
          </p:cNvSpPr>
          <p:nvPr>
            <p:ph idx="1"/>
          </p:nvPr>
        </p:nvSpPr>
        <p:spPr>
          <a:xfrm>
            <a:off x="539750" y="1773238"/>
            <a:ext cx="8280400" cy="4248150"/>
          </a:xfrm>
          <a:ln/>
        </p:spPr>
        <p:txBody>
          <a:bodyPr/>
          <a:lstStyle/>
          <a:p>
            <a:pPr>
              <a:spcBef>
                <a:spcPct val="50000"/>
              </a:spcBef>
              <a:buFont typeface="Wingdings" pitchFamily="2" charset="2"/>
              <a:buNone/>
            </a:pPr>
            <a:endParaRPr lang="zh-CN" altLang="zh-CN" sz="2800" b="1" dirty="0">
              <a:ea typeface="楷体_GB2312" pitchFamily="49" charset="-122"/>
            </a:endParaRPr>
          </a:p>
        </p:txBody>
      </p:sp>
      <p:sp>
        <p:nvSpPr>
          <p:cNvPr id="507908" name="AutoShape 4"/>
          <p:cNvSpPr>
            <a:spLocks noChangeArrowheads="1"/>
          </p:cNvSpPr>
          <p:nvPr/>
        </p:nvSpPr>
        <p:spPr bwMode="auto">
          <a:xfrm>
            <a:off x="684213" y="263683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07909" name="Text Box 5"/>
          <p:cNvSpPr txBox="1">
            <a:spLocks noChangeArrowheads="1"/>
          </p:cNvSpPr>
          <p:nvPr/>
        </p:nvSpPr>
        <p:spPr bwMode="auto">
          <a:xfrm>
            <a:off x="900113" y="3068638"/>
            <a:ext cx="1727200" cy="457200"/>
          </a:xfrm>
          <a:prstGeom prst="rect">
            <a:avLst/>
          </a:prstGeom>
          <a:noFill/>
          <a:ln w="9525" algn="ctr">
            <a:noFill/>
            <a:miter lim="800000"/>
            <a:headEnd/>
            <a:tailEnd/>
          </a:ln>
          <a:effectLst/>
        </p:spPr>
        <p:txBody>
          <a:bodyPr>
            <a:spAutoFit/>
          </a:bodyPr>
          <a:lstStyle/>
          <a:p>
            <a:pPr>
              <a:spcBef>
                <a:spcPct val="50000"/>
              </a:spcBef>
            </a:pPr>
            <a:r>
              <a:rPr lang="zh-CN" altLang="en-US" sz="2400" b="1"/>
              <a:t>审定计划</a:t>
            </a:r>
          </a:p>
        </p:txBody>
      </p:sp>
      <p:sp>
        <p:nvSpPr>
          <p:cNvPr id="507910" name="Rectangle 6"/>
          <p:cNvSpPr>
            <a:spLocks noChangeArrowheads="1"/>
          </p:cNvSpPr>
          <p:nvPr/>
        </p:nvSpPr>
        <p:spPr bwMode="auto">
          <a:xfrm>
            <a:off x="3000364" y="2000240"/>
            <a:ext cx="5832475" cy="4368820"/>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07911" name="Text Box 7"/>
          <p:cNvSpPr txBox="1">
            <a:spLocks noChangeArrowheads="1"/>
          </p:cNvSpPr>
          <p:nvPr/>
        </p:nvSpPr>
        <p:spPr bwMode="auto">
          <a:xfrm>
            <a:off x="3132138" y="1989138"/>
            <a:ext cx="5726142" cy="5078313"/>
          </a:xfrm>
          <a:prstGeom prst="rect">
            <a:avLst/>
          </a:prstGeom>
          <a:noFill/>
          <a:ln w="9525" algn="ctr">
            <a:noFill/>
            <a:miter lim="800000"/>
            <a:headEnd/>
            <a:tailEnd/>
          </a:ln>
          <a:effectLst/>
        </p:spPr>
        <p:txBody>
          <a:bodyPr wrap="square">
            <a:spAutoFit/>
          </a:bodyPr>
          <a:lstStyle/>
          <a:p>
            <a:pPr>
              <a:lnSpc>
                <a:spcPct val="120000"/>
              </a:lnSpc>
            </a:pPr>
            <a:r>
              <a:rPr kumimoji="1" lang="zh-CN" altLang="en-US" sz="2400" b="1" dirty="0">
                <a:solidFill>
                  <a:srgbClr val="0070C0"/>
                </a:solidFill>
              </a:rPr>
              <a:t>审定计划的实质</a:t>
            </a:r>
          </a:p>
          <a:p>
            <a:pPr>
              <a:lnSpc>
                <a:spcPct val="120000"/>
              </a:lnSpc>
            </a:pPr>
            <a:r>
              <a:rPr kumimoji="1" lang="en-US" altLang="zh-CN" b="1" dirty="0"/>
              <a:t>--</a:t>
            </a:r>
            <a:r>
              <a:rPr kumimoji="1" lang="zh-CN" altLang="en-US" b="1" dirty="0"/>
              <a:t>是取证项目的设计描述</a:t>
            </a:r>
            <a:r>
              <a:rPr kumimoji="1" lang="zh-CN" altLang="en-US" b="1" dirty="0">
                <a:solidFill>
                  <a:srgbClr val="000099"/>
                </a:solidFill>
              </a:rPr>
              <a:t>（是什么）</a:t>
            </a:r>
            <a:endParaRPr lang="zh-CN" altLang="en-US" dirty="0">
              <a:solidFill>
                <a:srgbClr val="000099"/>
              </a:solidFill>
            </a:endParaRPr>
          </a:p>
          <a:p>
            <a:pPr>
              <a:lnSpc>
                <a:spcPct val="120000"/>
              </a:lnSpc>
            </a:pPr>
            <a:r>
              <a:rPr kumimoji="1" lang="en-US" altLang="zh-CN" b="1" dirty="0"/>
              <a:t>--</a:t>
            </a:r>
            <a:r>
              <a:rPr kumimoji="1" lang="zh-CN" altLang="en-US" b="1" dirty="0"/>
              <a:t>是申请人验证活动的基本概括</a:t>
            </a:r>
            <a:r>
              <a:rPr kumimoji="1" lang="zh-CN" altLang="en-US" b="1" dirty="0">
                <a:solidFill>
                  <a:srgbClr val="000099"/>
                </a:solidFill>
              </a:rPr>
              <a:t>（何时做什么）</a:t>
            </a:r>
          </a:p>
          <a:p>
            <a:pPr>
              <a:lnSpc>
                <a:spcPct val="120000"/>
              </a:lnSpc>
            </a:pPr>
            <a:r>
              <a:rPr lang="en-US" altLang="zh-CN" dirty="0"/>
              <a:t>--</a:t>
            </a:r>
            <a:r>
              <a:rPr lang="zh-CN" altLang="en-US" b="1" dirty="0"/>
              <a:t>是双方对原则问题的共识</a:t>
            </a:r>
            <a:r>
              <a:rPr lang="zh-CN" altLang="en-US" b="1" dirty="0">
                <a:solidFill>
                  <a:srgbClr val="000099"/>
                </a:solidFill>
              </a:rPr>
              <a:t>（如何做）</a:t>
            </a:r>
          </a:p>
          <a:p>
            <a:pPr>
              <a:lnSpc>
                <a:spcPct val="120000"/>
              </a:lnSpc>
            </a:pPr>
            <a:endParaRPr lang="zh-CN" altLang="en-US" dirty="0"/>
          </a:p>
          <a:p>
            <a:pPr>
              <a:lnSpc>
                <a:spcPct val="120000"/>
              </a:lnSpc>
            </a:pPr>
            <a:r>
              <a:rPr lang="zh-CN" altLang="en-US" sz="2400" b="1" dirty="0">
                <a:solidFill>
                  <a:srgbClr val="0070C0"/>
                </a:solidFill>
              </a:rPr>
              <a:t>审定计划的作用</a:t>
            </a:r>
          </a:p>
          <a:p>
            <a:pPr>
              <a:lnSpc>
                <a:spcPct val="120000"/>
              </a:lnSpc>
            </a:pPr>
            <a:r>
              <a:rPr kumimoji="1" lang="en-US" altLang="zh-CN" b="1" dirty="0"/>
              <a:t>--</a:t>
            </a:r>
            <a:r>
              <a:rPr kumimoji="1" lang="zh-CN" altLang="en-US" b="1" dirty="0"/>
              <a:t>体现了申请人和审查方的约定，细化了双方的</a:t>
            </a:r>
            <a:r>
              <a:rPr kumimoji="1" lang="zh-CN" altLang="en-US" b="1" dirty="0" smtClean="0"/>
              <a:t>工作</a:t>
            </a:r>
            <a:endParaRPr kumimoji="1" lang="zh-CN" altLang="en-US" b="1" dirty="0"/>
          </a:p>
          <a:p>
            <a:pPr>
              <a:lnSpc>
                <a:spcPct val="120000"/>
              </a:lnSpc>
            </a:pPr>
            <a:r>
              <a:rPr kumimoji="1" lang="en-US" altLang="zh-CN" b="1" dirty="0"/>
              <a:t>--</a:t>
            </a:r>
            <a:r>
              <a:rPr kumimoji="1" lang="zh-CN" altLang="en-US" b="1" dirty="0"/>
              <a:t>使验证</a:t>
            </a:r>
            <a:r>
              <a:rPr kumimoji="1" lang="en-US" altLang="zh-CN" b="1" dirty="0"/>
              <a:t>/</a:t>
            </a:r>
            <a:r>
              <a:rPr kumimoji="1" lang="zh-CN" altLang="en-US" b="1" dirty="0"/>
              <a:t>审查活动更具计划性，有序、</a:t>
            </a:r>
            <a:r>
              <a:rPr kumimoji="1" lang="zh-CN" altLang="en-US" b="1" dirty="0" smtClean="0"/>
              <a:t>高效</a:t>
            </a:r>
            <a:endParaRPr kumimoji="1" lang="en-US" altLang="zh-CN" b="1" dirty="0" smtClean="0"/>
          </a:p>
          <a:p>
            <a:pPr>
              <a:lnSpc>
                <a:spcPct val="120000"/>
              </a:lnSpc>
            </a:pPr>
            <a:r>
              <a:rPr lang="zh-CN" altLang="en-US" sz="2400" b="1" dirty="0" smtClean="0">
                <a:solidFill>
                  <a:srgbClr val="0070C0"/>
                </a:solidFill>
              </a:rPr>
              <a:t>审定计划的类别</a:t>
            </a:r>
            <a:endParaRPr kumimoji="1" lang="en-US" altLang="zh-CN" b="1" dirty="0" smtClean="0"/>
          </a:p>
          <a:p>
            <a:pPr>
              <a:lnSpc>
                <a:spcPct val="120000"/>
              </a:lnSpc>
            </a:pPr>
            <a:r>
              <a:rPr kumimoji="1" lang="en-US" altLang="zh-CN" b="1" dirty="0" smtClean="0"/>
              <a:t>--</a:t>
            </a:r>
            <a:r>
              <a:rPr kumimoji="1" lang="zh-CN" altLang="en-US" b="1" dirty="0" smtClean="0"/>
              <a:t>安全保障合作计划（</a:t>
            </a:r>
            <a:r>
              <a:rPr kumimoji="1" lang="en-US" altLang="zh-CN" b="1" dirty="0" smtClean="0"/>
              <a:t>PSP</a:t>
            </a:r>
            <a:r>
              <a:rPr kumimoji="1" lang="zh-CN" altLang="en-US" b="1" dirty="0" smtClean="0"/>
              <a:t>）</a:t>
            </a:r>
            <a:endParaRPr kumimoji="1" lang="en-US" altLang="zh-CN" b="1" dirty="0" smtClean="0"/>
          </a:p>
          <a:p>
            <a:pPr>
              <a:lnSpc>
                <a:spcPct val="120000"/>
              </a:lnSpc>
            </a:pPr>
            <a:r>
              <a:rPr kumimoji="1" lang="en-US" altLang="zh-CN" b="1" dirty="0" smtClean="0"/>
              <a:t>--</a:t>
            </a:r>
            <a:r>
              <a:rPr kumimoji="1" lang="zh-CN" altLang="en-US" b="1" dirty="0" smtClean="0"/>
              <a:t>专项合格审定计划（</a:t>
            </a:r>
            <a:r>
              <a:rPr kumimoji="1" lang="en-US" altLang="zh-CN" b="1" dirty="0" smtClean="0"/>
              <a:t>PSCP</a:t>
            </a:r>
            <a:r>
              <a:rPr kumimoji="1" lang="zh-CN" altLang="en-US" b="1" dirty="0" smtClean="0"/>
              <a:t>）</a:t>
            </a:r>
            <a:endParaRPr kumimoji="1" lang="en-US" altLang="zh-CN" b="1" dirty="0" smtClean="0"/>
          </a:p>
          <a:p>
            <a:pPr>
              <a:lnSpc>
                <a:spcPct val="120000"/>
              </a:lnSpc>
            </a:pPr>
            <a:r>
              <a:rPr kumimoji="1" lang="en-US" altLang="zh-CN" b="1" dirty="0" smtClean="0"/>
              <a:t>--</a:t>
            </a:r>
            <a:r>
              <a:rPr kumimoji="1" lang="zh-CN" altLang="en-US" b="1" dirty="0" smtClean="0"/>
              <a:t>审定计划（</a:t>
            </a:r>
            <a:r>
              <a:rPr kumimoji="1" lang="en-US" altLang="zh-CN" b="1" dirty="0" smtClean="0"/>
              <a:t>CP</a:t>
            </a:r>
            <a:r>
              <a:rPr kumimoji="1" lang="zh-CN" altLang="en-US" b="1" dirty="0" smtClean="0"/>
              <a:t>）</a:t>
            </a:r>
            <a:endParaRPr kumimoji="1" lang="en-US" altLang="zh-CN" b="1" dirty="0" smtClean="0"/>
          </a:p>
          <a:p>
            <a:pPr>
              <a:lnSpc>
                <a:spcPct val="120000"/>
              </a:lnSpc>
            </a:pPr>
            <a:endParaRPr kumimoji="1" lang="zh-CN" altLang="en-US" b="1" dirty="0"/>
          </a:p>
          <a:p>
            <a:pPr>
              <a:lnSpc>
                <a:spcPct val="120000"/>
              </a:lnSpc>
            </a:pP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p:txBody>
          <a:bodyPr/>
          <a:lstStyle/>
          <a:p>
            <a:pPr marL="542925" lvl="1" indent="-542925">
              <a:lnSpc>
                <a:spcPct val="130000"/>
              </a:lnSpc>
              <a:buFont typeface="Wingdings" pitchFamily="2" charset="2"/>
              <a:buChar char="Q"/>
            </a:pPr>
            <a:r>
              <a:rPr lang="zh-CN" altLang="en-US" sz="2800" dirty="0" smtClean="0">
                <a:solidFill>
                  <a:srgbClr val="0070C0"/>
                </a:solidFill>
                <a:latin typeface="+mj-ea"/>
                <a:ea typeface="+mj-ea"/>
                <a:cs typeface="+mn-cs"/>
              </a:rPr>
              <a:t>审定计划</a:t>
            </a:r>
            <a:r>
              <a:rPr lang="en-US" altLang="zh-CN" sz="2800" dirty="0" smtClean="0">
                <a:solidFill>
                  <a:srgbClr val="0070C0"/>
                </a:solidFill>
                <a:latin typeface="+mj-ea"/>
                <a:ea typeface="+mj-ea"/>
                <a:cs typeface="+mn-cs"/>
              </a:rPr>
              <a:t>——</a:t>
            </a:r>
            <a:r>
              <a:rPr lang="zh-CN" altLang="en-US" sz="2800" dirty="0" smtClean="0">
                <a:solidFill>
                  <a:srgbClr val="0070C0"/>
                </a:solidFill>
                <a:latin typeface="+mj-ea"/>
                <a:ea typeface="+mj-ea"/>
                <a:cs typeface="+mn-cs"/>
              </a:rPr>
              <a:t>背景</a:t>
            </a:r>
            <a:endParaRPr lang="en-US" altLang="zh-CN" sz="2800" dirty="0" smtClean="0">
              <a:solidFill>
                <a:srgbClr val="0070C0"/>
              </a:solidFill>
              <a:latin typeface="+mj-ea"/>
              <a:ea typeface="+mj-ea"/>
              <a:cs typeface="+mn-cs"/>
            </a:endParaRPr>
          </a:p>
          <a:p>
            <a:pPr lvl="1">
              <a:lnSpc>
                <a:spcPct val="130000"/>
              </a:lnSpc>
            </a:pPr>
            <a:r>
              <a:rPr lang="en-US" altLang="zh-CN" sz="2000" dirty="0" smtClean="0">
                <a:solidFill>
                  <a:srgbClr val="0D7BC5"/>
                </a:solidFill>
              </a:rPr>
              <a:t>1996</a:t>
            </a:r>
            <a:r>
              <a:rPr lang="zh-CN" altLang="en-US" sz="2000" dirty="0" smtClean="0">
                <a:solidFill>
                  <a:srgbClr val="0D7BC5"/>
                </a:solidFill>
              </a:rPr>
              <a:t>年，</a:t>
            </a:r>
            <a:r>
              <a:rPr lang="en-US" altLang="zh-CN" sz="2000" dirty="0" smtClean="0">
                <a:solidFill>
                  <a:srgbClr val="0D7BC5"/>
                </a:solidFill>
              </a:rPr>
              <a:t>FAA</a:t>
            </a:r>
            <a:r>
              <a:rPr lang="zh-CN" altLang="en-US" sz="2000" dirty="0" smtClean="0">
                <a:solidFill>
                  <a:srgbClr val="0D7BC5"/>
                </a:solidFill>
              </a:rPr>
              <a:t>和</a:t>
            </a:r>
            <a:r>
              <a:rPr lang="en-US" altLang="zh-CN" sz="2000" dirty="0" smtClean="0">
                <a:solidFill>
                  <a:srgbClr val="0D7BC5"/>
                </a:solidFill>
              </a:rPr>
              <a:t>GAMA</a:t>
            </a:r>
            <a:r>
              <a:rPr lang="zh-CN" altLang="en-US" sz="2000" dirty="0" smtClean="0">
                <a:solidFill>
                  <a:srgbClr val="0D7BC5"/>
                </a:solidFill>
              </a:rPr>
              <a:t>、</a:t>
            </a:r>
            <a:r>
              <a:rPr lang="en-US" altLang="zh-CN" sz="2000" dirty="0" smtClean="0">
                <a:solidFill>
                  <a:srgbClr val="0D7BC5"/>
                </a:solidFill>
              </a:rPr>
              <a:t>AIA</a:t>
            </a:r>
            <a:r>
              <a:rPr lang="zh-CN" altLang="en-US" sz="2000" dirty="0" smtClean="0">
                <a:solidFill>
                  <a:srgbClr val="0D7BC5"/>
                </a:solidFill>
              </a:rPr>
              <a:t>共同研究如何改进产品审定审定过程（</a:t>
            </a:r>
            <a:r>
              <a:rPr lang="en-US" altLang="zh-CN" sz="2000" dirty="0" smtClean="0">
                <a:solidFill>
                  <a:srgbClr val="0D7BC5"/>
                </a:solidFill>
              </a:rPr>
              <a:t> Certification Process</a:t>
            </a:r>
            <a:r>
              <a:rPr lang="zh-CN" altLang="en-US" sz="2000" dirty="0" smtClean="0">
                <a:solidFill>
                  <a:srgbClr val="0D7BC5"/>
                </a:solidFill>
              </a:rPr>
              <a:t> </a:t>
            </a:r>
            <a:r>
              <a:rPr lang="en-US" altLang="zh-CN" sz="2000" dirty="0" smtClean="0">
                <a:solidFill>
                  <a:srgbClr val="0D7BC5"/>
                </a:solidFill>
              </a:rPr>
              <a:t>Improvement</a:t>
            </a:r>
            <a:r>
              <a:rPr lang="zh-CN" altLang="en-US" sz="2000" dirty="0" smtClean="0">
                <a:solidFill>
                  <a:srgbClr val="0D7BC5"/>
                </a:solidFill>
              </a:rPr>
              <a:t>）</a:t>
            </a:r>
            <a:endParaRPr lang="en-US" altLang="zh-CN" sz="2000" b="0" dirty="0" smtClean="0">
              <a:solidFill>
                <a:srgbClr val="0D7BC5"/>
              </a:solidFill>
            </a:endParaRPr>
          </a:p>
          <a:p>
            <a:pPr lvl="1">
              <a:lnSpc>
                <a:spcPct val="130000"/>
              </a:lnSpc>
            </a:pPr>
            <a:r>
              <a:rPr lang="en-US" altLang="zh-CN" sz="2000" dirty="0" smtClean="0">
                <a:solidFill>
                  <a:srgbClr val="0D7BC5"/>
                </a:solidFill>
              </a:rPr>
              <a:t>1998</a:t>
            </a:r>
            <a:r>
              <a:rPr lang="zh-CN" altLang="en-US" sz="2000" dirty="0" smtClean="0">
                <a:solidFill>
                  <a:srgbClr val="0D7BC5"/>
                </a:solidFill>
              </a:rPr>
              <a:t>年发布文件</a:t>
            </a:r>
            <a:r>
              <a:rPr lang="en-US" altLang="zh-CN" sz="2000" dirty="0" smtClean="0">
                <a:solidFill>
                  <a:srgbClr val="0D7BC5"/>
                </a:solidFill>
              </a:rPr>
              <a:t>《</a:t>
            </a:r>
            <a:r>
              <a:rPr lang="en-US" sz="2000" dirty="0" smtClean="0"/>
              <a:t> </a:t>
            </a:r>
            <a:r>
              <a:rPr lang="en-US" altLang="en-US" sz="2000" dirty="0" smtClean="0">
                <a:solidFill>
                  <a:srgbClr val="0D7BC5"/>
                </a:solidFill>
              </a:rPr>
              <a:t>FAA</a:t>
            </a:r>
            <a:r>
              <a:rPr lang="zh-CN" altLang="en-US" sz="2000" dirty="0" smtClean="0">
                <a:solidFill>
                  <a:srgbClr val="0D7BC5"/>
                </a:solidFill>
              </a:rPr>
              <a:t>与工业方产品合格审定指南</a:t>
            </a:r>
            <a:r>
              <a:rPr lang="en-US" altLang="zh-CN" sz="2000" dirty="0" smtClean="0">
                <a:solidFill>
                  <a:srgbClr val="0D7BC5"/>
                </a:solidFill>
              </a:rPr>
              <a:t>》</a:t>
            </a:r>
            <a:r>
              <a:rPr lang="zh-CN" altLang="en-US" sz="2000" dirty="0" smtClean="0">
                <a:solidFill>
                  <a:srgbClr val="0D7BC5"/>
                </a:solidFill>
              </a:rPr>
              <a:t>，提出了安全保障合作计划</a:t>
            </a:r>
            <a:r>
              <a:rPr lang="zh-CN" altLang="en-US" sz="2000" dirty="0" smtClean="0"/>
              <a:t>（</a:t>
            </a:r>
            <a:r>
              <a:rPr lang="en-US" altLang="zh-CN" sz="2000" dirty="0" smtClean="0">
                <a:solidFill>
                  <a:srgbClr val="0D7BC5"/>
                </a:solidFill>
              </a:rPr>
              <a:t>PSP</a:t>
            </a:r>
            <a:r>
              <a:rPr lang="zh-CN" altLang="en-US" sz="2000" dirty="0" smtClean="0">
                <a:solidFill>
                  <a:srgbClr val="0D7BC5"/>
                </a:solidFill>
              </a:rPr>
              <a:t>）和强调和专项合格审定计划（</a:t>
            </a:r>
            <a:r>
              <a:rPr lang="en-US" altLang="zh-CN" sz="2000" dirty="0" smtClean="0">
                <a:solidFill>
                  <a:srgbClr val="0D7BC5"/>
                </a:solidFill>
              </a:rPr>
              <a:t>PSCP</a:t>
            </a:r>
            <a:r>
              <a:rPr lang="zh-CN" altLang="en-US" sz="2000" dirty="0" smtClean="0">
                <a:solidFill>
                  <a:srgbClr val="0D7BC5"/>
                </a:solidFill>
              </a:rPr>
              <a:t>）</a:t>
            </a:r>
            <a:endParaRPr lang="en-US" altLang="zh-CN" sz="2000" dirty="0" smtClean="0">
              <a:solidFill>
                <a:srgbClr val="0D7BC5"/>
              </a:solidFill>
            </a:endParaRPr>
          </a:p>
          <a:p>
            <a:pPr lvl="1">
              <a:lnSpc>
                <a:spcPct val="130000"/>
              </a:lnSpc>
            </a:pPr>
            <a:r>
              <a:rPr lang="en-US" altLang="zh-CN" sz="2000" dirty="0" smtClean="0">
                <a:solidFill>
                  <a:srgbClr val="0D7BC5"/>
                </a:solidFill>
              </a:rPr>
              <a:t>FAA</a:t>
            </a:r>
            <a:r>
              <a:rPr lang="zh-CN" altLang="en-US" sz="2000" dirty="0" smtClean="0">
                <a:solidFill>
                  <a:srgbClr val="0D7BC5"/>
                </a:solidFill>
              </a:rPr>
              <a:t>随后修订</a:t>
            </a:r>
            <a:r>
              <a:rPr lang="en-US" altLang="zh-CN" sz="2000" dirty="0" smtClean="0">
                <a:solidFill>
                  <a:srgbClr val="0D7BC5"/>
                </a:solidFill>
              </a:rPr>
              <a:t>Order</a:t>
            </a:r>
            <a:r>
              <a:rPr lang="zh-CN" altLang="en-US" sz="2000" dirty="0" smtClean="0">
                <a:solidFill>
                  <a:srgbClr val="0D7BC5"/>
                </a:solidFill>
              </a:rPr>
              <a:t> </a:t>
            </a:r>
            <a:r>
              <a:rPr lang="en-US" altLang="zh-CN" sz="2000" dirty="0" smtClean="0">
                <a:solidFill>
                  <a:srgbClr val="0D7BC5"/>
                </a:solidFill>
              </a:rPr>
              <a:t>8110.4C</a:t>
            </a:r>
            <a:r>
              <a:rPr lang="zh-CN" altLang="en-US" sz="2000" dirty="0" smtClean="0">
                <a:solidFill>
                  <a:srgbClr val="0D7BC5"/>
                </a:solidFill>
              </a:rPr>
              <a:t>中的有关内容，明确产品审定过程中</a:t>
            </a:r>
            <a:r>
              <a:rPr lang="en-US" altLang="zh-CN" sz="2000" dirty="0" smtClean="0">
                <a:solidFill>
                  <a:srgbClr val="0D7BC5"/>
                </a:solidFill>
              </a:rPr>
              <a:t>PSP</a:t>
            </a:r>
            <a:r>
              <a:rPr lang="zh-CN" altLang="en-US" sz="2000" dirty="0" smtClean="0">
                <a:solidFill>
                  <a:srgbClr val="0D7BC5"/>
                </a:solidFill>
              </a:rPr>
              <a:t>和</a:t>
            </a:r>
            <a:r>
              <a:rPr lang="en-US" altLang="zh-CN" sz="2000" dirty="0" smtClean="0">
                <a:solidFill>
                  <a:srgbClr val="0D7BC5"/>
                </a:solidFill>
              </a:rPr>
              <a:t>PSCP</a:t>
            </a:r>
            <a:r>
              <a:rPr lang="zh-CN" altLang="en-US" sz="2000" dirty="0" smtClean="0">
                <a:solidFill>
                  <a:srgbClr val="0D7BC5"/>
                </a:solidFill>
              </a:rPr>
              <a:t>的作用。</a:t>
            </a:r>
            <a:endParaRPr lang="en-US" altLang="zh-CN" sz="2000" dirty="0" smtClean="0">
              <a:solidFill>
                <a:srgbClr val="0D7BC5"/>
              </a:solidFill>
            </a:endParaRPr>
          </a:p>
          <a:p>
            <a:endParaRPr lang="zh-CN" alt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p:txBody>
          <a:bodyPr/>
          <a:lstStyle/>
          <a:p>
            <a:pPr>
              <a:lnSpc>
                <a:spcPct val="120000"/>
              </a:lnSpc>
            </a:pPr>
            <a:r>
              <a:rPr lang="zh-CN" altLang="en-US" sz="2400" dirty="0" smtClean="0"/>
              <a:t>审定计划</a:t>
            </a:r>
            <a:endParaRPr lang="en-US" altLang="zh-CN" sz="2400" dirty="0" smtClean="0"/>
          </a:p>
          <a:p>
            <a:pPr lvl="1">
              <a:lnSpc>
                <a:spcPct val="120000"/>
              </a:lnSpc>
            </a:pPr>
            <a:r>
              <a:rPr lang="zh-CN" altLang="en-US" sz="2000" dirty="0" smtClean="0"/>
              <a:t>安全保障合作计划 </a:t>
            </a:r>
            <a:r>
              <a:rPr lang="en-US" altLang="zh-CN" sz="2000" dirty="0" smtClean="0"/>
              <a:t>(Partner for Safety Plan</a:t>
            </a:r>
            <a:r>
              <a:rPr lang="zh-CN" altLang="en-US" sz="2000" dirty="0" smtClean="0"/>
              <a:t>，简称</a:t>
            </a:r>
            <a:r>
              <a:rPr lang="en-US" altLang="zh-CN" sz="2000" dirty="0" smtClean="0"/>
              <a:t>PSP</a:t>
            </a:r>
            <a:r>
              <a:rPr lang="zh-CN" altLang="en-US" sz="2000" dirty="0" smtClean="0"/>
              <a:t>）</a:t>
            </a:r>
          </a:p>
          <a:p>
            <a:pPr lvl="1">
              <a:lnSpc>
                <a:spcPct val="120000"/>
              </a:lnSpc>
              <a:buNone/>
            </a:pPr>
            <a:r>
              <a:rPr lang="en-US" altLang="zh-CN" dirty="0" smtClean="0"/>
              <a:t>	</a:t>
            </a:r>
            <a:r>
              <a:rPr lang="zh-CN" altLang="en-US" sz="1800" dirty="0" smtClean="0"/>
              <a:t>为了在型号合格审定过程中达到相互合作和工作高效、确保航空器安全性的目的，</a:t>
            </a:r>
            <a:r>
              <a:rPr lang="zh-CN" altLang="en-US" sz="1800" dirty="0" smtClean="0">
                <a:solidFill>
                  <a:srgbClr val="FF0000"/>
                </a:solidFill>
              </a:rPr>
              <a:t>中国民用航空局</a:t>
            </a:r>
            <a:r>
              <a:rPr lang="zh-CN" altLang="en-US" sz="1800" dirty="0" smtClean="0"/>
              <a:t>（</a:t>
            </a:r>
            <a:r>
              <a:rPr lang="en-US" altLang="zh-CN" sz="1800" dirty="0" smtClean="0"/>
              <a:t>CAAC</a:t>
            </a:r>
            <a:r>
              <a:rPr lang="zh-CN" altLang="en-US" sz="1800" dirty="0" smtClean="0"/>
              <a:t>）或责任审定单位与型号合格证或型号设计批准书</a:t>
            </a:r>
            <a:r>
              <a:rPr lang="zh-CN" altLang="en-US" sz="1800" dirty="0" smtClean="0">
                <a:solidFill>
                  <a:srgbClr val="FF0000"/>
                </a:solidFill>
              </a:rPr>
              <a:t>申请人</a:t>
            </a:r>
            <a:r>
              <a:rPr lang="zh-CN" altLang="en-US" sz="1800" dirty="0" smtClean="0"/>
              <a:t>共同签订的一份</a:t>
            </a:r>
            <a:r>
              <a:rPr lang="zh-CN" altLang="en-US" sz="1800" dirty="0" smtClean="0">
                <a:solidFill>
                  <a:srgbClr val="FF0000"/>
                </a:solidFill>
              </a:rPr>
              <a:t>合作协议</a:t>
            </a:r>
            <a:r>
              <a:rPr lang="zh-CN" altLang="en-US" sz="1800" dirty="0" smtClean="0"/>
              <a:t>，通过实施该计划，责任审定单位、责任审查部门和型号合格证或型号设计批准书申请人将通过关注涉及民用航空器安全的重要问题，高效的完成型号合格审定进程。 </a:t>
            </a:r>
            <a:endParaRPr lang="en-US" altLang="zh-CN" dirty="0" smtClean="0"/>
          </a:p>
          <a:p>
            <a:pPr lvl="1">
              <a:lnSpc>
                <a:spcPct val="120000"/>
              </a:lnSpc>
            </a:pPr>
            <a:r>
              <a:rPr lang="zh-CN" altLang="en-US" sz="2000" dirty="0" smtClean="0"/>
              <a:t>是申请人和局方的协议性文件，主要就合作关系、沟通机制、问题解决程序、评价指标和评估方式等做出说明。</a:t>
            </a:r>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285720" y="1142984"/>
            <a:ext cx="8431428" cy="4787900"/>
          </a:xfrm>
        </p:spPr>
        <p:txBody>
          <a:bodyPr/>
          <a:lstStyle/>
          <a:p>
            <a:pPr>
              <a:lnSpc>
                <a:spcPct val="120000"/>
              </a:lnSpc>
            </a:pPr>
            <a:r>
              <a:rPr lang="zh-CN" altLang="en-US" sz="2400" dirty="0" smtClean="0"/>
              <a:t>审定计划</a:t>
            </a:r>
            <a:endParaRPr lang="en-US" altLang="zh-CN" sz="2400" dirty="0" smtClean="0"/>
          </a:p>
          <a:p>
            <a:pPr lvl="1">
              <a:lnSpc>
                <a:spcPct val="120000"/>
              </a:lnSpc>
            </a:pPr>
            <a:r>
              <a:rPr lang="zh-CN" altLang="en-US" sz="2000" dirty="0" smtClean="0"/>
              <a:t>专项合格审定计划（</a:t>
            </a:r>
            <a:r>
              <a:rPr lang="en-US" altLang="zh-CN" sz="2000" b="0" dirty="0" smtClean="0"/>
              <a:t>Project Specific Certification Plan</a:t>
            </a:r>
            <a:r>
              <a:rPr lang="zh-CN" altLang="en-US" sz="2000" dirty="0" smtClean="0"/>
              <a:t>，简称</a:t>
            </a:r>
            <a:r>
              <a:rPr lang="en-US" altLang="zh-CN" sz="2000" b="0" dirty="0" smtClean="0"/>
              <a:t>PSCP</a:t>
            </a:r>
            <a:r>
              <a:rPr lang="zh-CN" altLang="en-US" sz="2000" dirty="0" smtClean="0"/>
              <a:t>），将申请人的审定计划（</a:t>
            </a:r>
            <a:r>
              <a:rPr lang="en-US" altLang="zh-CN" sz="2000" dirty="0" smtClean="0"/>
              <a:t>CP</a:t>
            </a:r>
            <a:r>
              <a:rPr lang="zh-CN" altLang="en-US" sz="2000" dirty="0" smtClean="0"/>
              <a:t>）信息和责任审查部门的审定项目计划（</a:t>
            </a:r>
            <a:r>
              <a:rPr lang="en-US" altLang="zh-CN" sz="2000" dirty="0" smtClean="0"/>
              <a:t>CPP</a:t>
            </a:r>
            <a:r>
              <a:rPr lang="zh-CN" altLang="en-US" sz="2000" dirty="0" smtClean="0"/>
              <a:t>）信息结合在一起并考虑了具体审查项目特有信息的计划。</a:t>
            </a:r>
            <a:endParaRPr lang="en-US" altLang="zh-CN" sz="2000" dirty="0" smtClean="0"/>
          </a:p>
          <a:p>
            <a:pPr lvl="1">
              <a:lnSpc>
                <a:spcPct val="120000"/>
              </a:lnSpc>
            </a:pPr>
            <a:r>
              <a:rPr lang="zh-CN" altLang="en-US" sz="2000" dirty="0" smtClean="0"/>
              <a:t>主要内容：</a:t>
            </a:r>
            <a:endParaRPr lang="en-US" altLang="zh-CN" sz="2000" dirty="0" smtClean="0"/>
          </a:p>
          <a:p>
            <a:pPr lvl="2">
              <a:lnSpc>
                <a:spcPct val="120000"/>
              </a:lnSpc>
            </a:pPr>
            <a:r>
              <a:rPr lang="zh-CN" altLang="en-US" sz="1800" dirty="0" smtClean="0"/>
              <a:t>项目描述、进度、审定基础、符合性方法、试验计划及符合性文件等说明；</a:t>
            </a:r>
            <a:endParaRPr lang="en-US" altLang="zh-CN" sz="1800" dirty="0" smtClean="0"/>
          </a:p>
          <a:p>
            <a:pPr lvl="2">
              <a:lnSpc>
                <a:spcPct val="120000"/>
              </a:lnSpc>
            </a:pPr>
            <a:r>
              <a:rPr lang="zh-CN" altLang="en-US" sz="1800" dirty="0" smtClean="0"/>
              <a:t>还要就生产合格审定、证后管理、持续适航文件及管理等做出规划。</a:t>
            </a:r>
            <a:endParaRPr lang="en-US" altLang="zh-CN" sz="1800" dirty="0" smtClean="0"/>
          </a:p>
          <a:p>
            <a:pPr lvl="1">
              <a:lnSpc>
                <a:spcPct val="120000"/>
              </a:lnSpc>
            </a:pPr>
            <a:endParaRPr lang="en-US" altLang="zh-CN" sz="2000" dirty="0" smtClean="0"/>
          </a:p>
          <a:p>
            <a:pPr lvl="1">
              <a:lnSpc>
                <a:spcPct val="120000"/>
              </a:lnSpc>
              <a:buNone/>
            </a:pPr>
            <a:r>
              <a:rPr lang="en-US" altLang="zh-CN" sz="2000" dirty="0" smtClean="0"/>
              <a:t>	</a:t>
            </a:r>
            <a:endParaRPr lang="zh-CN" altLang="en-US" sz="2000" dirty="0" smtClean="0"/>
          </a:p>
          <a:p>
            <a:pPr>
              <a:buNone/>
            </a:pPr>
            <a:endParaRPr lang="zh-CN" altLang="en-US" sz="2400" dirty="0"/>
          </a:p>
        </p:txBody>
      </p:sp>
      <p:sp>
        <p:nvSpPr>
          <p:cNvPr id="6" name="TextBox 5"/>
          <p:cNvSpPr txBox="1"/>
          <p:nvPr/>
        </p:nvSpPr>
        <p:spPr>
          <a:xfrm>
            <a:off x="3623356" y="5357826"/>
            <a:ext cx="1656184" cy="523220"/>
          </a:xfrm>
          <a:prstGeom prst="rect">
            <a:avLst/>
          </a:prstGeom>
          <a:solidFill>
            <a:srgbClr val="FFC000"/>
          </a:solidFill>
          <a:ln>
            <a:solidFill>
              <a:srgbClr val="0000FF"/>
            </a:solidFill>
          </a:ln>
        </p:spPr>
        <p:txBody>
          <a:bodyPr wrap="square" rtlCol="0">
            <a:spAutoFit/>
          </a:bodyPr>
          <a:lstStyle/>
          <a:p>
            <a:pPr algn="ctr"/>
            <a:r>
              <a:rPr lang="en-US" altLang="zh-CN" sz="2800" dirty="0" smtClean="0"/>
              <a:t>PSCP</a:t>
            </a:r>
            <a:endParaRPr lang="zh-CN" altLang="en-US" sz="2800" dirty="0"/>
          </a:p>
        </p:txBody>
      </p:sp>
      <p:sp>
        <p:nvSpPr>
          <p:cNvPr id="7" name="TextBox 6"/>
          <p:cNvSpPr txBox="1"/>
          <p:nvPr/>
        </p:nvSpPr>
        <p:spPr>
          <a:xfrm>
            <a:off x="6143636" y="5357826"/>
            <a:ext cx="1656184" cy="523220"/>
          </a:xfrm>
          <a:prstGeom prst="rect">
            <a:avLst/>
          </a:prstGeom>
          <a:solidFill>
            <a:srgbClr val="74E1F0"/>
          </a:solidFill>
          <a:ln>
            <a:solidFill>
              <a:srgbClr val="0000FF"/>
            </a:solidFill>
          </a:ln>
        </p:spPr>
        <p:txBody>
          <a:bodyPr wrap="square" rtlCol="0">
            <a:spAutoFit/>
          </a:bodyPr>
          <a:lstStyle/>
          <a:p>
            <a:pPr algn="ctr"/>
            <a:r>
              <a:rPr lang="en-US" altLang="zh-CN" sz="2800" dirty="0" smtClean="0"/>
              <a:t>CCP</a:t>
            </a:r>
            <a:endParaRPr lang="zh-CN" altLang="en-US" sz="2800" dirty="0"/>
          </a:p>
        </p:txBody>
      </p:sp>
      <p:sp>
        <p:nvSpPr>
          <p:cNvPr id="8" name="TextBox 7"/>
          <p:cNvSpPr txBox="1"/>
          <p:nvPr/>
        </p:nvSpPr>
        <p:spPr>
          <a:xfrm>
            <a:off x="1103076" y="5357826"/>
            <a:ext cx="1656184" cy="523220"/>
          </a:xfrm>
          <a:prstGeom prst="rect">
            <a:avLst/>
          </a:prstGeom>
          <a:solidFill>
            <a:srgbClr val="74E1F0"/>
          </a:solidFill>
          <a:ln>
            <a:solidFill>
              <a:srgbClr val="0000FF"/>
            </a:solidFill>
          </a:ln>
        </p:spPr>
        <p:txBody>
          <a:bodyPr wrap="square" rtlCol="0">
            <a:spAutoFit/>
          </a:bodyPr>
          <a:lstStyle/>
          <a:p>
            <a:pPr algn="ctr"/>
            <a:r>
              <a:rPr lang="en-US" altLang="zh-CN" sz="2800" dirty="0" smtClean="0"/>
              <a:t>CP</a:t>
            </a:r>
            <a:endParaRPr lang="zh-CN" altLang="en-US" sz="2800" dirty="0"/>
          </a:p>
        </p:txBody>
      </p:sp>
      <p:cxnSp>
        <p:nvCxnSpPr>
          <p:cNvPr id="10" name="直接箭头连接符 9"/>
          <p:cNvCxnSpPr>
            <a:stCxn id="8" idx="3"/>
            <a:endCxn id="6" idx="1"/>
          </p:cNvCxnSpPr>
          <p:nvPr/>
        </p:nvCxnSpPr>
        <p:spPr>
          <a:xfrm>
            <a:off x="2759260" y="5619436"/>
            <a:ext cx="864096"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1"/>
            <a:endCxn id="6" idx="3"/>
          </p:cNvCxnSpPr>
          <p:nvPr/>
        </p:nvCxnSpPr>
        <p:spPr>
          <a:xfrm flipH="1">
            <a:off x="5279540" y="5619436"/>
            <a:ext cx="864096"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9" y="1142984"/>
            <a:ext cx="8643967" cy="5143536"/>
          </a:xfrm>
        </p:spPr>
        <p:txBody>
          <a:bodyPr/>
          <a:lstStyle/>
          <a:p>
            <a:pPr eaLnBrk="1"/>
            <a:r>
              <a:rPr lang="en-US" altLang="zh-CN" sz="2400" dirty="0" smtClean="0"/>
              <a:t>AP-21-AA-2011-03-R4</a:t>
            </a:r>
            <a:r>
              <a:rPr lang="zh-CN" altLang="en-US" sz="2400" dirty="0" smtClean="0"/>
              <a:t>主要参照</a:t>
            </a:r>
            <a:r>
              <a:rPr lang="en-US" altLang="zh-CN" sz="2400" dirty="0" smtClean="0"/>
              <a:t>Order8110.4C</a:t>
            </a:r>
            <a:r>
              <a:rPr lang="zh-CN" altLang="en-US" sz="2400" dirty="0" smtClean="0"/>
              <a:t>修订而成</a:t>
            </a:r>
            <a:endParaRPr lang="en-US" altLang="zh-CN" sz="2400" dirty="0" smtClean="0"/>
          </a:p>
          <a:p>
            <a:pPr lvl="1" eaLnBrk="1"/>
            <a:r>
              <a:rPr lang="en-US" altLang="zh-CN" sz="2000" dirty="0" smtClean="0"/>
              <a:t>1999</a:t>
            </a:r>
            <a:r>
              <a:rPr lang="zh-CN" altLang="en-US" sz="2000" dirty="0" smtClean="0"/>
              <a:t>年</a:t>
            </a:r>
            <a:r>
              <a:rPr lang="en-US" altLang="zh-CN" sz="2000" dirty="0" smtClean="0"/>
              <a:t>FAA</a:t>
            </a:r>
            <a:r>
              <a:rPr lang="zh-CN" altLang="en-US" sz="2000" dirty="0" smtClean="0"/>
              <a:t>发起</a:t>
            </a:r>
            <a:r>
              <a:rPr lang="en-US" altLang="zh-CN" sz="2000" dirty="0" smtClean="0"/>
              <a:t>Certification Process Improvement (CPI)</a:t>
            </a:r>
            <a:r>
              <a:rPr lang="zh-CN" altLang="en-US" sz="2000" dirty="0" smtClean="0"/>
              <a:t>计划，对型号审定过程有重大影响：</a:t>
            </a:r>
            <a:endParaRPr lang="en-US" altLang="zh-CN" sz="2000" dirty="0" smtClean="0"/>
          </a:p>
          <a:p>
            <a:pPr lvl="2" eaLnBrk="1"/>
            <a:r>
              <a:rPr lang="zh-CN" altLang="en-US" dirty="0" smtClean="0"/>
              <a:t>提高型号审定效率</a:t>
            </a:r>
            <a:endParaRPr lang="en-US" altLang="zh-CN" dirty="0" smtClean="0"/>
          </a:p>
          <a:p>
            <a:pPr lvl="2" eaLnBrk="1"/>
            <a:r>
              <a:rPr lang="zh-CN" altLang="en-US" dirty="0" smtClean="0"/>
              <a:t>明确双方的定位、职责和责任</a:t>
            </a:r>
          </a:p>
          <a:p>
            <a:pPr lvl="2" eaLnBrk="1"/>
            <a:r>
              <a:rPr lang="zh-CN" altLang="en-US" dirty="0" smtClean="0"/>
              <a:t>及时解决争端，及早确定方法</a:t>
            </a:r>
            <a:endParaRPr lang="en-US" altLang="zh-CN" dirty="0" smtClean="0"/>
          </a:p>
          <a:p>
            <a:pPr lvl="2" eaLnBrk="1"/>
            <a:r>
              <a:rPr lang="zh-CN" altLang="en-US" dirty="0" smtClean="0"/>
              <a:t>强调安全管理，适度控制监督</a:t>
            </a:r>
            <a:endParaRPr lang="en-US" altLang="zh-CN" dirty="0" smtClean="0"/>
          </a:p>
          <a:p>
            <a:pPr lvl="1" eaLnBrk="1"/>
            <a:r>
              <a:rPr lang="zh-CN" altLang="en-US" sz="2000" dirty="0" smtClean="0"/>
              <a:t>按</a:t>
            </a:r>
            <a:r>
              <a:rPr lang="en-US" altLang="zh-CN" sz="2000" dirty="0" smtClean="0"/>
              <a:t>CPI</a:t>
            </a:r>
            <a:r>
              <a:rPr lang="zh-CN" altLang="en-US" sz="2000" dirty="0" smtClean="0"/>
              <a:t>的报告，修订</a:t>
            </a:r>
            <a:r>
              <a:rPr lang="en-US" altLang="zh-CN" sz="2000" dirty="0" smtClean="0"/>
              <a:t>Order8110.4B</a:t>
            </a:r>
            <a:r>
              <a:rPr lang="zh-CN" altLang="en-US" sz="2000" dirty="0" smtClean="0"/>
              <a:t>版，</a:t>
            </a:r>
            <a:r>
              <a:rPr lang="en-US" altLang="zh-CN" sz="2000" dirty="0" smtClean="0"/>
              <a:t>2005</a:t>
            </a:r>
            <a:r>
              <a:rPr lang="zh-CN" altLang="en-US" sz="2000" dirty="0" smtClean="0"/>
              <a:t>年</a:t>
            </a:r>
            <a:r>
              <a:rPr lang="en-US" altLang="zh-CN" sz="2000" dirty="0" smtClean="0"/>
              <a:t>10</a:t>
            </a:r>
            <a:r>
              <a:rPr lang="zh-CN" altLang="en-US" sz="2000" dirty="0" smtClean="0"/>
              <a:t>月</a:t>
            </a:r>
            <a:r>
              <a:rPr lang="en-US" altLang="zh-CN" sz="2000" dirty="0" smtClean="0"/>
              <a:t>26</a:t>
            </a:r>
            <a:r>
              <a:rPr lang="zh-CN" altLang="en-US" sz="2000" dirty="0" smtClean="0"/>
              <a:t>发布</a:t>
            </a:r>
            <a:r>
              <a:rPr lang="en-US" altLang="zh-CN" sz="2000" dirty="0" smtClean="0"/>
              <a:t>Order8110.4C</a:t>
            </a:r>
            <a:r>
              <a:rPr lang="zh-CN" altLang="en-US" sz="2000" dirty="0" smtClean="0"/>
              <a:t>，之后于</a:t>
            </a:r>
            <a:r>
              <a:rPr lang="en-US" altLang="zh-CN" sz="2000" dirty="0" smtClean="0"/>
              <a:t>2007.3</a:t>
            </a:r>
            <a:r>
              <a:rPr lang="zh-CN" altLang="en-US" sz="2000" dirty="0" smtClean="0"/>
              <a:t>、</a:t>
            </a:r>
            <a:r>
              <a:rPr lang="en-US" altLang="zh-CN" sz="2000" dirty="0" smtClean="0"/>
              <a:t>2008.4</a:t>
            </a:r>
            <a:r>
              <a:rPr lang="zh-CN" altLang="en-US" sz="2000" dirty="0" smtClean="0"/>
              <a:t>、</a:t>
            </a:r>
            <a:r>
              <a:rPr lang="en-US" altLang="zh-CN" sz="2000" dirty="0" smtClean="0"/>
              <a:t>2010.3</a:t>
            </a:r>
            <a:r>
              <a:rPr lang="zh-CN" altLang="en-US" sz="2000" dirty="0" smtClean="0"/>
              <a:t>、</a:t>
            </a:r>
            <a:r>
              <a:rPr lang="en-US" altLang="zh-CN" sz="2000" dirty="0" smtClean="0"/>
              <a:t>2011.3</a:t>
            </a:r>
            <a:r>
              <a:rPr lang="zh-CN" altLang="en-US" sz="2000" dirty="0" smtClean="0"/>
              <a:t>、</a:t>
            </a:r>
            <a:r>
              <a:rPr lang="en-US" altLang="zh-CN" sz="2000" dirty="0" smtClean="0"/>
              <a:t>2011.12</a:t>
            </a:r>
            <a:r>
              <a:rPr lang="zh-CN" altLang="en-US" sz="2000" dirty="0" smtClean="0"/>
              <a:t>进行了</a:t>
            </a:r>
            <a:r>
              <a:rPr lang="en-US" altLang="zh-CN" sz="2000" dirty="0" smtClean="0"/>
              <a:t>5</a:t>
            </a:r>
            <a:r>
              <a:rPr lang="zh-CN" altLang="en-US" sz="2000" dirty="0" smtClean="0"/>
              <a:t>次更改（</a:t>
            </a:r>
            <a:r>
              <a:rPr lang="en-US" altLang="zh-CN" sz="2000" dirty="0" smtClean="0"/>
              <a:t>Change</a:t>
            </a:r>
            <a:r>
              <a:rPr lang="zh-CN" altLang="en-US" sz="2000" dirty="0" smtClean="0"/>
              <a:t>）。</a:t>
            </a:r>
            <a:endParaRPr lang="en-US" altLang="zh-CN" sz="2000" dirty="0" smtClean="0"/>
          </a:p>
        </p:txBody>
      </p:sp>
      <p:sp>
        <p:nvSpPr>
          <p:cNvPr id="3" name="标题 2"/>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审定计划</a:t>
            </a:r>
            <a:r>
              <a:rPr lang="en-US" altLang="zh-CN" sz="2400" dirty="0" smtClean="0"/>
              <a:t>(Certification Plan</a:t>
            </a:r>
            <a:r>
              <a:rPr lang="zh-CN" altLang="en-US" sz="2400" dirty="0" smtClean="0"/>
              <a:t>，简称</a:t>
            </a:r>
            <a:r>
              <a:rPr lang="en-US" altLang="zh-CN" sz="2400" dirty="0" smtClean="0"/>
              <a:t>CP)</a:t>
            </a:r>
            <a:r>
              <a:rPr lang="zh-CN" altLang="en-US" sz="2400" dirty="0" smtClean="0"/>
              <a:t>，是申请人制定的关于采用何种符合性验证方法来表明产品符合审定基础的计划。</a:t>
            </a:r>
          </a:p>
          <a:p>
            <a:pPr>
              <a:lnSpc>
                <a:spcPct val="150000"/>
              </a:lnSpc>
            </a:pPr>
            <a:r>
              <a:rPr lang="zh-CN" altLang="en-US" sz="2400" dirty="0" smtClean="0"/>
              <a:t>审定项目计划</a:t>
            </a:r>
            <a:r>
              <a:rPr lang="en-US" altLang="zh-CN" sz="2400" dirty="0" smtClean="0"/>
              <a:t>(Certification Project Plan</a:t>
            </a:r>
            <a:r>
              <a:rPr lang="zh-CN" altLang="en-US" sz="2400" dirty="0" smtClean="0"/>
              <a:t>，简称</a:t>
            </a:r>
            <a:r>
              <a:rPr lang="en-US" altLang="zh-CN" sz="2400" dirty="0" smtClean="0"/>
              <a:t>CPP)</a:t>
            </a:r>
            <a:r>
              <a:rPr lang="zh-CN" altLang="en-US" sz="2400" dirty="0" smtClean="0"/>
              <a:t>是型号合格审查方内部的项目计划，用于协调型号合格审查方内部的人力资源、人员责任和进度。通常</a:t>
            </a:r>
            <a:r>
              <a:rPr lang="en-US" altLang="zh-CN" sz="2400" dirty="0" smtClean="0"/>
              <a:t>CPP</a:t>
            </a:r>
            <a:r>
              <a:rPr lang="zh-CN" altLang="en-US" sz="2400" dirty="0" smtClean="0"/>
              <a:t>会与</a:t>
            </a:r>
            <a:r>
              <a:rPr lang="en-US" altLang="zh-CN" sz="2400" dirty="0" smtClean="0"/>
              <a:t>PSCP</a:t>
            </a:r>
            <a:r>
              <a:rPr lang="zh-CN" altLang="en-US" sz="2400" dirty="0" smtClean="0"/>
              <a:t>结合 ，不会单独体现在型号审定工作中。</a:t>
            </a:r>
            <a:endParaRPr lang="zh-CN" altLang="en-US" b="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4751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5137" name="Object 1"/>
          <p:cNvGraphicFramePr>
            <a:graphicFrameLocks noChangeAspect="1"/>
          </p:cNvGraphicFramePr>
          <p:nvPr/>
        </p:nvGraphicFramePr>
        <p:xfrm>
          <a:off x="179512" y="1988840"/>
          <a:ext cx="8763874" cy="3816425"/>
        </p:xfrm>
        <a:graphic>
          <a:graphicData uri="http://schemas.openxmlformats.org/presentationml/2006/ole">
            <p:oleObj spid="_x0000_s1026" name="Visio" r:id="rId3" imgW="6874384" imgH="2313803" progId="Visio.Drawing.11">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3" name="内容占位符 2"/>
          <p:cNvSpPr>
            <a:spLocks noGrp="1"/>
          </p:cNvSpPr>
          <p:nvPr>
            <p:ph idx="1"/>
          </p:nvPr>
        </p:nvSpPr>
        <p:spPr>
          <a:xfrm>
            <a:off x="0" y="1142984"/>
            <a:ext cx="9144000" cy="5715016"/>
          </a:xfrm>
          <a:solidFill>
            <a:schemeClr val="bg1"/>
          </a:solidFill>
        </p:spPr>
        <p:txBody>
          <a:bodyPr/>
          <a:lstStyle/>
          <a:p>
            <a:pPr>
              <a:lnSpc>
                <a:spcPct val="100000"/>
              </a:lnSpc>
            </a:pPr>
            <a:r>
              <a:rPr lang="zh-CN" altLang="en-US" sz="2000" dirty="0" smtClean="0"/>
              <a:t>系统级的审定计划</a:t>
            </a:r>
            <a:r>
              <a:rPr lang="en-US" altLang="zh-CN" sz="2000" dirty="0" smtClean="0"/>
              <a:t>(CP )</a:t>
            </a:r>
          </a:p>
          <a:p>
            <a:pPr lvl="1">
              <a:lnSpc>
                <a:spcPct val="100000"/>
              </a:lnSpc>
              <a:buNone/>
            </a:pPr>
            <a:r>
              <a:rPr lang="en-US" altLang="zh-CN" sz="1600" dirty="0" smtClean="0"/>
              <a:t>(1) </a:t>
            </a:r>
            <a:r>
              <a:rPr lang="zh-CN" altLang="en-US" sz="1600" dirty="0" smtClean="0"/>
              <a:t>详细的系统或专业</a:t>
            </a:r>
            <a:r>
              <a:rPr lang="en-US" altLang="zh-CN" sz="1600" dirty="0" smtClean="0"/>
              <a:t>/</a:t>
            </a:r>
            <a:r>
              <a:rPr lang="zh-CN" altLang="en-US" sz="1600" dirty="0" smtClean="0"/>
              <a:t>专题描述，包括系统或专业</a:t>
            </a:r>
            <a:r>
              <a:rPr lang="en-US" altLang="zh-CN" sz="1600" dirty="0" smtClean="0"/>
              <a:t>/</a:t>
            </a:r>
            <a:r>
              <a:rPr lang="zh-CN" altLang="en-US" sz="1600" dirty="0" smtClean="0"/>
              <a:t>专题的设计特点、功能、示意图、子系统和</a:t>
            </a:r>
            <a:r>
              <a:rPr lang="en-US" altLang="zh-CN" sz="1600" dirty="0" smtClean="0"/>
              <a:t>/</a:t>
            </a:r>
            <a:r>
              <a:rPr lang="zh-CN" altLang="en-US" sz="1600" dirty="0" smtClean="0"/>
              <a:t>或组件的描述等； </a:t>
            </a:r>
          </a:p>
          <a:p>
            <a:pPr lvl="1">
              <a:lnSpc>
                <a:spcPct val="100000"/>
              </a:lnSpc>
              <a:buNone/>
            </a:pPr>
            <a:r>
              <a:rPr lang="en-US" altLang="zh-CN" sz="1600" dirty="0" smtClean="0"/>
              <a:t>(2) </a:t>
            </a:r>
            <a:r>
              <a:rPr lang="zh-CN" altLang="en-US" sz="1600" dirty="0" smtClean="0"/>
              <a:t>系统构型控制文件，包括选装设备文件和选装软件文件； </a:t>
            </a:r>
          </a:p>
          <a:p>
            <a:pPr lvl="1">
              <a:lnSpc>
                <a:spcPct val="100000"/>
              </a:lnSpc>
              <a:buNone/>
            </a:pPr>
            <a:r>
              <a:rPr lang="en-US" altLang="zh-CN" sz="1600" dirty="0" smtClean="0"/>
              <a:t>(3) </a:t>
            </a:r>
            <a:r>
              <a:rPr lang="zh-CN" altLang="en-US" sz="1600" dirty="0" smtClean="0"/>
              <a:t>对供应商的审查事项，包括供应商概述、供应商对申请人系统集成和项目级符合性验证的支持计划； </a:t>
            </a:r>
          </a:p>
          <a:p>
            <a:pPr lvl="1">
              <a:lnSpc>
                <a:spcPct val="100000"/>
              </a:lnSpc>
              <a:buNone/>
            </a:pPr>
            <a:r>
              <a:rPr lang="en-US" altLang="zh-CN" sz="1600" dirty="0" smtClean="0"/>
              <a:t>(4) </a:t>
            </a:r>
            <a:r>
              <a:rPr lang="zh-CN" altLang="en-US" sz="1600" dirty="0" smtClean="0"/>
              <a:t>预期的运行类型和相关的运行规章要求及其符合性考虑（例如，</a:t>
            </a:r>
            <a:r>
              <a:rPr lang="en-US" altLang="zh-CN" sz="1600" dirty="0" smtClean="0"/>
              <a:t>RVSM</a:t>
            </a:r>
            <a:r>
              <a:rPr lang="zh-CN" altLang="en-US" sz="1600" dirty="0" smtClean="0"/>
              <a:t>的要求）； </a:t>
            </a:r>
          </a:p>
          <a:p>
            <a:pPr lvl="1">
              <a:lnSpc>
                <a:spcPct val="100000"/>
              </a:lnSpc>
              <a:buNone/>
            </a:pPr>
            <a:r>
              <a:rPr lang="en-US" altLang="zh-CN" sz="1600" dirty="0" smtClean="0"/>
              <a:t>(5) </a:t>
            </a:r>
            <a:r>
              <a:rPr lang="zh-CN" altLang="en-US" sz="1600" dirty="0" smtClean="0"/>
              <a:t>与系统或专业</a:t>
            </a:r>
            <a:r>
              <a:rPr lang="en-US" altLang="zh-CN" sz="1600" dirty="0" smtClean="0"/>
              <a:t>/</a:t>
            </a:r>
            <a:r>
              <a:rPr lang="zh-CN" altLang="en-US" sz="1600" dirty="0" smtClean="0"/>
              <a:t>专题相关的审定基础，包括专用条件、豁免、等效安全等； </a:t>
            </a:r>
          </a:p>
          <a:p>
            <a:pPr lvl="1">
              <a:lnSpc>
                <a:spcPct val="100000"/>
              </a:lnSpc>
              <a:buNone/>
            </a:pPr>
            <a:r>
              <a:rPr lang="en-US" altLang="zh-CN" sz="1600" dirty="0" smtClean="0"/>
              <a:t>(6) </a:t>
            </a:r>
            <a:r>
              <a:rPr lang="zh-CN" altLang="en-US" sz="1600" dirty="0" smtClean="0"/>
              <a:t>指导材料，包括咨询通告、工业界指导材料、标准等； </a:t>
            </a:r>
          </a:p>
          <a:p>
            <a:pPr lvl="1">
              <a:lnSpc>
                <a:spcPct val="100000"/>
              </a:lnSpc>
              <a:buNone/>
            </a:pPr>
            <a:r>
              <a:rPr lang="en-US" altLang="zh-CN" sz="1600" dirty="0" smtClean="0"/>
              <a:t>(7) </a:t>
            </a:r>
            <a:r>
              <a:rPr lang="zh-CN" altLang="en-US" sz="1600" dirty="0" smtClean="0"/>
              <a:t>如何表明符合性的说明（地面试验、试飞、分析或者其他可接受的符合性方法）。对符合性方法的描述必须充分，以确定</a:t>
            </a:r>
            <a:r>
              <a:rPr lang="en-US" altLang="zh-CN" sz="1600" dirty="0" smtClean="0"/>
              <a:t>CAAC</a:t>
            </a:r>
            <a:r>
              <a:rPr lang="zh-CN" altLang="en-US" sz="1600" dirty="0" smtClean="0"/>
              <a:t>所需的必要数据都被收集且发现的问题都得到处理。 </a:t>
            </a:r>
          </a:p>
          <a:p>
            <a:pPr lvl="1">
              <a:lnSpc>
                <a:spcPct val="100000"/>
              </a:lnSpc>
              <a:buNone/>
            </a:pPr>
            <a:r>
              <a:rPr lang="en-US" altLang="zh-CN" sz="1600" dirty="0" smtClean="0"/>
              <a:t>(8) </a:t>
            </a:r>
            <a:r>
              <a:rPr lang="zh-CN" altLang="en-US" sz="1600" dirty="0" smtClean="0"/>
              <a:t>用于生成符合性验证数据</a:t>
            </a:r>
            <a:r>
              <a:rPr lang="en-US" altLang="zh-CN" sz="1600" dirty="0" smtClean="0"/>
              <a:t>/</a:t>
            </a:r>
            <a:r>
              <a:rPr lang="zh-CN" altLang="en-US" sz="1600" dirty="0" smtClean="0"/>
              <a:t>资料的试验件和试验所需设备的清单。对于试验件，还应确定其设计特性，以此作为制造符合性检查代表确认试验件符合试验要求（例如，尺寸或者公差带信息）的具体指导。对于试验设备，还应确定试验设置的相关信息，确定试验如何校准和批准设备。对于上述的详细信息，可引用具体的试验大纲。 </a:t>
            </a:r>
          </a:p>
          <a:p>
            <a:pPr lvl="1">
              <a:lnSpc>
                <a:spcPct val="100000"/>
              </a:lnSpc>
              <a:buNone/>
            </a:pPr>
            <a:r>
              <a:rPr lang="en-US" altLang="zh-CN" sz="1600" dirty="0" smtClean="0"/>
              <a:t>(9) </a:t>
            </a:r>
            <a:r>
              <a:rPr lang="zh-CN" altLang="en-US" sz="1600" dirty="0" smtClean="0"/>
              <a:t>包括详细试验计划的试验项目，以及制造符合性检查计划。 </a:t>
            </a:r>
          </a:p>
          <a:p>
            <a:pPr lvl="1">
              <a:lnSpc>
                <a:spcPct val="100000"/>
              </a:lnSpc>
              <a:buNone/>
            </a:pPr>
            <a:r>
              <a:rPr lang="en-US" altLang="zh-CN" sz="1600" dirty="0" smtClean="0"/>
              <a:t>(10) </a:t>
            </a:r>
            <a:r>
              <a:rPr lang="zh-CN" altLang="en-US" sz="1600" dirty="0" smtClean="0"/>
              <a:t>提交表明对审定基础的符合性的文档的清单。 </a:t>
            </a:r>
            <a:endParaRPr lang="en-US" altLang="zh-CN" sz="1600" dirty="0" smtClean="0"/>
          </a:p>
          <a:p>
            <a:pPr lvl="1">
              <a:lnSpc>
                <a:spcPct val="100000"/>
              </a:lnSpc>
              <a:buNone/>
            </a:pPr>
            <a:r>
              <a:rPr lang="en-US" altLang="zh-CN" sz="1600" dirty="0" smtClean="0"/>
              <a:t>(11) </a:t>
            </a:r>
            <a:r>
              <a:rPr lang="zh-CN" altLang="en-US" sz="1600" dirty="0" smtClean="0"/>
              <a:t>对持续适航问题的说明，包括对适航限制项目（</a:t>
            </a:r>
            <a:r>
              <a:rPr lang="en-US" altLang="zh-CN" sz="1600" dirty="0" smtClean="0"/>
              <a:t>ALI</a:t>
            </a:r>
            <a:r>
              <a:rPr lang="zh-CN" altLang="en-US" sz="1600" dirty="0" smtClean="0"/>
              <a:t>）或审定维修要求（</a:t>
            </a:r>
            <a:r>
              <a:rPr lang="en-US" altLang="zh-CN" sz="1600" dirty="0" smtClean="0"/>
              <a:t>CMR</a:t>
            </a:r>
            <a:r>
              <a:rPr lang="zh-CN" altLang="en-US" sz="1600" dirty="0" smtClean="0"/>
              <a:t>）的说明。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12003" name="Rectangle 3"/>
          <p:cNvSpPr>
            <a:spLocks noGrp="1" noChangeArrowheads="1"/>
          </p:cNvSpPr>
          <p:nvPr>
            <p:ph idx="1"/>
          </p:nvPr>
        </p:nvSpPr>
        <p:spPr>
          <a:xfrm>
            <a:off x="539750" y="1773238"/>
            <a:ext cx="8280400" cy="4248150"/>
          </a:xfrm>
          <a:ln/>
        </p:spPr>
        <p:txBody>
          <a:bodyPr/>
          <a:lstStyle/>
          <a:p>
            <a:pPr>
              <a:spcBef>
                <a:spcPct val="50000"/>
              </a:spcBef>
              <a:buFont typeface="Wingdings" pitchFamily="2" charset="2"/>
              <a:buNone/>
            </a:pPr>
            <a:endParaRPr lang="zh-CN" altLang="zh-CN" sz="2800" b="1" dirty="0">
              <a:ea typeface="楷体_GB2312" pitchFamily="49" charset="-122"/>
            </a:endParaRPr>
          </a:p>
        </p:txBody>
      </p:sp>
      <p:sp>
        <p:nvSpPr>
          <p:cNvPr id="512004" name="AutoShape 4"/>
          <p:cNvSpPr>
            <a:spLocks noChangeArrowheads="1"/>
          </p:cNvSpPr>
          <p:nvPr/>
        </p:nvSpPr>
        <p:spPr bwMode="auto">
          <a:xfrm>
            <a:off x="684213" y="263683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12005" name="Text Box 5"/>
          <p:cNvSpPr txBox="1">
            <a:spLocks noChangeArrowheads="1"/>
          </p:cNvSpPr>
          <p:nvPr/>
        </p:nvSpPr>
        <p:spPr bwMode="auto">
          <a:xfrm>
            <a:off x="755650" y="3068638"/>
            <a:ext cx="1871663" cy="457200"/>
          </a:xfrm>
          <a:prstGeom prst="rect">
            <a:avLst/>
          </a:prstGeom>
          <a:noFill/>
          <a:ln w="9525" algn="ctr">
            <a:noFill/>
            <a:miter lim="800000"/>
            <a:headEnd/>
            <a:tailEnd/>
          </a:ln>
          <a:effectLst/>
        </p:spPr>
        <p:txBody>
          <a:bodyPr>
            <a:spAutoFit/>
          </a:bodyPr>
          <a:lstStyle/>
          <a:p>
            <a:pPr>
              <a:spcBef>
                <a:spcPct val="50000"/>
              </a:spcBef>
            </a:pPr>
            <a:r>
              <a:rPr lang="zh-CN" altLang="en-US" sz="2400" b="1"/>
              <a:t>设计符合性</a:t>
            </a:r>
          </a:p>
        </p:txBody>
      </p:sp>
      <p:sp>
        <p:nvSpPr>
          <p:cNvPr id="512006" name="Rectangle 6"/>
          <p:cNvSpPr>
            <a:spLocks noChangeArrowheads="1"/>
          </p:cNvSpPr>
          <p:nvPr/>
        </p:nvSpPr>
        <p:spPr bwMode="auto">
          <a:xfrm>
            <a:off x="2987675" y="1844675"/>
            <a:ext cx="5832475" cy="4175125"/>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12007" name="Text Box 7"/>
          <p:cNvSpPr txBox="1">
            <a:spLocks noChangeArrowheads="1"/>
          </p:cNvSpPr>
          <p:nvPr/>
        </p:nvSpPr>
        <p:spPr bwMode="auto">
          <a:xfrm>
            <a:off x="3132138" y="1989138"/>
            <a:ext cx="5543550" cy="3785652"/>
          </a:xfrm>
          <a:prstGeom prst="rect">
            <a:avLst/>
          </a:prstGeom>
          <a:noFill/>
          <a:ln w="9525" algn="ctr">
            <a:noFill/>
            <a:miter lim="800000"/>
            <a:headEnd/>
            <a:tailEnd/>
          </a:ln>
          <a:effectLst/>
        </p:spPr>
        <p:txBody>
          <a:bodyPr>
            <a:spAutoFit/>
          </a:bodyPr>
          <a:lstStyle/>
          <a:p>
            <a:pPr>
              <a:lnSpc>
                <a:spcPct val="120000"/>
              </a:lnSpc>
            </a:pPr>
            <a:r>
              <a:rPr lang="zh-CN" altLang="en-US" sz="2000" b="1" dirty="0">
                <a:solidFill>
                  <a:schemeClr val="accent2"/>
                </a:solidFill>
              </a:rPr>
              <a:t>设计符合性的定义</a:t>
            </a:r>
          </a:p>
          <a:p>
            <a:pPr>
              <a:lnSpc>
                <a:spcPct val="120000"/>
              </a:lnSpc>
            </a:pPr>
            <a:r>
              <a:rPr kumimoji="1" lang="en-US" altLang="zh-CN" b="1" dirty="0"/>
              <a:t>--</a:t>
            </a:r>
            <a:r>
              <a:rPr kumimoji="1" lang="zh-CN" altLang="de-DE" b="1" dirty="0"/>
              <a:t>指民用航空产品和零部件的设计符合</a:t>
            </a:r>
            <a:r>
              <a:rPr kumimoji="1" lang="zh-CN" altLang="de-DE" b="1" dirty="0">
                <a:solidFill>
                  <a:srgbClr val="000099"/>
                </a:solidFill>
              </a:rPr>
              <a:t>规定的适航规</a:t>
            </a:r>
          </a:p>
          <a:p>
            <a:pPr>
              <a:lnSpc>
                <a:spcPct val="120000"/>
              </a:lnSpc>
            </a:pPr>
            <a:r>
              <a:rPr kumimoji="1" lang="zh-CN" altLang="de-DE" b="1" dirty="0">
                <a:solidFill>
                  <a:srgbClr val="000099"/>
                </a:solidFill>
              </a:rPr>
              <a:t>   章和环保要求（审定基础）</a:t>
            </a:r>
          </a:p>
          <a:p>
            <a:pPr>
              <a:lnSpc>
                <a:spcPct val="120000"/>
              </a:lnSpc>
            </a:pPr>
            <a:endParaRPr kumimoji="1" lang="zh-CN" altLang="de-DE" b="1" dirty="0">
              <a:solidFill>
                <a:srgbClr val="000099"/>
              </a:solidFill>
            </a:endParaRPr>
          </a:p>
          <a:p>
            <a:pPr>
              <a:lnSpc>
                <a:spcPct val="120000"/>
              </a:lnSpc>
            </a:pPr>
            <a:r>
              <a:rPr kumimoji="1" lang="zh-CN" altLang="de-DE" b="1" dirty="0">
                <a:solidFill>
                  <a:schemeClr val="accent2"/>
                </a:solidFill>
              </a:rPr>
              <a:t>设计符合性的证明手段</a:t>
            </a:r>
          </a:p>
          <a:p>
            <a:pPr>
              <a:lnSpc>
                <a:spcPct val="120000"/>
              </a:lnSpc>
            </a:pPr>
            <a:r>
              <a:rPr kumimoji="1" lang="de-DE" altLang="zh-CN" b="1" dirty="0"/>
              <a:t>--</a:t>
            </a:r>
            <a:r>
              <a:rPr kumimoji="1" lang="zh-CN" altLang="de-DE" b="1" dirty="0"/>
              <a:t>图纸、说明</a:t>
            </a:r>
          </a:p>
          <a:p>
            <a:pPr>
              <a:lnSpc>
                <a:spcPct val="120000"/>
              </a:lnSpc>
            </a:pPr>
            <a:r>
              <a:rPr kumimoji="1" lang="de-DE" altLang="zh-CN" b="1" dirty="0"/>
              <a:t>--</a:t>
            </a:r>
            <a:r>
              <a:rPr kumimoji="1" lang="zh-CN" altLang="de-DE" b="1" dirty="0"/>
              <a:t>计算、分析</a:t>
            </a:r>
          </a:p>
          <a:p>
            <a:pPr>
              <a:lnSpc>
                <a:spcPct val="120000"/>
              </a:lnSpc>
            </a:pPr>
            <a:r>
              <a:rPr kumimoji="1" lang="de-DE" altLang="zh-CN" b="1" dirty="0"/>
              <a:t>--</a:t>
            </a:r>
            <a:r>
              <a:rPr kumimoji="1" lang="zh-CN" altLang="de-DE" b="1" dirty="0"/>
              <a:t>试验、试飞</a:t>
            </a:r>
          </a:p>
          <a:p>
            <a:pPr>
              <a:lnSpc>
                <a:spcPct val="120000"/>
              </a:lnSpc>
            </a:pPr>
            <a:endParaRPr kumimoji="1" lang="zh-CN" altLang="de-DE" b="1" dirty="0"/>
          </a:p>
          <a:p>
            <a:pPr>
              <a:lnSpc>
                <a:spcPct val="120000"/>
              </a:lnSpc>
            </a:pPr>
            <a:r>
              <a:rPr kumimoji="1" lang="zh-CN" altLang="de-DE" b="1" dirty="0">
                <a:solidFill>
                  <a:schemeClr val="accent2"/>
                </a:solidFill>
              </a:rPr>
              <a:t>设计符合性的实现</a:t>
            </a:r>
          </a:p>
          <a:p>
            <a:pPr>
              <a:lnSpc>
                <a:spcPct val="120000"/>
              </a:lnSpc>
            </a:pPr>
            <a:r>
              <a:rPr kumimoji="1" lang="de-DE" altLang="zh-CN" b="1" dirty="0"/>
              <a:t>--</a:t>
            </a:r>
            <a:r>
              <a:rPr kumimoji="1" lang="zh-CN" altLang="de-DE" b="1" dirty="0"/>
              <a:t>设计保证体系</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09955" name="Rectangle 3"/>
          <p:cNvSpPr>
            <a:spLocks noGrp="1" noChangeArrowheads="1"/>
          </p:cNvSpPr>
          <p:nvPr>
            <p:ph idx="1"/>
          </p:nvPr>
        </p:nvSpPr>
        <p:spPr>
          <a:xfrm>
            <a:off x="539750" y="1773238"/>
            <a:ext cx="8280400" cy="4248150"/>
          </a:xfrm>
          <a:ln/>
        </p:spPr>
        <p:txBody>
          <a:bodyPr/>
          <a:lstStyle/>
          <a:p>
            <a:pPr>
              <a:spcBef>
                <a:spcPct val="50000"/>
              </a:spcBef>
              <a:buFont typeface="Wingdings" pitchFamily="2" charset="2"/>
              <a:buNone/>
            </a:pPr>
            <a:endParaRPr lang="zh-CN" altLang="zh-CN" sz="2800" b="1">
              <a:ea typeface="楷体_GB2312" pitchFamily="49" charset="-122"/>
            </a:endParaRPr>
          </a:p>
        </p:txBody>
      </p:sp>
      <p:sp>
        <p:nvSpPr>
          <p:cNvPr id="509956" name="AutoShape 4"/>
          <p:cNvSpPr>
            <a:spLocks noChangeArrowheads="1"/>
          </p:cNvSpPr>
          <p:nvPr/>
        </p:nvSpPr>
        <p:spPr bwMode="auto">
          <a:xfrm>
            <a:off x="684213" y="263683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09957" name="Text Box 5"/>
          <p:cNvSpPr txBox="1">
            <a:spLocks noChangeArrowheads="1"/>
          </p:cNvSpPr>
          <p:nvPr/>
        </p:nvSpPr>
        <p:spPr bwMode="auto">
          <a:xfrm>
            <a:off x="755650" y="3068638"/>
            <a:ext cx="1871663" cy="457200"/>
          </a:xfrm>
          <a:prstGeom prst="rect">
            <a:avLst/>
          </a:prstGeom>
          <a:noFill/>
          <a:ln w="9525" algn="ctr">
            <a:noFill/>
            <a:miter lim="800000"/>
            <a:headEnd/>
            <a:tailEnd/>
          </a:ln>
          <a:effectLst/>
        </p:spPr>
        <p:txBody>
          <a:bodyPr>
            <a:spAutoFit/>
          </a:bodyPr>
          <a:lstStyle/>
          <a:p>
            <a:pPr>
              <a:spcBef>
                <a:spcPct val="50000"/>
              </a:spcBef>
            </a:pPr>
            <a:r>
              <a:rPr lang="zh-CN" altLang="en-US" sz="2400" b="1"/>
              <a:t>制造符合性</a:t>
            </a:r>
          </a:p>
        </p:txBody>
      </p:sp>
      <p:sp>
        <p:nvSpPr>
          <p:cNvPr id="509958" name="Rectangle 6"/>
          <p:cNvSpPr>
            <a:spLocks noChangeArrowheads="1"/>
          </p:cNvSpPr>
          <p:nvPr/>
        </p:nvSpPr>
        <p:spPr bwMode="auto">
          <a:xfrm>
            <a:off x="2987675" y="1844675"/>
            <a:ext cx="5832475" cy="4175125"/>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09959" name="Text Box 7"/>
          <p:cNvSpPr txBox="1">
            <a:spLocks noChangeArrowheads="1"/>
          </p:cNvSpPr>
          <p:nvPr/>
        </p:nvSpPr>
        <p:spPr bwMode="auto">
          <a:xfrm>
            <a:off x="3132138" y="1989138"/>
            <a:ext cx="5543550" cy="4329112"/>
          </a:xfrm>
          <a:prstGeom prst="rect">
            <a:avLst/>
          </a:prstGeom>
          <a:noFill/>
          <a:ln w="9525" algn="ctr">
            <a:noFill/>
            <a:miter lim="800000"/>
            <a:headEnd/>
            <a:tailEnd/>
          </a:ln>
          <a:effectLst/>
        </p:spPr>
        <p:txBody>
          <a:bodyPr>
            <a:spAutoFit/>
          </a:bodyPr>
          <a:lstStyle/>
          <a:p>
            <a:pPr>
              <a:lnSpc>
                <a:spcPct val="120000"/>
              </a:lnSpc>
            </a:pPr>
            <a:r>
              <a:rPr lang="zh-CN" altLang="en-US" b="1">
                <a:solidFill>
                  <a:schemeClr val="accent2"/>
                </a:solidFill>
              </a:rPr>
              <a:t>制造符合性的定义</a:t>
            </a:r>
          </a:p>
          <a:p>
            <a:pPr>
              <a:lnSpc>
                <a:spcPct val="120000"/>
              </a:lnSpc>
            </a:pPr>
            <a:r>
              <a:rPr kumimoji="1" lang="en-US" altLang="zh-CN" b="1"/>
              <a:t>--</a:t>
            </a:r>
            <a:r>
              <a:rPr kumimoji="1" lang="zh-CN" altLang="de-DE" b="1"/>
              <a:t>指民用航空产品和零部件的制造、试验、安装等符</a:t>
            </a:r>
          </a:p>
          <a:p>
            <a:pPr>
              <a:lnSpc>
                <a:spcPct val="120000"/>
              </a:lnSpc>
            </a:pPr>
            <a:r>
              <a:rPr kumimoji="1" lang="zh-CN" altLang="de-DE" b="1"/>
              <a:t>   合经批准的设计</a:t>
            </a:r>
          </a:p>
          <a:p>
            <a:pPr>
              <a:lnSpc>
                <a:spcPct val="120000"/>
              </a:lnSpc>
            </a:pPr>
            <a:endParaRPr kumimoji="1" lang="zh-CN" altLang="de-DE" b="1">
              <a:solidFill>
                <a:srgbClr val="000099"/>
              </a:solidFill>
            </a:endParaRPr>
          </a:p>
          <a:p>
            <a:pPr>
              <a:lnSpc>
                <a:spcPct val="120000"/>
              </a:lnSpc>
            </a:pPr>
            <a:r>
              <a:rPr kumimoji="1" lang="zh-CN" altLang="de-DE" b="1">
                <a:solidFill>
                  <a:schemeClr val="accent2"/>
                </a:solidFill>
              </a:rPr>
              <a:t>制造符合性的证明手段</a:t>
            </a:r>
          </a:p>
          <a:p>
            <a:pPr>
              <a:lnSpc>
                <a:spcPct val="120000"/>
              </a:lnSpc>
            </a:pPr>
            <a:r>
              <a:rPr kumimoji="1" lang="de-DE" altLang="zh-CN" b="1"/>
              <a:t>--</a:t>
            </a:r>
            <a:r>
              <a:rPr kumimoji="1" lang="zh-CN" altLang="de-DE" b="1"/>
              <a:t>试验件、部件和产品检查</a:t>
            </a:r>
          </a:p>
          <a:p>
            <a:pPr>
              <a:lnSpc>
                <a:spcPct val="120000"/>
              </a:lnSpc>
            </a:pPr>
            <a:r>
              <a:rPr kumimoji="1" lang="de-DE" altLang="zh-CN" b="1"/>
              <a:t>--</a:t>
            </a:r>
            <a:r>
              <a:rPr kumimoji="1" lang="zh-CN" altLang="de-DE" b="1"/>
              <a:t>工艺和制造过程的检查</a:t>
            </a:r>
          </a:p>
          <a:p>
            <a:pPr>
              <a:lnSpc>
                <a:spcPct val="120000"/>
              </a:lnSpc>
            </a:pPr>
            <a:r>
              <a:rPr kumimoji="1" lang="de-DE" altLang="zh-CN" b="1"/>
              <a:t>--</a:t>
            </a:r>
            <a:r>
              <a:rPr kumimoji="1" lang="zh-CN" altLang="de-DE" b="1"/>
              <a:t>相关工具的检查</a:t>
            </a:r>
          </a:p>
          <a:p>
            <a:pPr>
              <a:lnSpc>
                <a:spcPct val="120000"/>
              </a:lnSpc>
            </a:pPr>
            <a:endParaRPr kumimoji="1" lang="zh-CN" altLang="de-DE" b="1"/>
          </a:p>
          <a:p>
            <a:pPr>
              <a:lnSpc>
                <a:spcPct val="120000"/>
              </a:lnSpc>
            </a:pPr>
            <a:r>
              <a:rPr kumimoji="1" lang="zh-CN" altLang="de-DE" b="1">
                <a:solidFill>
                  <a:schemeClr val="accent2"/>
                </a:solidFill>
              </a:rPr>
              <a:t>制造符合性的实现</a:t>
            </a:r>
          </a:p>
          <a:p>
            <a:pPr>
              <a:lnSpc>
                <a:spcPct val="120000"/>
              </a:lnSpc>
            </a:pPr>
            <a:r>
              <a:rPr kumimoji="1" lang="de-DE" altLang="zh-CN" b="1"/>
              <a:t>--</a:t>
            </a:r>
            <a:r>
              <a:rPr kumimoji="1" lang="zh-CN" altLang="de-DE" b="1"/>
              <a:t>质量控制系统</a:t>
            </a:r>
          </a:p>
          <a:p>
            <a:pPr>
              <a:lnSpc>
                <a:spcPct val="120000"/>
              </a:lnSpc>
            </a:pPr>
            <a:endParaRPr kumimoji="1" lang="de-DE" altLang="zh-CN" b="1"/>
          </a:p>
          <a:p>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二</a:t>
            </a:r>
            <a:r>
              <a:rPr lang="en-US" altLang="zh-CN" dirty="0" smtClean="0"/>
              <a:t>.</a:t>
            </a:r>
            <a:r>
              <a:rPr lang="zh-CN" altLang="en-US" dirty="0" smtClean="0"/>
              <a:t>基本概念</a:t>
            </a:r>
            <a:endParaRPr lang="zh-CN" altLang="en-US" dirty="0"/>
          </a:p>
        </p:txBody>
      </p:sp>
      <p:sp>
        <p:nvSpPr>
          <p:cNvPr id="2" name="内容占位符 1"/>
          <p:cNvSpPr>
            <a:spLocks noGrp="1"/>
          </p:cNvSpPr>
          <p:nvPr>
            <p:ph idx="1"/>
          </p:nvPr>
        </p:nvSpPr>
        <p:spPr>
          <a:xfrm>
            <a:off x="285720" y="1214422"/>
            <a:ext cx="8431428" cy="4787900"/>
          </a:xfrm>
        </p:spPr>
        <p:txBody>
          <a:bodyPr/>
          <a:lstStyle/>
          <a:p>
            <a:pPr>
              <a:lnSpc>
                <a:spcPct val="150000"/>
              </a:lnSpc>
            </a:pPr>
            <a:r>
              <a:rPr lang="zh-CN" altLang="en-US" sz="3200" dirty="0" smtClean="0">
                <a:solidFill>
                  <a:srgbClr val="006699"/>
                </a:solidFill>
              </a:rPr>
              <a:t>制造检查</a:t>
            </a:r>
            <a:endParaRPr lang="en-US" altLang="zh-CN" sz="3200" dirty="0" smtClean="0">
              <a:solidFill>
                <a:srgbClr val="006699"/>
              </a:solidFill>
            </a:endParaRPr>
          </a:p>
          <a:p>
            <a:pPr>
              <a:lnSpc>
                <a:spcPct val="150000"/>
              </a:lnSpc>
              <a:buNone/>
            </a:pPr>
            <a:endParaRPr lang="en-US" altLang="zh-CN" sz="3200" dirty="0" smtClean="0">
              <a:solidFill>
                <a:srgbClr val="006699"/>
              </a:solidFill>
            </a:endParaRPr>
          </a:p>
        </p:txBody>
      </p:sp>
      <p:pic>
        <p:nvPicPr>
          <p:cNvPr id="5122" name="Picture 2"/>
          <p:cNvPicPr>
            <a:picLocks noChangeAspect="1" noChangeArrowheads="1"/>
          </p:cNvPicPr>
          <p:nvPr/>
        </p:nvPicPr>
        <p:blipFill>
          <a:blip r:embed="rId2" cstate="print"/>
          <a:srcRect/>
          <a:stretch>
            <a:fillRect/>
          </a:stretch>
        </p:blipFill>
        <p:spPr bwMode="auto">
          <a:xfrm>
            <a:off x="0" y="992182"/>
            <a:ext cx="4357686" cy="586581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t="3797"/>
          <a:stretch>
            <a:fillRect/>
          </a:stretch>
        </p:blipFill>
        <p:spPr bwMode="auto">
          <a:xfrm>
            <a:off x="3958542" y="1214422"/>
            <a:ext cx="5200730" cy="564357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i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linds(horizontal)">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468313" y="260350"/>
            <a:ext cx="8229600" cy="1143000"/>
          </a:xfrm>
        </p:spPr>
        <p:txBody>
          <a:bodyPr/>
          <a:lstStyle/>
          <a:p>
            <a:r>
              <a:rPr lang="zh-CN" altLang="en-US" sz="3600" dirty="0" smtClean="0"/>
              <a:t>二</a:t>
            </a:r>
            <a:r>
              <a:rPr lang="en-US" altLang="zh-CN" sz="3600" dirty="0" smtClean="0"/>
              <a:t>.</a:t>
            </a:r>
            <a:r>
              <a:rPr lang="zh-CN" altLang="en-US" sz="3600" dirty="0" smtClean="0"/>
              <a:t>基本概念</a:t>
            </a:r>
            <a:endParaRPr lang="zh-CN" altLang="en-US" sz="3600" b="1" dirty="0">
              <a:solidFill>
                <a:schemeClr val="accent2"/>
              </a:solidFill>
              <a:effectLst>
                <a:outerShdw blurRad="38100" dist="38100" dir="2700000" algn="tl">
                  <a:srgbClr val="C0C0C0"/>
                </a:outerShdw>
              </a:effectLst>
            </a:endParaRPr>
          </a:p>
        </p:txBody>
      </p:sp>
      <p:sp>
        <p:nvSpPr>
          <p:cNvPr id="516099" name="Rectangle 3"/>
          <p:cNvSpPr>
            <a:spLocks noGrp="1" noChangeArrowheads="1"/>
          </p:cNvSpPr>
          <p:nvPr>
            <p:ph idx="1"/>
          </p:nvPr>
        </p:nvSpPr>
        <p:spPr>
          <a:xfrm>
            <a:off x="539750" y="1773238"/>
            <a:ext cx="8280400" cy="4248150"/>
          </a:xfrm>
          <a:ln/>
        </p:spPr>
        <p:txBody>
          <a:bodyPr/>
          <a:lstStyle/>
          <a:p>
            <a:pPr>
              <a:spcBef>
                <a:spcPct val="50000"/>
              </a:spcBef>
              <a:buFont typeface="Wingdings" pitchFamily="2" charset="2"/>
              <a:buNone/>
            </a:pPr>
            <a:endParaRPr lang="zh-CN" altLang="zh-CN" sz="2800" b="1" dirty="0">
              <a:ea typeface="楷体_GB2312" pitchFamily="49" charset="-122"/>
            </a:endParaRPr>
          </a:p>
        </p:txBody>
      </p:sp>
      <p:sp>
        <p:nvSpPr>
          <p:cNvPr id="516100" name="AutoShape 4"/>
          <p:cNvSpPr>
            <a:spLocks noChangeArrowheads="1"/>
          </p:cNvSpPr>
          <p:nvPr/>
        </p:nvSpPr>
        <p:spPr bwMode="auto">
          <a:xfrm>
            <a:off x="684213" y="2636838"/>
            <a:ext cx="2159000" cy="1657350"/>
          </a:xfrm>
          <a:prstGeom prst="flowChartMultidocumen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516101" name="Text Box 5"/>
          <p:cNvSpPr txBox="1">
            <a:spLocks noChangeArrowheads="1"/>
          </p:cNvSpPr>
          <p:nvPr/>
        </p:nvSpPr>
        <p:spPr bwMode="auto">
          <a:xfrm>
            <a:off x="900113" y="3068638"/>
            <a:ext cx="1727200" cy="457200"/>
          </a:xfrm>
          <a:prstGeom prst="rect">
            <a:avLst/>
          </a:prstGeom>
          <a:noFill/>
          <a:ln w="9525" algn="ctr">
            <a:noFill/>
            <a:miter lim="800000"/>
            <a:headEnd/>
            <a:tailEnd/>
          </a:ln>
          <a:effectLst/>
        </p:spPr>
        <p:txBody>
          <a:bodyPr>
            <a:spAutoFit/>
          </a:bodyPr>
          <a:lstStyle/>
          <a:p>
            <a:pPr>
              <a:spcBef>
                <a:spcPct val="50000"/>
              </a:spcBef>
            </a:pPr>
            <a:r>
              <a:rPr lang="zh-CN" altLang="en-US" sz="2400" b="1"/>
              <a:t>构型控制</a:t>
            </a:r>
          </a:p>
        </p:txBody>
      </p:sp>
      <p:sp>
        <p:nvSpPr>
          <p:cNvPr id="516102" name="Rectangle 6"/>
          <p:cNvSpPr>
            <a:spLocks noChangeArrowheads="1"/>
          </p:cNvSpPr>
          <p:nvPr/>
        </p:nvSpPr>
        <p:spPr bwMode="auto">
          <a:xfrm>
            <a:off x="2987675" y="1844675"/>
            <a:ext cx="5832475" cy="4175125"/>
          </a:xfrm>
          <a:prstGeom prst="rect">
            <a:avLst/>
          </a:prstGeom>
          <a:solidFill>
            <a:schemeClr val="accent1"/>
          </a:solidFill>
          <a:ln w="9525" algn="ctr">
            <a:solidFill>
              <a:schemeClr val="tx1"/>
            </a:solidFill>
            <a:miter lim="800000"/>
            <a:headEnd/>
            <a:tailEnd/>
          </a:ln>
          <a:effectLst/>
        </p:spPr>
        <p:txBody>
          <a:bodyPr wrap="none" anchor="ctr"/>
          <a:lstStyle/>
          <a:p>
            <a:pPr algn="ctr"/>
            <a:endParaRPr lang="zh-CN" altLang="zh-CN"/>
          </a:p>
        </p:txBody>
      </p:sp>
      <p:sp>
        <p:nvSpPr>
          <p:cNvPr id="516103" name="Text Box 7"/>
          <p:cNvSpPr txBox="1">
            <a:spLocks noChangeArrowheads="1"/>
          </p:cNvSpPr>
          <p:nvPr/>
        </p:nvSpPr>
        <p:spPr bwMode="auto">
          <a:xfrm>
            <a:off x="3132138" y="1989138"/>
            <a:ext cx="5543550" cy="3933384"/>
          </a:xfrm>
          <a:prstGeom prst="rect">
            <a:avLst/>
          </a:prstGeom>
          <a:noFill/>
          <a:ln w="9525" algn="ctr">
            <a:noFill/>
            <a:miter lim="800000"/>
            <a:headEnd/>
            <a:tailEnd/>
          </a:ln>
          <a:effectLst/>
        </p:spPr>
        <p:txBody>
          <a:bodyPr>
            <a:spAutoFit/>
          </a:bodyPr>
          <a:lstStyle/>
          <a:p>
            <a:pPr>
              <a:lnSpc>
                <a:spcPct val="120000"/>
              </a:lnSpc>
            </a:pPr>
            <a:r>
              <a:rPr lang="zh-CN" altLang="en-US" sz="2000" b="1" dirty="0">
                <a:solidFill>
                  <a:srgbClr val="0070C0"/>
                </a:solidFill>
              </a:rPr>
              <a:t>构型控制的定义</a:t>
            </a:r>
          </a:p>
          <a:p>
            <a:pPr>
              <a:lnSpc>
                <a:spcPct val="120000"/>
              </a:lnSpc>
            </a:pPr>
            <a:r>
              <a:rPr kumimoji="1" lang="en-US" altLang="zh-CN" b="1" dirty="0"/>
              <a:t>--</a:t>
            </a:r>
            <a:r>
              <a:rPr kumimoji="1" lang="zh-CN" altLang="en-US" b="1" dirty="0"/>
              <a:t>是指申请人</a:t>
            </a:r>
            <a:r>
              <a:rPr kumimoji="1" lang="en-US" altLang="zh-CN" b="1" dirty="0"/>
              <a:t>/</a:t>
            </a:r>
            <a:r>
              <a:rPr kumimoji="1" lang="zh-CN" altLang="en-US" b="1" dirty="0"/>
              <a:t>持证人对设计状态的管理</a:t>
            </a:r>
          </a:p>
          <a:p>
            <a:pPr>
              <a:lnSpc>
                <a:spcPct val="120000"/>
              </a:lnSpc>
            </a:pPr>
            <a:endParaRPr kumimoji="1" lang="zh-CN" altLang="en-US" sz="2000" b="1" dirty="0">
              <a:solidFill>
                <a:srgbClr val="0070C0"/>
              </a:solidFill>
            </a:endParaRPr>
          </a:p>
          <a:p>
            <a:pPr>
              <a:lnSpc>
                <a:spcPct val="120000"/>
              </a:lnSpc>
            </a:pPr>
            <a:r>
              <a:rPr lang="zh-CN" altLang="en-US" sz="2000" b="1" dirty="0">
                <a:solidFill>
                  <a:srgbClr val="0070C0"/>
                </a:solidFill>
              </a:rPr>
              <a:t>构型控制的关键</a:t>
            </a:r>
          </a:p>
          <a:p>
            <a:pPr>
              <a:lnSpc>
                <a:spcPct val="120000"/>
              </a:lnSpc>
            </a:pPr>
            <a:r>
              <a:rPr lang="en-US" altLang="zh-CN" b="1" dirty="0" smtClean="0"/>
              <a:t>--</a:t>
            </a:r>
            <a:r>
              <a:rPr lang="zh-CN" altLang="en-US" b="1" dirty="0" smtClean="0"/>
              <a:t>构型基线的选择</a:t>
            </a:r>
            <a:endParaRPr lang="en-US" altLang="zh-CN" b="1" dirty="0" smtClean="0"/>
          </a:p>
          <a:p>
            <a:pPr>
              <a:lnSpc>
                <a:spcPct val="120000"/>
              </a:lnSpc>
            </a:pPr>
            <a:r>
              <a:rPr lang="en-US" altLang="zh-CN" b="1" dirty="0" smtClean="0"/>
              <a:t>--</a:t>
            </a:r>
            <a:r>
              <a:rPr lang="zh-CN" altLang="en-US" b="1" dirty="0" smtClean="0"/>
              <a:t>型号</a:t>
            </a:r>
            <a:r>
              <a:rPr lang="zh-CN" altLang="en-US" b="1" dirty="0"/>
              <a:t>审定阶段的设计调整</a:t>
            </a:r>
          </a:p>
          <a:p>
            <a:pPr>
              <a:lnSpc>
                <a:spcPct val="120000"/>
              </a:lnSpc>
            </a:pPr>
            <a:r>
              <a:rPr lang="en-US" altLang="zh-CN" b="1" dirty="0"/>
              <a:t>--</a:t>
            </a:r>
            <a:r>
              <a:rPr lang="zh-CN" altLang="en-US" b="1" dirty="0"/>
              <a:t>证后的设计更改</a:t>
            </a:r>
          </a:p>
          <a:p>
            <a:pPr>
              <a:lnSpc>
                <a:spcPct val="120000"/>
              </a:lnSpc>
            </a:pPr>
            <a:r>
              <a:rPr lang="en-US" altLang="zh-CN" b="1" dirty="0"/>
              <a:t>--</a:t>
            </a:r>
            <a:r>
              <a:rPr lang="zh-CN" altLang="en-US" b="1" dirty="0"/>
              <a:t>供应商</a:t>
            </a:r>
            <a:r>
              <a:rPr lang="zh-CN" altLang="en-US" b="1" dirty="0" smtClean="0"/>
              <a:t>控制</a:t>
            </a:r>
            <a:endParaRPr lang="en-US" altLang="zh-CN" b="1" dirty="0" smtClean="0"/>
          </a:p>
          <a:p>
            <a:pPr>
              <a:lnSpc>
                <a:spcPct val="120000"/>
              </a:lnSpc>
            </a:pPr>
            <a:endParaRPr lang="en-US" altLang="zh-CN" b="1" dirty="0" smtClean="0"/>
          </a:p>
          <a:p>
            <a:pPr>
              <a:lnSpc>
                <a:spcPct val="120000"/>
              </a:lnSpc>
            </a:pPr>
            <a:r>
              <a:rPr lang="zh-CN" altLang="en-US" sz="2000" b="1" dirty="0" smtClean="0">
                <a:solidFill>
                  <a:srgbClr val="0070C0"/>
                </a:solidFill>
              </a:rPr>
              <a:t>构型控制是我国民用航空产品设计厂所目前遇到的最大挑战</a:t>
            </a:r>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bwMode="auto">
          <a:xfrm>
            <a:off x="4211960" y="3284984"/>
            <a:ext cx="2520280" cy="1944216"/>
          </a:xfrm>
          <a:prstGeom prst="roundRect">
            <a:avLst/>
          </a:prstGeom>
          <a:solidFill>
            <a:schemeClr val="accent5"/>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2" name="内容占位符 1"/>
          <p:cNvSpPr>
            <a:spLocks noGrp="1"/>
          </p:cNvSpPr>
          <p:nvPr>
            <p:ph idx="1"/>
          </p:nvPr>
        </p:nvSpPr>
        <p:spPr/>
        <p:txBody>
          <a:bodyPr/>
          <a:lstStyle/>
          <a:p>
            <a:r>
              <a:rPr lang="zh-CN" altLang="en-US" dirty="0" smtClean="0">
                <a:latin typeface="黑体" pitchFamily="49" charset="-122"/>
                <a:ea typeface="黑体" pitchFamily="49" charset="-122"/>
              </a:rPr>
              <a:t>审定管理体系</a:t>
            </a:r>
          </a:p>
          <a:p>
            <a:endParaRPr lang="zh-CN" altLang="en-US" dirty="0"/>
          </a:p>
        </p:txBody>
      </p:sp>
      <p:sp>
        <p:nvSpPr>
          <p:cNvPr id="3" name="标题 2"/>
          <p:cNvSpPr>
            <a:spLocks noGrp="1"/>
          </p:cNvSpPr>
          <p:nvPr>
            <p:ph type="title"/>
          </p:nvPr>
        </p:nvSpPr>
        <p:spPr/>
        <p:txBody>
          <a:bodyPr/>
          <a:lstStyle/>
          <a:p>
            <a:r>
              <a:rPr lang="zh-CN" altLang="en-US" dirty="0" smtClean="0"/>
              <a:t>三</a:t>
            </a:r>
            <a:r>
              <a:rPr lang="en-US" altLang="zh-CN" dirty="0" smtClean="0"/>
              <a:t>.</a:t>
            </a:r>
            <a:r>
              <a:rPr lang="zh-CN" altLang="en-US" dirty="0" smtClean="0"/>
              <a:t>型号合格审定体系</a:t>
            </a:r>
            <a:endParaRPr lang="zh-CN" altLang="en-US" dirty="0"/>
          </a:p>
        </p:txBody>
      </p:sp>
      <p:sp>
        <p:nvSpPr>
          <p:cNvPr id="4" name="圆角矩形 3"/>
          <p:cNvSpPr/>
          <p:nvPr/>
        </p:nvSpPr>
        <p:spPr bwMode="auto">
          <a:xfrm>
            <a:off x="899592" y="1988840"/>
            <a:ext cx="3024336" cy="720080"/>
          </a:xfrm>
          <a:prstGeom prst="roundRect">
            <a:avLst/>
          </a:prstGeom>
          <a:solidFill>
            <a:schemeClr val="accent5"/>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ea typeface="宋体" pitchFamily="2" charset="-122"/>
              </a:rPr>
              <a:t>航空器适航审定司</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5" name="圆角矩形 4"/>
          <p:cNvSpPr/>
          <p:nvPr/>
        </p:nvSpPr>
        <p:spPr bwMode="auto">
          <a:xfrm>
            <a:off x="899592" y="3356992"/>
            <a:ext cx="3024336" cy="1728192"/>
          </a:xfrm>
          <a:prstGeom prst="roundRect">
            <a:avLst/>
          </a:prstGeom>
          <a:solidFill>
            <a:schemeClr val="accent5"/>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民航地区管理局</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ea typeface="宋体" pitchFamily="2" charset="-122"/>
              </a:rPr>
              <a:t>（华北、华东、东北、华南、西北）</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6" name="圆角矩形 5"/>
          <p:cNvSpPr/>
          <p:nvPr/>
        </p:nvSpPr>
        <p:spPr bwMode="auto">
          <a:xfrm>
            <a:off x="4499992" y="3573016"/>
            <a:ext cx="1944216" cy="648072"/>
          </a:xfrm>
          <a:prstGeom prst="roundRect">
            <a:avLst/>
          </a:prstGeom>
          <a:solidFill>
            <a:schemeClr val="accent5"/>
          </a:solidFill>
          <a:ln w="28575" cap="flat" cmpd="sng" algn="ctr">
            <a:solidFill>
              <a:srgbClr val="0D7BC5"/>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上海审定中心</a:t>
            </a:r>
          </a:p>
        </p:txBody>
      </p:sp>
      <p:sp>
        <p:nvSpPr>
          <p:cNvPr id="7" name="圆角矩形 6"/>
          <p:cNvSpPr/>
          <p:nvPr/>
        </p:nvSpPr>
        <p:spPr bwMode="auto">
          <a:xfrm>
            <a:off x="4499992" y="4365104"/>
            <a:ext cx="2016224" cy="648072"/>
          </a:xfrm>
          <a:prstGeom prst="roundRect">
            <a:avLst/>
          </a:prstGeom>
          <a:solidFill>
            <a:schemeClr val="accent5"/>
          </a:solidFill>
          <a:ln w="28575" cap="flat" cmpd="sng" algn="ctr">
            <a:solidFill>
              <a:srgbClr val="0D7BC5"/>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沈阳审定中心</a:t>
            </a:r>
          </a:p>
        </p:txBody>
      </p:sp>
      <p:cxnSp>
        <p:nvCxnSpPr>
          <p:cNvPr id="11" name="肘形连接符 10"/>
          <p:cNvCxnSpPr>
            <a:stCxn id="4" idx="2"/>
            <a:endCxn id="5" idx="0"/>
          </p:cNvCxnSpPr>
          <p:nvPr/>
        </p:nvCxnSpPr>
        <p:spPr bwMode="auto">
          <a:xfrm rot="5400000">
            <a:off x="2087724" y="3032956"/>
            <a:ext cx="648072" cy="12700"/>
          </a:xfrm>
          <a:prstGeom prst="bentConnector3">
            <a:avLst>
              <a:gd name="adj1" fmla="val 50000"/>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4" name="肘形连接符 13"/>
          <p:cNvCxnSpPr>
            <a:stCxn id="4" idx="2"/>
            <a:endCxn id="20" idx="0"/>
          </p:cNvCxnSpPr>
          <p:nvPr/>
        </p:nvCxnSpPr>
        <p:spPr bwMode="auto">
          <a:xfrm rot="16200000" flipH="1">
            <a:off x="3653898" y="1466782"/>
            <a:ext cx="576064" cy="3060340"/>
          </a:xfrm>
          <a:prstGeom prst="bentConnector3">
            <a:avLst>
              <a:gd name="adj1" fmla="val 50000"/>
            </a:avLst>
          </a:prstGeom>
          <a:solidFill>
            <a:schemeClr val="accent1"/>
          </a:solidFill>
          <a:ln w="28575" cap="flat" cmpd="sng" algn="ctr">
            <a:solidFill>
              <a:schemeClr val="tx1"/>
            </a:solidFill>
            <a:prstDash val="solid"/>
            <a:round/>
            <a:headEnd type="none" w="med" len="med"/>
            <a:tailEnd type="triangle" w="med" len="med"/>
          </a:ln>
          <a:effectLst/>
        </p:spPr>
      </p:cxnSp>
      <p:sp>
        <p:nvSpPr>
          <p:cNvPr id="53" name="圆角矩形标注 52"/>
          <p:cNvSpPr/>
          <p:nvPr/>
        </p:nvSpPr>
        <p:spPr bwMode="auto">
          <a:xfrm>
            <a:off x="4644008" y="908720"/>
            <a:ext cx="4320480" cy="2016224"/>
          </a:xfrm>
          <a:prstGeom prst="wedgeRoundRectCallout">
            <a:avLst>
              <a:gd name="adj1" fmla="val -64995"/>
              <a:gd name="adj2" fmla="val -1380"/>
              <a:gd name="adj3" fmla="val 16667"/>
            </a:avLst>
          </a:prstGeom>
          <a:solidFill>
            <a:schemeClr val="accent5"/>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责任审定单位，负责证件颁发：</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a:buFont typeface="Wingdings" pitchFamily="2" charset="2"/>
              <a:buChar char="l"/>
            </a:pPr>
            <a:r>
              <a:rPr lang="zh-CN" altLang="en-US" dirty="0" smtClean="0">
                <a:ea typeface="宋体" pitchFamily="2" charset="-122"/>
              </a:rPr>
              <a:t>适航司：</a:t>
            </a:r>
            <a:r>
              <a:rPr lang="zh-CN" altLang="en-US" dirty="0" smtClean="0"/>
              <a:t>正常类</a:t>
            </a:r>
            <a:r>
              <a:rPr lang="en-US" altLang="zh-CN" dirty="0" smtClean="0"/>
              <a:t>/</a:t>
            </a:r>
            <a:r>
              <a:rPr lang="zh-CN" altLang="en-US" dirty="0" smtClean="0"/>
              <a:t>实用类</a:t>
            </a:r>
            <a:r>
              <a:rPr lang="en-US" altLang="zh-CN" dirty="0" smtClean="0"/>
              <a:t>/</a:t>
            </a:r>
            <a:r>
              <a:rPr lang="zh-CN" altLang="en-US" dirty="0" smtClean="0"/>
              <a:t>特技类</a:t>
            </a:r>
            <a:r>
              <a:rPr lang="en-US" altLang="zh-CN" dirty="0" smtClean="0"/>
              <a:t>/</a:t>
            </a:r>
            <a:r>
              <a:rPr lang="zh-CN" altLang="en-US" dirty="0" smtClean="0"/>
              <a:t>通勤类</a:t>
            </a:r>
            <a:r>
              <a:rPr lang="en-US" altLang="zh-CN" dirty="0" smtClean="0"/>
              <a:t>/</a:t>
            </a:r>
            <a:r>
              <a:rPr lang="zh-CN" altLang="en-US" dirty="0" smtClean="0"/>
              <a:t>运输类民用航空器</a:t>
            </a:r>
          </a:p>
          <a:p>
            <a:pPr>
              <a:buFont typeface="Wingdings" pitchFamily="2" charset="2"/>
              <a:buChar char="l"/>
            </a:pPr>
            <a:r>
              <a:rPr kumimoji="0" lang="zh-CN" altLang="en-US" sz="1800" b="1" i="0" u="none" strike="noStrike" cap="none" normalizeH="0" baseline="0" dirty="0" smtClean="0">
                <a:ln>
                  <a:noFill/>
                </a:ln>
                <a:solidFill>
                  <a:schemeClr val="tx1"/>
                </a:solidFill>
                <a:effectLst/>
                <a:latin typeface="Arial" charset="0"/>
                <a:ea typeface="宋体" pitchFamily="2" charset="-122"/>
              </a:rPr>
              <a:t>地区管理局：</a:t>
            </a:r>
            <a:r>
              <a:rPr lang="zh-CN" altLang="en-US" dirty="0" smtClean="0"/>
              <a:t>本地区载人自由气球、特殊、初级和限用类民用航空器。</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59" name="圆角矩形 58"/>
          <p:cNvSpPr/>
          <p:nvPr/>
        </p:nvSpPr>
        <p:spPr bwMode="auto">
          <a:xfrm>
            <a:off x="683568" y="1772816"/>
            <a:ext cx="3456384" cy="3600400"/>
          </a:xfrm>
          <a:prstGeom prst="roundRect">
            <a:avLst/>
          </a:prstGeom>
          <a:noFill/>
          <a:ln w="28575" cap="flat" cmpd="sng" algn="ctr">
            <a:solidFill>
              <a:srgbClr val="FF000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60" name="圆角矩形 59"/>
          <p:cNvSpPr/>
          <p:nvPr/>
        </p:nvSpPr>
        <p:spPr bwMode="auto">
          <a:xfrm>
            <a:off x="755576" y="3140968"/>
            <a:ext cx="6048672" cy="2376264"/>
          </a:xfrm>
          <a:prstGeom prst="roundRect">
            <a:avLst/>
          </a:prstGeom>
          <a:noFill/>
          <a:ln w="28575" cap="flat" cmpd="sng" algn="ctr">
            <a:solidFill>
              <a:srgbClr val="0D7BC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58" name="圆角矩形标注 57"/>
          <p:cNvSpPr/>
          <p:nvPr/>
        </p:nvSpPr>
        <p:spPr bwMode="auto">
          <a:xfrm>
            <a:off x="5111552" y="4841776"/>
            <a:ext cx="4032448" cy="2016224"/>
          </a:xfrm>
          <a:prstGeom prst="wedgeRoundRectCallout">
            <a:avLst>
              <a:gd name="adj1" fmla="val -61251"/>
              <a:gd name="adj2" fmla="val -34076"/>
              <a:gd name="adj3" fmla="val 16667"/>
            </a:avLst>
          </a:prstGeom>
          <a:solidFill>
            <a:schemeClr val="accent5"/>
          </a:solidFill>
          <a:ln w="28575" cap="flat" cmpd="sng" algn="ctr">
            <a:solidFill>
              <a:srgbClr val="0D7BC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责任审查部门：</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a:buFont typeface="Wingdings" pitchFamily="2" charset="2"/>
              <a:buChar char="l"/>
            </a:pPr>
            <a:r>
              <a:rPr lang="zh-CN" altLang="en-US" dirty="0" smtClean="0">
                <a:ea typeface="宋体" pitchFamily="2" charset="-122"/>
              </a:rPr>
              <a:t>上海审定中心：</a:t>
            </a:r>
            <a:r>
              <a:rPr lang="zh-CN" altLang="en-US" dirty="0" smtClean="0"/>
              <a:t>运输类民用航空器</a:t>
            </a:r>
          </a:p>
          <a:p>
            <a:pPr>
              <a:buFont typeface="Wingdings" pitchFamily="2" charset="2"/>
              <a:buChar char="l"/>
            </a:pPr>
            <a:r>
              <a:rPr kumimoji="0" lang="zh-CN" altLang="en-US" sz="1800" b="1" i="0" u="none" strike="noStrike" cap="none" normalizeH="0" baseline="0" dirty="0" smtClean="0">
                <a:ln>
                  <a:noFill/>
                </a:ln>
                <a:solidFill>
                  <a:schemeClr val="tx1"/>
                </a:solidFill>
                <a:effectLst/>
                <a:latin typeface="Arial" charset="0"/>
                <a:ea typeface="宋体" pitchFamily="2" charset="-122"/>
              </a:rPr>
              <a:t>沈阳审定中心：小飞机</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a:buFont typeface="Wingdings" pitchFamily="2" charset="2"/>
              <a:buChar char="l"/>
            </a:pPr>
            <a:r>
              <a:rPr kumimoji="0" lang="zh-CN" altLang="en-US" sz="1800" b="1" i="0" u="none" strike="noStrike" cap="none" normalizeH="0" baseline="0" dirty="0" smtClean="0">
                <a:ln>
                  <a:noFill/>
                </a:ln>
                <a:solidFill>
                  <a:schemeClr val="tx1"/>
                </a:solidFill>
                <a:effectLst/>
                <a:latin typeface="Arial" charset="0"/>
                <a:ea typeface="宋体" pitchFamily="2" charset="-122"/>
              </a:rPr>
              <a:t>地区管理局：</a:t>
            </a:r>
            <a:r>
              <a:rPr lang="zh-CN" altLang="en-US" dirty="0" smtClean="0"/>
              <a:t>本地区载人自由气球、特殊、初级和限用类民用航空器。</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amond(in)">
                                      <p:cBhvr>
                                        <p:cTn id="7" dur="2000"/>
                                        <p:tgtEl>
                                          <p:spTgt spid="5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diamond(in)">
                                      <p:cBhvr>
                                        <p:cTn id="10" dur="20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checkerboard(across)">
                                      <p:cBhvr>
                                        <p:cTn id="15" dur="500"/>
                                        <p:tgtEl>
                                          <p:spTgt spid="5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checkerboard(across)">
                                      <p:cBhvr>
                                        <p:cTn id="1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9" grpId="0" animBg="1"/>
      <p:bldP spid="60" grpId="0" animBg="1"/>
      <p:bldP spid="5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型号合格审定委员会（</a:t>
            </a:r>
            <a:r>
              <a:rPr lang="en-US" altLang="zh-CN" dirty="0" smtClean="0"/>
              <a:t>TCB</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三</a:t>
            </a:r>
            <a:r>
              <a:rPr lang="en-US" altLang="zh-CN" dirty="0" smtClean="0"/>
              <a:t>.</a:t>
            </a:r>
            <a:r>
              <a:rPr lang="zh-CN" altLang="en-US" dirty="0" smtClean="0"/>
              <a:t>型号合格审定体系</a:t>
            </a:r>
            <a:endParaRPr lang="zh-CN" altLang="en-US" dirty="0"/>
          </a:p>
        </p:txBody>
      </p:sp>
      <p:graphicFrame>
        <p:nvGraphicFramePr>
          <p:cNvPr id="4" name="图示 3"/>
          <p:cNvGraphicFramePr/>
          <p:nvPr/>
        </p:nvGraphicFramePr>
        <p:xfrm>
          <a:off x="214282" y="1928802"/>
          <a:ext cx="8174142"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型号合格审定委员会（</a:t>
            </a:r>
            <a:r>
              <a:rPr lang="en-US" altLang="zh-CN" dirty="0" smtClean="0"/>
              <a:t>TCB</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三</a:t>
            </a:r>
            <a:r>
              <a:rPr lang="en-US" altLang="zh-CN" dirty="0" smtClean="0"/>
              <a:t>.</a:t>
            </a:r>
            <a:r>
              <a:rPr lang="zh-CN" altLang="en-US" dirty="0" smtClean="0"/>
              <a:t>型号合格审定体系</a:t>
            </a:r>
            <a:endParaRPr lang="zh-CN" altLang="en-US" dirty="0"/>
          </a:p>
        </p:txBody>
      </p:sp>
      <p:graphicFrame>
        <p:nvGraphicFramePr>
          <p:cNvPr id="4" name="图示 3"/>
          <p:cNvGraphicFramePr/>
          <p:nvPr/>
        </p:nvGraphicFramePr>
        <p:xfrm>
          <a:off x="214282" y="1928802"/>
          <a:ext cx="5357850"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标注 5"/>
          <p:cNvSpPr/>
          <p:nvPr/>
        </p:nvSpPr>
        <p:spPr bwMode="auto">
          <a:xfrm>
            <a:off x="3923928" y="1988840"/>
            <a:ext cx="4896544" cy="4608512"/>
          </a:xfrm>
          <a:prstGeom prst="wedgeRoundRectCallout">
            <a:avLst>
              <a:gd name="adj1" fmla="val -53629"/>
              <a:gd name="adj2" fmla="val -34967"/>
              <a:gd name="adj3" fmla="val 16667"/>
            </a:avLst>
          </a:prstGeom>
          <a:solidFill>
            <a:schemeClr val="accent1">
              <a:lumMod val="90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Wingdings" pitchFamily="2" charset="2"/>
              <a:buChar char="l"/>
            </a:pPr>
            <a:r>
              <a:rPr lang="en-US" altLang="zh-CN" sz="2000" dirty="0" smtClean="0"/>
              <a:t>TCB</a:t>
            </a:r>
            <a:r>
              <a:rPr lang="zh-CN" altLang="en-US" sz="2000" dirty="0" smtClean="0"/>
              <a:t>是型号合格审定项目的管理团队，负责监控型号合格审定项目的审查工作，解决审查中出现的重大问题（审定基础、审定计划、争议等）。</a:t>
            </a:r>
            <a:endParaRPr lang="en-US" altLang="zh-CN" sz="2000" dirty="0" smtClean="0"/>
          </a:p>
          <a:p>
            <a:pPr>
              <a:buFont typeface="Wingdings" pitchFamily="2" charset="2"/>
              <a:buChar char="l"/>
            </a:pPr>
            <a:r>
              <a:rPr lang="en-US" altLang="zh-CN" sz="2000" dirty="0" smtClean="0"/>
              <a:t>TCB</a:t>
            </a:r>
            <a:r>
              <a:rPr lang="zh-CN" altLang="en-US" sz="2000" dirty="0" smtClean="0"/>
              <a:t>成员包括： </a:t>
            </a:r>
          </a:p>
          <a:p>
            <a:pPr lvl="1"/>
            <a:r>
              <a:rPr lang="en-US" altLang="zh-CN" sz="2000" dirty="0" smtClean="0"/>
              <a:t>(1) </a:t>
            </a:r>
            <a:r>
              <a:rPr lang="zh-CN" altLang="en-US" sz="2000" dirty="0" smtClean="0"/>
              <a:t>责任审定单位的代表；</a:t>
            </a:r>
          </a:p>
          <a:p>
            <a:pPr lvl="1"/>
            <a:r>
              <a:rPr lang="en-US" altLang="zh-CN" sz="2000" dirty="0" smtClean="0"/>
              <a:t>(2) </a:t>
            </a:r>
            <a:r>
              <a:rPr lang="zh-CN" altLang="en-US" sz="2000" dirty="0" smtClean="0"/>
              <a:t>责任审查部门的代表； </a:t>
            </a:r>
          </a:p>
          <a:p>
            <a:pPr lvl="1"/>
            <a:r>
              <a:rPr lang="en-US" altLang="zh-CN" sz="2000" dirty="0" smtClean="0"/>
              <a:t>(3) </a:t>
            </a:r>
            <a:r>
              <a:rPr lang="zh-CN" altLang="en-US" sz="2000" dirty="0" smtClean="0"/>
              <a:t>型号合格审定审查组组长； </a:t>
            </a:r>
          </a:p>
          <a:p>
            <a:pPr lvl="1"/>
            <a:r>
              <a:rPr lang="en-US" altLang="zh-CN" sz="2000" dirty="0" smtClean="0"/>
              <a:t>(4) </a:t>
            </a:r>
            <a:r>
              <a:rPr lang="zh-CN" altLang="en-US" sz="2000" dirty="0" smtClean="0"/>
              <a:t>航空器评审组</a:t>
            </a:r>
            <a:r>
              <a:rPr lang="en-US" altLang="zh-CN" sz="2000" dirty="0" smtClean="0"/>
              <a:t>(AEG)</a:t>
            </a:r>
            <a:r>
              <a:rPr lang="zh-CN" altLang="en-US" sz="2000" dirty="0" smtClean="0"/>
              <a:t>代表</a:t>
            </a:r>
            <a:r>
              <a:rPr lang="en-US" altLang="zh-CN" sz="2000" dirty="0" smtClean="0"/>
              <a:t>; </a:t>
            </a:r>
          </a:p>
          <a:p>
            <a:pPr lvl="1"/>
            <a:r>
              <a:rPr lang="en-US" altLang="zh-CN" sz="2000" dirty="0" smtClean="0"/>
              <a:t>(5) </a:t>
            </a:r>
            <a:r>
              <a:rPr lang="zh-CN" altLang="en-US" sz="2000" dirty="0" smtClean="0"/>
              <a:t>其他成员，包括各工程专业和制造符合性检查专业的审定技术专家、其他必要的人员等。</a:t>
            </a:r>
            <a:endParaRPr lang="en-US" altLang="zh-CN" sz="2000" dirty="0" smtClean="0"/>
          </a:p>
          <a:p>
            <a:pPr>
              <a:buFont typeface="Wingdings" pitchFamily="2" charset="2"/>
              <a:buChar char="l"/>
            </a:pPr>
            <a:r>
              <a:rPr lang="en-US" altLang="zh-CN" sz="2000" dirty="0" smtClean="0"/>
              <a:t>TCB</a:t>
            </a:r>
            <a:r>
              <a:rPr lang="zh-CN" altLang="en-US" sz="2000" dirty="0" smtClean="0"/>
              <a:t>通过</a:t>
            </a:r>
            <a:r>
              <a:rPr lang="en-US" altLang="zh-CN" sz="2000" dirty="0" smtClean="0"/>
              <a:t>TCB</a:t>
            </a:r>
            <a:r>
              <a:rPr lang="zh-CN" altLang="en-US" sz="2000" dirty="0" smtClean="0"/>
              <a:t>会议开展工作</a:t>
            </a:r>
            <a:endParaRPr lang="en-US" altLang="zh-CN"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
        <p:nvSpPr>
          <p:cNvPr id="33" name="内容占位符 2"/>
          <p:cNvSpPr>
            <a:spLocks noGrp="1"/>
          </p:cNvSpPr>
          <p:nvPr>
            <p:ph idx="1"/>
          </p:nvPr>
        </p:nvSpPr>
        <p:spPr/>
        <p:txBody>
          <a:bodyPr/>
          <a:lstStyle/>
          <a:p>
            <a:pPr>
              <a:buSzPct val="100000"/>
            </a:pPr>
            <a:r>
              <a:rPr lang="zh-CN" altLang="en-US" dirty="0" smtClean="0">
                <a:solidFill>
                  <a:srgbClr val="0070C0"/>
                </a:solidFill>
                <a:latin typeface="+mn-ea"/>
              </a:rPr>
              <a:t>适航审定的范畴</a:t>
            </a:r>
            <a:endParaRPr lang="en-US" altLang="zh-CN" dirty="0" smtClean="0">
              <a:solidFill>
                <a:srgbClr val="0070C0"/>
              </a:solidFill>
              <a:latin typeface="+mn-ea"/>
            </a:endParaRPr>
          </a:p>
          <a:p>
            <a:pPr lvl="1">
              <a:buSzPct val="100000"/>
            </a:pPr>
            <a:r>
              <a:rPr lang="en-US" altLang="zh-CN" dirty="0" smtClean="0"/>
              <a:t>CCAR-21-R3 </a:t>
            </a:r>
            <a:r>
              <a:rPr lang="zh-CN" altLang="en-US" dirty="0" smtClean="0"/>
              <a:t>民用</a:t>
            </a:r>
            <a:r>
              <a:rPr lang="zh-CN" altLang="en-US" dirty="0" smtClean="0">
                <a:solidFill>
                  <a:srgbClr val="FF0000"/>
                </a:solidFill>
              </a:rPr>
              <a:t>航空产品</a:t>
            </a:r>
            <a:r>
              <a:rPr lang="zh-CN" altLang="en-US" dirty="0" smtClean="0"/>
              <a:t>和</a:t>
            </a:r>
            <a:r>
              <a:rPr lang="zh-CN" altLang="en-US" dirty="0" smtClean="0">
                <a:solidFill>
                  <a:srgbClr val="FF0000"/>
                </a:solidFill>
              </a:rPr>
              <a:t>零部件</a:t>
            </a:r>
            <a:r>
              <a:rPr lang="zh-CN" altLang="en-US" dirty="0" smtClean="0"/>
              <a:t>合格审定规定</a:t>
            </a:r>
          </a:p>
          <a:p>
            <a:endParaRPr lang="zh-CN" altLang="en-US" dirty="0"/>
          </a:p>
        </p:txBody>
      </p:sp>
      <p:sp>
        <p:nvSpPr>
          <p:cNvPr id="442371" name="Oval 3"/>
          <p:cNvSpPr>
            <a:spLocks noChangeArrowheads="1"/>
          </p:cNvSpPr>
          <p:nvPr/>
        </p:nvSpPr>
        <p:spPr bwMode="auto">
          <a:xfrm>
            <a:off x="1258888" y="3645371"/>
            <a:ext cx="2232025" cy="1008063"/>
          </a:xfrm>
          <a:prstGeom prst="ellipse">
            <a:avLst/>
          </a:prstGeom>
          <a:solidFill>
            <a:srgbClr val="00FF99"/>
          </a:solidFill>
          <a:ln w="19050">
            <a:solidFill>
              <a:schemeClr val="tx1"/>
            </a:solidFill>
            <a:miter lim="800000"/>
            <a:headEnd/>
            <a:tailEnd/>
          </a:ln>
          <a:effectLst/>
        </p:spPr>
        <p:txBody>
          <a:bodyPr wrap="none" anchor="ctr"/>
          <a:lstStyle/>
          <a:p>
            <a:pPr algn="ctr"/>
            <a:r>
              <a:rPr kumimoji="1" lang="zh-CN" altLang="en-US" sz="2400">
                <a:latin typeface="Tahoma" pitchFamily="34" charset="0"/>
              </a:rPr>
              <a:t>设计批准</a:t>
            </a:r>
          </a:p>
        </p:txBody>
      </p:sp>
      <p:sp>
        <p:nvSpPr>
          <p:cNvPr id="442372" name="Oval 4"/>
          <p:cNvSpPr>
            <a:spLocks noChangeArrowheads="1"/>
          </p:cNvSpPr>
          <p:nvPr/>
        </p:nvSpPr>
        <p:spPr bwMode="auto">
          <a:xfrm>
            <a:off x="3275856" y="3645024"/>
            <a:ext cx="1871663" cy="935038"/>
          </a:xfrm>
          <a:prstGeom prst="ellipse">
            <a:avLst/>
          </a:prstGeom>
          <a:solidFill>
            <a:srgbClr val="FFCC00">
              <a:alpha val="43000"/>
            </a:srgbClr>
          </a:solidFill>
          <a:ln w="19050">
            <a:solidFill>
              <a:schemeClr val="tx1"/>
            </a:solidFill>
            <a:miter lim="800000"/>
            <a:headEnd/>
            <a:tailEnd/>
          </a:ln>
          <a:effectLst/>
        </p:spPr>
        <p:txBody>
          <a:bodyPr wrap="none" anchor="ctr"/>
          <a:lstStyle/>
          <a:p>
            <a:pPr algn="ctr"/>
            <a:r>
              <a:rPr kumimoji="1" lang="zh-CN" altLang="en-US" sz="2400">
                <a:latin typeface="Tahoma" pitchFamily="34" charset="0"/>
              </a:rPr>
              <a:t>生产批准</a:t>
            </a:r>
          </a:p>
        </p:txBody>
      </p:sp>
      <p:sp>
        <p:nvSpPr>
          <p:cNvPr id="442373" name="Oval 5"/>
          <p:cNvSpPr>
            <a:spLocks noChangeArrowheads="1"/>
          </p:cNvSpPr>
          <p:nvPr/>
        </p:nvSpPr>
        <p:spPr bwMode="auto">
          <a:xfrm>
            <a:off x="4930775" y="3645371"/>
            <a:ext cx="2232025" cy="865188"/>
          </a:xfrm>
          <a:prstGeom prst="ellipse">
            <a:avLst/>
          </a:prstGeom>
          <a:solidFill>
            <a:schemeClr val="accent6">
              <a:lumMod val="20000"/>
              <a:lumOff val="80000"/>
              <a:alpha val="50000"/>
            </a:schemeClr>
          </a:solidFill>
          <a:ln w="19050">
            <a:solidFill>
              <a:schemeClr val="tx1"/>
            </a:solidFill>
            <a:miter lim="800000"/>
            <a:headEnd/>
            <a:tailEnd/>
          </a:ln>
          <a:effectLst/>
        </p:spPr>
        <p:txBody>
          <a:bodyPr wrap="none" anchor="ctr"/>
          <a:lstStyle/>
          <a:p>
            <a:pPr algn="ctr"/>
            <a:r>
              <a:rPr kumimoji="1" lang="zh-CN" altLang="en-US" sz="2400">
                <a:latin typeface="Tahoma" pitchFamily="34" charset="0"/>
              </a:rPr>
              <a:t>适航批准</a:t>
            </a:r>
          </a:p>
        </p:txBody>
      </p:sp>
      <p:sp>
        <p:nvSpPr>
          <p:cNvPr id="442374" name="Rectangle 6"/>
          <p:cNvSpPr>
            <a:spLocks noChangeArrowheads="1"/>
          </p:cNvSpPr>
          <p:nvPr/>
        </p:nvSpPr>
        <p:spPr bwMode="auto">
          <a:xfrm>
            <a:off x="538163" y="5012209"/>
            <a:ext cx="1943100" cy="576263"/>
          </a:xfrm>
          <a:prstGeom prst="rect">
            <a:avLst/>
          </a:prstGeom>
          <a:solidFill>
            <a:srgbClr val="00FF99"/>
          </a:solidFill>
          <a:ln w="19050">
            <a:solidFill>
              <a:schemeClr val="tx1"/>
            </a:solidFill>
            <a:miter lim="800000"/>
            <a:headEnd/>
            <a:tailEnd/>
          </a:ln>
          <a:effectLst/>
        </p:spPr>
        <p:txBody>
          <a:bodyPr wrap="none" anchor="ctr"/>
          <a:lstStyle/>
          <a:p>
            <a:pPr algn="ctr"/>
            <a:r>
              <a:rPr kumimoji="1" lang="en-US" altLang="zh-CN" sz="2400" dirty="0">
                <a:latin typeface="Tahoma" pitchFamily="34" charset="0"/>
              </a:rPr>
              <a:t>TC\VTC\VSTC</a:t>
            </a:r>
          </a:p>
        </p:txBody>
      </p:sp>
      <p:sp>
        <p:nvSpPr>
          <p:cNvPr id="442375" name="Rectangle 7"/>
          <p:cNvSpPr>
            <a:spLocks noChangeArrowheads="1"/>
          </p:cNvSpPr>
          <p:nvPr/>
        </p:nvSpPr>
        <p:spPr bwMode="auto">
          <a:xfrm>
            <a:off x="1114425" y="5588471"/>
            <a:ext cx="1944688" cy="504825"/>
          </a:xfrm>
          <a:prstGeom prst="rect">
            <a:avLst/>
          </a:prstGeom>
          <a:solidFill>
            <a:srgbClr val="00FF99"/>
          </a:solidFill>
          <a:ln w="19050">
            <a:solidFill>
              <a:schemeClr val="tx1"/>
            </a:solidFill>
            <a:miter lim="800000"/>
            <a:headEnd/>
            <a:tailEnd/>
          </a:ln>
          <a:effectLst/>
        </p:spPr>
        <p:txBody>
          <a:bodyPr wrap="none" anchor="ctr"/>
          <a:lstStyle/>
          <a:p>
            <a:pPr algn="ctr"/>
            <a:r>
              <a:rPr kumimoji="1" lang="en-US" altLang="zh-CN" sz="2400" dirty="0" smtClean="0">
                <a:latin typeface="Tahoma" pitchFamily="34" charset="0"/>
              </a:rPr>
              <a:t>STC\TDA</a:t>
            </a:r>
            <a:endParaRPr kumimoji="1" lang="en-US" altLang="zh-CN" sz="2400" dirty="0">
              <a:latin typeface="Tahoma" pitchFamily="34" charset="0"/>
            </a:endParaRPr>
          </a:p>
        </p:txBody>
      </p:sp>
      <p:sp>
        <p:nvSpPr>
          <p:cNvPr id="442376" name="Rectangle 8"/>
          <p:cNvSpPr>
            <a:spLocks noChangeArrowheads="1"/>
          </p:cNvSpPr>
          <p:nvPr/>
        </p:nvSpPr>
        <p:spPr bwMode="auto">
          <a:xfrm>
            <a:off x="3562350" y="5228109"/>
            <a:ext cx="2592388" cy="792163"/>
          </a:xfrm>
          <a:prstGeom prst="rect">
            <a:avLst/>
          </a:prstGeom>
          <a:solidFill>
            <a:srgbClr val="FFCC00"/>
          </a:solidFill>
          <a:ln w="19050">
            <a:solidFill>
              <a:schemeClr val="tx1"/>
            </a:solidFill>
            <a:miter lim="800000"/>
            <a:headEnd/>
            <a:tailEnd/>
          </a:ln>
          <a:effectLst/>
        </p:spPr>
        <p:txBody>
          <a:bodyPr wrap="none" anchor="ctr"/>
          <a:lstStyle/>
          <a:p>
            <a:pPr algn="ctr"/>
            <a:r>
              <a:rPr kumimoji="1" lang="en-US" altLang="zh-CN" sz="2400" dirty="0">
                <a:latin typeface="Tahoma" pitchFamily="34" charset="0"/>
              </a:rPr>
              <a:t>TC </a:t>
            </a:r>
            <a:r>
              <a:rPr kumimoji="1" lang="en-US" altLang="zh-CN" sz="2400" dirty="0" smtClean="0">
                <a:latin typeface="Tahoma" pitchFamily="34" charset="0"/>
              </a:rPr>
              <a:t>ONLY\PC</a:t>
            </a:r>
            <a:endParaRPr kumimoji="1" lang="en-US" altLang="zh-CN" sz="2400" dirty="0">
              <a:latin typeface="Tahoma" pitchFamily="34" charset="0"/>
            </a:endParaRPr>
          </a:p>
        </p:txBody>
      </p:sp>
      <p:sp>
        <p:nvSpPr>
          <p:cNvPr id="442377" name="Rectangle 9"/>
          <p:cNvSpPr>
            <a:spLocks noChangeArrowheads="1"/>
          </p:cNvSpPr>
          <p:nvPr/>
        </p:nvSpPr>
        <p:spPr bwMode="auto">
          <a:xfrm>
            <a:off x="5724128" y="4653434"/>
            <a:ext cx="3202385" cy="431750"/>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pPr algn="ctr"/>
            <a:r>
              <a:rPr kumimoji="1" lang="zh-CN" altLang="en-US" sz="2400" dirty="0">
                <a:latin typeface="Tahoma" pitchFamily="34" charset="0"/>
              </a:rPr>
              <a:t>适航证、适航证认可书</a:t>
            </a:r>
          </a:p>
        </p:txBody>
      </p:sp>
      <p:sp>
        <p:nvSpPr>
          <p:cNvPr id="442378" name="Rectangle 10"/>
          <p:cNvSpPr>
            <a:spLocks noChangeArrowheads="1"/>
          </p:cNvSpPr>
          <p:nvPr/>
        </p:nvSpPr>
        <p:spPr bwMode="auto">
          <a:xfrm>
            <a:off x="6732240" y="5085234"/>
            <a:ext cx="1798985" cy="504006"/>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pPr algn="ctr"/>
            <a:r>
              <a:rPr kumimoji="1" lang="zh-CN" altLang="en-US" sz="2400" dirty="0">
                <a:latin typeface="Tahoma" pitchFamily="34" charset="0"/>
              </a:rPr>
              <a:t>特许飞行证</a:t>
            </a:r>
          </a:p>
        </p:txBody>
      </p:sp>
      <p:sp>
        <p:nvSpPr>
          <p:cNvPr id="442379" name="Rectangle 11"/>
          <p:cNvSpPr>
            <a:spLocks noChangeArrowheads="1"/>
          </p:cNvSpPr>
          <p:nvPr/>
        </p:nvSpPr>
        <p:spPr bwMode="auto">
          <a:xfrm>
            <a:off x="6948264" y="5589240"/>
            <a:ext cx="1797844" cy="359792"/>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pPr algn="ctr"/>
            <a:r>
              <a:rPr kumimoji="1" lang="zh-CN" altLang="en-US" sz="2400" dirty="0">
                <a:latin typeface="Tahoma" pitchFamily="34" charset="0"/>
              </a:rPr>
              <a:t>出口适航证</a:t>
            </a:r>
          </a:p>
        </p:txBody>
      </p:sp>
      <p:sp>
        <p:nvSpPr>
          <p:cNvPr id="442385" name="Line 17"/>
          <p:cNvSpPr>
            <a:spLocks noChangeShapeType="1"/>
          </p:cNvSpPr>
          <p:nvPr/>
        </p:nvSpPr>
        <p:spPr bwMode="auto">
          <a:xfrm>
            <a:off x="2122488" y="4653434"/>
            <a:ext cx="0" cy="358775"/>
          </a:xfrm>
          <a:prstGeom prst="line">
            <a:avLst/>
          </a:prstGeom>
          <a:noFill/>
          <a:ln w="19050">
            <a:solidFill>
              <a:schemeClr val="tx1"/>
            </a:solidFill>
            <a:miter lim="800000"/>
            <a:headEnd/>
            <a:tailEnd/>
          </a:ln>
          <a:effectLst/>
        </p:spPr>
        <p:txBody>
          <a:bodyPr wrap="none"/>
          <a:lstStyle/>
          <a:p>
            <a:endParaRPr lang="zh-CN" altLang="en-US"/>
          </a:p>
        </p:txBody>
      </p:sp>
      <p:sp>
        <p:nvSpPr>
          <p:cNvPr id="442386" name="Line 18"/>
          <p:cNvSpPr>
            <a:spLocks noChangeShapeType="1"/>
          </p:cNvSpPr>
          <p:nvPr/>
        </p:nvSpPr>
        <p:spPr bwMode="auto">
          <a:xfrm>
            <a:off x="4354513" y="4580409"/>
            <a:ext cx="71438" cy="647700"/>
          </a:xfrm>
          <a:prstGeom prst="line">
            <a:avLst/>
          </a:prstGeom>
          <a:noFill/>
          <a:ln w="19050">
            <a:solidFill>
              <a:schemeClr val="tx1"/>
            </a:solidFill>
            <a:miter lim="800000"/>
            <a:headEnd/>
            <a:tailEnd/>
          </a:ln>
          <a:effectLst/>
        </p:spPr>
        <p:txBody>
          <a:bodyPr wrap="none"/>
          <a:lstStyle/>
          <a:p>
            <a:endParaRPr lang="zh-CN" altLang="en-US"/>
          </a:p>
        </p:txBody>
      </p:sp>
      <p:sp>
        <p:nvSpPr>
          <p:cNvPr id="442387" name="Line 19"/>
          <p:cNvSpPr>
            <a:spLocks noChangeShapeType="1"/>
          </p:cNvSpPr>
          <p:nvPr/>
        </p:nvSpPr>
        <p:spPr bwMode="auto">
          <a:xfrm>
            <a:off x="6731000" y="4435946"/>
            <a:ext cx="503238" cy="217488"/>
          </a:xfrm>
          <a:prstGeom prst="line">
            <a:avLst/>
          </a:prstGeom>
          <a:noFill/>
          <a:ln w="19050">
            <a:solidFill>
              <a:schemeClr val="tx1"/>
            </a:solidFill>
            <a:miter lim="800000"/>
            <a:headEnd/>
            <a:tailEnd/>
          </a:ln>
          <a:effectLst/>
        </p:spPr>
        <p:txBody>
          <a:bodyPr wrap="none"/>
          <a:lstStyle/>
          <a:p>
            <a:endParaRPr lang="zh-CN" altLang="en-US"/>
          </a:p>
        </p:txBody>
      </p:sp>
      <p:sp>
        <p:nvSpPr>
          <p:cNvPr id="442388" name="Line 20"/>
          <p:cNvSpPr>
            <a:spLocks noChangeShapeType="1"/>
          </p:cNvSpPr>
          <p:nvPr/>
        </p:nvSpPr>
        <p:spPr bwMode="auto">
          <a:xfrm flipV="1">
            <a:off x="3346450" y="3500909"/>
            <a:ext cx="0" cy="647700"/>
          </a:xfrm>
          <a:prstGeom prst="line">
            <a:avLst/>
          </a:prstGeom>
          <a:noFill/>
          <a:ln w="19050">
            <a:solidFill>
              <a:schemeClr val="tx1"/>
            </a:solidFill>
            <a:miter lim="800000"/>
            <a:headEnd/>
            <a:tailEnd/>
          </a:ln>
          <a:effectLst/>
        </p:spPr>
        <p:txBody>
          <a:bodyPr wrap="none"/>
          <a:lstStyle/>
          <a:p>
            <a:endParaRPr lang="zh-CN" altLang="en-US"/>
          </a:p>
        </p:txBody>
      </p:sp>
      <p:sp>
        <p:nvSpPr>
          <p:cNvPr id="442389" name="Rectangle 21"/>
          <p:cNvSpPr>
            <a:spLocks noChangeArrowheads="1"/>
          </p:cNvSpPr>
          <p:nvPr/>
        </p:nvSpPr>
        <p:spPr bwMode="auto">
          <a:xfrm>
            <a:off x="2195736" y="2996952"/>
            <a:ext cx="1871439" cy="503957"/>
          </a:xfrm>
          <a:prstGeom prst="rect">
            <a:avLst/>
          </a:prstGeom>
          <a:solidFill>
            <a:srgbClr val="74E1F0"/>
          </a:solidFill>
          <a:ln w="19050">
            <a:solidFill>
              <a:schemeClr val="tx1"/>
            </a:solidFill>
            <a:miter lim="800000"/>
            <a:headEnd/>
            <a:tailEnd/>
          </a:ln>
          <a:effectLst/>
        </p:spPr>
        <p:txBody>
          <a:bodyPr wrap="none" anchor="ctr"/>
          <a:lstStyle/>
          <a:p>
            <a:pPr algn="ctr"/>
            <a:r>
              <a:rPr kumimoji="1" lang="en-US" altLang="zh-CN" sz="2400" dirty="0">
                <a:latin typeface="Tahoma" pitchFamily="34" charset="0"/>
              </a:rPr>
              <a:t>PMA/CTSOA</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型号合格审定委员会（</a:t>
            </a:r>
            <a:r>
              <a:rPr lang="en-US" altLang="zh-CN" dirty="0" smtClean="0"/>
              <a:t>TCB</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三</a:t>
            </a:r>
            <a:r>
              <a:rPr lang="en-US" altLang="zh-CN" dirty="0" smtClean="0"/>
              <a:t>.</a:t>
            </a:r>
            <a:r>
              <a:rPr lang="zh-CN" altLang="en-US" dirty="0" smtClean="0"/>
              <a:t>型号合格审定体系</a:t>
            </a:r>
            <a:endParaRPr lang="zh-CN" altLang="en-US" dirty="0"/>
          </a:p>
        </p:txBody>
      </p:sp>
      <p:graphicFrame>
        <p:nvGraphicFramePr>
          <p:cNvPr id="4" name="图示 3"/>
          <p:cNvGraphicFramePr/>
          <p:nvPr/>
        </p:nvGraphicFramePr>
        <p:xfrm>
          <a:off x="78246" y="1916832"/>
          <a:ext cx="5357850"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标注 5"/>
          <p:cNvSpPr/>
          <p:nvPr/>
        </p:nvSpPr>
        <p:spPr bwMode="auto">
          <a:xfrm>
            <a:off x="4572000" y="1196752"/>
            <a:ext cx="4572000" cy="5184576"/>
          </a:xfrm>
          <a:prstGeom prst="wedgeRoundRectCallout">
            <a:avLst>
              <a:gd name="adj1" fmla="val -55448"/>
              <a:gd name="adj2" fmla="val -12238"/>
              <a:gd name="adj3" fmla="val 16667"/>
            </a:avLst>
          </a:prstGeom>
          <a:solidFill>
            <a:schemeClr val="accent1">
              <a:lumMod val="90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Wingdings" pitchFamily="2" charset="2"/>
              <a:buChar char="l"/>
            </a:pPr>
            <a:r>
              <a:rPr lang="en-US" altLang="zh-CN" dirty="0" smtClean="0"/>
              <a:t>TCT</a:t>
            </a:r>
            <a:r>
              <a:rPr lang="zh-CN" altLang="en-US" dirty="0" smtClean="0"/>
              <a:t>是</a:t>
            </a:r>
            <a:r>
              <a:rPr lang="en-US" altLang="zh-CN" dirty="0" smtClean="0"/>
              <a:t>TCB</a:t>
            </a:r>
            <a:r>
              <a:rPr lang="zh-CN" altLang="en-US" dirty="0" smtClean="0"/>
              <a:t>下设的审查团队，负责具体项目的审定工作。</a:t>
            </a:r>
            <a:endParaRPr lang="en-US" altLang="zh-CN" dirty="0" smtClean="0"/>
          </a:p>
          <a:p>
            <a:pPr>
              <a:buFont typeface="Wingdings" pitchFamily="2" charset="2"/>
              <a:buChar char="l"/>
            </a:pPr>
            <a:r>
              <a:rPr lang="zh-CN" altLang="en-US" dirty="0" smtClean="0"/>
              <a:t>负责制定和批准项目审定计划，并按审定计划开展工作：</a:t>
            </a:r>
            <a:endParaRPr lang="en-US" altLang="zh-CN" dirty="0" smtClean="0"/>
          </a:p>
          <a:p>
            <a:pPr lvl="1"/>
            <a:r>
              <a:rPr lang="en-US" altLang="zh-CN" sz="1600" dirty="0" smtClean="0"/>
              <a:t>(1) </a:t>
            </a:r>
            <a:r>
              <a:rPr lang="zh-CN" altLang="en-US" sz="1600" dirty="0" smtClean="0"/>
              <a:t>审查批准型号资料</a:t>
            </a:r>
            <a:r>
              <a:rPr lang="en-US" altLang="zh-CN" sz="1600" dirty="0" smtClean="0"/>
              <a:t>(</a:t>
            </a:r>
            <a:r>
              <a:rPr lang="zh-CN" altLang="en-US" sz="1600" dirty="0" smtClean="0"/>
              <a:t>包括工艺规范或说明书</a:t>
            </a:r>
            <a:r>
              <a:rPr lang="en-US" altLang="zh-CN" sz="1600" dirty="0" smtClean="0"/>
              <a:t>)</a:t>
            </a:r>
            <a:r>
              <a:rPr lang="zh-CN" altLang="en-US" sz="1600" dirty="0" smtClean="0"/>
              <a:t>； </a:t>
            </a:r>
          </a:p>
          <a:p>
            <a:pPr lvl="1"/>
            <a:r>
              <a:rPr lang="en-US" altLang="zh-CN" sz="1600" dirty="0" smtClean="0"/>
              <a:t>(2) </a:t>
            </a:r>
            <a:r>
              <a:rPr lang="zh-CN" altLang="en-US" sz="1600" dirty="0" smtClean="0"/>
              <a:t>开展制造符合性检查； </a:t>
            </a:r>
          </a:p>
          <a:p>
            <a:pPr lvl="1"/>
            <a:r>
              <a:rPr lang="en-US" altLang="zh-CN" sz="1600" dirty="0" smtClean="0"/>
              <a:t>(3) </a:t>
            </a:r>
            <a:r>
              <a:rPr lang="zh-CN" altLang="en-US" sz="1600" dirty="0" smtClean="0"/>
              <a:t>审查批准验证试验大纲</a:t>
            </a:r>
            <a:r>
              <a:rPr lang="en-US" altLang="zh-CN" sz="1600" dirty="0" smtClean="0"/>
              <a:t>(</a:t>
            </a:r>
            <a:r>
              <a:rPr lang="zh-CN" altLang="en-US" sz="1600" dirty="0" smtClean="0"/>
              <a:t>包括试验室试验、地面试验和飞行试验</a:t>
            </a:r>
            <a:r>
              <a:rPr lang="en-US" altLang="zh-CN" sz="1600" dirty="0" smtClean="0"/>
              <a:t>)</a:t>
            </a:r>
            <a:r>
              <a:rPr lang="zh-CN" altLang="en-US" sz="1600" dirty="0" smtClean="0"/>
              <a:t>，现场目击重要验证试验； </a:t>
            </a:r>
          </a:p>
          <a:p>
            <a:pPr lvl="1"/>
            <a:r>
              <a:rPr lang="en-US" altLang="zh-CN" sz="1600" dirty="0" smtClean="0"/>
              <a:t>(4) </a:t>
            </a:r>
            <a:r>
              <a:rPr lang="zh-CN" altLang="en-US" sz="1600" dirty="0" smtClean="0"/>
              <a:t>签发型号检查核准书</a:t>
            </a:r>
            <a:r>
              <a:rPr lang="en-US" altLang="zh-CN" sz="1600" dirty="0" smtClean="0"/>
              <a:t>(TIA)</a:t>
            </a:r>
            <a:r>
              <a:rPr lang="zh-CN" altLang="en-US" sz="1600" dirty="0" smtClean="0"/>
              <a:t>； </a:t>
            </a:r>
          </a:p>
          <a:p>
            <a:pPr lvl="1"/>
            <a:r>
              <a:rPr lang="en-US" altLang="zh-CN" sz="1600" dirty="0" smtClean="0"/>
              <a:t>(5) </a:t>
            </a:r>
            <a:r>
              <a:rPr lang="zh-CN" altLang="en-US" sz="1600" dirty="0" smtClean="0"/>
              <a:t>审查</a:t>
            </a:r>
            <a:r>
              <a:rPr lang="en-US" altLang="zh-CN" sz="1600" dirty="0" smtClean="0"/>
              <a:t>《</a:t>
            </a:r>
            <a:r>
              <a:rPr lang="zh-CN" altLang="en-US" sz="1600" dirty="0" smtClean="0"/>
              <a:t>航空器飞行手册</a:t>
            </a:r>
            <a:r>
              <a:rPr lang="en-US" altLang="zh-CN" sz="1600" dirty="0" smtClean="0"/>
              <a:t>》</a:t>
            </a:r>
            <a:r>
              <a:rPr lang="zh-CN" altLang="en-US" sz="1600" dirty="0" smtClean="0"/>
              <a:t>； </a:t>
            </a:r>
          </a:p>
          <a:p>
            <a:pPr lvl="1"/>
            <a:r>
              <a:rPr lang="en-US" altLang="zh-CN" sz="1600" dirty="0" smtClean="0"/>
              <a:t>(6) </a:t>
            </a:r>
            <a:r>
              <a:rPr lang="zh-CN" altLang="en-US" sz="1600" dirty="0" smtClean="0"/>
              <a:t>编写问题纪要； </a:t>
            </a:r>
          </a:p>
          <a:p>
            <a:pPr lvl="1"/>
            <a:r>
              <a:rPr lang="en-US" altLang="zh-CN" sz="1600" dirty="0" smtClean="0"/>
              <a:t>(7) </a:t>
            </a:r>
            <a:r>
              <a:rPr lang="zh-CN" altLang="en-US" sz="1600" dirty="0" smtClean="0"/>
              <a:t>编写型号合格证数据单</a:t>
            </a:r>
            <a:r>
              <a:rPr lang="en-US" altLang="zh-CN" sz="1600" dirty="0" smtClean="0"/>
              <a:t>(</a:t>
            </a:r>
            <a:r>
              <a:rPr lang="zh-CN" altLang="en-US" sz="1600" dirty="0" smtClean="0"/>
              <a:t>草案</a:t>
            </a:r>
            <a:r>
              <a:rPr lang="en-US" altLang="zh-CN" sz="1600" dirty="0" smtClean="0"/>
              <a:t>)</a:t>
            </a:r>
            <a:r>
              <a:rPr lang="zh-CN" altLang="en-US" sz="1600" dirty="0" smtClean="0"/>
              <a:t>； </a:t>
            </a:r>
          </a:p>
          <a:p>
            <a:pPr lvl="1"/>
            <a:r>
              <a:rPr lang="en-US" altLang="zh-CN" sz="1600" dirty="0" smtClean="0"/>
              <a:t>(8) </a:t>
            </a:r>
            <a:r>
              <a:rPr lang="zh-CN" altLang="en-US" sz="1600" dirty="0" smtClean="0"/>
              <a:t>审查设计保证手册和设计保证系统； </a:t>
            </a:r>
          </a:p>
          <a:p>
            <a:pPr lvl="1"/>
            <a:r>
              <a:rPr lang="en-US" altLang="zh-CN" sz="1600" dirty="0" smtClean="0"/>
              <a:t>(9) </a:t>
            </a:r>
            <a:r>
              <a:rPr lang="zh-CN" altLang="en-US" sz="1600" dirty="0" smtClean="0"/>
              <a:t>编写型号检查报告</a:t>
            </a:r>
            <a:r>
              <a:rPr lang="en-US" altLang="zh-CN" sz="1600" dirty="0" smtClean="0"/>
              <a:t>(TIR)</a:t>
            </a:r>
            <a:r>
              <a:rPr lang="zh-CN" altLang="en-US" sz="1600" dirty="0" smtClean="0"/>
              <a:t>； </a:t>
            </a:r>
          </a:p>
          <a:p>
            <a:pPr lvl="1"/>
            <a:r>
              <a:rPr lang="en-US" altLang="zh-CN" sz="1600" dirty="0" smtClean="0"/>
              <a:t>(10) </a:t>
            </a:r>
            <a:r>
              <a:rPr lang="zh-CN" altLang="en-US" sz="1600" dirty="0" smtClean="0"/>
              <a:t>编写型号审查报告和型号合格审定总结报告。 </a:t>
            </a:r>
          </a:p>
          <a:p>
            <a:pPr>
              <a:buFont typeface="Wingdings" pitchFamily="2" charset="2"/>
              <a:buChar char="l"/>
            </a:pP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型号合格审定委员会（</a:t>
            </a:r>
            <a:r>
              <a:rPr lang="en-US" altLang="zh-CN" dirty="0" smtClean="0"/>
              <a:t>TCB</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三</a:t>
            </a:r>
            <a:r>
              <a:rPr lang="en-US" altLang="zh-CN" dirty="0" smtClean="0"/>
              <a:t>.</a:t>
            </a:r>
            <a:r>
              <a:rPr lang="zh-CN" altLang="en-US" dirty="0" smtClean="0"/>
              <a:t>型号合格审定体系</a:t>
            </a:r>
            <a:endParaRPr lang="zh-CN" altLang="en-US" dirty="0"/>
          </a:p>
        </p:txBody>
      </p:sp>
      <p:graphicFrame>
        <p:nvGraphicFramePr>
          <p:cNvPr id="4" name="图示 3"/>
          <p:cNvGraphicFramePr/>
          <p:nvPr/>
        </p:nvGraphicFramePr>
        <p:xfrm>
          <a:off x="78246" y="1916832"/>
          <a:ext cx="5357850"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标注 5"/>
          <p:cNvSpPr/>
          <p:nvPr/>
        </p:nvSpPr>
        <p:spPr bwMode="auto">
          <a:xfrm>
            <a:off x="5148064" y="980728"/>
            <a:ext cx="3995936" cy="5377230"/>
          </a:xfrm>
          <a:prstGeom prst="wedgeRoundRectCallout">
            <a:avLst>
              <a:gd name="adj1" fmla="val -52824"/>
              <a:gd name="adj2" fmla="val 17685"/>
              <a:gd name="adj3" fmla="val 16667"/>
            </a:avLst>
          </a:prstGeom>
          <a:solidFill>
            <a:schemeClr val="accent1">
              <a:lumMod val="90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400"/>
              </a:lnSpc>
              <a:buFont typeface="Wingdings" pitchFamily="2" charset="2"/>
              <a:buChar char="l"/>
            </a:pPr>
            <a:r>
              <a:rPr lang="zh-CN" altLang="en-US" dirty="0" smtClean="0"/>
              <a:t>专业审查组是</a:t>
            </a:r>
            <a:r>
              <a:rPr lang="en-US" altLang="zh-CN" dirty="0" smtClean="0"/>
              <a:t>TCT</a:t>
            </a:r>
            <a:r>
              <a:rPr lang="zh-CN" altLang="en-US" dirty="0" smtClean="0"/>
              <a:t>下设的审查团队，负责具体专业的审定工作。</a:t>
            </a:r>
            <a:endParaRPr lang="en-US" altLang="zh-CN" dirty="0" smtClean="0"/>
          </a:p>
          <a:p>
            <a:pPr>
              <a:lnSpc>
                <a:spcPts val="2400"/>
              </a:lnSpc>
              <a:buFont typeface="Wingdings" pitchFamily="2" charset="2"/>
              <a:buChar char="l"/>
            </a:pPr>
            <a:r>
              <a:rPr lang="zh-CN" altLang="en-US" dirty="0" smtClean="0"/>
              <a:t>审查代表对专业专题审查组长负责，专业专题审查组对型号</a:t>
            </a:r>
            <a:r>
              <a:rPr lang="en-US" altLang="zh-CN" dirty="0" smtClean="0"/>
              <a:t>TCT</a:t>
            </a:r>
            <a:r>
              <a:rPr lang="zh-CN" altLang="en-US" dirty="0" smtClean="0"/>
              <a:t>负责；</a:t>
            </a:r>
            <a:endParaRPr lang="en-US" altLang="zh-CN" dirty="0" smtClean="0"/>
          </a:p>
          <a:p>
            <a:pPr>
              <a:lnSpc>
                <a:spcPts val="2400"/>
              </a:lnSpc>
              <a:buFont typeface="Wingdings" pitchFamily="2" charset="2"/>
              <a:buChar char="l"/>
            </a:pPr>
            <a:r>
              <a:rPr lang="zh-CN" altLang="en-US" dirty="0" smtClean="0"/>
              <a:t>专业专题审查组一般包括：</a:t>
            </a:r>
            <a:endParaRPr lang="en-US" altLang="zh-CN" dirty="0" smtClean="0"/>
          </a:p>
          <a:p>
            <a:pPr marL="800100" lvl="1" indent="-342900">
              <a:lnSpc>
                <a:spcPts val="2400"/>
              </a:lnSpc>
              <a:buFont typeface="+mj-lt"/>
              <a:buAutoNum type="arabicPeriod"/>
            </a:pPr>
            <a:r>
              <a:rPr lang="zh-CN" altLang="en-US" sz="1600" dirty="0" smtClean="0"/>
              <a:t>性能试飞专业组</a:t>
            </a:r>
            <a:endParaRPr lang="en-US" altLang="zh-CN" sz="1600" dirty="0" smtClean="0"/>
          </a:p>
          <a:p>
            <a:pPr marL="800100" lvl="1" indent="-342900">
              <a:lnSpc>
                <a:spcPts val="2400"/>
              </a:lnSpc>
              <a:buFont typeface="+mj-lt"/>
              <a:buAutoNum type="arabicPeriod"/>
            </a:pPr>
            <a:r>
              <a:rPr lang="zh-CN" altLang="en-US" sz="1600" dirty="0" smtClean="0"/>
              <a:t>飞机结构专业组</a:t>
            </a:r>
            <a:endParaRPr lang="en-US" altLang="zh-CN" sz="1600" dirty="0" smtClean="0"/>
          </a:p>
          <a:p>
            <a:pPr marL="800100" lvl="1" indent="-342900">
              <a:lnSpc>
                <a:spcPts val="2400"/>
              </a:lnSpc>
              <a:buFont typeface="+mj-lt"/>
              <a:buAutoNum type="arabicPeriod"/>
            </a:pPr>
            <a:r>
              <a:rPr lang="zh-CN" altLang="en-US" sz="1600" dirty="0" smtClean="0"/>
              <a:t>机械系统专业组</a:t>
            </a:r>
            <a:endParaRPr lang="en-US" altLang="zh-CN" sz="1600" dirty="0" smtClean="0"/>
          </a:p>
          <a:p>
            <a:pPr marL="800100" lvl="1" indent="-342900">
              <a:lnSpc>
                <a:spcPts val="2400"/>
              </a:lnSpc>
              <a:buFont typeface="+mj-lt"/>
              <a:buAutoNum type="arabicPeriod"/>
            </a:pPr>
            <a:r>
              <a:rPr lang="zh-CN" altLang="en-US" sz="1600" dirty="0" smtClean="0"/>
              <a:t>动力装置专业组</a:t>
            </a:r>
            <a:endParaRPr lang="en-US" altLang="zh-CN" sz="1600" dirty="0" smtClean="0"/>
          </a:p>
          <a:p>
            <a:pPr marL="800100" lvl="1" indent="-342900">
              <a:lnSpc>
                <a:spcPts val="2400"/>
              </a:lnSpc>
              <a:buFont typeface="+mj-lt"/>
              <a:buAutoNum type="arabicPeriod"/>
            </a:pPr>
            <a:r>
              <a:rPr lang="zh-CN" altLang="en-US" sz="1600" dirty="0" smtClean="0"/>
              <a:t>电子电气专业组</a:t>
            </a:r>
            <a:endParaRPr lang="en-US" altLang="zh-CN" sz="1600" dirty="0" smtClean="0"/>
          </a:p>
          <a:p>
            <a:pPr marL="800100" lvl="1" indent="-342900">
              <a:lnSpc>
                <a:spcPts val="2400"/>
              </a:lnSpc>
              <a:buFont typeface="+mj-lt"/>
              <a:buAutoNum type="arabicPeriod"/>
            </a:pPr>
            <a:r>
              <a:rPr lang="zh-CN" altLang="en-US" sz="1600" dirty="0" smtClean="0"/>
              <a:t>持续适航专业组</a:t>
            </a:r>
            <a:endParaRPr lang="en-US" altLang="zh-CN" sz="1600" dirty="0" smtClean="0"/>
          </a:p>
          <a:p>
            <a:pPr marL="800100" lvl="1" indent="-342900">
              <a:lnSpc>
                <a:spcPts val="2400"/>
              </a:lnSpc>
              <a:buFont typeface="+mj-lt"/>
              <a:buAutoNum type="arabicPeriod"/>
            </a:pPr>
            <a:r>
              <a:rPr lang="zh-CN" altLang="en-US" sz="1600" dirty="0" smtClean="0"/>
              <a:t>制造符合性检查组</a:t>
            </a:r>
            <a:endParaRPr lang="en-US" altLang="zh-CN" sz="1600" dirty="0" smtClean="0"/>
          </a:p>
          <a:p>
            <a:pPr marL="800100" lvl="1" indent="-342900">
              <a:lnSpc>
                <a:spcPts val="2400"/>
              </a:lnSpc>
              <a:buFont typeface="+mj-lt"/>
              <a:buAutoNum type="arabicPeriod"/>
            </a:pPr>
            <a:r>
              <a:rPr lang="zh-CN" altLang="en-US" sz="1600" dirty="0" smtClean="0"/>
              <a:t>噪声专题</a:t>
            </a:r>
            <a:endParaRPr lang="en-US" altLang="zh-CN" sz="1600" dirty="0" smtClean="0"/>
          </a:p>
          <a:p>
            <a:pPr marL="800100" lvl="1" indent="-342900">
              <a:lnSpc>
                <a:spcPts val="2400"/>
              </a:lnSpc>
              <a:buFont typeface="+mj-lt"/>
              <a:buAutoNum type="arabicPeriod"/>
            </a:pPr>
            <a:r>
              <a:rPr lang="zh-CN" altLang="en-US" sz="1600" dirty="0" smtClean="0"/>
              <a:t>系统安全性专题</a:t>
            </a:r>
            <a:endParaRPr lang="en-US" altLang="zh-CN" sz="1600" dirty="0" smtClean="0"/>
          </a:p>
          <a:p>
            <a:pPr marL="800100" lvl="1" indent="-342900">
              <a:lnSpc>
                <a:spcPts val="2400"/>
              </a:lnSpc>
              <a:buFont typeface="+mj-lt"/>
              <a:buAutoNum type="arabicPeriod"/>
            </a:pPr>
            <a:r>
              <a:rPr lang="zh-CN" altLang="en-US" sz="1600" dirty="0" smtClean="0"/>
              <a:t>人为因素专题</a:t>
            </a:r>
            <a:endParaRPr lang="en-US" altLang="zh-CN" sz="1600" dirty="0" smtClean="0"/>
          </a:p>
          <a:p>
            <a:pPr marL="800100" lvl="1" indent="-342900">
              <a:lnSpc>
                <a:spcPts val="2400"/>
              </a:lnSpc>
              <a:buFont typeface="+mj-lt"/>
              <a:buAutoNum type="arabicPeriod"/>
            </a:pPr>
            <a:r>
              <a:rPr lang="zh-CN" altLang="en-US" sz="1600" dirty="0" smtClean="0"/>
              <a:t>软硬件专题</a:t>
            </a:r>
            <a:endParaRPr lang="en-US" altLang="zh-CN"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型号合格审定委员会（</a:t>
            </a:r>
            <a:r>
              <a:rPr lang="en-US" altLang="zh-CN" dirty="0" smtClean="0"/>
              <a:t>TCB</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三</a:t>
            </a:r>
            <a:r>
              <a:rPr lang="en-US" altLang="zh-CN" dirty="0" smtClean="0"/>
              <a:t>.</a:t>
            </a:r>
            <a:r>
              <a:rPr lang="zh-CN" altLang="en-US" dirty="0" smtClean="0"/>
              <a:t>型号合格审定体系</a:t>
            </a:r>
            <a:endParaRPr lang="zh-CN" altLang="en-US" dirty="0"/>
          </a:p>
        </p:txBody>
      </p:sp>
      <p:graphicFrame>
        <p:nvGraphicFramePr>
          <p:cNvPr id="4" name="图示 3"/>
          <p:cNvGraphicFramePr/>
          <p:nvPr/>
        </p:nvGraphicFramePr>
        <p:xfrm>
          <a:off x="78246" y="1916832"/>
          <a:ext cx="5357850"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标注 5"/>
          <p:cNvSpPr/>
          <p:nvPr/>
        </p:nvSpPr>
        <p:spPr bwMode="auto">
          <a:xfrm>
            <a:off x="5220072" y="785794"/>
            <a:ext cx="3923928" cy="5523526"/>
          </a:xfrm>
          <a:prstGeom prst="wedgeRoundRectCallout">
            <a:avLst>
              <a:gd name="adj1" fmla="val -57658"/>
              <a:gd name="adj2" fmla="val 33039"/>
              <a:gd name="adj3" fmla="val 16667"/>
            </a:avLst>
          </a:prstGeom>
          <a:solidFill>
            <a:schemeClr val="accent1">
              <a:lumMod val="90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500"/>
              </a:lnSpc>
              <a:buFont typeface="Wingdings" pitchFamily="2" charset="2"/>
              <a:buChar char="l"/>
            </a:pPr>
            <a:r>
              <a:rPr lang="zh-CN" altLang="en-US" dirty="0" smtClean="0"/>
              <a:t>适航委任代表（简称委任代表）分为委任工程代表和委任生产检验代表两类。</a:t>
            </a:r>
            <a:endParaRPr lang="en-US" altLang="zh-CN" dirty="0" smtClean="0"/>
          </a:p>
          <a:p>
            <a:pPr>
              <a:lnSpc>
                <a:spcPts val="2500"/>
              </a:lnSpc>
              <a:buFont typeface="Wingdings" pitchFamily="2" charset="2"/>
              <a:buChar char="l"/>
            </a:pPr>
            <a:r>
              <a:rPr lang="zh-CN" altLang="en-US" dirty="0" smtClean="0"/>
              <a:t>委任代表的委任、授权、培训等管理工作按</a:t>
            </a:r>
            <a:r>
              <a:rPr lang="en-US" altLang="zh-CN" dirty="0" smtClean="0"/>
              <a:t>《</a:t>
            </a:r>
            <a:r>
              <a:rPr lang="zh-CN" altLang="en-US" dirty="0" smtClean="0"/>
              <a:t>民用航空器适航委任代表和委任单位代表的规定</a:t>
            </a:r>
            <a:r>
              <a:rPr lang="en-US" altLang="zh-CN" dirty="0" smtClean="0"/>
              <a:t>》</a:t>
            </a:r>
            <a:r>
              <a:rPr lang="zh-CN" altLang="en-US" dirty="0" smtClean="0"/>
              <a:t>（</a:t>
            </a:r>
            <a:r>
              <a:rPr lang="en-US" altLang="zh-CN" dirty="0" smtClean="0"/>
              <a:t>CCAR-183</a:t>
            </a:r>
            <a:r>
              <a:rPr lang="zh-CN" altLang="en-US" dirty="0" smtClean="0"/>
              <a:t>）及其相关程序进行。 </a:t>
            </a:r>
          </a:p>
          <a:p>
            <a:pPr>
              <a:lnSpc>
                <a:spcPts val="2500"/>
              </a:lnSpc>
              <a:buFont typeface="Wingdings" pitchFamily="2" charset="2"/>
              <a:buChar char="l"/>
            </a:pPr>
            <a:r>
              <a:rPr lang="zh-CN" altLang="en-US" dirty="0" smtClean="0"/>
              <a:t>委任工程代表可以按照结构强度、动力装置、机械系统、电子电气、性能和飞行试验、声学、人为因素、客舱安全等专业进行分类。</a:t>
            </a:r>
            <a:endParaRPr lang="en-US" altLang="zh-CN" dirty="0" smtClean="0"/>
          </a:p>
          <a:p>
            <a:pPr>
              <a:lnSpc>
                <a:spcPts val="2500"/>
              </a:lnSpc>
              <a:buFont typeface="Wingdings" pitchFamily="2" charset="2"/>
              <a:buChar char="l"/>
            </a:pPr>
            <a:r>
              <a:rPr lang="zh-CN" altLang="en-US" dirty="0" smtClean="0"/>
              <a:t>委任工程代表根据授权审查型号资料、批准型号资料或向审查代表提出批准建议等。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内容占位符 73"/>
          <p:cNvSpPr>
            <a:spLocks noGrp="1"/>
          </p:cNvSpPr>
          <p:nvPr>
            <p:ph idx="1"/>
          </p:nvPr>
        </p:nvSpPr>
        <p:spPr/>
        <p:txBody>
          <a:bodyPr/>
          <a:lstStyle/>
          <a:p>
            <a:pPr>
              <a:lnSpc>
                <a:spcPct val="100000"/>
              </a:lnSpc>
            </a:pPr>
            <a:r>
              <a:rPr lang="zh-CN" altLang="en-US" sz="2400" dirty="0" smtClean="0"/>
              <a:t>按航空器的生命周期，典型的型号合格审定过程可以划分为</a:t>
            </a:r>
            <a:r>
              <a:rPr lang="en-US" altLang="zh-CN" sz="2400" dirty="0" smtClean="0"/>
              <a:t>5</a:t>
            </a:r>
            <a:r>
              <a:rPr lang="zh-CN" altLang="en-US" sz="2400" dirty="0" smtClean="0"/>
              <a:t>个阶段：</a:t>
            </a:r>
            <a:endParaRPr lang="en-US" altLang="zh-CN" sz="2400" dirty="0" smtClean="0"/>
          </a:p>
          <a:p>
            <a:pPr lvl="1">
              <a:lnSpc>
                <a:spcPct val="100000"/>
              </a:lnSpc>
            </a:pPr>
            <a:r>
              <a:rPr lang="zh-CN" altLang="en-US" sz="2000" dirty="0" smtClean="0"/>
              <a:t>概念设计阶段</a:t>
            </a:r>
            <a:endParaRPr lang="en-US" altLang="zh-CN" sz="2000" dirty="0" smtClean="0"/>
          </a:p>
          <a:p>
            <a:pPr lvl="1">
              <a:lnSpc>
                <a:spcPct val="100000"/>
              </a:lnSpc>
            </a:pPr>
            <a:r>
              <a:rPr lang="zh-CN" altLang="en-US" sz="2000" dirty="0" smtClean="0"/>
              <a:t>要求确定阶段</a:t>
            </a:r>
            <a:endParaRPr lang="en-US" altLang="zh-CN" sz="2000" dirty="0" smtClean="0"/>
          </a:p>
          <a:p>
            <a:pPr lvl="1">
              <a:lnSpc>
                <a:spcPct val="100000"/>
              </a:lnSpc>
            </a:pPr>
            <a:r>
              <a:rPr lang="zh-CN" altLang="en-US" sz="2000" dirty="0" smtClean="0"/>
              <a:t>符合性计划制定阶段</a:t>
            </a:r>
            <a:endParaRPr lang="en-US" altLang="zh-CN" sz="2000" dirty="0" smtClean="0"/>
          </a:p>
          <a:p>
            <a:pPr lvl="1">
              <a:lnSpc>
                <a:spcPct val="100000"/>
              </a:lnSpc>
            </a:pPr>
            <a:r>
              <a:rPr lang="zh-CN" altLang="en-US" sz="2000" dirty="0" smtClean="0"/>
              <a:t>计划实施阶段</a:t>
            </a:r>
            <a:endParaRPr lang="en-US" altLang="zh-CN" sz="2000" dirty="0" smtClean="0"/>
          </a:p>
          <a:p>
            <a:pPr lvl="1">
              <a:lnSpc>
                <a:spcPct val="100000"/>
              </a:lnSpc>
            </a:pPr>
            <a:r>
              <a:rPr lang="zh-CN" altLang="en-US" sz="2000" dirty="0" smtClean="0"/>
              <a:t>证后管理阶段</a:t>
            </a:r>
            <a:endParaRPr lang="en-US" altLang="zh-CN" sz="2000" dirty="0" smtClean="0"/>
          </a:p>
          <a:p>
            <a:pPr>
              <a:lnSpc>
                <a:spcPct val="100000"/>
              </a:lnSpc>
            </a:pPr>
            <a:r>
              <a:rPr lang="zh-CN" altLang="en-US" sz="2400" dirty="0" smtClean="0"/>
              <a:t>审定过程模型</a:t>
            </a:r>
            <a:endParaRPr lang="en-US" altLang="zh-CN" sz="2400" dirty="0" smtClean="0"/>
          </a:p>
          <a:p>
            <a:pPr lvl="1">
              <a:lnSpc>
                <a:spcPct val="100000"/>
              </a:lnSpc>
            </a:pPr>
            <a:r>
              <a:rPr lang="zh-CN" altLang="en-US" sz="2000" dirty="0" smtClean="0"/>
              <a:t>解释型号合格审定过程，强调审定过程中主要工作事项之间的关系，并不指导如何开展型号审定工作。</a:t>
            </a:r>
            <a:endParaRPr lang="en-US" altLang="zh-CN" sz="2000" dirty="0" smtClean="0"/>
          </a:p>
          <a:p>
            <a:pPr lvl="1">
              <a:lnSpc>
                <a:spcPct val="100000"/>
              </a:lnSpc>
            </a:pPr>
            <a:r>
              <a:rPr lang="zh-CN" altLang="en-US" sz="2000" dirty="0" smtClean="0"/>
              <a:t>实际审定过程可按复杂程度进行简化或组合。</a:t>
            </a:r>
            <a:endParaRPr lang="en-US" altLang="zh-CN" sz="2000" dirty="0" smtClean="0"/>
          </a:p>
          <a:p>
            <a:pPr lvl="1">
              <a:lnSpc>
                <a:spcPct val="100000"/>
              </a:lnSpc>
            </a:pPr>
            <a:r>
              <a:rPr lang="zh-CN" altLang="en-US" sz="2000" dirty="0" smtClean="0"/>
              <a:t>设计工作是迭代过程，审定工作也具有迭代特点。</a:t>
            </a:r>
            <a:endParaRPr lang="zh-CN" altLang="en-US" sz="2000" dirty="0"/>
          </a:p>
        </p:txBody>
      </p:sp>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gradFill rotWithShape="0">
              <a:gsLst>
                <a:gs pos="0">
                  <a:srgbClr val="92D050"/>
                </a:gs>
                <a:gs pos="100000">
                  <a:srgbClr val="92D050">
                    <a:gamma/>
                    <a:tint val="20000"/>
                    <a:invGamma/>
                  </a:srgbClr>
                </a:gs>
              </a:gsLst>
              <a:path path="shape">
                <a:fillToRect l="50000" t="50000" r="50000" b="50000"/>
              </a:path>
            </a:gra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2217"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Calibri" pitchFamily="34" charset="0"/>
                  <a:ea typeface="宋体" pitchFamily="2" charset="-122"/>
                  <a:cs typeface="Times New Roman" pitchFamily="18" charset="0"/>
                </a:rPr>
                <a:t>审定计划</a:t>
              </a:r>
              <a:endParaRPr kumimoji="0" lang="zh-CN" altLang="zh-CN" sz="1800" b="0" i="0" u="none" strike="noStrike" cap="none" normalizeH="0" baseline="0" dirty="0" smtClean="0">
                <a:ln>
                  <a:noFill/>
                </a:ln>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gr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符合性证明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计划实施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概念设计</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gradFill rotWithShape="0">
              <a:gsLst>
                <a:gs pos="0">
                  <a:srgbClr val="92D050"/>
                </a:gs>
                <a:gs pos="100000">
                  <a:srgbClr val="92D050">
                    <a:gamma/>
                    <a:tint val="20000"/>
                    <a:invGamma/>
                  </a:srgbClr>
                </a:gs>
              </a:gsLst>
              <a:path path="shape">
                <a:fillToRect l="50000" t="50000" r="50000" b="50000"/>
              </a:path>
            </a:gra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需求定义</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52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gr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74" name="矩形 73"/>
          <p:cNvSpPr/>
          <p:nvPr/>
        </p:nvSpPr>
        <p:spPr bwMode="auto">
          <a:xfrm>
            <a:off x="2123728" y="908720"/>
            <a:ext cx="7020272" cy="59492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第</a:t>
            </a:r>
            <a:r>
              <a:rPr kumimoji="0" lang="en-US" altLang="zh-CN" sz="1800" b="1" i="0" u="none" strike="noStrike" cap="none" normalizeH="0" baseline="0" dirty="0" smtClean="0">
                <a:ln>
                  <a:noFill/>
                </a:ln>
                <a:solidFill>
                  <a:schemeClr val="tx1"/>
                </a:solidFill>
                <a:effectLst/>
                <a:latin typeface="Arial" charset="0"/>
                <a:ea typeface="宋体" pitchFamily="2" charset="-122"/>
              </a:rPr>
              <a:t>I</a:t>
            </a:r>
            <a:r>
              <a:rPr kumimoji="0" lang="en-US" altLang="zh-CN" sz="1800" b="1" i="0" u="none" strike="noStrike" cap="none" normalizeH="0" dirty="0" smtClean="0">
                <a:ln>
                  <a:noFill/>
                </a:ln>
                <a:solidFill>
                  <a:schemeClr val="tx1"/>
                </a:solidFill>
                <a:effectLst/>
                <a:latin typeface="Arial" charset="0"/>
                <a:ea typeface="宋体" pitchFamily="2" charset="-122"/>
              </a:rPr>
              <a:t> </a:t>
            </a:r>
            <a:r>
              <a:rPr kumimoji="0" lang="zh-CN" altLang="en-US" sz="1800" b="1" i="0" u="none" strike="noStrike" cap="none" normalizeH="0" baseline="0" dirty="0" smtClean="0">
                <a:ln>
                  <a:noFill/>
                </a:ln>
                <a:solidFill>
                  <a:schemeClr val="tx1"/>
                </a:solidFill>
                <a:effectLst/>
                <a:latin typeface="Arial" charset="0"/>
                <a:ea typeface="宋体" pitchFamily="2" charset="-122"/>
              </a:rPr>
              <a:t>阶段：概念设计</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a:buFont typeface="Wingdings" pitchFamily="2" charset="2"/>
              <a:buChar char="l"/>
            </a:pPr>
            <a:r>
              <a:rPr lang="zh-CN" altLang="en-US" dirty="0" smtClean="0"/>
              <a:t>目的</a:t>
            </a:r>
            <a:endParaRPr lang="en-US" altLang="zh-CN" dirty="0" smtClean="0"/>
          </a:p>
          <a:p>
            <a:pPr lvl="1">
              <a:lnSpc>
                <a:spcPts val="2100"/>
              </a:lnSpc>
            </a:pPr>
            <a:r>
              <a:rPr lang="zh-CN" altLang="en-US" sz="1600" dirty="0" smtClean="0"/>
              <a:t>审查部门尽早介入潜在的审定项目，对某些重要领域和规章相关要求符合性的问题与意向申请人达成共识，为后续审查活动的顺利开展奠定基础。 </a:t>
            </a:r>
            <a:endParaRPr lang="en-US" altLang="zh-CN" sz="1600" dirty="0" smtClean="0"/>
          </a:p>
          <a:p>
            <a:pPr>
              <a:buFont typeface="Wingdings" pitchFamily="2" charset="2"/>
              <a:buChar char="l"/>
            </a:pPr>
            <a:r>
              <a:rPr lang="zh-CN" altLang="en-US" dirty="0" smtClean="0"/>
              <a:t>主要工作事项 </a:t>
            </a:r>
          </a:p>
          <a:p>
            <a:pPr marL="800100" lvl="1" indent="-342900">
              <a:lnSpc>
                <a:spcPts val="2100"/>
              </a:lnSpc>
              <a:buAutoNum type="arabicParenBoth"/>
            </a:pPr>
            <a:r>
              <a:rPr lang="zh-CN" altLang="en-US" sz="1600" dirty="0" smtClean="0"/>
              <a:t>型号合格审定过程的宣贯</a:t>
            </a:r>
            <a:endParaRPr lang="en-US" altLang="zh-CN" sz="1600" dirty="0" smtClean="0"/>
          </a:p>
          <a:p>
            <a:pPr marL="800100" lvl="1" indent="-342900">
              <a:lnSpc>
                <a:spcPts val="2100"/>
              </a:lnSpc>
            </a:pPr>
            <a:r>
              <a:rPr lang="en-US" altLang="zh-CN" sz="1600" dirty="0" smtClean="0"/>
              <a:t>	</a:t>
            </a:r>
            <a:r>
              <a:rPr lang="zh-CN" altLang="en-US" sz="1600" dirty="0" smtClean="0"/>
              <a:t>双方的职责、权利、义务。</a:t>
            </a:r>
            <a:endParaRPr lang="en-US" altLang="zh-CN" sz="1600" dirty="0" smtClean="0"/>
          </a:p>
          <a:p>
            <a:pPr lvl="1">
              <a:lnSpc>
                <a:spcPts val="2100"/>
              </a:lnSpc>
            </a:pPr>
            <a:r>
              <a:rPr lang="en-US" altLang="zh-CN" sz="1600" dirty="0" smtClean="0"/>
              <a:t>(2) </a:t>
            </a:r>
            <a:r>
              <a:rPr lang="zh-CN" altLang="en-US" sz="1600" dirty="0" smtClean="0"/>
              <a:t>安全保障合作计划的签署或修订（按需）</a:t>
            </a:r>
            <a:endParaRPr lang="en-US" altLang="zh-CN" sz="1600" dirty="0" smtClean="0"/>
          </a:p>
          <a:p>
            <a:pPr lvl="1">
              <a:lnSpc>
                <a:spcPts val="2100"/>
              </a:lnSpc>
            </a:pPr>
            <a:r>
              <a:rPr lang="en-US" altLang="zh-CN" sz="1600" dirty="0" smtClean="0"/>
              <a:t>(3) </a:t>
            </a:r>
            <a:r>
              <a:rPr lang="zh-CN" altLang="en-US" sz="1600" dirty="0" smtClean="0"/>
              <a:t>审定适用规章的指导</a:t>
            </a:r>
            <a:endParaRPr lang="en-US" altLang="zh-CN" sz="1600" dirty="0" smtClean="0"/>
          </a:p>
          <a:p>
            <a:pPr lvl="1">
              <a:lnSpc>
                <a:spcPts val="2100"/>
              </a:lnSpc>
            </a:pPr>
            <a:r>
              <a:rPr lang="zh-CN" altLang="en-US" sz="1600" dirty="0" smtClean="0"/>
              <a:t>申请人应研究的相关规章和指导材料；按需派人对规章和指导材料进行解析；如涉及到新颖独特的设计，研究现行规章的适用性并告知意向申请人告知意向申请人应在型号方案设计中考虑审定适用规章的要求。 </a:t>
            </a:r>
            <a:endParaRPr lang="en-US" altLang="zh-CN" sz="1600" dirty="0" smtClean="0"/>
          </a:p>
          <a:p>
            <a:pPr lvl="1">
              <a:lnSpc>
                <a:spcPts val="2100"/>
              </a:lnSpc>
            </a:pPr>
            <a:r>
              <a:rPr lang="en-US" altLang="zh-CN" sz="1600" dirty="0" smtClean="0"/>
              <a:t>(4) </a:t>
            </a:r>
            <a:r>
              <a:rPr lang="zh-CN" altLang="en-US" sz="1600" dirty="0" smtClean="0"/>
              <a:t>潜在审定项目的熟悉</a:t>
            </a:r>
            <a:endParaRPr lang="en-US" altLang="zh-CN" sz="1600" dirty="0" smtClean="0"/>
          </a:p>
          <a:p>
            <a:pPr lvl="1">
              <a:lnSpc>
                <a:spcPts val="2100"/>
              </a:lnSpc>
            </a:pPr>
            <a:r>
              <a:rPr lang="zh-CN" altLang="en-US" sz="1600" dirty="0" smtClean="0"/>
              <a:t>预期的运营类型；设计保证系统； 供应商的选择和控制；新颖、独特的设计特征；预期的进度计划；委任代表资源。 </a:t>
            </a:r>
            <a:endParaRPr lang="en-US" altLang="zh-CN" sz="1600" dirty="0" smtClean="0"/>
          </a:p>
          <a:p>
            <a:pPr lvl="1">
              <a:lnSpc>
                <a:spcPts val="2100"/>
              </a:lnSpc>
            </a:pPr>
            <a:r>
              <a:rPr lang="en-US" altLang="zh-CN" sz="1600" dirty="0" smtClean="0"/>
              <a:t>(5) </a:t>
            </a:r>
            <a:r>
              <a:rPr lang="zh-CN" altLang="en-US" sz="1600" dirty="0" smtClean="0"/>
              <a:t>审定计划的讨论</a:t>
            </a:r>
            <a:endParaRPr lang="en-US" altLang="zh-CN" sz="1600" dirty="0" smtClean="0"/>
          </a:p>
          <a:p>
            <a:pPr lvl="1">
              <a:lnSpc>
                <a:spcPts val="2100"/>
              </a:lnSpc>
            </a:pPr>
            <a:r>
              <a:rPr lang="zh-CN" altLang="en-US" sz="1600" dirty="0" smtClean="0"/>
              <a:t>对设计方案、审定基础、符合性方法、验证计划等方面的说明。</a:t>
            </a:r>
            <a:endParaRPr lang="en-US" altLang="zh-CN" sz="1600" dirty="0" smtClean="0"/>
          </a:p>
          <a:p>
            <a:pPr lvl="1">
              <a:lnSpc>
                <a:spcPts val="2100"/>
              </a:lnSpc>
            </a:pPr>
            <a:r>
              <a:rPr lang="en-US" altLang="zh-CN" sz="1600" dirty="0" smtClean="0"/>
              <a:t>(6) </a:t>
            </a:r>
            <a:r>
              <a:rPr lang="zh-CN" altLang="en-US" sz="1600" dirty="0" smtClean="0"/>
              <a:t>设计保证系统的初步评估</a:t>
            </a:r>
            <a:endParaRPr lang="en-US" altLang="zh-CN" sz="1600" dirty="0" smtClean="0"/>
          </a:p>
          <a:p>
            <a:pPr lvl="1">
              <a:lnSpc>
                <a:spcPts val="2100"/>
              </a:lnSpc>
            </a:pPr>
            <a:r>
              <a:rPr lang="zh-CN" altLang="en-US" sz="1600" dirty="0" smtClean="0"/>
              <a:t>对意向申请人的设计保证系统进行初步评估，指导申请人建立或完善设计保证系统。</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checkerboard(across)">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概念设计</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gradFill rotWithShape="0">
              <a:gsLst>
                <a:gs pos="0">
                  <a:srgbClr val="92D050"/>
                </a:gs>
                <a:gs pos="100000">
                  <a:srgbClr val="92D050">
                    <a:gamma/>
                    <a:tint val="20000"/>
                    <a:invGamma/>
                  </a:srgbClr>
                </a:gs>
              </a:gsLst>
              <a:path path="shape">
                <a:fillToRect l="50000" t="50000" r="50000" b="50000"/>
              </a:path>
            </a:gra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需求定义</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52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gr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74" name="矩形 73"/>
          <p:cNvSpPr/>
          <p:nvPr/>
        </p:nvSpPr>
        <p:spPr bwMode="auto">
          <a:xfrm>
            <a:off x="2123728" y="908720"/>
            <a:ext cx="7020272" cy="5949280"/>
          </a:xfrm>
          <a:prstGeom prst="rect">
            <a:avLst/>
          </a:prstGeom>
          <a:ln w="38100">
            <a:solidFill>
              <a:srgbClr val="61B4D9"/>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216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第</a:t>
            </a:r>
            <a:r>
              <a:rPr kumimoji="0" lang="en-US" altLang="zh-CN" sz="1800" b="1" i="0" u="none" strike="noStrike" cap="none" normalizeH="0" baseline="0" dirty="0" smtClean="0">
                <a:ln>
                  <a:noFill/>
                </a:ln>
                <a:solidFill>
                  <a:schemeClr val="tx1"/>
                </a:solidFill>
                <a:effectLst/>
                <a:latin typeface="Arial" charset="0"/>
                <a:ea typeface="宋体" pitchFamily="2" charset="-122"/>
              </a:rPr>
              <a:t>I</a:t>
            </a:r>
            <a:r>
              <a:rPr kumimoji="0" lang="en-US" altLang="zh-CN" sz="1800" b="1" i="0" u="none" strike="noStrike" cap="none" normalizeH="0" dirty="0" smtClean="0">
                <a:ln>
                  <a:noFill/>
                </a:ln>
                <a:solidFill>
                  <a:schemeClr val="tx1"/>
                </a:solidFill>
                <a:effectLst/>
                <a:latin typeface="Arial" charset="0"/>
                <a:ea typeface="宋体" pitchFamily="2" charset="-122"/>
              </a:rPr>
              <a:t> </a:t>
            </a:r>
            <a:r>
              <a:rPr kumimoji="0" lang="zh-CN" altLang="en-US" sz="1800" b="1" i="0" u="none" strike="noStrike" cap="none" normalizeH="0" baseline="0" dirty="0" smtClean="0">
                <a:ln>
                  <a:noFill/>
                </a:ln>
                <a:solidFill>
                  <a:schemeClr val="tx1"/>
                </a:solidFill>
                <a:effectLst/>
                <a:latin typeface="Arial" charset="0"/>
                <a:ea typeface="宋体" pitchFamily="2" charset="-122"/>
              </a:rPr>
              <a:t>阶段：概念设计</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a:lnSpc>
                <a:spcPts val="2160"/>
              </a:lnSpc>
              <a:buFont typeface="Wingdings" pitchFamily="2" charset="2"/>
              <a:buChar char="l"/>
            </a:pPr>
            <a:r>
              <a:rPr lang="zh-CN" altLang="en-US" dirty="0" smtClean="0"/>
              <a:t>必要的信息或资料 </a:t>
            </a:r>
          </a:p>
          <a:p>
            <a:pPr lvl="1">
              <a:lnSpc>
                <a:spcPts val="2160"/>
              </a:lnSpc>
            </a:pPr>
            <a:r>
              <a:rPr lang="zh-CN" altLang="en-US" sz="1600" dirty="0" smtClean="0"/>
              <a:t>完成本阶段工作事项所必需的信息或资料包括但不限于： </a:t>
            </a:r>
          </a:p>
          <a:p>
            <a:pPr lvl="1">
              <a:lnSpc>
                <a:spcPts val="2160"/>
              </a:lnSpc>
            </a:pPr>
            <a:r>
              <a:rPr lang="en-US" altLang="zh-CN" sz="1600" dirty="0" smtClean="0"/>
              <a:t>(1) </a:t>
            </a:r>
            <a:r>
              <a:rPr lang="zh-CN" altLang="en-US" sz="1600" dirty="0" smtClean="0"/>
              <a:t>新设计、新技术、新材料、新工艺等有关说明或报告； </a:t>
            </a:r>
          </a:p>
          <a:p>
            <a:pPr lvl="1">
              <a:lnSpc>
                <a:spcPts val="2160"/>
              </a:lnSpc>
            </a:pPr>
            <a:r>
              <a:rPr lang="en-US" altLang="zh-CN" sz="1600" dirty="0" smtClean="0"/>
              <a:t>(2) </a:t>
            </a:r>
            <a:r>
              <a:rPr lang="zh-CN" altLang="en-US" sz="1600" dirty="0" smtClean="0"/>
              <a:t>建议的审定基础和符合性方法； </a:t>
            </a:r>
          </a:p>
          <a:p>
            <a:pPr lvl="1">
              <a:lnSpc>
                <a:spcPts val="2160"/>
              </a:lnSpc>
            </a:pPr>
            <a:r>
              <a:rPr lang="en-US" altLang="zh-CN" sz="1600" dirty="0" smtClean="0"/>
              <a:t>(3) </a:t>
            </a:r>
            <a:r>
              <a:rPr lang="zh-CN" altLang="en-US" sz="1600" dirty="0" smtClean="0"/>
              <a:t>设计保证系统有关信息和设计保证手册初稿； </a:t>
            </a:r>
          </a:p>
          <a:p>
            <a:pPr lvl="1">
              <a:lnSpc>
                <a:spcPts val="2160"/>
              </a:lnSpc>
            </a:pPr>
            <a:r>
              <a:rPr lang="en-US" altLang="zh-CN" sz="1600" dirty="0" smtClean="0"/>
              <a:t>(4) </a:t>
            </a:r>
            <a:r>
              <a:rPr lang="zh-CN" altLang="en-US" sz="1600" dirty="0" smtClean="0"/>
              <a:t>供应商的有关信息； </a:t>
            </a:r>
          </a:p>
          <a:p>
            <a:pPr lvl="1">
              <a:lnSpc>
                <a:spcPts val="2160"/>
              </a:lnSpc>
            </a:pPr>
            <a:r>
              <a:rPr lang="en-US" altLang="zh-CN" sz="1600" dirty="0" smtClean="0"/>
              <a:t>(5) </a:t>
            </a:r>
            <a:r>
              <a:rPr lang="zh-CN" altLang="en-US" sz="1600" dirty="0" smtClean="0"/>
              <a:t>初步安全性评估报告。 </a:t>
            </a:r>
          </a:p>
          <a:p>
            <a:pPr>
              <a:lnSpc>
                <a:spcPts val="2160"/>
              </a:lnSpc>
              <a:buFont typeface="Wingdings" pitchFamily="2" charset="2"/>
              <a:buChar char="l"/>
            </a:pPr>
            <a:r>
              <a:rPr lang="zh-CN" altLang="en-US" dirty="0" smtClean="0"/>
              <a:t>阶段性工作结果 </a:t>
            </a:r>
          </a:p>
          <a:p>
            <a:pPr lvl="1">
              <a:lnSpc>
                <a:spcPts val="2160"/>
              </a:lnSpc>
            </a:pPr>
            <a:r>
              <a:rPr lang="en-US" altLang="zh-CN" sz="1600" dirty="0" smtClean="0"/>
              <a:t>(1) </a:t>
            </a:r>
            <a:r>
              <a:rPr lang="zh-CN" altLang="en-US" sz="1600" dirty="0" smtClean="0"/>
              <a:t>用会议纪要和类似的文件记录的决策、协议、时间计划、里程碑以及行动项目； </a:t>
            </a:r>
          </a:p>
          <a:p>
            <a:pPr lvl="1">
              <a:lnSpc>
                <a:spcPts val="2160"/>
              </a:lnSpc>
            </a:pPr>
            <a:r>
              <a:rPr lang="en-US" altLang="zh-CN" sz="1600" dirty="0" smtClean="0"/>
              <a:t>(2) </a:t>
            </a:r>
            <a:r>
              <a:rPr lang="zh-CN" altLang="en-US" sz="1600" dirty="0" smtClean="0"/>
              <a:t>建议的审定基础； </a:t>
            </a:r>
          </a:p>
          <a:p>
            <a:pPr lvl="1">
              <a:lnSpc>
                <a:spcPts val="2160"/>
              </a:lnSpc>
            </a:pPr>
            <a:r>
              <a:rPr lang="en-US" altLang="zh-CN" sz="1600" dirty="0" smtClean="0"/>
              <a:t>(3) </a:t>
            </a:r>
            <a:r>
              <a:rPr lang="zh-CN" altLang="en-US" sz="1600" dirty="0" smtClean="0"/>
              <a:t>结合考虑预期的符合性方法、初步安全性评估和有关的政策材料而初步制定的审定计划</a:t>
            </a:r>
            <a:r>
              <a:rPr lang="en-US" altLang="zh-CN" sz="1600" dirty="0" smtClean="0"/>
              <a:t>(CP)</a:t>
            </a:r>
            <a:r>
              <a:rPr lang="zh-CN" altLang="en-US" sz="1600" dirty="0" smtClean="0"/>
              <a:t>； </a:t>
            </a:r>
          </a:p>
          <a:p>
            <a:pPr lvl="1">
              <a:lnSpc>
                <a:spcPts val="2160"/>
              </a:lnSpc>
            </a:pPr>
            <a:r>
              <a:rPr lang="en-US" altLang="zh-CN" sz="1600" dirty="0" smtClean="0"/>
              <a:t>(4) </a:t>
            </a:r>
            <a:r>
              <a:rPr lang="zh-CN" altLang="en-US" sz="1600" dirty="0" smtClean="0"/>
              <a:t>识别并计划的重要问题及其解决方案，例如新设计、新技术或新工艺，可能的专用条件、豁免或等效安全，以及那些会造成过度评估负担的合作生产或国外供应商协议等；</a:t>
            </a:r>
            <a:endParaRPr lang="en-US" altLang="zh-CN" sz="1600" dirty="0" smtClean="0"/>
          </a:p>
          <a:p>
            <a:pPr lvl="1">
              <a:lnSpc>
                <a:spcPts val="2160"/>
              </a:lnSpc>
            </a:pPr>
            <a:endParaRPr lang="en-US" altLang="zh-CN" dirty="0" smtClean="0"/>
          </a:p>
          <a:p>
            <a:pPr>
              <a:lnSpc>
                <a:spcPts val="2160"/>
              </a:lnSpc>
              <a:buFont typeface="Wingdings" pitchFamily="2" charset="2"/>
              <a:buChar char="l"/>
            </a:pPr>
            <a:r>
              <a:rPr lang="zh-CN" altLang="en-US" dirty="0" smtClean="0"/>
              <a:t>本阶段结束的标志是提出</a:t>
            </a:r>
            <a:r>
              <a:rPr lang="en-US" altLang="zh-CN" dirty="0" smtClean="0"/>
              <a:t>TC</a:t>
            </a:r>
            <a:r>
              <a:rPr lang="zh-CN" altLang="en-US" dirty="0" smtClean="0"/>
              <a:t>申请 </a:t>
            </a:r>
          </a:p>
          <a:p>
            <a:pPr marL="0" marR="0" indent="0" algn="l" defTabSz="914400" rtl="0" eaLnBrk="1" fontAlgn="base" latinLnBrk="0" hangingPunct="1">
              <a:lnSpc>
                <a:spcPts val="216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要求确定</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62"/>
          <p:cNvSpPr>
            <a:spLocks noChangeArrowheads="1"/>
          </p:cNvSpPr>
          <p:nvPr/>
        </p:nvSpPr>
        <p:spPr bwMode="auto">
          <a:xfrm>
            <a:off x="283835" y="1000108"/>
            <a:ext cx="1287769" cy="5857892"/>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52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solidFill>
              <a:schemeClr val="bg1">
                <a:lumMod val="95000"/>
              </a:schemeClr>
            </a:soli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94" name="Rectangle 62"/>
          <p:cNvSpPr>
            <a:spLocks noChangeArrowheads="1"/>
          </p:cNvSpPr>
          <p:nvPr/>
        </p:nvSpPr>
        <p:spPr bwMode="auto">
          <a:xfrm>
            <a:off x="283835" y="928670"/>
            <a:ext cx="1287769" cy="5929330"/>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77" name="AutoShape 46"/>
          <p:cNvSpPr>
            <a:spLocks noChangeArrowheads="1"/>
          </p:cNvSpPr>
          <p:nvPr/>
        </p:nvSpPr>
        <p:spPr bwMode="auto">
          <a:xfrm>
            <a:off x="1017290" y="1580274"/>
            <a:ext cx="1142436" cy="47979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8" name="Text Box 44"/>
          <p:cNvSpPr txBox="1">
            <a:spLocks noChangeArrowheads="1"/>
          </p:cNvSpPr>
          <p:nvPr/>
        </p:nvSpPr>
        <p:spPr bwMode="auto">
          <a:xfrm>
            <a:off x="564067" y="2060068"/>
            <a:ext cx="710609" cy="1919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9" name="AutoShape 45"/>
          <p:cNvSpPr>
            <a:spLocks noChangeArrowheads="1"/>
          </p:cNvSpPr>
          <p:nvPr/>
        </p:nvSpPr>
        <p:spPr bwMode="auto">
          <a:xfrm>
            <a:off x="207070" y="2060068"/>
            <a:ext cx="800282" cy="4330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0" name="Text Box 39"/>
          <p:cNvSpPr txBox="1">
            <a:spLocks noChangeArrowheads="1"/>
          </p:cNvSpPr>
          <p:nvPr/>
        </p:nvSpPr>
        <p:spPr bwMode="auto">
          <a:xfrm>
            <a:off x="0" y="2852957"/>
            <a:ext cx="1008259"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1" name="Text Box 38"/>
          <p:cNvSpPr txBox="1">
            <a:spLocks noChangeArrowheads="1"/>
          </p:cNvSpPr>
          <p:nvPr/>
        </p:nvSpPr>
        <p:spPr bwMode="auto">
          <a:xfrm>
            <a:off x="737971" y="2923696"/>
            <a:ext cx="541866"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82" name="Text Box 36"/>
          <p:cNvSpPr txBox="1">
            <a:spLocks noChangeArrowheads="1"/>
          </p:cNvSpPr>
          <p:nvPr/>
        </p:nvSpPr>
        <p:spPr bwMode="auto">
          <a:xfrm>
            <a:off x="143853" y="3140833"/>
            <a:ext cx="1422400"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3" name="Rectangle 35"/>
          <p:cNvSpPr>
            <a:spLocks noChangeArrowheads="1"/>
          </p:cNvSpPr>
          <p:nvPr/>
        </p:nvSpPr>
        <p:spPr bwMode="auto">
          <a:xfrm>
            <a:off x="263837" y="3356740"/>
            <a:ext cx="5424472" cy="287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4" name="Text Box 31"/>
          <p:cNvSpPr txBox="1">
            <a:spLocks noChangeArrowheads="1"/>
          </p:cNvSpPr>
          <p:nvPr/>
        </p:nvSpPr>
        <p:spPr bwMode="auto">
          <a:xfrm>
            <a:off x="143853" y="3717200"/>
            <a:ext cx="1422400"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5" name="Text Box 30"/>
          <p:cNvSpPr txBox="1">
            <a:spLocks noChangeArrowheads="1"/>
          </p:cNvSpPr>
          <p:nvPr/>
        </p:nvSpPr>
        <p:spPr bwMode="auto">
          <a:xfrm>
            <a:off x="216101" y="3861138"/>
            <a:ext cx="1896533"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6" name="Text Box 29"/>
          <p:cNvSpPr txBox="1">
            <a:spLocks noChangeArrowheads="1"/>
          </p:cNvSpPr>
          <p:nvPr/>
        </p:nvSpPr>
        <p:spPr bwMode="auto">
          <a:xfrm>
            <a:off x="405755" y="4292952"/>
            <a:ext cx="139401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7" name="Rectangle 28"/>
          <p:cNvSpPr>
            <a:spLocks noChangeArrowheads="1"/>
          </p:cNvSpPr>
          <p:nvPr/>
        </p:nvSpPr>
        <p:spPr bwMode="auto">
          <a:xfrm>
            <a:off x="263837" y="4725381"/>
            <a:ext cx="2472589" cy="287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8" name="Text Box 27"/>
          <p:cNvSpPr txBox="1">
            <a:spLocks noChangeArrowheads="1"/>
          </p:cNvSpPr>
          <p:nvPr/>
        </p:nvSpPr>
        <p:spPr bwMode="auto">
          <a:xfrm>
            <a:off x="411561" y="4509474"/>
            <a:ext cx="196426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9" name="AutoShape 52"/>
          <p:cNvSpPr>
            <a:spLocks noChangeShapeType="1"/>
          </p:cNvSpPr>
          <p:nvPr/>
        </p:nvSpPr>
        <p:spPr bwMode="auto">
          <a:xfrm flipH="1">
            <a:off x="503807" y="2512181"/>
            <a:ext cx="37415" cy="430091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Text Box 30"/>
          <p:cNvSpPr txBox="1">
            <a:spLocks noChangeArrowheads="1"/>
          </p:cNvSpPr>
          <p:nvPr/>
        </p:nvSpPr>
        <p:spPr bwMode="auto">
          <a:xfrm>
            <a:off x="287705" y="4077045"/>
            <a:ext cx="1896533"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5" name="AutoShape 52"/>
          <p:cNvSpPr>
            <a:spLocks noChangeShapeType="1"/>
          </p:cNvSpPr>
          <p:nvPr/>
        </p:nvSpPr>
        <p:spPr bwMode="auto">
          <a:xfrm flipH="1">
            <a:off x="1525885" y="1571612"/>
            <a:ext cx="45719" cy="528638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Text Box 27"/>
          <p:cNvSpPr txBox="1">
            <a:spLocks noChangeArrowheads="1"/>
          </p:cNvSpPr>
          <p:nvPr/>
        </p:nvSpPr>
        <p:spPr bwMode="auto">
          <a:xfrm>
            <a:off x="1178973" y="5000636"/>
            <a:ext cx="196426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z="1000" dirty="0" smtClean="0">
                <a:latin typeface="Calibri" pitchFamily="34" charset="0"/>
                <a:ea typeface="宋体" pitchFamily="2" charset="-122"/>
                <a:cs typeface="Times New Roman" pitchFamily="18" charset="0"/>
              </a:rPr>
              <a:t>◆◆</a:t>
            </a:r>
            <a:r>
              <a:rPr lang="zh-CN" altLang="en-US" sz="1000" dirty="0" smtClean="0">
                <a:latin typeface="Calibri" pitchFamily="34" charset="0"/>
                <a:ea typeface="宋体" pitchFamily="2" charset="-122"/>
                <a:cs typeface="Times New Roman" pitchFamily="18" charset="0"/>
              </a:rPr>
              <a:t>问题纪要、纪要汇编</a:t>
            </a:r>
            <a:endParaRPr lang="zh-CN" altLang="en-US" b="0" dirty="0" smtClean="0">
              <a:latin typeface="Arial" pitchFamily="34" charset="0"/>
              <a:ea typeface="宋体" pitchFamily="2" charset="-122"/>
            </a:endParaRPr>
          </a:p>
        </p:txBody>
      </p:sp>
      <p:sp>
        <p:nvSpPr>
          <p:cNvPr id="99" name="Text Box 39"/>
          <p:cNvSpPr txBox="1">
            <a:spLocks noChangeArrowheads="1"/>
          </p:cNvSpPr>
          <p:nvPr/>
        </p:nvSpPr>
        <p:spPr bwMode="auto">
          <a:xfrm>
            <a:off x="1285852" y="5286388"/>
            <a:ext cx="1008259"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Times New Roman" pitchFamily="18" charset="0"/>
                <a:ea typeface="宋体" pitchFamily="2" charset="-122"/>
                <a:cs typeface="Times New Roman" pitchFamily="18" charset="0"/>
              </a:rPr>
              <a:t>审定基础</a:t>
            </a:r>
            <a:endParaRPr kumimoji="0" lang="zh-CN" altLang="en-US" sz="2800" b="0" i="0" u="none" strike="noStrike" cap="none" normalizeH="0" baseline="0" dirty="0" smtClean="0">
              <a:ln>
                <a:noFill/>
              </a:ln>
              <a:effectLst/>
              <a:latin typeface="Arial" pitchFamily="34" charset="0"/>
              <a:ea typeface="宋体" pitchFamily="2" charset="-122"/>
            </a:endParaRPr>
          </a:p>
        </p:txBody>
      </p:sp>
      <p:sp>
        <p:nvSpPr>
          <p:cNvPr id="74" name="矩形 73"/>
          <p:cNvSpPr/>
          <p:nvPr/>
        </p:nvSpPr>
        <p:spPr bwMode="auto">
          <a:xfrm>
            <a:off x="1643042" y="908720"/>
            <a:ext cx="7500958" cy="5949280"/>
          </a:xfrm>
          <a:prstGeom prst="rect">
            <a:avLst/>
          </a:prstGeom>
          <a:ln w="38100">
            <a:solidFill>
              <a:srgbClr val="61B4D9"/>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216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第</a:t>
            </a:r>
            <a:r>
              <a:rPr kumimoji="0" lang="en-US" altLang="zh-CN" sz="1800" b="1" i="0" u="none" strike="noStrike" cap="none" normalizeH="0" baseline="0" dirty="0" smtClean="0">
                <a:ln>
                  <a:noFill/>
                </a:ln>
                <a:solidFill>
                  <a:schemeClr val="tx1"/>
                </a:solidFill>
                <a:effectLst/>
                <a:latin typeface="Arial" charset="0"/>
                <a:ea typeface="宋体" pitchFamily="2" charset="-122"/>
              </a:rPr>
              <a:t>II</a:t>
            </a:r>
            <a:r>
              <a:rPr kumimoji="0" lang="en-US" altLang="zh-CN" sz="1800" b="1" i="0" u="none" strike="noStrike" cap="none" normalizeH="0" dirty="0" smtClean="0">
                <a:ln>
                  <a:noFill/>
                </a:ln>
                <a:solidFill>
                  <a:schemeClr val="tx1"/>
                </a:solidFill>
                <a:effectLst/>
                <a:latin typeface="Arial" charset="0"/>
                <a:ea typeface="宋体" pitchFamily="2" charset="-122"/>
              </a:rPr>
              <a:t> </a:t>
            </a:r>
            <a:r>
              <a:rPr kumimoji="0" lang="zh-CN" altLang="en-US" sz="1800" b="1" i="0" u="none" strike="noStrike" cap="none" normalizeH="0" baseline="0" dirty="0" smtClean="0">
                <a:ln>
                  <a:noFill/>
                </a:ln>
                <a:solidFill>
                  <a:schemeClr val="tx1"/>
                </a:solidFill>
                <a:effectLst/>
                <a:latin typeface="Arial" charset="0"/>
                <a:ea typeface="宋体" pitchFamily="2" charset="-122"/>
              </a:rPr>
              <a:t>阶段：要求确定</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a:lnSpc>
                <a:spcPts val="2160"/>
              </a:lnSpc>
              <a:buFont typeface="Wingdings" pitchFamily="2" charset="2"/>
              <a:buChar char="l"/>
            </a:pPr>
            <a:r>
              <a:rPr lang="zh-CN" altLang="en-US" dirty="0" smtClean="0"/>
              <a:t>目的</a:t>
            </a:r>
            <a:endParaRPr lang="en-US" altLang="zh-CN" dirty="0" smtClean="0"/>
          </a:p>
          <a:p>
            <a:pPr lvl="1">
              <a:lnSpc>
                <a:spcPts val="2160"/>
              </a:lnSpc>
            </a:pPr>
            <a:r>
              <a:rPr lang="zh-CN" altLang="en-US" sz="1600" dirty="0" smtClean="0"/>
              <a:t>明确产品定义和有关的风险，确定需要满足的具体规章要求和符合性方法，识别重大问题，对于审查方和申请人均同意按专项合格审定计划（</a:t>
            </a:r>
            <a:r>
              <a:rPr lang="en-US" altLang="zh-CN" sz="1600" dirty="0" smtClean="0"/>
              <a:t>PSCP</a:t>
            </a:r>
            <a:r>
              <a:rPr lang="zh-CN" altLang="en-US" sz="1600" dirty="0" smtClean="0"/>
              <a:t>）进行管理的型号合格审定项目，双方</a:t>
            </a:r>
            <a:r>
              <a:rPr lang="zh-CN" altLang="en-US" sz="1600" dirty="0" smtClean="0">
                <a:solidFill>
                  <a:srgbClr val="FF0000"/>
                </a:solidFill>
              </a:rPr>
              <a:t>编制初步的专项合格审定计划</a:t>
            </a:r>
            <a:r>
              <a:rPr lang="en-US" altLang="zh-CN" sz="1600" dirty="0" smtClean="0">
                <a:solidFill>
                  <a:srgbClr val="FF0000"/>
                </a:solidFill>
              </a:rPr>
              <a:t>(PSCP)</a:t>
            </a:r>
            <a:r>
              <a:rPr lang="zh-CN" altLang="en-US" sz="1600" dirty="0" smtClean="0"/>
              <a:t>。 </a:t>
            </a:r>
          </a:p>
          <a:p>
            <a:pPr>
              <a:lnSpc>
                <a:spcPts val="2160"/>
              </a:lnSpc>
              <a:buFont typeface="Wingdings" pitchFamily="2" charset="2"/>
              <a:buChar char="l"/>
            </a:pPr>
            <a:r>
              <a:rPr lang="zh-CN" altLang="en-US" dirty="0" smtClean="0"/>
              <a:t>主要工作事项 </a:t>
            </a:r>
          </a:p>
          <a:p>
            <a:pPr lvl="1">
              <a:lnSpc>
                <a:spcPts val="2160"/>
              </a:lnSpc>
            </a:pPr>
            <a:r>
              <a:rPr lang="en-US" altLang="zh-CN" dirty="0" smtClean="0"/>
              <a:t>(1) </a:t>
            </a:r>
            <a:r>
              <a:rPr lang="zh-CN" altLang="en-US" dirty="0" smtClean="0"/>
              <a:t>型号合格证或型号设计批准书的申请</a:t>
            </a:r>
            <a:endParaRPr lang="en-US" altLang="zh-CN" dirty="0" smtClean="0"/>
          </a:p>
          <a:p>
            <a:pPr lvl="1">
              <a:lnSpc>
                <a:spcPts val="2160"/>
              </a:lnSpc>
            </a:pPr>
            <a:r>
              <a:rPr lang="en-US" altLang="zh-CN" dirty="0" smtClean="0"/>
              <a:t>	</a:t>
            </a:r>
            <a:r>
              <a:rPr lang="zh-CN" altLang="en-US" sz="1600" dirty="0" smtClean="0"/>
              <a:t>提交航空器型号的设计特征、三面图和基本数据，以及审定计划。</a:t>
            </a:r>
            <a:endParaRPr lang="en-US" altLang="zh-CN" dirty="0" smtClean="0"/>
          </a:p>
          <a:p>
            <a:pPr lvl="1">
              <a:lnSpc>
                <a:spcPts val="2160"/>
              </a:lnSpc>
            </a:pPr>
            <a:r>
              <a:rPr lang="en-US" altLang="zh-CN" dirty="0" smtClean="0"/>
              <a:t>(2) </a:t>
            </a:r>
            <a:r>
              <a:rPr lang="zh-CN" altLang="en-US" dirty="0" smtClean="0"/>
              <a:t>受理申请</a:t>
            </a:r>
            <a:endParaRPr lang="en-US" altLang="zh-CN" dirty="0" smtClean="0"/>
          </a:p>
          <a:p>
            <a:pPr lvl="2">
              <a:lnSpc>
                <a:spcPts val="2160"/>
              </a:lnSpc>
              <a:buFont typeface="Wingdings" pitchFamily="2" charset="2"/>
              <a:buChar char="u"/>
            </a:pPr>
            <a:r>
              <a:rPr lang="zh-CN" altLang="en-US" sz="1600" dirty="0" smtClean="0"/>
              <a:t>评审</a:t>
            </a:r>
            <a:r>
              <a:rPr lang="en-US" altLang="zh-CN" sz="1600" dirty="0" smtClean="0"/>
              <a:t> </a:t>
            </a:r>
            <a:r>
              <a:rPr lang="zh-CN" altLang="en-US" sz="1600" dirty="0" smtClean="0"/>
              <a:t>申请人的研制和设计保证能力；</a:t>
            </a:r>
            <a:r>
              <a:rPr lang="en-US" altLang="zh-CN" sz="1600" dirty="0" smtClean="0"/>
              <a:t> </a:t>
            </a:r>
          </a:p>
          <a:p>
            <a:pPr lvl="2">
              <a:lnSpc>
                <a:spcPts val="2160"/>
              </a:lnSpc>
              <a:buFont typeface="Wingdings" pitchFamily="2" charset="2"/>
              <a:buChar char="u"/>
            </a:pPr>
            <a:r>
              <a:rPr lang="zh-CN" altLang="en-US" sz="1600" dirty="0" smtClean="0"/>
              <a:t>申请产品的设计情况申请人提交的审定计划（</a:t>
            </a:r>
            <a:r>
              <a:rPr lang="en-US" altLang="zh-CN" sz="1600" dirty="0" smtClean="0"/>
              <a:t>CP</a:t>
            </a:r>
            <a:r>
              <a:rPr lang="zh-CN" altLang="en-US" sz="1600" dirty="0" smtClean="0"/>
              <a:t>）信息是否足够，申请项目的进度计划的可行性。</a:t>
            </a:r>
            <a:endParaRPr lang="en-US" altLang="zh-CN" sz="1600" dirty="0" smtClean="0"/>
          </a:p>
          <a:p>
            <a:pPr lvl="1">
              <a:lnSpc>
                <a:spcPts val="2160"/>
              </a:lnSpc>
            </a:pPr>
            <a:r>
              <a:rPr lang="en-US" altLang="zh-CN" dirty="0" smtClean="0"/>
              <a:t>(3) </a:t>
            </a:r>
            <a:r>
              <a:rPr lang="zh-CN" altLang="en-US" dirty="0" smtClean="0"/>
              <a:t>首次</a:t>
            </a:r>
            <a:r>
              <a:rPr lang="en-US" altLang="zh-CN" dirty="0" smtClean="0"/>
              <a:t>TCB</a:t>
            </a:r>
            <a:r>
              <a:rPr lang="zh-CN" altLang="en-US" dirty="0" smtClean="0"/>
              <a:t>会议前的准备</a:t>
            </a:r>
            <a:endParaRPr lang="en-US" altLang="zh-CN" dirty="0" smtClean="0"/>
          </a:p>
          <a:p>
            <a:pPr lvl="2">
              <a:lnSpc>
                <a:spcPts val="2160"/>
              </a:lnSpc>
              <a:buFont typeface="Wingdings" pitchFamily="2" charset="2"/>
              <a:buChar char="u"/>
            </a:pPr>
            <a:r>
              <a:rPr lang="zh-CN" altLang="en-US" sz="1600" dirty="0" smtClean="0"/>
              <a:t>组建型号合格审定委员会</a:t>
            </a:r>
            <a:r>
              <a:rPr lang="en-US" altLang="zh-CN" sz="1600" dirty="0" smtClean="0"/>
              <a:t>(TCB)</a:t>
            </a:r>
            <a:r>
              <a:rPr lang="zh-CN" altLang="en-US" sz="1600" dirty="0" smtClean="0"/>
              <a:t>；</a:t>
            </a:r>
            <a:endParaRPr lang="en-US" altLang="zh-CN" sz="1600" dirty="0" smtClean="0"/>
          </a:p>
          <a:p>
            <a:pPr lvl="2">
              <a:lnSpc>
                <a:spcPts val="2160"/>
              </a:lnSpc>
              <a:buFont typeface="Wingdings" pitchFamily="2" charset="2"/>
              <a:buChar char="u"/>
            </a:pPr>
            <a:r>
              <a:rPr lang="zh-CN" altLang="en-US" sz="1600" dirty="0" smtClean="0"/>
              <a:t>组建审查组以及专业</a:t>
            </a:r>
            <a:r>
              <a:rPr lang="en-US" altLang="zh-CN" sz="1600" dirty="0" smtClean="0"/>
              <a:t>/</a:t>
            </a:r>
            <a:r>
              <a:rPr lang="zh-CN" altLang="en-US" sz="1600" dirty="0" smtClean="0"/>
              <a:t>专题审查小组</a:t>
            </a:r>
            <a:r>
              <a:rPr lang="en-US" altLang="zh-CN" sz="1600" dirty="0" smtClean="0"/>
              <a:t>(</a:t>
            </a:r>
            <a:r>
              <a:rPr lang="zh-CN" altLang="en-US" sz="1600" dirty="0" smtClean="0"/>
              <a:t>按需</a:t>
            </a:r>
            <a:r>
              <a:rPr lang="en-US" altLang="zh-CN" sz="1600" dirty="0" smtClean="0"/>
              <a:t>)</a:t>
            </a:r>
            <a:r>
              <a:rPr lang="zh-CN" altLang="en-US" sz="1600" dirty="0" smtClean="0"/>
              <a:t>的设置建议；</a:t>
            </a:r>
            <a:endParaRPr lang="en-US" altLang="zh-CN" sz="1600" dirty="0" smtClean="0"/>
          </a:p>
          <a:p>
            <a:pPr lvl="2">
              <a:lnSpc>
                <a:spcPts val="2160"/>
              </a:lnSpc>
              <a:buFont typeface="Wingdings" pitchFamily="2" charset="2"/>
              <a:buChar char="u"/>
            </a:pPr>
            <a:r>
              <a:rPr lang="zh-CN" altLang="en-US" sz="1600" dirty="0" smtClean="0"/>
              <a:t>拟定型号合格审定基础草案，如有新颖或独特的设计特征，编写当时情况下可能的专用条件草案；</a:t>
            </a:r>
            <a:endParaRPr lang="en-US" altLang="zh-CN" sz="1600" dirty="0" smtClean="0"/>
          </a:p>
          <a:p>
            <a:pPr lvl="2">
              <a:lnSpc>
                <a:spcPts val="2160"/>
              </a:lnSpc>
              <a:buFont typeface="Wingdings" pitchFamily="2" charset="2"/>
              <a:buChar char="u"/>
            </a:pPr>
            <a:r>
              <a:rPr lang="zh-CN" altLang="en-US" sz="1600" dirty="0" smtClean="0"/>
              <a:t>评审申请人的审定计划</a:t>
            </a:r>
            <a:r>
              <a:rPr lang="en-US" altLang="zh-CN" sz="1600" dirty="0" smtClean="0"/>
              <a:t>(CP)</a:t>
            </a:r>
            <a:r>
              <a:rPr lang="zh-CN" altLang="en-US" sz="1600" dirty="0" smtClean="0"/>
              <a:t>草案，拟定审定项目计划 </a:t>
            </a:r>
            <a:r>
              <a:rPr lang="en-US" altLang="zh-CN" sz="1600" dirty="0" smtClean="0"/>
              <a:t>(CPP) </a:t>
            </a:r>
            <a:r>
              <a:rPr lang="zh-CN" altLang="en-US" sz="1600" dirty="0" smtClean="0"/>
              <a:t>草案以及设计保证系统的审查计划草案；</a:t>
            </a:r>
            <a:endParaRPr lang="en-US" altLang="zh-CN" sz="1600" dirty="0" smtClean="0"/>
          </a:p>
          <a:p>
            <a:pPr lvl="2">
              <a:lnSpc>
                <a:spcPts val="2160"/>
              </a:lnSpc>
              <a:buFont typeface="Wingdings" pitchFamily="2" charset="2"/>
              <a:buChar char="u"/>
            </a:pPr>
            <a:r>
              <a:rPr lang="en-US" altLang="zh-CN" sz="1600" dirty="0" smtClean="0"/>
              <a:t> </a:t>
            </a:r>
            <a:r>
              <a:rPr lang="zh-CN" altLang="en-US" sz="1600" dirty="0" smtClean="0"/>
              <a:t>拟定当时情况下可能存在的问题纪要。</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要求确定</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62"/>
          <p:cNvSpPr>
            <a:spLocks noChangeArrowheads="1"/>
          </p:cNvSpPr>
          <p:nvPr/>
        </p:nvSpPr>
        <p:spPr bwMode="auto">
          <a:xfrm>
            <a:off x="283835" y="1000108"/>
            <a:ext cx="1287769" cy="5857892"/>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52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solidFill>
              <a:schemeClr val="bg1">
                <a:lumMod val="95000"/>
              </a:schemeClr>
            </a:soli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94" name="Rectangle 62"/>
          <p:cNvSpPr>
            <a:spLocks noChangeArrowheads="1"/>
          </p:cNvSpPr>
          <p:nvPr/>
        </p:nvSpPr>
        <p:spPr bwMode="auto">
          <a:xfrm>
            <a:off x="283835" y="928670"/>
            <a:ext cx="1287769" cy="5929330"/>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77" name="AutoShape 46"/>
          <p:cNvSpPr>
            <a:spLocks noChangeArrowheads="1"/>
          </p:cNvSpPr>
          <p:nvPr/>
        </p:nvSpPr>
        <p:spPr bwMode="auto">
          <a:xfrm>
            <a:off x="1017290" y="1580274"/>
            <a:ext cx="1142436" cy="47979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8" name="Text Box 44"/>
          <p:cNvSpPr txBox="1">
            <a:spLocks noChangeArrowheads="1"/>
          </p:cNvSpPr>
          <p:nvPr/>
        </p:nvSpPr>
        <p:spPr bwMode="auto">
          <a:xfrm>
            <a:off x="564067" y="2060068"/>
            <a:ext cx="710609" cy="1919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9" name="AutoShape 45"/>
          <p:cNvSpPr>
            <a:spLocks noChangeArrowheads="1"/>
          </p:cNvSpPr>
          <p:nvPr/>
        </p:nvSpPr>
        <p:spPr bwMode="auto">
          <a:xfrm>
            <a:off x="207070" y="2060068"/>
            <a:ext cx="800282" cy="4330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0" name="Text Box 39"/>
          <p:cNvSpPr txBox="1">
            <a:spLocks noChangeArrowheads="1"/>
          </p:cNvSpPr>
          <p:nvPr/>
        </p:nvSpPr>
        <p:spPr bwMode="auto">
          <a:xfrm>
            <a:off x="0" y="2852957"/>
            <a:ext cx="1008259"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1" name="Text Box 38"/>
          <p:cNvSpPr txBox="1">
            <a:spLocks noChangeArrowheads="1"/>
          </p:cNvSpPr>
          <p:nvPr/>
        </p:nvSpPr>
        <p:spPr bwMode="auto">
          <a:xfrm>
            <a:off x="737971" y="2923696"/>
            <a:ext cx="541866"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82" name="Text Box 36"/>
          <p:cNvSpPr txBox="1">
            <a:spLocks noChangeArrowheads="1"/>
          </p:cNvSpPr>
          <p:nvPr/>
        </p:nvSpPr>
        <p:spPr bwMode="auto">
          <a:xfrm>
            <a:off x="143853" y="3140833"/>
            <a:ext cx="1422400"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3" name="Rectangle 35"/>
          <p:cNvSpPr>
            <a:spLocks noChangeArrowheads="1"/>
          </p:cNvSpPr>
          <p:nvPr/>
        </p:nvSpPr>
        <p:spPr bwMode="auto">
          <a:xfrm>
            <a:off x="263837" y="3356740"/>
            <a:ext cx="5424472" cy="287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4" name="Text Box 31"/>
          <p:cNvSpPr txBox="1">
            <a:spLocks noChangeArrowheads="1"/>
          </p:cNvSpPr>
          <p:nvPr/>
        </p:nvSpPr>
        <p:spPr bwMode="auto">
          <a:xfrm>
            <a:off x="143853" y="3717200"/>
            <a:ext cx="1422400"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5" name="Text Box 30"/>
          <p:cNvSpPr txBox="1">
            <a:spLocks noChangeArrowheads="1"/>
          </p:cNvSpPr>
          <p:nvPr/>
        </p:nvSpPr>
        <p:spPr bwMode="auto">
          <a:xfrm>
            <a:off x="216101" y="3861138"/>
            <a:ext cx="1896533"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6" name="Text Box 29"/>
          <p:cNvSpPr txBox="1">
            <a:spLocks noChangeArrowheads="1"/>
          </p:cNvSpPr>
          <p:nvPr/>
        </p:nvSpPr>
        <p:spPr bwMode="auto">
          <a:xfrm>
            <a:off x="405755" y="4292952"/>
            <a:ext cx="139401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7" name="Rectangle 28"/>
          <p:cNvSpPr>
            <a:spLocks noChangeArrowheads="1"/>
          </p:cNvSpPr>
          <p:nvPr/>
        </p:nvSpPr>
        <p:spPr bwMode="auto">
          <a:xfrm>
            <a:off x="263837" y="4725381"/>
            <a:ext cx="2472589" cy="287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8" name="Text Box 27"/>
          <p:cNvSpPr txBox="1">
            <a:spLocks noChangeArrowheads="1"/>
          </p:cNvSpPr>
          <p:nvPr/>
        </p:nvSpPr>
        <p:spPr bwMode="auto">
          <a:xfrm>
            <a:off x="411561" y="4509474"/>
            <a:ext cx="196426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9" name="AutoShape 52"/>
          <p:cNvSpPr>
            <a:spLocks noChangeShapeType="1"/>
          </p:cNvSpPr>
          <p:nvPr/>
        </p:nvSpPr>
        <p:spPr bwMode="auto">
          <a:xfrm flipH="1">
            <a:off x="503807" y="2512181"/>
            <a:ext cx="37415" cy="430091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Text Box 30"/>
          <p:cNvSpPr txBox="1">
            <a:spLocks noChangeArrowheads="1"/>
          </p:cNvSpPr>
          <p:nvPr/>
        </p:nvSpPr>
        <p:spPr bwMode="auto">
          <a:xfrm>
            <a:off x="287705" y="4077045"/>
            <a:ext cx="1896533"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5" name="AutoShape 52"/>
          <p:cNvSpPr>
            <a:spLocks noChangeShapeType="1"/>
          </p:cNvSpPr>
          <p:nvPr/>
        </p:nvSpPr>
        <p:spPr bwMode="auto">
          <a:xfrm flipH="1">
            <a:off x="1525885" y="1571612"/>
            <a:ext cx="45719" cy="528638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Text Box 27"/>
          <p:cNvSpPr txBox="1">
            <a:spLocks noChangeArrowheads="1"/>
          </p:cNvSpPr>
          <p:nvPr/>
        </p:nvSpPr>
        <p:spPr bwMode="auto">
          <a:xfrm>
            <a:off x="1178973" y="5000636"/>
            <a:ext cx="196426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z="1000" dirty="0" smtClean="0">
                <a:latin typeface="Calibri" pitchFamily="34" charset="0"/>
                <a:ea typeface="宋体" pitchFamily="2" charset="-122"/>
                <a:cs typeface="Times New Roman" pitchFamily="18" charset="0"/>
              </a:rPr>
              <a:t>◆◆</a:t>
            </a:r>
            <a:r>
              <a:rPr lang="zh-CN" altLang="en-US" sz="1000" dirty="0" smtClean="0">
                <a:latin typeface="Calibri" pitchFamily="34" charset="0"/>
                <a:ea typeface="宋体" pitchFamily="2" charset="-122"/>
                <a:cs typeface="Times New Roman" pitchFamily="18" charset="0"/>
              </a:rPr>
              <a:t>问题纪要、纪要汇编</a:t>
            </a:r>
            <a:endParaRPr lang="zh-CN" altLang="en-US" b="0" dirty="0" smtClean="0">
              <a:latin typeface="Arial" pitchFamily="34" charset="0"/>
              <a:ea typeface="宋体" pitchFamily="2" charset="-122"/>
            </a:endParaRPr>
          </a:p>
        </p:txBody>
      </p:sp>
      <p:sp>
        <p:nvSpPr>
          <p:cNvPr id="99" name="Text Box 39"/>
          <p:cNvSpPr txBox="1">
            <a:spLocks noChangeArrowheads="1"/>
          </p:cNvSpPr>
          <p:nvPr/>
        </p:nvSpPr>
        <p:spPr bwMode="auto">
          <a:xfrm>
            <a:off x="1285852" y="5286388"/>
            <a:ext cx="1008259"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Times New Roman" pitchFamily="18" charset="0"/>
                <a:ea typeface="宋体" pitchFamily="2" charset="-122"/>
                <a:cs typeface="Times New Roman" pitchFamily="18" charset="0"/>
              </a:rPr>
              <a:t>审定基础</a:t>
            </a:r>
            <a:endParaRPr kumimoji="0" lang="zh-CN" altLang="en-US" sz="2800" b="0" i="0" u="none" strike="noStrike" cap="none" normalizeH="0" baseline="0" dirty="0" smtClean="0">
              <a:ln>
                <a:noFill/>
              </a:ln>
              <a:effectLst/>
              <a:latin typeface="Arial" pitchFamily="34" charset="0"/>
              <a:ea typeface="宋体" pitchFamily="2" charset="-122"/>
            </a:endParaRPr>
          </a:p>
        </p:txBody>
      </p:sp>
      <p:sp>
        <p:nvSpPr>
          <p:cNvPr id="74" name="矩形 73"/>
          <p:cNvSpPr/>
          <p:nvPr/>
        </p:nvSpPr>
        <p:spPr bwMode="auto">
          <a:xfrm>
            <a:off x="1643042" y="908720"/>
            <a:ext cx="7500958" cy="5949280"/>
          </a:xfrm>
          <a:prstGeom prst="rect">
            <a:avLst/>
          </a:prstGeom>
          <a:ln w="38100">
            <a:solidFill>
              <a:srgbClr val="61B4D9"/>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216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第</a:t>
            </a:r>
            <a:r>
              <a:rPr kumimoji="0" lang="en-US" altLang="zh-CN" sz="1800" b="1" i="0" u="none" strike="noStrike" cap="none" normalizeH="0" baseline="0" dirty="0" smtClean="0">
                <a:ln>
                  <a:noFill/>
                </a:ln>
                <a:solidFill>
                  <a:schemeClr val="tx1"/>
                </a:solidFill>
                <a:effectLst/>
                <a:latin typeface="Arial" charset="0"/>
                <a:ea typeface="宋体" pitchFamily="2" charset="-122"/>
              </a:rPr>
              <a:t>II</a:t>
            </a:r>
            <a:r>
              <a:rPr kumimoji="0" lang="en-US" altLang="zh-CN" sz="1800" b="1" i="0" u="none" strike="noStrike" cap="none" normalizeH="0" dirty="0" smtClean="0">
                <a:ln>
                  <a:noFill/>
                </a:ln>
                <a:solidFill>
                  <a:schemeClr val="tx1"/>
                </a:solidFill>
                <a:effectLst/>
                <a:latin typeface="Arial" charset="0"/>
                <a:ea typeface="宋体" pitchFamily="2" charset="-122"/>
              </a:rPr>
              <a:t> </a:t>
            </a:r>
            <a:r>
              <a:rPr kumimoji="0" lang="zh-CN" altLang="en-US" sz="1800" b="1" i="0" u="none" strike="noStrike" cap="none" normalizeH="0" baseline="0" dirty="0" smtClean="0">
                <a:ln>
                  <a:noFill/>
                </a:ln>
                <a:solidFill>
                  <a:schemeClr val="tx1"/>
                </a:solidFill>
                <a:effectLst/>
                <a:latin typeface="Arial" charset="0"/>
                <a:ea typeface="宋体" pitchFamily="2" charset="-122"/>
              </a:rPr>
              <a:t>阶段：要求确定</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a:lnSpc>
                <a:spcPts val="2160"/>
              </a:lnSpc>
              <a:buFont typeface="Wingdings" pitchFamily="2" charset="2"/>
              <a:buChar char="l"/>
            </a:pPr>
            <a:r>
              <a:rPr lang="zh-CN" altLang="en-US" dirty="0" smtClean="0"/>
              <a:t>主要工作事项 </a:t>
            </a:r>
          </a:p>
          <a:p>
            <a:pPr lvl="1">
              <a:lnSpc>
                <a:spcPts val="2160"/>
              </a:lnSpc>
            </a:pPr>
            <a:r>
              <a:rPr lang="en-US" altLang="zh-CN" dirty="0" smtClean="0"/>
              <a:t>(4) </a:t>
            </a:r>
            <a:r>
              <a:rPr lang="zh-CN" altLang="en-US" dirty="0" smtClean="0"/>
              <a:t>召开首次</a:t>
            </a:r>
            <a:r>
              <a:rPr lang="en-US" altLang="zh-CN" dirty="0" smtClean="0"/>
              <a:t>TCB</a:t>
            </a:r>
            <a:r>
              <a:rPr lang="zh-CN" altLang="en-US" dirty="0" smtClean="0"/>
              <a:t>会议</a:t>
            </a:r>
            <a:endParaRPr lang="en-US" altLang="zh-CN" dirty="0" smtClean="0"/>
          </a:p>
          <a:p>
            <a:pPr lvl="2">
              <a:buFont typeface="Wingdings" pitchFamily="2" charset="2"/>
              <a:buChar char="u"/>
            </a:pPr>
            <a:r>
              <a:rPr lang="en-US" altLang="zh-CN" sz="1600" dirty="0" smtClean="0"/>
              <a:t> </a:t>
            </a:r>
            <a:r>
              <a:rPr lang="zh-CN" altLang="en-US" sz="1600" dirty="0" smtClean="0"/>
              <a:t>申请人介绍航空器型号设计特征</a:t>
            </a:r>
            <a:r>
              <a:rPr lang="en-US" altLang="zh-CN" sz="1600" dirty="0" smtClean="0"/>
              <a:t>; </a:t>
            </a:r>
          </a:p>
          <a:p>
            <a:pPr lvl="2">
              <a:buFont typeface="Wingdings" pitchFamily="2" charset="2"/>
              <a:buChar char="u"/>
            </a:pPr>
            <a:r>
              <a:rPr lang="zh-CN" altLang="en-US" sz="1600" dirty="0" smtClean="0"/>
              <a:t>确定型号合格审定基础</a:t>
            </a:r>
            <a:r>
              <a:rPr lang="en-US" altLang="zh-CN" sz="1600" dirty="0" smtClean="0"/>
              <a:t>(</a:t>
            </a:r>
            <a:r>
              <a:rPr lang="zh-CN" altLang="en-US" sz="1600" dirty="0" smtClean="0"/>
              <a:t>含专用条件草案，如适用</a:t>
            </a:r>
            <a:r>
              <a:rPr lang="en-US" altLang="zh-CN" sz="1600" dirty="0" smtClean="0"/>
              <a:t>)</a:t>
            </a:r>
            <a:r>
              <a:rPr lang="zh-CN" altLang="en-US" sz="1600" dirty="0" smtClean="0"/>
              <a:t>； </a:t>
            </a:r>
          </a:p>
          <a:p>
            <a:pPr lvl="2">
              <a:buFont typeface="Wingdings" pitchFamily="2" charset="2"/>
              <a:buChar char="u"/>
            </a:pPr>
            <a:r>
              <a:rPr lang="zh-CN" altLang="en-US" sz="1600" dirty="0" smtClean="0"/>
              <a:t>讨论设计细节和可能存在问题的领域，确定当时情况下的问题纪要； </a:t>
            </a:r>
          </a:p>
          <a:p>
            <a:pPr lvl="2">
              <a:buFont typeface="Wingdings" pitchFamily="2" charset="2"/>
              <a:buChar char="u"/>
            </a:pPr>
            <a:r>
              <a:rPr lang="zh-CN" altLang="en-US" sz="1600" dirty="0" smtClean="0"/>
              <a:t>判定新颖的或独特的设计特征、新材料或新工艺； </a:t>
            </a:r>
          </a:p>
          <a:p>
            <a:pPr lvl="2">
              <a:buFont typeface="Wingdings" pitchFamily="2" charset="2"/>
              <a:buChar char="u"/>
            </a:pPr>
            <a:r>
              <a:rPr lang="zh-CN" altLang="en-US" sz="1600" dirty="0" smtClean="0"/>
              <a:t>审议申请人的审定计划； </a:t>
            </a:r>
          </a:p>
          <a:p>
            <a:pPr lvl="2">
              <a:buFont typeface="Wingdings" pitchFamily="2" charset="2"/>
              <a:buChar char="u"/>
            </a:pPr>
            <a:r>
              <a:rPr lang="zh-CN" altLang="en-US" sz="1600" dirty="0" smtClean="0"/>
              <a:t>审议审查组成员的资格与专业</a:t>
            </a:r>
            <a:r>
              <a:rPr lang="en-US" altLang="zh-CN" sz="1600" dirty="0" smtClean="0"/>
              <a:t>/</a:t>
            </a:r>
            <a:r>
              <a:rPr lang="zh-CN" altLang="en-US" sz="1600" dirty="0" smtClean="0"/>
              <a:t>专题审查小组的设置；</a:t>
            </a:r>
          </a:p>
          <a:p>
            <a:pPr lvl="1">
              <a:lnSpc>
                <a:spcPts val="2160"/>
              </a:lnSpc>
            </a:pPr>
            <a:r>
              <a:rPr lang="en-US" altLang="zh-CN" dirty="0" smtClean="0"/>
              <a:t>(5) </a:t>
            </a:r>
            <a:r>
              <a:rPr lang="zh-CN" altLang="en-US" dirty="0" smtClean="0"/>
              <a:t>编制合格审定项目计划（</a:t>
            </a:r>
            <a:r>
              <a:rPr lang="en-US" altLang="zh-CN" dirty="0" smtClean="0"/>
              <a:t>CPP</a:t>
            </a:r>
            <a:r>
              <a:rPr lang="zh-CN" altLang="en-US" dirty="0" smtClean="0"/>
              <a:t>）</a:t>
            </a:r>
            <a:endParaRPr lang="en-US" altLang="zh-CN" dirty="0" smtClean="0"/>
          </a:p>
          <a:p>
            <a:pPr lvl="2">
              <a:lnSpc>
                <a:spcPts val="2160"/>
              </a:lnSpc>
            </a:pPr>
            <a:r>
              <a:rPr lang="zh-CN" altLang="en-US" sz="1600" dirty="0" smtClean="0"/>
              <a:t>通常包含在审定计划（</a:t>
            </a:r>
            <a:r>
              <a:rPr lang="en-US" altLang="zh-CN" sz="1600" dirty="0" smtClean="0"/>
              <a:t>CP</a:t>
            </a:r>
            <a:r>
              <a:rPr lang="zh-CN" altLang="en-US" sz="1600" dirty="0" smtClean="0"/>
              <a:t>）中。</a:t>
            </a:r>
          </a:p>
          <a:p>
            <a:pPr lvl="1">
              <a:lnSpc>
                <a:spcPts val="2160"/>
              </a:lnSpc>
            </a:pPr>
            <a:r>
              <a:rPr lang="en-US" altLang="zh-CN" dirty="0" smtClean="0"/>
              <a:t>(6) </a:t>
            </a:r>
            <a:r>
              <a:rPr lang="zh-CN" altLang="en-US" dirty="0" smtClean="0"/>
              <a:t>按需编制专项合格审定计划（</a:t>
            </a:r>
            <a:r>
              <a:rPr lang="en-US" altLang="zh-CN" dirty="0" smtClean="0"/>
              <a:t>PSCP</a:t>
            </a:r>
            <a:r>
              <a:rPr lang="zh-CN" altLang="en-US" dirty="0" smtClean="0"/>
              <a:t>）草案</a:t>
            </a:r>
            <a:endParaRPr lang="en-US" altLang="zh-CN" dirty="0" smtClean="0"/>
          </a:p>
          <a:p>
            <a:pPr lvl="2">
              <a:lnSpc>
                <a:spcPts val="2160"/>
              </a:lnSpc>
            </a:pPr>
            <a:r>
              <a:rPr lang="zh-CN" altLang="en-US" sz="1600" dirty="0" smtClean="0"/>
              <a:t>专项合格审定计划</a:t>
            </a:r>
            <a:r>
              <a:rPr lang="en-US" altLang="zh-CN" sz="1600" dirty="0" smtClean="0"/>
              <a:t>(PSCP)</a:t>
            </a:r>
            <a:r>
              <a:rPr lang="zh-CN" altLang="en-US" sz="1600" dirty="0" smtClean="0"/>
              <a:t>是协调审查组和申请人之间审查活动的主要项目管理工具，包含了审查组的审定项目计划</a:t>
            </a:r>
            <a:r>
              <a:rPr lang="en-US" altLang="zh-CN" sz="1600" dirty="0" smtClean="0"/>
              <a:t>(CPP)</a:t>
            </a:r>
            <a:r>
              <a:rPr lang="zh-CN" altLang="en-US" sz="1600" dirty="0" smtClean="0"/>
              <a:t>信息和申请人的审定计划</a:t>
            </a:r>
            <a:r>
              <a:rPr lang="en-US" altLang="zh-CN" sz="1600" dirty="0" smtClean="0"/>
              <a:t>(CP)</a:t>
            </a:r>
            <a:r>
              <a:rPr lang="zh-CN" altLang="en-US" sz="1600" dirty="0" smtClean="0"/>
              <a:t>信息。 </a:t>
            </a:r>
            <a:endParaRPr lang="en-US" altLang="zh-CN" dirty="0" smtClean="0"/>
          </a:p>
          <a:p>
            <a:pPr lvl="1">
              <a:lnSpc>
                <a:spcPts val="2160"/>
              </a:lnSpc>
            </a:pPr>
            <a:r>
              <a:rPr lang="en-US" altLang="zh-CN" dirty="0" smtClean="0"/>
              <a:t>(7) </a:t>
            </a:r>
            <a:r>
              <a:rPr lang="zh-CN" altLang="en-US" dirty="0" smtClean="0"/>
              <a:t>专用条件、等效安全和豁免的审批</a:t>
            </a:r>
            <a:endParaRPr lang="en-US" altLang="zh-CN" dirty="0" smtClean="0"/>
          </a:p>
          <a:p>
            <a:pPr lvl="2">
              <a:lnSpc>
                <a:spcPts val="2160"/>
              </a:lnSpc>
            </a:pPr>
            <a:r>
              <a:rPr lang="zh-CN" altLang="en-US" sz="1600" dirty="0" smtClean="0"/>
              <a:t>专用条件：规章不能覆盖设计特征的安全特性，适航司批准</a:t>
            </a:r>
            <a:endParaRPr lang="en-US" altLang="zh-CN" sz="1600" dirty="0" smtClean="0"/>
          </a:p>
          <a:p>
            <a:pPr lvl="2">
              <a:lnSpc>
                <a:spcPts val="2160"/>
              </a:lnSpc>
            </a:pPr>
            <a:r>
              <a:rPr lang="zh-CN" altLang="en-US" sz="1600" dirty="0" smtClean="0"/>
              <a:t>等效安全：满足规章要求的替代方法，</a:t>
            </a:r>
            <a:r>
              <a:rPr lang="en-US" altLang="zh-CN" sz="1600" dirty="0" smtClean="0"/>
              <a:t>TCB</a:t>
            </a:r>
            <a:r>
              <a:rPr lang="zh-CN" altLang="en-US" sz="1600" dirty="0" smtClean="0"/>
              <a:t>批准</a:t>
            </a:r>
            <a:endParaRPr lang="en-US" altLang="zh-CN" sz="1600" dirty="0" smtClean="0"/>
          </a:p>
          <a:p>
            <a:pPr lvl="2">
              <a:lnSpc>
                <a:spcPts val="2160"/>
              </a:lnSpc>
            </a:pPr>
            <a:r>
              <a:rPr lang="zh-CN" altLang="en-US" sz="1600" dirty="0" smtClean="0"/>
              <a:t>豁免：不满足规章要求，需要施加限制，适航司批准</a:t>
            </a:r>
            <a:endParaRPr lang="en-US" altLang="zh-CN" sz="1600" dirty="0" smtClean="0"/>
          </a:p>
          <a:p>
            <a:pPr lvl="1">
              <a:lnSpc>
                <a:spcPts val="2160"/>
              </a:lnSpc>
            </a:pPr>
            <a:r>
              <a:rPr lang="en-US" altLang="zh-CN" dirty="0" smtClean="0"/>
              <a:t>(8) </a:t>
            </a:r>
            <a:r>
              <a:rPr lang="zh-CN" altLang="en-US" dirty="0" smtClean="0"/>
              <a:t>召开中间</a:t>
            </a:r>
            <a:r>
              <a:rPr lang="en-US" altLang="zh-CN" dirty="0" smtClean="0"/>
              <a:t>TCB</a:t>
            </a:r>
            <a:r>
              <a:rPr lang="zh-CN" altLang="en-US" dirty="0" smtClean="0"/>
              <a:t>会议</a:t>
            </a:r>
            <a:r>
              <a:rPr lang="en-US" altLang="zh-CN" dirty="0" smtClean="0"/>
              <a:t>—</a:t>
            </a:r>
            <a:r>
              <a:rPr lang="zh-CN" altLang="en-US" dirty="0" smtClean="0"/>
              <a:t>确定审定基础</a:t>
            </a:r>
            <a:endParaRPr lang="en-US" altLang="zh-CN" dirty="0" smtClean="0"/>
          </a:p>
          <a:p>
            <a:pPr lvl="1">
              <a:lnSpc>
                <a:spcPts val="2160"/>
              </a:lnSpc>
            </a:pPr>
            <a:r>
              <a:rPr kumimoji="0" lang="en-US" altLang="zh-CN" sz="1600" b="1" i="0" u="none" strike="noStrike" cap="none" normalizeH="0" baseline="0" dirty="0" smtClean="0">
                <a:ln>
                  <a:noFill/>
                </a:ln>
                <a:solidFill>
                  <a:schemeClr val="tx1"/>
                </a:solidFill>
                <a:effectLst/>
                <a:latin typeface="Arial" charset="0"/>
                <a:ea typeface="宋体" pitchFamily="2" charset="-122"/>
              </a:rPr>
              <a:t>	</a:t>
            </a:r>
            <a:r>
              <a:rPr kumimoji="0" lang="zh-CN" altLang="en-US" sz="1600" b="1" i="0" u="none" strike="noStrike" cap="none" normalizeH="0" baseline="0" dirty="0" smtClean="0">
                <a:ln>
                  <a:noFill/>
                </a:ln>
                <a:solidFill>
                  <a:schemeClr val="tx1"/>
                </a:solidFill>
                <a:effectLst/>
                <a:latin typeface="Arial" charset="0"/>
                <a:ea typeface="宋体" pitchFamily="2" charset="-122"/>
              </a:rPr>
              <a:t>对于复杂的项目，审定基础的确定需要周期较长。</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型号合格审定</a:t>
            </a:r>
            <a:endParaRPr lang="en-US" altLang="zh-CN" dirty="0" smtClean="0"/>
          </a:p>
          <a:p>
            <a:pPr lvl="1"/>
            <a:r>
              <a:rPr lang="zh-CN" altLang="en-US" dirty="0" smtClean="0"/>
              <a:t>型号合格审定（</a:t>
            </a:r>
            <a:r>
              <a:rPr lang="en-US" altLang="zh-CN" dirty="0" smtClean="0"/>
              <a:t>Type Certification</a:t>
            </a:r>
            <a:r>
              <a:rPr lang="zh-CN" altLang="en-US" dirty="0" smtClean="0"/>
              <a:t>）是中国民航局（</a:t>
            </a:r>
            <a:r>
              <a:rPr lang="en-US" altLang="zh-CN" dirty="0" smtClean="0"/>
              <a:t>CAAC</a:t>
            </a:r>
            <a:r>
              <a:rPr lang="zh-CN" altLang="en-US" dirty="0" smtClean="0"/>
              <a:t>）对民用航空产品（航空器、发动机和螺旋桨）进行设计批准的过程，包括颁发型号合格证、型号设计批准书及对型号设计更改的批准。</a:t>
            </a:r>
            <a:endParaRPr lang="en-US" altLang="zh-CN" dirty="0" smtClean="0"/>
          </a:p>
          <a:p>
            <a:pPr lvl="1"/>
            <a:r>
              <a:rPr lang="zh-CN" altLang="en-US" dirty="0" smtClean="0"/>
              <a:t>按照</a:t>
            </a:r>
            <a:r>
              <a:rPr lang="en-US" altLang="zh-CN" dirty="0" smtClean="0"/>
              <a:t>AP-21-AA-2011-03</a:t>
            </a:r>
            <a:r>
              <a:rPr lang="zh-CN" altLang="en-US" dirty="0" smtClean="0"/>
              <a:t>（型号合格审定程序）进行型号合格审定。</a:t>
            </a:r>
            <a:endParaRPr lang="zh-CN" alt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要求确定</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62"/>
          <p:cNvSpPr>
            <a:spLocks noChangeArrowheads="1"/>
          </p:cNvSpPr>
          <p:nvPr/>
        </p:nvSpPr>
        <p:spPr bwMode="auto">
          <a:xfrm>
            <a:off x="283835" y="1000108"/>
            <a:ext cx="1287769" cy="5857892"/>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52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solidFill>
              <a:schemeClr val="bg1">
                <a:lumMod val="95000"/>
              </a:schemeClr>
            </a:soli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94" name="Rectangle 62"/>
          <p:cNvSpPr>
            <a:spLocks noChangeArrowheads="1"/>
          </p:cNvSpPr>
          <p:nvPr/>
        </p:nvSpPr>
        <p:spPr bwMode="auto">
          <a:xfrm>
            <a:off x="283835" y="928670"/>
            <a:ext cx="1287769" cy="5929330"/>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77" name="AutoShape 46"/>
          <p:cNvSpPr>
            <a:spLocks noChangeArrowheads="1"/>
          </p:cNvSpPr>
          <p:nvPr/>
        </p:nvSpPr>
        <p:spPr bwMode="auto">
          <a:xfrm>
            <a:off x="1017290" y="1580274"/>
            <a:ext cx="1142436" cy="47979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8" name="Text Box 44"/>
          <p:cNvSpPr txBox="1">
            <a:spLocks noChangeArrowheads="1"/>
          </p:cNvSpPr>
          <p:nvPr/>
        </p:nvSpPr>
        <p:spPr bwMode="auto">
          <a:xfrm>
            <a:off x="564067" y="2060068"/>
            <a:ext cx="710609" cy="1919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9" name="AutoShape 45"/>
          <p:cNvSpPr>
            <a:spLocks noChangeArrowheads="1"/>
          </p:cNvSpPr>
          <p:nvPr/>
        </p:nvSpPr>
        <p:spPr bwMode="auto">
          <a:xfrm>
            <a:off x="207070" y="2060068"/>
            <a:ext cx="800282" cy="4330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0" name="Text Box 39"/>
          <p:cNvSpPr txBox="1">
            <a:spLocks noChangeArrowheads="1"/>
          </p:cNvSpPr>
          <p:nvPr/>
        </p:nvSpPr>
        <p:spPr bwMode="auto">
          <a:xfrm>
            <a:off x="0" y="2852957"/>
            <a:ext cx="1008259"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1" name="Text Box 38"/>
          <p:cNvSpPr txBox="1">
            <a:spLocks noChangeArrowheads="1"/>
          </p:cNvSpPr>
          <p:nvPr/>
        </p:nvSpPr>
        <p:spPr bwMode="auto">
          <a:xfrm>
            <a:off x="737971" y="2923696"/>
            <a:ext cx="541866"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82" name="Text Box 36"/>
          <p:cNvSpPr txBox="1">
            <a:spLocks noChangeArrowheads="1"/>
          </p:cNvSpPr>
          <p:nvPr/>
        </p:nvSpPr>
        <p:spPr bwMode="auto">
          <a:xfrm>
            <a:off x="143853" y="3140833"/>
            <a:ext cx="1422400"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3" name="Rectangle 35"/>
          <p:cNvSpPr>
            <a:spLocks noChangeArrowheads="1"/>
          </p:cNvSpPr>
          <p:nvPr/>
        </p:nvSpPr>
        <p:spPr bwMode="auto">
          <a:xfrm>
            <a:off x="263837" y="3356740"/>
            <a:ext cx="5424472" cy="287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4" name="Text Box 31"/>
          <p:cNvSpPr txBox="1">
            <a:spLocks noChangeArrowheads="1"/>
          </p:cNvSpPr>
          <p:nvPr/>
        </p:nvSpPr>
        <p:spPr bwMode="auto">
          <a:xfrm>
            <a:off x="143853" y="3717200"/>
            <a:ext cx="1422400"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5" name="Text Box 30"/>
          <p:cNvSpPr txBox="1">
            <a:spLocks noChangeArrowheads="1"/>
          </p:cNvSpPr>
          <p:nvPr/>
        </p:nvSpPr>
        <p:spPr bwMode="auto">
          <a:xfrm>
            <a:off x="216101" y="3861138"/>
            <a:ext cx="1896533"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6" name="Text Box 29"/>
          <p:cNvSpPr txBox="1">
            <a:spLocks noChangeArrowheads="1"/>
          </p:cNvSpPr>
          <p:nvPr/>
        </p:nvSpPr>
        <p:spPr bwMode="auto">
          <a:xfrm>
            <a:off x="405755" y="4292952"/>
            <a:ext cx="139401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7" name="Rectangle 28"/>
          <p:cNvSpPr>
            <a:spLocks noChangeArrowheads="1"/>
          </p:cNvSpPr>
          <p:nvPr/>
        </p:nvSpPr>
        <p:spPr bwMode="auto">
          <a:xfrm>
            <a:off x="263837" y="4725381"/>
            <a:ext cx="2472589" cy="287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8" name="Text Box 27"/>
          <p:cNvSpPr txBox="1">
            <a:spLocks noChangeArrowheads="1"/>
          </p:cNvSpPr>
          <p:nvPr/>
        </p:nvSpPr>
        <p:spPr bwMode="auto">
          <a:xfrm>
            <a:off x="411561" y="4509474"/>
            <a:ext cx="196426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9" name="AutoShape 52"/>
          <p:cNvSpPr>
            <a:spLocks noChangeShapeType="1"/>
          </p:cNvSpPr>
          <p:nvPr/>
        </p:nvSpPr>
        <p:spPr bwMode="auto">
          <a:xfrm flipH="1">
            <a:off x="503807" y="2512181"/>
            <a:ext cx="37415" cy="430091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Text Box 30"/>
          <p:cNvSpPr txBox="1">
            <a:spLocks noChangeArrowheads="1"/>
          </p:cNvSpPr>
          <p:nvPr/>
        </p:nvSpPr>
        <p:spPr bwMode="auto">
          <a:xfrm>
            <a:off x="287705" y="4077045"/>
            <a:ext cx="1896533"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5" name="AutoShape 52"/>
          <p:cNvSpPr>
            <a:spLocks noChangeShapeType="1"/>
          </p:cNvSpPr>
          <p:nvPr/>
        </p:nvSpPr>
        <p:spPr bwMode="auto">
          <a:xfrm flipH="1">
            <a:off x="1525885" y="1571612"/>
            <a:ext cx="45719" cy="528638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Text Box 27"/>
          <p:cNvSpPr txBox="1">
            <a:spLocks noChangeArrowheads="1"/>
          </p:cNvSpPr>
          <p:nvPr/>
        </p:nvSpPr>
        <p:spPr bwMode="auto">
          <a:xfrm>
            <a:off x="1178973" y="5000636"/>
            <a:ext cx="1964267"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z="1000" dirty="0" smtClean="0">
                <a:latin typeface="Calibri" pitchFamily="34" charset="0"/>
                <a:ea typeface="宋体" pitchFamily="2" charset="-122"/>
                <a:cs typeface="Times New Roman" pitchFamily="18" charset="0"/>
              </a:rPr>
              <a:t>◆◆</a:t>
            </a:r>
            <a:r>
              <a:rPr lang="zh-CN" altLang="en-US" sz="1000" dirty="0" smtClean="0">
                <a:latin typeface="Calibri" pitchFamily="34" charset="0"/>
                <a:ea typeface="宋体" pitchFamily="2" charset="-122"/>
                <a:cs typeface="Times New Roman" pitchFamily="18" charset="0"/>
              </a:rPr>
              <a:t>问题纪要、纪要汇编</a:t>
            </a:r>
            <a:endParaRPr lang="zh-CN" altLang="en-US" b="0" dirty="0" smtClean="0">
              <a:latin typeface="Arial" pitchFamily="34" charset="0"/>
              <a:ea typeface="宋体" pitchFamily="2" charset="-122"/>
            </a:endParaRPr>
          </a:p>
        </p:txBody>
      </p:sp>
      <p:sp>
        <p:nvSpPr>
          <p:cNvPr id="99" name="Text Box 39"/>
          <p:cNvSpPr txBox="1">
            <a:spLocks noChangeArrowheads="1"/>
          </p:cNvSpPr>
          <p:nvPr/>
        </p:nvSpPr>
        <p:spPr bwMode="auto">
          <a:xfrm>
            <a:off x="1285852" y="5286388"/>
            <a:ext cx="1008259" cy="287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Times New Roman" pitchFamily="18" charset="0"/>
                <a:ea typeface="宋体" pitchFamily="2" charset="-122"/>
                <a:cs typeface="Times New Roman" pitchFamily="18" charset="0"/>
              </a:rPr>
              <a:t>审定基础</a:t>
            </a:r>
            <a:endParaRPr kumimoji="0" lang="zh-CN" altLang="en-US" sz="2800" b="0" i="0" u="none" strike="noStrike" cap="none" normalizeH="0" baseline="0" dirty="0" smtClean="0">
              <a:ln>
                <a:noFill/>
              </a:ln>
              <a:effectLst/>
              <a:latin typeface="Arial" pitchFamily="34" charset="0"/>
              <a:ea typeface="宋体" pitchFamily="2" charset="-122"/>
            </a:endParaRPr>
          </a:p>
        </p:txBody>
      </p:sp>
      <p:sp>
        <p:nvSpPr>
          <p:cNvPr id="74" name="矩形 73"/>
          <p:cNvSpPr/>
          <p:nvPr/>
        </p:nvSpPr>
        <p:spPr bwMode="auto">
          <a:xfrm>
            <a:off x="1643042" y="908720"/>
            <a:ext cx="7500958" cy="5949280"/>
          </a:xfrm>
          <a:prstGeom prst="rect">
            <a:avLst/>
          </a:prstGeom>
          <a:ln w="38100">
            <a:solidFill>
              <a:srgbClr val="61B4D9"/>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216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第</a:t>
            </a:r>
            <a:r>
              <a:rPr kumimoji="0" lang="en-US" altLang="zh-CN" sz="1800" b="1" i="0" u="none" strike="noStrike" cap="none" normalizeH="0" baseline="0" dirty="0" smtClean="0">
                <a:ln>
                  <a:noFill/>
                </a:ln>
                <a:solidFill>
                  <a:schemeClr val="tx1"/>
                </a:solidFill>
                <a:effectLst/>
                <a:latin typeface="Arial" charset="0"/>
                <a:ea typeface="宋体" pitchFamily="2" charset="-122"/>
              </a:rPr>
              <a:t>II</a:t>
            </a:r>
            <a:r>
              <a:rPr kumimoji="0" lang="en-US" altLang="zh-CN" sz="1800" b="1" i="0" u="none" strike="noStrike" cap="none" normalizeH="0" dirty="0" smtClean="0">
                <a:ln>
                  <a:noFill/>
                </a:ln>
                <a:solidFill>
                  <a:schemeClr val="tx1"/>
                </a:solidFill>
                <a:effectLst/>
                <a:latin typeface="Arial" charset="0"/>
                <a:ea typeface="宋体" pitchFamily="2" charset="-122"/>
              </a:rPr>
              <a:t> </a:t>
            </a:r>
            <a:r>
              <a:rPr kumimoji="0" lang="zh-CN" altLang="en-US" sz="1800" b="1" i="0" u="none" strike="noStrike" cap="none" normalizeH="0" baseline="0" dirty="0" smtClean="0">
                <a:ln>
                  <a:noFill/>
                </a:ln>
                <a:solidFill>
                  <a:schemeClr val="tx1"/>
                </a:solidFill>
                <a:effectLst/>
                <a:latin typeface="Arial" charset="0"/>
                <a:ea typeface="宋体" pitchFamily="2" charset="-122"/>
              </a:rPr>
              <a:t>阶段：要求确定</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a:buFont typeface="Wingdings" pitchFamily="2" charset="2"/>
              <a:buChar char="l"/>
            </a:pPr>
            <a:r>
              <a:rPr lang="zh-CN" altLang="en-US" dirty="0" smtClean="0"/>
              <a:t>必要的信息或资料 </a:t>
            </a:r>
          </a:p>
          <a:p>
            <a:pPr lvl="1"/>
            <a:r>
              <a:rPr lang="zh-CN" altLang="en-US" dirty="0" smtClean="0"/>
              <a:t>完成本阶段工作事项所必需的信息或资料包括</a:t>
            </a:r>
            <a:r>
              <a:rPr lang="en-US" altLang="zh-CN" dirty="0" smtClean="0"/>
              <a:t>(</a:t>
            </a:r>
            <a:r>
              <a:rPr lang="zh-CN" altLang="en-US" dirty="0" smtClean="0"/>
              <a:t>但不限于</a:t>
            </a:r>
            <a:r>
              <a:rPr lang="en-US" altLang="zh-CN" dirty="0" smtClean="0"/>
              <a:t>)</a:t>
            </a:r>
            <a:r>
              <a:rPr lang="zh-CN" altLang="en-US" dirty="0" smtClean="0"/>
              <a:t>： </a:t>
            </a:r>
          </a:p>
          <a:p>
            <a:pPr lvl="1"/>
            <a:r>
              <a:rPr lang="en-US" altLang="zh-CN" dirty="0" smtClean="0"/>
              <a:t>(1) </a:t>
            </a:r>
            <a:r>
              <a:rPr lang="zh-CN" altLang="en-US" dirty="0" smtClean="0"/>
              <a:t>申请人有关研制情况的说明； </a:t>
            </a:r>
          </a:p>
          <a:p>
            <a:pPr lvl="1"/>
            <a:r>
              <a:rPr lang="en-US" altLang="zh-CN" dirty="0" smtClean="0"/>
              <a:t>(2) </a:t>
            </a:r>
            <a:r>
              <a:rPr lang="zh-CN" altLang="en-US" dirty="0" smtClean="0"/>
              <a:t>重要问题说明； </a:t>
            </a:r>
          </a:p>
          <a:p>
            <a:pPr lvl="1"/>
            <a:r>
              <a:rPr lang="en-US" altLang="zh-CN" dirty="0" smtClean="0"/>
              <a:t>(3) </a:t>
            </a:r>
            <a:r>
              <a:rPr lang="zh-CN" altLang="en-US" dirty="0" smtClean="0"/>
              <a:t>细化的安全性评估； </a:t>
            </a:r>
          </a:p>
          <a:p>
            <a:pPr lvl="1"/>
            <a:r>
              <a:rPr lang="en-US" altLang="zh-CN" dirty="0" smtClean="0"/>
              <a:t>(4) </a:t>
            </a:r>
            <a:r>
              <a:rPr lang="zh-CN" altLang="en-US" dirty="0" smtClean="0"/>
              <a:t>建议的进度计划。 </a:t>
            </a:r>
            <a:endParaRPr lang="en-US" altLang="zh-CN" dirty="0" smtClean="0"/>
          </a:p>
          <a:p>
            <a:pPr>
              <a:buFont typeface="Wingdings" pitchFamily="2" charset="2"/>
              <a:buChar char="l"/>
            </a:pPr>
            <a:r>
              <a:rPr lang="zh-CN" altLang="en-US" dirty="0" smtClean="0"/>
              <a:t>阶段性工作结果 </a:t>
            </a:r>
            <a:endParaRPr lang="en-US" altLang="zh-CN" dirty="0" smtClean="0"/>
          </a:p>
          <a:p>
            <a:pPr lvl="1"/>
            <a:r>
              <a:rPr lang="en-US" altLang="zh-CN" dirty="0" smtClean="0"/>
              <a:t>(1) </a:t>
            </a:r>
            <a:r>
              <a:rPr lang="zh-CN" altLang="en-US" dirty="0" smtClean="0"/>
              <a:t>型号合格审定申请书； </a:t>
            </a:r>
          </a:p>
          <a:p>
            <a:pPr lvl="1"/>
            <a:r>
              <a:rPr lang="en-US" altLang="zh-CN" dirty="0" smtClean="0"/>
              <a:t>(2) </a:t>
            </a:r>
            <a:r>
              <a:rPr lang="zh-CN" altLang="en-US" dirty="0" smtClean="0"/>
              <a:t>受理申请通知书； </a:t>
            </a:r>
          </a:p>
          <a:p>
            <a:pPr lvl="1"/>
            <a:r>
              <a:rPr lang="en-US" altLang="zh-CN" dirty="0" smtClean="0"/>
              <a:t>(3) </a:t>
            </a:r>
            <a:r>
              <a:rPr lang="zh-CN" altLang="en-US" dirty="0" smtClean="0"/>
              <a:t>组建的项目审定团队； </a:t>
            </a:r>
          </a:p>
          <a:p>
            <a:pPr lvl="1"/>
            <a:r>
              <a:rPr lang="en-US" altLang="zh-CN" dirty="0" smtClean="0"/>
              <a:t>(4) </a:t>
            </a:r>
            <a:r>
              <a:rPr lang="zh-CN" altLang="en-US" dirty="0" smtClean="0"/>
              <a:t>用会议纪要和类似的文件记录的决策、协议、进度计划、里程碑以及行动项目； </a:t>
            </a:r>
          </a:p>
          <a:p>
            <a:pPr lvl="1"/>
            <a:r>
              <a:rPr lang="en-US" altLang="zh-CN" dirty="0" smtClean="0"/>
              <a:t>(5) </a:t>
            </a:r>
            <a:r>
              <a:rPr lang="zh-CN" altLang="en-US" dirty="0" smtClean="0"/>
              <a:t>审定项目计划（</a:t>
            </a:r>
            <a:r>
              <a:rPr lang="en-US" altLang="zh-CN" dirty="0" smtClean="0"/>
              <a:t>CPP</a:t>
            </a:r>
            <a:r>
              <a:rPr lang="zh-CN" altLang="en-US" dirty="0" smtClean="0"/>
              <a:t>）或专项合格审定计划（</a:t>
            </a:r>
            <a:r>
              <a:rPr lang="en-US" altLang="zh-CN" dirty="0" smtClean="0"/>
              <a:t>PSCP</a:t>
            </a:r>
            <a:r>
              <a:rPr lang="zh-CN" altLang="en-US" dirty="0" smtClean="0"/>
              <a:t>）草案，其中包括项目里程碑和诸如项目状态评估等相关事件节点； </a:t>
            </a:r>
          </a:p>
          <a:p>
            <a:pPr lvl="1"/>
            <a:r>
              <a:rPr lang="en-US" altLang="zh-CN" dirty="0" smtClean="0"/>
              <a:t>(6) </a:t>
            </a:r>
            <a:r>
              <a:rPr lang="zh-CN" altLang="en-US" dirty="0" smtClean="0"/>
              <a:t>确定的型号合格审定基础；</a:t>
            </a:r>
            <a:endParaRPr lang="en-US" altLang="zh-CN" dirty="0" smtClean="0"/>
          </a:p>
          <a:p>
            <a:pPr lvl="1"/>
            <a:r>
              <a:rPr lang="zh-CN" altLang="en-US" dirty="0" smtClean="0"/>
              <a:t> </a:t>
            </a:r>
          </a:p>
          <a:p>
            <a:pPr>
              <a:buFont typeface="Wingdings" pitchFamily="2" charset="2"/>
              <a:buChar char="l"/>
            </a:pPr>
            <a:r>
              <a:rPr lang="zh-CN" altLang="en-US" dirty="0" smtClean="0"/>
              <a:t>阶段完成标志：确定的审定基础</a:t>
            </a:r>
          </a:p>
          <a:p>
            <a:endParaRPr lang="zh-CN" altLang="en-US" dirty="0" smtClean="0"/>
          </a:p>
          <a:p>
            <a:pPr marL="0" marR="0" indent="0" algn="l" defTabSz="914400" rtl="0" eaLnBrk="1" fontAlgn="base" latinLnBrk="0" hangingPunct="1">
              <a:lnSpc>
                <a:spcPts val="2160"/>
              </a:lnSpc>
              <a:spcBef>
                <a:spcPct val="0"/>
              </a:spcBef>
              <a:spcAft>
                <a:spcPct val="0"/>
              </a:spcAft>
              <a:buClrTx/>
              <a:buSzTx/>
              <a:buFontTx/>
              <a:buNone/>
              <a:tabLst/>
            </a:pP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00034" y="1214422"/>
          <a:ext cx="8358245" cy="5050654"/>
        </p:xfrm>
        <a:graphic>
          <a:graphicData uri="http://schemas.openxmlformats.org/drawingml/2006/table">
            <a:tbl>
              <a:tblPr>
                <a:tableStyleId>{08FB837D-C827-4EFA-A057-4D05807E0F7C}</a:tableStyleId>
              </a:tblPr>
              <a:tblGrid>
                <a:gridCol w="1194035"/>
                <a:gridCol w="1194035"/>
                <a:gridCol w="1194035"/>
                <a:gridCol w="1194035"/>
                <a:gridCol w="1194035"/>
                <a:gridCol w="1194035"/>
                <a:gridCol w="1194035"/>
              </a:tblGrid>
              <a:tr h="208361">
                <a:tc>
                  <a:txBody>
                    <a:bodyPr/>
                    <a:lstStyle/>
                    <a:p>
                      <a:pPr algn="just">
                        <a:spcAft>
                          <a:spcPts val="0"/>
                        </a:spcAft>
                      </a:pPr>
                      <a:r>
                        <a:rPr lang="en-US" sz="1200" b="1" kern="100" dirty="0"/>
                        <a:t>021e</a:t>
                      </a:r>
                      <a:endParaRPr lang="zh-CN" sz="1400" b="1" kern="100" dirty="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0605</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0655b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0685a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0777b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1322d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G-101</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143c</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0607a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657</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0685b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0777c</a:t>
                      </a:r>
                      <a:endParaRPr lang="zh-CN" sz="1400" b="1" kern="100">
                        <a:latin typeface="Times New Roman"/>
                        <a:ea typeface="宋体"/>
                      </a:endParaRPr>
                    </a:p>
                  </a:txBody>
                  <a:tcPr marL="68580" marR="68580" marT="0" marB="0" anchor="ctr"/>
                </a:tc>
                <a:tc>
                  <a:txBody>
                    <a:bodyPr/>
                    <a:lstStyle/>
                    <a:p>
                      <a:pPr>
                        <a:spcAft>
                          <a:spcPts val="0"/>
                        </a:spcAft>
                      </a:pPr>
                      <a:r>
                        <a:rPr lang="en-US" sz="1200" b="1" kern="100"/>
                        <a:t>1351a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A002</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145d</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0607b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0671a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0685c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0777e</a:t>
                      </a:r>
                      <a:endParaRPr lang="zh-CN" sz="1400" b="1" kern="100">
                        <a:latin typeface="Times New Roman"/>
                        <a:ea typeface="宋体"/>
                      </a:endParaRPr>
                    </a:p>
                  </a:txBody>
                  <a:tcPr marL="68580" marR="68580" marT="0" marB="0" anchor="ctr"/>
                </a:tc>
                <a:tc>
                  <a:txBody>
                    <a:bodyPr/>
                    <a:lstStyle/>
                    <a:p>
                      <a:pPr>
                        <a:spcAft>
                          <a:spcPts val="0"/>
                        </a:spcAft>
                      </a:pPr>
                      <a:r>
                        <a:rPr lang="en-US" sz="1200" b="1" kern="100"/>
                        <a:t>1351d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F-001</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0303</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0607c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0671b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0685d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0777g</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1353a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SE001</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0305</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0609a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0671c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0689a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0779a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1357a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SE002</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0395</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0609b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0671d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0689b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0781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1357b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SE003</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0397a</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0611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0672a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689(c)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0863</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1357c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SE004</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0397b</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0613a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0672b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0689e</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0865</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1357d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SE005</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0397c</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0613b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0672c(1)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0689f</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1301a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1357e</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SE007</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0399a</a:t>
                      </a:r>
                      <a:endParaRPr lang="zh-CN" sz="1400" b="1" kern="100">
                        <a:solidFill>
                          <a:srgbClr val="0066CC"/>
                        </a:solidFill>
                        <a:latin typeface="Times New Roman"/>
                        <a:ea typeface="宋体"/>
                      </a:endParaRPr>
                    </a:p>
                  </a:txBody>
                  <a:tcPr marL="68580" marR="68580" marT="0" marB="0" anchor="ctr"/>
                </a:tc>
                <a:tc>
                  <a:txBody>
                    <a:bodyPr/>
                    <a:lstStyle/>
                    <a:p>
                      <a:pPr algn="just">
                        <a:spcAft>
                          <a:spcPts val="0"/>
                        </a:spcAft>
                      </a:pPr>
                      <a:r>
                        <a:rPr lang="en-US" sz="1200" b="1" kern="100"/>
                        <a:t>0613c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0672c(2)</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0693</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1301b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1431a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SE008</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0405</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0613d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0672c(3)</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0697a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1301c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1431b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SE009</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dirty="0"/>
                        <a:t>0415</a:t>
                      </a:r>
                      <a:endParaRPr lang="zh-CN" sz="1400" b="1" kern="100" dirty="0">
                        <a:latin typeface="Times New Roman"/>
                        <a:ea typeface="宋体"/>
                      </a:endParaRPr>
                    </a:p>
                  </a:txBody>
                  <a:tcPr marL="68580" marR="68580" marT="0" marB="0" anchor="ctr"/>
                </a:tc>
                <a:tc>
                  <a:txBody>
                    <a:bodyPr/>
                    <a:lstStyle/>
                    <a:p>
                      <a:pPr algn="just">
                        <a:spcAft>
                          <a:spcPts val="0"/>
                        </a:spcAft>
                      </a:pPr>
                      <a:r>
                        <a:rPr lang="en-US" sz="1200" b="1" kern="100"/>
                        <a:t>0613e</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0675a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0697b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1301d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1431c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SE010</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0457</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0619</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0675b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0697c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1309a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1435a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SE015</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0459</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0621a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0675c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0697d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1309b(1)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1435b(1)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SE016</a:t>
                      </a:r>
                      <a:endParaRPr lang="zh-CN" sz="1400" b="1" kern="100">
                        <a:solidFill>
                          <a:srgbClr val="FF0000"/>
                        </a:solidFill>
                        <a:latin typeface="Times New Roman"/>
                        <a:ea typeface="宋体"/>
                      </a:endParaRPr>
                    </a:p>
                  </a:txBody>
                  <a:tcPr marL="68580" marR="68580" marT="0" marB="0" anchor="ctr"/>
                </a:tc>
              </a:tr>
              <a:tr h="208361">
                <a:tc>
                  <a:txBody>
                    <a:bodyPr/>
                    <a:lstStyle/>
                    <a:p>
                      <a:pPr algn="just">
                        <a:spcAft>
                          <a:spcPts val="0"/>
                        </a:spcAft>
                      </a:pPr>
                      <a:r>
                        <a:rPr lang="en-US" sz="1200" b="1" kern="100"/>
                        <a:t>0561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0621b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0677a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0699a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1309b(2)</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1435b(2)</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0571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0621c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0677b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0699b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1309c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1435c</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0581a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0621d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0677c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0699c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1309d</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145d</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0581b(1)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0623</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0679a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0703a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1309e</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1501</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0581b(2)</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0629d(2)</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0679b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0703b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1309f</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1529</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0581c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0629d(9)</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0681a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0703c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1309g</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1541</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0601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0629d(10)</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0681b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0729f</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1316</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1555a</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0603a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0631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0683a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771a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1322a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1555b</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0603b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0651</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0683b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0771c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1322b</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1581a</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r h="208361">
                <a:tc>
                  <a:txBody>
                    <a:bodyPr/>
                    <a:lstStyle/>
                    <a:p>
                      <a:pPr algn="just">
                        <a:spcAft>
                          <a:spcPts val="0"/>
                        </a:spcAft>
                      </a:pPr>
                      <a:r>
                        <a:rPr lang="en-US" sz="1200" b="1" kern="100"/>
                        <a:t>0603c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0655a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0683c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0777a</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1322c</a:t>
                      </a:r>
                      <a:endParaRPr lang="zh-CN" sz="1400" b="1" kern="100">
                        <a:latin typeface="Times New Roman"/>
                        <a:ea typeface="宋体"/>
                      </a:endParaRPr>
                    </a:p>
                  </a:txBody>
                  <a:tcPr marL="68580" marR="68580" marT="0" marB="0" anchor="ctr"/>
                </a:tc>
                <a:tc>
                  <a:txBody>
                    <a:bodyPr/>
                    <a:lstStyle/>
                    <a:p>
                      <a:pPr algn="just">
                        <a:spcAft>
                          <a:spcPts val="0"/>
                        </a:spcAft>
                      </a:pPr>
                      <a:r>
                        <a:rPr lang="en-US" sz="1200" b="1" kern="100"/>
                        <a:t>1585a</a:t>
                      </a:r>
                      <a:endParaRPr lang="zh-CN" sz="1400" b="1" kern="100">
                        <a:latin typeface="Times New Roman"/>
                        <a:ea typeface="宋体"/>
                      </a:endParaRPr>
                    </a:p>
                  </a:txBody>
                  <a:tcPr marL="68580" marR="68580" marT="0" marB="0" anchor="ctr"/>
                </a:tc>
                <a:tc>
                  <a:txBody>
                    <a:bodyPr/>
                    <a:lstStyle/>
                    <a:p>
                      <a:pPr algn="just">
                        <a:spcAft>
                          <a:spcPts val="0"/>
                        </a:spcAft>
                      </a:pPr>
                      <a:endParaRPr lang="zh-CN" sz="1400" b="1" kern="100">
                        <a:latin typeface="Times New Roman"/>
                        <a:ea typeface="宋体"/>
                      </a:endParaRPr>
                    </a:p>
                  </a:txBody>
                  <a:tcPr marL="68580" marR="68580" marT="0" marB="0" anchor="ctr"/>
                </a:tc>
              </a:tr>
            </a:tbl>
          </a:graphicData>
        </a:graphic>
      </p:graphicFrame>
      <p:sp>
        <p:nvSpPr>
          <p:cNvPr id="3" name="标题 2"/>
          <p:cNvSpPr>
            <a:spLocks noGrp="1"/>
          </p:cNvSpPr>
          <p:nvPr>
            <p:ph type="title"/>
          </p:nvPr>
        </p:nvSpPr>
        <p:spPr/>
        <p:txBody>
          <a:bodyPr/>
          <a:lstStyle/>
          <a:p>
            <a:r>
              <a:rPr lang="en-US" altLang="zh-CN" dirty="0" smtClean="0"/>
              <a:t>FCS </a:t>
            </a:r>
            <a:r>
              <a:rPr lang="zh-CN" altLang="en-US" dirty="0" smtClean="0"/>
              <a:t>审定基础</a:t>
            </a:r>
            <a:endParaRPr lang="zh-CN" altLang="en-US" dirty="0"/>
          </a:p>
        </p:txBody>
      </p:sp>
      <p:grpSp>
        <p:nvGrpSpPr>
          <p:cNvPr id="5" name="组合 4"/>
          <p:cNvGrpSpPr/>
          <p:nvPr/>
        </p:nvGrpSpPr>
        <p:grpSpPr>
          <a:xfrm>
            <a:off x="2643174" y="1285860"/>
            <a:ext cx="6500826" cy="5143512"/>
            <a:chOff x="3131177" y="1894898"/>
            <a:chExt cx="6012823" cy="4320160"/>
          </a:xfrm>
        </p:grpSpPr>
        <p:pic>
          <p:nvPicPr>
            <p:cNvPr id="6" name="Picture 2"/>
            <p:cNvPicPr>
              <a:picLocks noChangeAspect="1" noChangeArrowheads="1"/>
            </p:cNvPicPr>
            <p:nvPr/>
          </p:nvPicPr>
          <p:blipFill>
            <a:blip r:embed="rId2" cstate="print"/>
            <a:srcRect/>
            <a:stretch>
              <a:fillRect/>
            </a:stretch>
          </p:blipFill>
          <p:spPr bwMode="auto">
            <a:xfrm>
              <a:off x="3225318" y="3929066"/>
              <a:ext cx="5918682" cy="2285992"/>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3131177" y="1894898"/>
              <a:ext cx="6000760" cy="2034156"/>
            </a:xfrm>
            <a:prstGeom prst="rect">
              <a:avLst/>
            </a:prstGeom>
            <a:noFill/>
            <a:ln w="9525">
              <a:noFill/>
              <a:miter lim="800000"/>
              <a:headEnd/>
              <a:tailEnd/>
            </a:ln>
            <a:effec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符合性计划</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1774"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Calibri" pitchFamily="34" charset="0"/>
                  <a:ea typeface="宋体" pitchFamily="2" charset="-122"/>
                  <a:cs typeface="Times New Roman" pitchFamily="18" charset="0"/>
                </a:rPr>
                <a:t>审定计划</a:t>
              </a:r>
              <a:endParaRPr kumimoji="0" lang="zh-CN" altLang="zh-CN" sz="1800" b="0" i="0" u="none" strike="noStrike" cap="none" normalizeH="0" baseline="0" dirty="0" smtClean="0">
                <a:ln>
                  <a:noFill/>
                </a:ln>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solidFill>
              <a:schemeClr val="bg1">
                <a:lumMod val="95000"/>
              </a:schemeClr>
            </a:soli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7" name="Rectangle 59"/>
            <p:cNvSpPr>
              <a:spLocks noChangeArrowheads="1"/>
            </p:cNvSpPr>
            <p:nvPr/>
          </p:nvSpPr>
          <p:spPr bwMode="auto">
            <a:xfrm>
              <a:off x="2215"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2" name="AutoShape 56"/>
            <p:cNvSpPr>
              <a:spLocks noChangeShapeType="1"/>
            </p:cNvSpPr>
            <p:nvPr/>
          </p:nvSpPr>
          <p:spPr bwMode="auto">
            <a:xfrm flipH="1">
              <a:off x="2117"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AutoShape 53"/>
            <p:cNvSpPr>
              <a:spLocks noChangeShapeType="1"/>
            </p:cNvSpPr>
            <p:nvPr/>
          </p:nvSpPr>
          <p:spPr bwMode="auto">
            <a:xfrm>
              <a:off x="4063"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AutoShape 46"/>
            <p:cNvSpPr>
              <a:spLocks noChangeArrowheads="1"/>
            </p:cNvSpPr>
            <p:nvPr/>
          </p:nvSpPr>
          <p:spPr bwMode="auto">
            <a:xfrm>
              <a:off x="1440" y="3167"/>
              <a:ext cx="1883"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7" name="AutoShape 42"/>
            <p:cNvSpPr>
              <a:spLocks noChangeArrowheads="1"/>
            </p:cNvSpPr>
            <p:nvPr/>
          </p:nvSpPr>
          <p:spPr bwMode="auto">
            <a:xfrm>
              <a:off x="3167"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00" name="Rectangle 28"/>
            <p:cNvSpPr>
              <a:spLocks noChangeArrowheads="1"/>
            </p:cNvSpPr>
            <p:nvPr/>
          </p:nvSpPr>
          <p:spPr bwMode="auto">
            <a:xfrm>
              <a:off x="1440" y="8280"/>
              <a:ext cx="26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1" name="Text Box 26"/>
            <p:cNvSpPr txBox="1">
              <a:spLocks noChangeArrowheads="1"/>
            </p:cNvSpPr>
            <p:nvPr/>
          </p:nvSpPr>
          <p:spPr bwMode="auto">
            <a:xfrm>
              <a:off x="1547"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2" name="Text Box 25"/>
            <p:cNvSpPr txBox="1">
              <a:spLocks noChangeArrowheads="1"/>
            </p:cNvSpPr>
            <p:nvPr/>
          </p:nvSpPr>
          <p:spPr bwMode="auto">
            <a:xfrm>
              <a:off x="1772"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3" name="Text Box 24"/>
            <p:cNvSpPr txBox="1">
              <a:spLocks noChangeArrowheads="1"/>
            </p:cNvSpPr>
            <p:nvPr/>
          </p:nvSpPr>
          <p:spPr bwMode="auto">
            <a:xfrm>
              <a:off x="1907"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4" name="Text Box 23"/>
            <p:cNvSpPr txBox="1">
              <a:spLocks noChangeArrowheads="1"/>
            </p:cNvSpPr>
            <p:nvPr/>
          </p:nvSpPr>
          <p:spPr bwMode="auto">
            <a:xfrm>
              <a:off x="2012"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5" name="Text Box 22"/>
            <p:cNvSpPr txBox="1">
              <a:spLocks noChangeArrowheads="1"/>
            </p:cNvSpPr>
            <p:nvPr/>
          </p:nvSpPr>
          <p:spPr bwMode="auto">
            <a:xfrm>
              <a:off x="2117"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6" name="Text Box 21"/>
            <p:cNvSpPr txBox="1">
              <a:spLocks noChangeArrowheads="1"/>
            </p:cNvSpPr>
            <p:nvPr/>
          </p:nvSpPr>
          <p:spPr bwMode="auto">
            <a:xfrm>
              <a:off x="3725" y="10470"/>
              <a:ext cx="148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Calibri" pitchFamily="34" charset="0"/>
                  <a:ea typeface="宋体" pitchFamily="2" charset="-122"/>
                  <a:cs typeface="Times New Roman" pitchFamily="18" charset="0"/>
                </a:rPr>
                <a:t>审定计划</a:t>
              </a:r>
              <a:endParaRPr kumimoji="0" lang="zh-CN" altLang="zh-CN" sz="1800" b="0" i="0" u="none" strike="noStrike" cap="none" normalizeH="0" baseline="0" dirty="0" smtClean="0">
                <a:ln>
                  <a:noFill/>
                </a:ln>
                <a:effectLst/>
                <a:latin typeface="Arial" pitchFamily="34" charset="0"/>
                <a:ea typeface="宋体" pitchFamily="2" charset="-122"/>
              </a:endParaRPr>
            </a:p>
          </p:txBody>
        </p:sp>
      </p:gr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83" name="Rectangle 35"/>
          <p:cNvSpPr>
            <a:spLocks noChangeArrowheads="1"/>
          </p:cNvSpPr>
          <p:nvPr/>
        </p:nvSpPr>
        <p:spPr bwMode="auto">
          <a:xfrm>
            <a:off x="1" y="3356740"/>
            <a:ext cx="3357553" cy="287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4" name="矩形 73"/>
          <p:cNvSpPr/>
          <p:nvPr/>
        </p:nvSpPr>
        <p:spPr bwMode="auto">
          <a:xfrm>
            <a:off x="2000232" y="908720"/>
            <a:ext cx="7143768" cy="5949280"/>
          </a:xfrm>
          <a:prstGeom prst="rect">
            <a:avLst/>
          </a:prstGeom>
          <a:ln w="38100">
            <a:solidFill>
              <a:srgbClr val="61B4D9"/>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216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第</a:t>
            </a:r>
            <a:r>
              <a:rPr kumimoji="0" lang="en-US" altLang="zh-CN" sz="1800" b="1" i="0" u="none" strike="noStrike" cap="none" normalizeH="0" baseline="0" dirty="0" smtClean="0">
                <a:ln>
                  <a:noFill/>
                </a:ln>
                <a:solidFill>
                  <a:schemeClr val="tx1"/>
                </a:solidFill>
                <a:effectLst/>
                <a:latin typeface="Arial" charset="0"/>
                <a:ea typeface="宋体" pitchFamily="2" charset="-122"/>
              </a:rPr>
              <a:t>III </a:t>
            </a:r>
            <a:r>
              <a:rPr kumimoji="0" lang="zh-CN" altLang="en-US" sz="1800" b="1" i="0" u="none" strike="noStrike" cap="none" normalizeH="0" baseline="0" dirty="0" smtClean="0">
                <a:ln>
                  <a:noFill/>
                </a:ln>
                <a:solidFill>
                  <a:schemeClr val="tx1"/>
                </a:solidFill>
                <a:effectLst/>
                <a:latin typeface="Arial" charset="0"/>
                <a:ea typeface="宋体" pitchFamily="2" charset="-122"/>
              </a:rPr>
              <a:t>阶段：符合性计划</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a:buFont typeface="Wingdings" pitchFamily="2" charset="2"/>
              <a:buChar char="l"/>
            </a:pPr>
            <a:r>
              <a:rPr lang="zh-CN" altLang="en-US" sz="2000" dirty="0" smtClean="0"/>
              <a:t>目的</a:t>
            </a:r>
            <a:endParaRPr lang="en-US" altLang="zh-CN" sz="2000" dirty="0" smtClean="0"/>
          </a:p>
          <a:p>
            <a:pPr lvl="1"/>
            <a:r>
              <a:rPr lang="zh-CN" altLang="en-US" sz="1600" dirty="0" smtClean="0"/>
              <a:t>完成审定计划</a:t>
            </a:r>
            <a:r>
              <a:rPr lang="en-US" altLang="zh-CN" sz="1600" dirty="0" smtClean="0"/>
              <a:t>(CP)</a:t>
            </a:r>
            <a:r>
              <a:rPr lang="zh-CN" altLang="en-US" sz="1600" dirty="0" smtClean="0"/>
              <a:t>和专项合格审定计划（</a:t>
            </a:r>
            <a:r>
              <a:rPr lang="en-US" altLang="zh-CN" sz="1600" dirty="0" smtClean="0"/>
              <a:t>PSCP</a:t>
            </a:r>
            <a:r>
              <a:rPr lang="zh-CN" altLang="en-US" sz="1600" dirty="0" smtClean="0"/>
              <a:t>）；</a:t>
            </a:r>
            <a:endParaRPr lang="en-US" altLang="zh-CN" sz="1600" dirty="0" smtClean="0"/>
          </a:p>
          <a:p>
            <a:pPr>
              <a:buFont typeface="Wingdings" pitchFamily="2" charset="2"/>
              <a:buChar char="l"/>
            </a:pPr>
            <a:r>
              <a:rPr lang="zh-CN" altLang="en-US" dirty="0" smtClean="0"/>
              <a:t>主要工作事项 </a:t>
            </a:r>
          </a:p>
          <a:p>
            <a:pPr lvl="1"/>
            <a:r>
              <a:rPr lang="en-US" altLang="zh-CN" sz="1600" dirty="0" smtClean="0"/>
              <a:t>(1) </a:t>
            </a:r>
            <a:r>
              <a:rPr lang="zh-CN" altLang="en-US" sz="1600" dirty="0" smtClean="0"/>
              <a:t>确定审查组直接介入的范围</a:t>
            </a:r>
            <a:endParaRPr lang="en-US" altLang="zh-CN" sz="1600" dirty="0" smtClean="0"/>
          </a:p>
          <a:p>
            <a:pPr lvl="1">
              <a:buSzPct val="85000"/>
              <a:buFont typeface="Wingdings" pitchFamily="2" charset="2"/>
              <a:buChar char="u"/>
            </a:pPr>
            <a:r>
              <a:rPr lang="zh-CN" altLang="en-US" sz="1600" dirty="0" smtClean="0"/>
              <a:t>至少应直接介入的关键问题有：规章制定</a:t>
            </a:r>
            <a:r>
              <a:rPr lang="en-US" altLang="zh-CN" sz="1600" dirty="0" smtClean="0"/>
              <a:t>(</a:t>
            </a:r>
            <a:r>
              <a:rPr lang="zh-CN" altLang="en-US" sz="1600" dirty="0" smtClean="0"/>
              <a:t>如专用条件的制定</a:t>
            </a:r>
            <a:r>
              <a:rPr lang="en-US" altLang="zh-CN" sz="1600" dirty="0" smtClean="0"/>
              <a:t>)</a:t>
            </a:r>
            <a:r>
              <a:rPr lang="zh-CN" altLang="en-US" sz="1600" dirty="0" smtClean="0"/>
              <a:t>、等效安全水平的确定、编写问题纪要、以及那些特殊的或通常留待审查代表处理的符合性确认等； </a:t>
            </a:r>
          </a:p>
          <a:p>
            <a:pPr lvl="1">
              <a:buSzPct val="85000"/>
              <a:buFont typeface="Wingdings" pitchFamily="2" charset="2"/>
              <a:buChar char="u"/>
            </a:pPr>
            <a:r>
              <a:rPr lang="zh-CN" altLang="en-US" sz="1600" dirty="0" smtClean="0"/>
              <a:t>根据对安全性的影响程度、适航要求的复杂程度或符合性方法的复杂性，确定重点关注项目； </a:t>
            </a:r>
          </a:p>
          <a:p>
            <a:pPr lvl="1">
              <a:buSzPct val="85000"/>
              <a:buFont typeface="Wingdings" pitchFamily="2" charset="2"/>
              <a:buChar char="u"/>
            </a:pPr>
            <a:r>
              <a:rPr lang="zh-CN" altLang="en-US" sz="1600" dirty="0" smtClean="0"/>
              <a:t>考虑审查组对申请人的信任度、申请人的经验、以及对委任代表的信任度等因素； </a:t>
            </a:r>
          </a:p>
          <a:p>
            <a:pPr lvl="1">
              <a:buSzPct val="85000"/>
              <a:buFont typeface="Wingdings" pitchFamily="2" charset="2"/>
              <a:buChar char="u"/>
            </a:pPr>
            <a:r>
              <a:rPr lang="zh-CN" altLang="en-US" sz="1600" dirty="0" smtClean="0"/>
              <a:t>考虑申请人设计保证系统及其内部程序的完善程度。 </a:t>
            </a:r>
            <a:endParaRPr lang="en-US" altLang="zh-CN" sz="1600" dirty="0" smtClean="0"/>
          </a:p>
          <a:p>
            <a:pPr lvl="1"/>
            <a:r>
              <a:rPr lang="en-US" altLang="zh-CN" sz="1600" dirty="0" smtClean="0"/>
              <a:t>(2) </a:t>
            </a:r>
            <a:r>
              <a:rPr lang="zh-CN" altLang="en-US" sz="1600" dirty="0" smtClean="0"/>
              <a:t>确定授权与监督范围</a:t>
            </a:r>
            <a:endParaRPr lang="en-US" altLang="zh-CN" sz="1600" dirty="0" smtClean="0"/>
          </a:p>
          <a:p>
            <a:pPr lvl="1"/>
            <a:r>
              <a:rPr lang="zh-CN" altLang="en-US" sz="1600" dirty="0" smtClean="0"/>
              <a:t>委任工程代表和委任生产检验代表的授权，</a:t>
            </a:r>
            <a:r>
              <a:rPr lang="en-US" altLang="zh-CN" sz="1600" dirty="0" smtClean="0"/>
              <a:t> </a:t>
            </a:r>
            <a:r>
              <a:rPr lang="zh-CN" altLang="en-US" sz="1600" dirty="0" smtClean="0"/>
              <a:t>按</a:t>
            </a:r>
            <a:r>
              <a:rPr lang="en-US" altLang="zh-CN" sz="1600" dirty="0" smtClean="0"/>
              <a:t>AP-183-01</a:t>
            </a:r>
            <a:r>
              <a:rPr lang="zh-CN" altLang="en-US" sz="1600" dirty="0" smtClean="0"/>
              <a:t>和</a:t>
            </a:r>
            <a:r>
              <a:rPr lang="en-US" altLang="zh-CN" sz="1600" dirty="0" smtClean="0"/>
              <a:t>02</a:t>
            </a:r>
            <a:r>
              <a:rPr lang="zh-CN" altLang="en-US" sz="1600" dirty="0" smtClean="0"/>
              <a:t>程序。</a:t>
            </a:r>
            <a:endParaRPr lang="en-US" altLang="zh-CN" sz="1600" dirty="0" smtClean="0"/>
          </a:p>
          <a:p>
            <a:pPr lvl="1"/>
            <a:r>
              <a:rPr lang="en-US" altLang="zh-CN" sz="1600" dirty="0" smtClean="0"/>
              <a:t>(3) </a:t>
            </a:r>
            <a:r>
              <a:rPr lang="zh-CN" altLang="en-US" sz="1600" dirty="0" smtClean="0"/>
              <a:t>制定制造符合性检查计划</a:t>
            </a:r>
            <a:endParaRPr lang="en-US" altLang="zh-CN" sz="1600" dirty="0" smtClean="0"/>
          </a:p>
          <a:p>
            <a:pPr lvl="1">
              <a:buFont typeface="Wingdings" pitchFamily="2" charset="2"/>
              <a:buChar char="u"/>
            </a:pPr>
            <a:r>
              <a:rPr lang="zh-CN" altLang="en-US" sz="1600" dirty="0" smtClean="0"/>
              <a:t>工程审查代表必须确定审查所需的制造符合性检查项目。</a:t>
            </a:r>
            <a:endParaRPr lang="en-US" altLang="zh-CN" sz="1600" dirty="0" smtClean="0"/>
          </a:p>
          <a:p>
            <a:pPr lvl="1">
              <a:buFont typeface="Wingdings" pitchFamily="2" charset="2"/>
              <a:buChar char="u"/>
            </a:pPr>
            <a:r>
              <a:rPr lang="zh-CN" altLang="en-US" sz="1600" dirty="0" smtClean="0"/>
              <a:t>制造符合性检查代表的检查范围取决于对申请人制造符合性检查记录质量、检验结果的可比性和检验工作的重要性及复杂程度的评估。</a:t>
            </a:r>
          </a:p>
          <a:p>
            <a:pPr lvl="1"/>
            <a:r>
              <a:rPr lang="en-US" altLang="zh-CN" sz="1600" dirty="0" smtClean="0"/>
              <a:t>(4) </a:t>
            </a:r>
            <a:r>
              <a:rPr lang="zh-CN" altLang="en-US" sz="1600" dirty="0" smtClean="0"/>
              <a:t>完成审定计划或专项合格审定计划</a:t>
            </a:r>
            <a:endParaRPr lang="en-US" altLang="zh-CN" sz="1600" dirty="0" smtClean="0"/>
          </a:p>
          <a:p>
            <a:pPr lvl="1"/>
            <a:r>
              <a:rPr lang="zh-CN" altLang="en-US" sz="1600" dirty="0" smtClean="0"/>
              <a:t>申请人应编制出完整的审定计划（</a:t>
            </a:r>
            <a:r>
              <a:rPr lang="en-US" altLang="zh-CN" sz="1600" dirty="0" smtClean="0"/>
              <a:t>CP</a:t>
            </a:r>
            <a:r>
              <a:rPr lang="zh-CN" altLang="en-US" sz="1600" dirty="0" smtClean="0"/>
              <a:t>）并提交审查组。</a:t>
            </a:r>
            <a:endParaRPr lang="en-US" altLang="zh-CN" sz="1600" dirty="0" smtClean="0"/>
          </a:p>
          <a:p>
            <a:pPr lvl="1"/>
            <a:r>
              <a:rPr lang="zh-CN" altLang="en-US" sz="1600" dirty="0" smtClean="0"/>
              <a:t>审查组按内部专业分工审查申请人的审定计划，与申请人达成共识。</a:t>
            </a:r>
          </a:p>
          <a:p>
            <a:pPr lvl="1"/>
            <a:r>
              <a:rPr lang="en-US" altLang="zh-CN" sz="1600" dirty="0" smtClean="0"/>
              <a:t>(5) TCB</a:t>
            </a:r>
            <a:r>
              <a:rPr lang="zh-CN" altLang="en-US" sz="1600" dirty="0" smtClean="0"/>
              <a:t>审议审定计划或专项合格审定计划</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符合性计划</a:t>
            </a:r>
            <a:endParaRPr lang="zh-CN" altLang="en-US" dirty="0">
              <a:latin typeface="Times New Roman" pitchFamily="18" charset="0"/>
              <a:cs typeface="Times New Roman" pitchFamily="18" charset="0"/>
            </a:endParaRPr>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1774"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Calibri" pitchFamily="34" charset="0"/>
                  <a:ea typeface="宋体" pitchFamily="2" charset="-122"/>
                  <a:cs typeface="Times New Roman" pitchFamily="18" charset="0"/>
                </a:rPr>
                <a:t>审定计划</a:t>
              </a:r>
              <a:endParaRPr kumimoji="0" lang="zh-CN" altLang="zh-CN" sz="1800" b="0" i="0" u="none" strike="noStrike" cap="none" normalizeH="0" baseline="0" dirty="0" smtClean="0">
                <a:ln>
                  <a:noFill/>
                </a:ln>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solidFill>
              <a:schemeClr val="bg1">
                <a:lumMod val="95000"/>
              </a:schemeClr>
            </a:soli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7" name="Rectangle 59"/>
            <p:cNvSpPr>
              <a:spLocks noChangeArrowheads="1"/>
            </p:cNvSpPr>
            <p:nvPr/>
          </p:nvSpPr>
          <p:spPr bwMode="auto">
            <a:xfrm>
              <a:off x="2215"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2" name="AutoShape 56"/>
            <p:cNvSpPr>
              <a:spLocks noChangeShapeType="1"/>
            </p:cNvSpPr>
            <p:nvPr/>
          </p:nvSpPr>
          <p:spPr bwMode="auto">
            <a:xfrm flipH="1">
              <a:off x="2117"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AutoShape 53"/>
            <p:cNvSpPr>
              <a:spLocks noChangeShapeType="1"/>
            </p:cNvSpPr>
            <p:nvPr/>
          </p:nvSpPr>
          <p:spPr bwMode="auto">
            <a:xfrm>
              <a:off x="4063"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AutoShape 46"/>
            <p:cNvSpPr>
              <a:spLocks noChangeArrowheads="1"/>
            </p:cNvSpPr>
            <p:nvPr/>
          </p:nvSpPr>
          <p:spPr bwMode="auto">
            <a:xfrm>
              <a:off x="1440" y="3167"/>
              <a:ext cx="1883"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7" name="AutoShape 42"/>
            <p:cNvSpPr>
              <a:spLocks noChangeArrowheads="1"/>
            </p:cNvSpPr>
            <p:nvPr/>
          </p:nvSpPr>
          <p:spPr bwMode="auto">
            <a:xfrm>
              <a:off x="3167"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00" name="Rectangle 28"/>
            <p:cNvSpPr>
              <a:spLocks noChangeArrowheads="1"/>
            </p:cNvSpPr>
            <p:nvPr/>
          </p:nvSpPr>
          <p:spPr bwMode="auto">
            <a:xfrm>
              <a:off x="1440" y="8280"/>
              <a:ext cx="26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1" name="Text Box 26"/>
            <p:cNvSpPr txBox="1">
              <a:spLocks noChangeArrowheads="1"/>
            </p:cNvSpPr>
            <p:nvPr/>
          </p:nvSpPr>
          <p:spPr bwMode="auto">
            <a:xfrm>
              <a:off x="1547"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2" name="Text Box 25"/>
            <p:cNvSpPr txBox="1">
              <a:spLocks noChangeArrowheads="1"/>
            </p:cNvSpPr>
            <p:nvPr/>
          </p:nvSpPr>
          <p:spPr bwMode="auto">
            <a:xfrm>
              <a:off x="1772"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3" name="Text Box 24"/>
            <p:cNvSpPr txBox="1">
              <a:spLocks noChangeArrowheads="1"/>
            </p:cNvSpPr>
            <p:nvPr/>
          </p:nvSpPr>
          <p:spPr bwMode="auto">
            <a:xfrm>
              <a:off x="1907"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4" name="Text Box 23"/>
            <p:cNvSpPr txBox="1">
              <a:spLocks noChangeArrowheads="1"/>
            </p:cNvSpPr>
            <p:nvPr/>
          </p:nvSpPr>
          <p:spPr bwMode="auto">
            <a:xfrm>
              <a:off x="2012"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5" name="Text Box 22"/>
            <p:cNvSpPr txBox="1">
              <a:spLocks noChangeArrowheads="1"/>
            </p:cNvSpPr>
            <p:nvPr/>
          </p:nvSpPr>
          <p:spPr bwMode="auto">
            <a:xfrm>
              <a:off x="2117"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6" name="Text Box 21"/>
            <p:cNvSpPr txBox="1">
              <a:spLocks noChangeArrowheads="1"/>
            </p:cNvSpPr>
            <p:nvPr/>
          </p:nvSpPr>
          <p:spPr bwMode="auto">
            <a:xfrm>
              <a:off x="3725" y="10470"/>
              <a:ext cx="148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Calibri" pitchFamily="34" charset="0"/>
                  <a:ea typeface="宋体" pitchFamily="2" charset="-122"/>
                  <a:cs typeface="Times New Roman" pitchFamily="18" charset="0"/>
                </a:rPr>
                <a:t>审定计划</a:t>
              </a:r>
              <a:endParaRPr kumimoji="0" lang="zh-CN" altLang="zh-CN" sz="1800" b="0" i="0" u="none" strike="noStrike" cap="none" normalizeH="0" baseline="0" dirty="0" smtClean="0">
                <a:ln>
                  <a:noFill/>
                </a:ln>
                <a:effectLst/>
                <a:latin typeface="Arial" pitchFamily="34" charset="0"/>
                <a:ea typeface="宋体" pitchFamily="2" charset="-122"/>
              </a:endParaRPr>
            </a:p>
          </p:txBody>
        </p:sp>
      </p:gr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83" name="Rectangle 35"/>
          <p:cNvSpPr>
            <a:spLocks noChangeArrowheads="1"/>
          </p:cNvSpPr>
          <p:nvPr/>
        </p:nvSpPr>
        <p:spPr bwMode="auto">
          <a:xfrm>
            <a:off x="1" y="3356740"/>
            <a:ext cx="3357553" cy="287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4" name="矩形 73"/>
          <p:cNvSpPr/>
          <p:nvPr/>
        </p:nvSpPr>
        <p:spPr bwMode="auto">
          <a:xfrm>
            <a:off x="2000232" y="908720"/>
            <a:ext cx="7143768" cy="5949280"/>
          </a:xfrm>
          <a:prstGeom prst="rect">
            <a:avLst/>
          </a:prstGeom>
          <a:ln w="38100">
            <a:solidFill>
              <a:srgbClr val="61B4D9"/>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216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第</a:t>
            </a:r>
            <a:r>
              <a:rPr kumimoji="0" lang="en-US" altLang="zh-CN" sz="1800" b="1" i="0" u="none" strike="noStrike" cap="none" normalizeH="0" baseline="0" dirty="0" smtClean="0">
                <a:ln>
                  <a:noFill/>
                </a:ln>
                <a:solidFill>
                  <a:schemeClr val="tx1"/>
                </a:solidFill>
                <a:effectLst/>
                <a:latin typeface="Arial" charset="0"/>
                <a:ea typeface="宋体" pitchFamily="2" charset="-122"/>
              </a:rPr>
              <a:t>III </a:t>
            </a:r>
            <a:r>
              <a:rPr kumimoji="0" lang="zh-CN" altLang="en-US" sz="1800" b="1" i="0" u="none" strike="noStrike" cap="none" normalizeH="0" baseline="0" dirty="0" smtClean="0">
                <a:ln>
                  <a:noFill/>
                </a:ln>
                <a:solidFill>
                  <a:schemeClr val="tx1"/>
                </a:solidFill>
                <a:effectLst/>
                <a:latin typeface="Arial" charset="0"/>
                <a:ea typeface="宋体" pitchFamily="2" charset="-122"/>
              </a:rPr>
              <a:t>阶段：符合性计划</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a:buFont typeface="Wingdings" pitchFamily="2" charset="2"/>
              <a:buChar char="l"/>
            </a:pPr>
            <a:r>
              <a:rPr lang="zh-CN" altLang="en-US" dirty="0" smtClean="0"/>
              <a:t>必要的信息或资料 </a:t>
            </a:r>
          </a:p>
          <a:p>
            <a:pPr lvl="1"/>
            <a:r>
              <a:rPr lang="en-US" altLang="zh-CN" sz="1600" dirty="0" smtClean="0"/>
              <a:t>(1) </a:t>
            </a:r>
            <a:r>
              <a:rPr lang="zh-CN" altLang="en-US" sz="1600" dirty="0" smtClean="0"/>
              <a:t>初步失效模式与影响分析</a:t>
            </a:r>
            <a:r>
              <a:rPr lang="en-US" altLang="zh-CN" sz="1600" dirty="0" smtClean="0"/>
              <a:t>(FMEA)/</a:t>
            </a:r>
            <a:r>
              <a:rPr lang="zh-CN" altLang="en-US" sz="1600" dirty="0" smtClean="0"/>
              <a:t>安全性评估</a:t>
            </a:r>
            <a:r>
              <a:rPr lang="en-US" altLang="zh-CN" sz="1600" dirty="0" smtClean="0"/>
              <a:t>; </a:t>
            </a:r>
          </a:p>
          <a:p>
            <a:pPr lvl="1"/>
            <a:r>
              <a:rPr lang="en-US" altLang="zh-CN" sz="1600" dirty="0" smtClean="0"/>
              <a:t>(2) </a:t>
            </a:r>
            <a:r>
              <a:rPr lang="zh-CN" altLang="en-US" sz="1600" dirty="0" smtClean="0"/>
              <a:t>型号研制所涉及的所有供应商和合作伙伴的相关信息</a:t>
            </a:r>
            <a:r>
              <a:rPr lang="en-US" altLang="zh-CN" sz="1600" dirty="0" smtClean="0"/>
              <a:t>; </a:t>
            </a:r>
          </a:p>
          <a:p>
            <a:pPr lvl="1"/>
            <a:r>
              <a:rPr lang="en-US" altLang="zh-CN" sz="1600" dirty="0" smtClean="0"/>
              <a:t>(3) </a:t>
            </a:r>
            <a:r>
              <a:rPr lang="zh-CN" altLang="en-US" sz="1600" dirty="0" smtClean="0"/>
              <a:t>重大争议问题的详细信息</a:t>
            </a:r>
            <a:r>
              <a:rPr lang="en-US" altLang="zh-CN" sz="1600" dirty="0" smtClean="0"/>
              <a:t>; </a:t>
            </a:r>
          </a:p>
          <a:p>
            <a:pPr lvl="1"/>
            <a:r>
              <a:rPr lang="en-US" altLang="zh-CN" sz="1600" dirty="0" smtClean="0"/>
              <a:t>(4) </a:t>
            </a:r>
            <a:r>
              <a:rPr lang="zh-CN" altLang="en-US" sz="1600" dirty="0" smtClean="0"/>
              <a:t>生产工艺。 </a:t>
            </a:r>
          </a:p>
          <a:p>
            <a:pPr>
              <a:buFont typeface="Wingdings" pitchFamily="2" charset="2"/>
              <a:buChar char="l"/>
            </a:pPr>
            <a:r>
              <a:rPr lang="zh-CN" altLang="en-US" dirty="0" smtClean="0"/>
              <a:t>阶段性工作结果 </a:t>
            </a:r>
          </a:p>
          <a:p>
            <a:pPr lvl="1"/>
            <a:r>
              <a:rPr lang="en-US" altLang="zh-CN" sz="1600" dirty="0" smtClean="0"/>
              <a:t>(1) </a:t>
            </a:r>
            <a:r>
              <a:rPr lang="zh-CN" altLang="en-US" sz="1600" dirty="0" smtClean="0"/>
              <a:t>用会议纪要和类似的文件记录的决策、协议、时间计划、里程碑以及行动项目安排； </a:t>
            </a:r>
          </a:p>
          <a:p>
            <a:pPr lvl="1"/>
            <a:r>
              <a:rPr lang="en-US" altLang="zh-CN" sz="1600" dirty="0" smtClean="0"/>
              <a:t>(2) </a:t>
            </a:r>
            <a:r>
              <a:rPr lang="zh-CN" altLang="en-US" sz="1600" dirty="0" smtClean="0"/>
              <a:t>批准的审定计划</a:t>
            </a:r>
            <a:r>
              <a:rPr lang="en-US" altLang="zh-CN" sz="1600" dirty="0" smtClean="0"/>
              <a:t>(CP)</a:t>
            </a:r>
            <a:r>
              <a:rPr lang="zh-CN" altLang="en-US" sz="1600" dirty="0" smtClean="0"/>
              <a:t>，或经签署的专项合格审定计划</a:t>
            </a:r>
            <a:r>
              <a:rPr lang="en-US" altLang="zh-CN" sz="1600" dirty="0" smtClean="0"/>
              <a:t>(PSCP)</a:t>
            </a:r>
            <a:r>
              <a:rPr lang="zh-CN" altLang="en-US" sz="1600" dirty="0" smtClean="0"/>
              <a:t>； </a:t>
            </a:r>
          </a:p>
          <a:p>
            <a:pPr lvl="1"/>
            <a:r>
              <a:rPr lang="en-US" altLang="zh-CN" sz="1600" dirty="0" smtClean="0"/>
              <a:t>(3) </a:t>
            </a:r>
            <a:r>
              <a:rPr lang="zh-CN" altLang="en-US" sz="1600" dirty="0" smtClean="0"/>
              <a:t>项目进度表，其中包含审查组</a:t>
            </a:r>
            <a:r>
              <a:rPr lang="en-US" altLang="zh-CN" sz="1600" dirty="0" smtClean="0"/>
              <a:t>/</a:t>
            </a:r>
            <a:r>
              <a:rPr lang="zh-CN" altLang="en-US" sz="1600" dirty="0" smtClean="0"/>
              <a:t>申请人确定的里程碑节点。里程碑节点主要包括完成分析的节点、试验大纲提交节点、型号检查核准书</a:t>
            </a:r>
            <a:r>
              <a:rPr lang="en-US" altLang="zh-CN" sz="1600" dirty="0" smtClean="0"/>
              <a:t>(TIA)</a:t>
            </a:r>
            <a:r>
              <a:rPr lang="zh-CN" altLang="en-US" sz="1600" dirty="0" smtClean="0"/>
              <a:t>签发的节点、制造符合性检查节点、飞行试验节点、设计保证系统审查节点、重要问题的解决计划，以及其他影响项目完成的节点； </a:t>
            </a:r>
          </a:p>
          <a:p>
            <a:pPr lvl="1"/>
            <a:r>
              <a:rPr lang="en-US" altLang="zh-CN" sz="1600" dirty="0" smtClean="0"/>
              <a:t>(4) </a:t>
            </a:r>
            <a:r>
              <a:rPr lang="zh-CN" altLang="en-US" sz="1600" dirty="0" smtClean="0"/>
              <a:t>修订的审定基础</a:t>
            </a:r>
            <a:r>
              <a:rPr lang="en-US" altLang="zh-CN" sz="1600" dirty="0" smtClean="0"/>
              <a:t>(</a:t>
            </a:r>
            <a:r>
              <a:rPr lang="zh-CN" altLang="en-US" sz="1600" dirty="0" smtClean="0"/>
              <a:t>适用时</a:t>
            </a:r>
            <a:r>
              <a:rPr lang="en-US" altLang="zh-CN" sz="1600" dirty="0" smtClean="0"/>
              <a:t>)</a:t>
            </a:r>
            <a:r>
              <a:rPr lang="zh-CN" altLang="en-US" sz="1600" dirty="0" smtClean="0"/>
              <a:t>； </a:t>
            </a:r>
          </a:p>
          <a:p>
            <a:pPr lvl="1"/>
            <a:r>
              <a:rPr lang="en-US" altLang="zh-CN" sz="1600" dirty="0" smtClean="0"/>
              <a:t>(5) </a:t>
            </a:r>
            <a:r>
              <a:rPr lang="zh-CN" altLang="en-US" sz="1600" dirty="0" smtClean="0"/>
              <a:t>符合性检查清单； </a:t>
            </a:r>
          </a:p>
          <a:p>
            <a:pPr lvl="1"/>
            <a:r>
              <a:rPr lang="en-US" altLang="zh-CN" sz="1600" dirty="0" smtClean="0"/>
              <a:t>(6) </a:t>
            </a:r>
            <a:r>
              <a:rPr lang="zh-CN" altLang="en-US" sz="1600" dirty="0" smtClean="0"/>
              <a:t>填写了问题说明及背景信息的所有问题纪要； </a:t>
            </a:r>
          </a:p>
          <a:p>
            <a:pPr lvl="1"/>
            <a:r>
              <a:rPr lang="en-US" altLang="zh-CN" sz="1600" dirty="0" smtClean="0"/>
              <a:t>(7) </a:t>
            </a:r>
            <a:r>
              <a:rPr lang="zh-CN" altLang="en-US" sz="1600" dirty="0" smtClean="0"/>
              <a:t>型号研制所涉及的各方的确定，包括供应商，发动机、螺旋桨或系统的安装厂商</a:t>
            </a:r>
            <a:r>
              <a:rPr lang="en-US" altLang="zh-CN" sz="1600" dirty="0" smtClean="0"/>
              <a:t>(</a:t>
            </a:r>
            <a:r>
              <a:rPr lang="zh-CN" altLang="en-US" sz="1600" dirty="0" smtClean="0"/>
              <a:t>如果有</a:t>
            </a:r>
            <a:r>
              <a:rPr lang="en-US" altLang="zh-CN" sz="1600" dirty="0" smtClean="0"/>
              <a:t>)</a:t>
            </a:r>
            <a:r>
              <a:rPr lang="zh-CN" altLang="en-US" sz="1600" dirty="0" smtClean="0"/>
              <a:t>；</a:t>
            </a:r>
            <a:endParaRPr lang="en-US" altLang="zh-CN" sz="1600" dirty="0" smtClean="0"/>
          </a:p>
          <a:p>
            <a:pPr>
              <a:buFont typeface="Wingdings" pitchFamily="2" charset="2"/>
              <a:buChar char="l"/>
            </a:pPr>
            <a:r>
              <a:rPr lang="zh-CN" altLang="en-US" dirty="0" smtClean="0"/>
              <a:t>阶段完成标志</a:t>
            </a:r>
            <a:endParaRPr lang="en-US" altLang="zh-CN" dirty="0" smtClean="0"/>
          </a:p>
          <a:p>
            <a:pPr lvl="1"/>
            <a:r>
              <a:rPr lang="zh-CN" altLang="en-US" dirty="0" smtClean="0"/>
              <a:t>审定计划 （</a:t>
            </a:r>
            <a:r>
              <a:rPr lang="en-US" altLang="zh-CN" dirty="0" smtClean="0"/>
              <a:t>CP</a:t>
            </a:r>
            <a:r>
              <a:rPr lang="zh-CN" altLang="en-US" dirty="0" smtClean="0"/>
              <a:t>或者</a:t>
            </a:r>
            <a:r>
              <a:rPr lang="en-US" altLang="zh-CN" dirty="0" smtClean="0"/>
              <a:t>PSCP</a:t>
            </a:r>
            <a:r>
              <a:rPr lang="zh-CN" altLang="en-US" dirty="0" smtClean="0"/>
              <a:t>）。</a:t>
            </a:r>
          </a:p>
          <a:p>
            <a:pPr lvl="1"/>
            <a:endParaRPr lang="en-US" altLang="zh-CN" sz="1600" dirty="0" smtClean="0"/>
          </a:p>
          <a:p>
            <a:pPr lvl="1"/>
            <a:r>
              <a:rPr lang="zh-CN" altLang="en-US" sz="1600" dirty="0" smtClean="0"/>
              <a:t> </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28" y="500042"/>
            <a:ext cx="8458200" cy="576263"/>
          </a:xfrm>
        </p:spPr>
        <p:txBody>
          <a:bodyPr/>
          <a:lstStyle/>
          <a:p>
            <a:r>
              <a:rPr lang="zh-CN" altLang="en-US" sz="2800" dirty="0" smtClean="0"/>
              <a:t>四</a:t>
            </a:r>
            <a:r>
              <a:rPr lang="en-US" altLang="zh-CN" sz="2800" dirty="0" smtClean="0"/>
              <a:t>.</a:t>
            </a:r>
            <a:r>
              <a:rPr lang="zh-CN" altLang="en-US" sz="2800" dirty="0" smtClean="0"/>
              <a:t>型号合格审定过程</a:t>
            </a:r>
            <a:r>
              <a:rPr lang="en-US" altLang="zh-CN" sz="2800" dirty="0" smtClean="0"/>
              <a:t>-</a:t>
            </a:r>
            <a:r>
              <a:rPr lang="zh-CN" altLang="en-US" sz="2800" dirty="0" smtClean="0"/>
              <a:t>符合性计划</a:t>
            </a:r>
            <a:endParaRPr lang="zh-CN" altLang="en-US" sz="2800" dirty="0"/>
          </a:p>
        </p:txBody>
      </p:sp>
      <p:sp>
        <p:nvSpPr>
          <p:cNvPr id="3" name="内容占位符 2"/>
          <p:cNvSpPr>
            <a:spLocks noGrp="1"/>
          </p:cNvSpPr>
          <p:nvPr>
            <p:ph idx="1"/>
          </p:nvPr>
        </p:nvSpPr>
        <p:spPr>
          <a:xfrm>
            <a:off x="71406" y="1214422"/>
            <a:ext cx="9001188" cy="5214974"/>
          </a:xfrm>
          <a:solidFill>
            <a:schemeClr val="bg1">
              <a:lumMod val="95000"/>
            </a:schemeClr>
          </a:solidFill>
        </p:spPr>
        <p:txBody>
          <a:bodyPr numCol="3"/>
          <a:lstStyle/>
          <a:p>
            <a:pPr>
              <a:lnSpc>
                <a:spcPct val="100000"/>
              </a:lnSpc>
              <a:spcBef>
                <a:spcPts val="0"/>
              </a:spcBef>
              <a:buNone/>
            </a:pPr>
            <a:r>
              <a:rPr lang="en-US" sz="1400" dirty="0" smtClean="0"/>
              <a:t>1 </a:t>
            </a:r>
            <a:r>
              <a:rPr lang="zh-CN" altLang="en-US" sz="1400" dirty="0" smtClean="0"/>
              <a:t>概述</a:t>
            </a:r>
          </a:p>
          <a:p>
            <a:pPr marL="684000" lvl="1">
              <a:lnSpc>
                <a:spcPct val="100000"/>
              </a:lnSpc>
              <a:spcBef>
                <a:spcPts val="0"/>
              </a:spcBef>
              <a:buNone/>
            </a:pPr>
            <a:r>
              <a:rPr lang="en-US" sz="1400" dirty="0" smtClean="0"/>
              <a:t>1.1 </a:t>
            </a:r>
            <a:r>
              <a:rPr lang="zh-CN" altLang="en-US" sz="1400" dirty="0" smtClean="0"/>
              <a:t>前言</a:t>
            </a:r>
          </a:p>
          <a:p>
            <a:pPr marL="684000" lvl="1">
              <a:lnSpc>
                <a:spcPct val="100000"/>
              </a:lnSpc>
              <a:spcBef>
                <a:spcPts val="0"/>
              </a:spcBef>
              <a:buNone/>
            </a:pPr>
            <a:r>
              <a:rPr lang="en-US" sz="1400" dirty="0" smtClean="0"/>
              <a:t>1.2 </a:t>
            </a:r>
            <a:r>
              <a:rPr lang="zh-CN" altLang="en-US" sz="1400" dirty="0" smtClean="0"/>
              <a:t>文件结构</a:t>
            </a:r>
          </a:p>
          <a:p>
            <a:pPr>
              <a:lnSpc>
                <a:spcPct val="100000"/>
              </a:lnSpc>
              <a:spcBef>
                <a:spcPts val="0"/>
              </a:spcBef>
              <a:buNone/>
            </a:pPr>
            <a:r>
              <a:rPr lang="en-US" sz="1400" dirty="0" smtClean="0"/>
              <a:t>2 </a:t>
            </a:r>
            <a:r>
              <a:rPr lang="zh-CN" altLang="en-US" sz="1400" dirty="0" smtClean="0"/>
              <a:t>缩略语</a:t>
            </a:r>
          </a:p>
          <a:p>
            <a:pPr>
              <a:lnSpc>
                <a:spcPct val="100000"/>
              </a:lnSpc>
              <a:spcBef>
                <a:spcPts val="0"/>
              </a:spcBef>
              <a:buNone/>
            </a:pPr>
            <a:r>
              <a:rPr lang="en-US" sz="1400" dirty="0" smtClean="0"/>
              <a:t>3 </a:t>
            </a:r>
            <a:r>
              <a:rPr lang="zh-CN" altLang="en-US" sz="1400" dirty="0" smtClean="0"/>
              <a:t>引用文件</a:t>
            </a:r>
          </a:p>
          <a:p>
            <a:pPr>
              <a:lnSpc>
                <a:spcPct val="100000"/>
              </a:lnSpc>
              <a:spcBef>
                <a:spcPts val="0"/>
              </a:spcBef>
              <a:buNone/>
            </a:pPr>
            <a:r>
              <a:rPr lang="en-US" sz="1400" dirty="0" smtClean="0"/>
              <a:t>4 </a:t>
            </a:r>
            <a:r>
              <a:rPr lang="zh-CN" altLang="en-US" sz="1400" dirty="0" smtClean="0"/>
              <a:t>主飞控系统描述</a:t>
            </a:r>
          </a:p>
          <a:p>
            <a:pPr marL="684000" lvl="1">
              <a:lnSpc>
                <a:spcPct val="100000"/>
              </a:lnSpc>
              <a:spcBef>
                <a:spcPts val="0"/>
              </a:spcBef>
              <a:buNone/>
            </a:pPr>
            <a:r>
              <a:rPr lang="en-US" sz="1400" dirty="0" smtClean="0"/>
              <a:t>4.1 </a:t>
            </a:r>
            <a:r>
              <a:rPr lang="zh-CN" altLang="en-US" sz="1400" dirty="0" smtClean="0"/>
              <a:t>系统描述</a:t>
            </a:r>
          </a:p>
          <a:p>
            <a:pPr marL="684000" lvl="1">
              <a:lnSpc>
                <a:spcPct val="100000"/>
              </a:lnSpc>
              <a:spcBef>
                <a:spcPts val="0"/>
              </a:spcBef>
              <a:buNone/>
            </a:pPr>
            <a:r>
              <a:rPr lang="en-US" sz="1400" dirty="0" smtClean="0"/>
              <a:t>4.2 </a:t>
            </a:r>
            <a:r>
              <a:rPr lang="zh-CN" altLang="en-US" sz="1400" dirty="0" smtClean="0"/>
              <a:t>操纵模式</a:t>
            </a:r>
          </a:p>
          <a:p>
            <a:pPr marL="684000" lvl="1">
              <a:lnSpc>
                <a:spcPct val="100000"/>
              </a:lnSpc>
              <a:spcBef>
                <a:spcPts val="0"/>
              </a:spcBef>
              <a:buNone/>
            </a:pPr>
            <a:r>
              <a:rPr lang="en-US" sz="1400" dirty="0" smtClean="0"/>
              <a:t>4.3 </a:t>
            </a:r>
            <a:r>
              <a:rPr lang="zh-CN" altLang="en-US" sz="1400" dirty="0" smtClean="0"/>
              <a:t>自动飞行控制系统</a:t>
            </a:r>
          </a:p>
          <a:p>
            <a:pPr marL="684000" lvl="1">
              <a:lnSpc>
                <a:spcPct val="100000"/>
              </a:lnSpc>
              <a:spcBef>
                <a:spcPts val="0"/>
              </a:spcBef>
              <a:buNone/>
            </a:pPr>
            <a:r>
              <a:rPr lang="en-US" sz="1400" dirty="0" smtClean="0"/>
              <a:t>4.4 </a:t>
            </a:r>
            <a:r>
              <a:rPr lang="zh-CN" altLang="en-US" sz="1400" dirty="0" smtClean="0"/>
              <a:t>升降舵和副翼控制</a:t>
            </a:r>
          </a:p>
          <a:p>
            <a:pPr marL="684000" lvl="1">
              <a:lnSpc>
                <a:spcPct val="100000"/>
              </a:lnSpc>
              <a:spcBef>
                <a:spcPts val="0"/>
              </a:spcBef>
              <a:buNone/>
            </a:pPr>
            <a:r>
              <a:rPr lang="en-US" sz="1400" dirty="0" smtClean="0"/>
              <a:t>4.5 </a:t>
            </a:r>
            <a:r>
              <a:rPr lang="zh-CN" altLang="en-US" sz="1400" dirty="0" smtClean="0"/>
              <a:t>方向舵控制</a:t>
            </a:r>
          </a:p>
          <a:p>
            <a:pPr marL="684000" lvl="1">
              <a:lnSpc>
                <a:spcPct val="100000"/>
              </a:lnSpc>
              <a:spcBef>
                <a:spcPts val="0"/>
              </a:spcBef>
              <a:buNone/>
            </a:pPr>
            <a:r>
              <a:rPr lang="en-US" sz="1400" dirty="0" smtClean="0"/>
              <a:t>4.6 </a:t>
            </a:r>
            <a:r>
              <a:rPr lang="zh-CN" altLang="en-US" sz="1400" dirty="0" smtClean="0"/>
              <a:t>扰流板</a:t>
            </a:r>
          </a:p>
          <a:p>
            <a:pPr marL="684000" lvl="1">
              <a:lnSpc>
                <a:spcPct val="100000"/>
              </a:lnSpc>
              <a:spcBef>
                <a:spcPts val="0"/>
              </a:spcBef>
              <a:buNone/>
            </a:pPr>
            <a:r>
              <a:rPr lang="en-US" sz="1400" dirty="0" smtClean="0"/>
              <a:t>4.7 </a:t>
            </a:r>
            <a:r>
              <a:rPr lang="zh-CN" altLang="en-US" sz="1400" dirty="0" smtClean="0"/>
              <a:t>水平安定面配平控制</a:t>
            </a:r>
          </a:p>
          <a:p>
            <a:pPr marL="684000" lvl="1">
              <a:lnSpc>
                <a:spcPct val="100000"/>
              </a:lnSpc>
              <a:spcBef>
                <a:spcPts val="0"/>
              </a:spcBef>
              <a:buNone/>
            </a:pPr>
            <a:r>
              <a:rPr lang="en-US" sz="1400" dirty="0" smtClean="0"/>
              <a:t>4.8 </a:t>
            </a:r>
            <a:r>
              <a:rPr lang="zh-CN" altLang="en-US" sz="1400" dirty="0" smtClean="0"/>
              <a:t>液压驱动</a:t>
            </a:r>
          </a:p>
          <a:p>
            <a:pPr marL="684000" lvl="1">
              <a:lnSpc>
                <a:spcPct val="100000"/>
              </a:lnSpc>
              <a:spcBef>
                <a:spcPts val="0"/>
              </a:spcBef>
              <a:buNone/>
            </a:pPr>
            <a:r>
              <a:rPr lang="en-US" sz="1400" dirty="0" smtClean="0"/>
              <a:t>4.9 </a:t>
            </a:r>
            <a:r>
              <a:rPr lang="zh-CN" altLang="en-US" sz="1400" dirty="0" smtClean="0"/>
              <a:t>电源</a:t>
            </a:r>
          </a:p>
          <a:p>
            <a:pPr marL="684000" lvl="1">
              <a:lnSpc>
                <a:spcPct val="100000"/>
              </a:lnSpc>
              <a:spcBef>
                <a:spcPts val="0"/>
              </a:spcBef>
              <a:buNone/>
            </a:pPr>
            <a:r>
              <a:rPr lang="en-US" sz="1400" dirty="0" smtClean="0"/>
              <a:t>4.10 </a:t>
            </a:r>
            <a:r>
              <a:rPr lang="zh-CN" altLang="en-US" sz="1400" dirty="0" smtClean="0"/>
              <a:t>其它接口系统</a:t>
            </a:r>
          </a:p>
          <a:p>
            <a:pPr marL="684000" lvl="1">
              <a:lnSpc>
                <a:spcPct val="100000"/>
              </a:lnSpc>
              <a:spcBef>
                <a:spcPts val="0"/>
              </a:spcBef>
              <a:buNone/>
            </a:pPr>
            <a:r>
              <a:rPr lang="en-US" sz="1400" dirty="0" smtClean="0"/>
              <a:t>4.11 PFCS </a:t>
            </a:r>
            <a:r>
              <a:rPr lang="zh-CN" altLang="en-US" sz="1400" dirty="0" smtClean="0"/>
              <a:t>部件清单</a:t>
            </a:r>
          </a:p>
          <a:p>
            <a:pPr>
              <a:lnSpc>
                <a:spcPct val="100000"/>
              </a:lnSpc>
              <a:spcBef>
                <a:spcPts val="0"/>
              </a:spcBef>
              <a:buNone/>
            </a:pPr>
            <a:r>
              <a:rPr lang="en-US" sz="1400" dirty="0" smtClean="0"/>
              <a:t>5 </a:t>
            </a:r>
            <a:r>
              <a:rPr lang="zh-CN" altLang="en-US" sz="1400" dirty="0" smtClean="0"/>
              <a:t>功能危险性评估摘要</a:t>
            </a:r>
          </a:p>
          <a:p>
            <a:pPr marL="684000" lvl="1">
              <a:lnSpc>
                <a:spcPct val="100000"/>
              </a:lnSpc>
              <a:spcBef>
                <a:spcPts val="0"/>
              </a:spcBef>
              <a:buNone/>
            </a:pPr>
            <a:r>
              <a:rPr lang="en-US" sz="1400" dirty="0" smtClean="0"/>
              <a:t>5.1 </a:t>
            </a:r>
            <a:r>
              <a:rPr lang="zh-CN" altLang="en-US" sz="1400" dirty="0" smtClean="0"/>
              <a:t>系统功能危险性摘要</a:t>
            </a:r>
          </a:p>
          <a:p>
            <a:pPr marL="684000" lvl="1">
              <a:lnSpc>
                <a:spcPct val="100000"/>
              </a:lnSpc>
              <a:spcBef>
                <a:spcPts val="0"/>
              </a:spcBef>
              <a:buNone/>
            </a:pPr>
            <a:r>
              <a:rPr lang="en-US" sz="1400" dirty="0" smtClean="0"/>
              <a:t>5.2 </a:t>
            </a:r>
            <a:r>
              <a:rPr lang="zh-CN" altLang="en-US" sz="1400" dirty="0" smtClean="0"/>
              <a:t>功能危险程度条件</a:t>
            </a:r>
          </a:p>
          <a:p>
            <a:pPr>
              <a:lnSpc>
                <a:spcPct val="100000"/>
              </a:lnSpc>
              <a:spcBef>
                <a:spcPts val="0"/>
              </a:spcBef>
              <a:buNone/>
            </a:pPr>
            <a:r>
              <a:rPr lang="en-US" sz="1400" dirty="0" smtClean="0"/>
              <a:t>6 </a:t>
            </a:r>
            <a:r>
              <a:rPr lang="zh-CN" altLang="en-US" sz="1400" dirty="0" smtClean="0"/>
              <a:t>最小可接受控制</a:t>
            </a:r>
          </a:p>
          <a:p>
            <a:pPr>
              <a:lnSpc>
                <a:spcPct val="100000"/>
              </a:lnSpc>
              <a:spcBef>
                <a:spcPts val="0"/>
              </a:spcBef>
              <a:buNone/>
            </a:pPr>
            <a:r>
              <a:rPr lang="en-US" sz="1400" dirty="0" smtClean="0"/>
              <a:t>7 </a:t>
            </a:r>
            <a:r>
              <a:rPr lang="zh-CN" altLang="en-US" sz="1400" dirty="0" smtClean="0"/>
              <a:t>合格审定基础</a:t>
            </a:r>
          </a:p>
          <a:p>
            <a:pPr>
              <a:lnSpc>
                <a:spcPct val="100000"/>
              </a:lnSpc>
              <a:spcBef>
                <a:spcPts val="0"/>
              </a:spcBef>
              <a:buNone/>
            </a:pPr>
            <a:r>
              <a:rPr lang="en-US" sz="1400" dirty="0" smtClean="0"/>
              <a:t>8 </a:t>
            </a:r>
            <a:r>
              <a:rPr lang="zh-CN" altLang="en-US" sz="1400" dirty="0" smtClean="0"/>
              <a:t>符合性方法</a:t>
            </a:r>
          </a:p>
          <a:p>
            <a:pPr marL="684000" lvl="1">
              <a:lnSpc>
                <a:spcPct val="100000"/>
              </a:lnSpc>
              <a:spcBef>
                <a:spcPts val="0"/>
              </a:spcBef>
              <a:buNone/>
            </a:pPr>
            <a:r>
              <a:rPr lang="en-US" sz="1400" dirty="0" smtClean="0"/>
              <a:t>8.1 </a:t>
            </a:r>
            <a:r>
              <a:rPr lang="zh-CN" altLang="en-US" sz="1400" dirty="0" smtClean="0"/>
              <a:t>适用适航规章的符合方法</a:t>
            </a:r>
          </a:p>
          <a:p>
            <a:pPr marL="684000" lvl="1">
              <a:lnSpc>
                <a:spcPct val="100000"/>
              </a:lnSpc>
              <a:spcBef>
                <a:spcPts val="0"/>
              </a:spcBef>
              <a:buNone/>
            </a:pPr>
            <a:r>
              <a:rPr lang="en-US" sz="1400" dirty="0" smtClean="0"/>
              <a:t>8.2 </a:t>
            </a:r>
            <a:r>
              <a:rPr lang="zh-CN" altLang="en-US" sz="1400" dirty="0" smtClean="0"/>
              <a:t>咨询通告的使用</a:t>
            </a:r>
          </a:p>
          <a:p>
            <a:pPr marL="684000" lvl="1">
              <a:lnSpc>
                <a:spcPct val="100000"/>
              </a:lnSpc>
              <a:spcBef>
                <a:spcPts val="0"/>
              </a:spcBef>
              <a:buNone/>
            </a:pPr>
            <a:r>
              <a:rPr lang="en-US" sz="1400" dirty="0" smtClean="0"/>
              <a:t>8.3 CAAC </a:t>
            </a:r>
            <a:r>
              <a:rPr lang="zh-CN" altLang="en-US" sz="1400" dirty="0" smtClean="0"/>
              <a:t>指定条件和出版物的符合性</a:t>
            </a:r>
          </a:p>
          <a:p>
            <a:pPr marL="684000" lvl="1">
              <a:lnSpc>
                <a:spcPct val="100000"/>
              </a:lnSpc>
              <a:spcBef>
                <a:spcPts val="0"/>
              </a:spcBef>
              <a:buNone/>
            </a:pPr>
            <a:r>
              <a:rPr lang="en-US" sz="1400" dirty="0" smtClean="0"/>
              <a:t>8.4 </a:t>
            </a:r>
            <a:r>
              <a:rPr lang="zh-CN" altLang="en-US" sz="1400" dirty="0" smtClean="0"/>
              <a:t>各种咨询通告</a:t>
            </a:r>
          </a:p>
          <a:p>
            <a:pPr>
              <a:lnSpc>
                <a:spcPct val="100000"/>
              </a:lnSpc>
              <a:spcBef>
                <a:spcPts val="0"/>
              </a:spcBef>
              <a:buNone/>
            </a:pPr>
            <a:r>
              <a:rPr lang="en-US" sz="1400" dirty="0" smtClean="0"/>
              <a:t>9 </a:t>
            </a:r>
            <a:r>
              <a:rPr lang="zh-CN" altLang="en-US" sz="1400" dirty="0" smtClean="0"/>
              <a:t>设计要求的开发与验证</a:t>
            </a:r>
          </a:p>
          <a:p>
            <a:pPr marL="684000" lvl="1">
              <a:lnSpc>
                <a:spcPct val="100000"/>
              </a:lnSpc>
              <a:spcBef>
                <a:spcPts val="0"/>
              </a:spcBef>
              <a:buNone/>
            </a:pPr>
            <a:r>
              <a:rPr lang="en-US" sz="1400" dirty="0" smtClean="0"/>
              <a:t>9.1 </a:t>
            </a:r>
            <a:r>
              <a:rPr lang="zh-CN" altLang="en-US" sz="1400" dirty="0" smtClean="0"/>
              <a:t>设计要求的验证</a:t>
            </a:r>
          </a:p>
          <a:p>
            <a:pPr marL="684000" lvl="1">
              <a:lnSpc>
                <a:spcPct val="100000"/>
              </a:lnSpc>
              <a:spcBef>
                <a:spcPts val="0"/>
              </a:spcBef>
              <a:buNone/>
            </a:pPr>
            <a:r>
              <a:rPr lang="en-US" sz="1400" dirty="0" smtClean="0"/>
              <a:t>9.2 </a:t>
            </a:r>
            <a:r>
              <a:rPr lang="zh-CN" altLang="en-US" sz="1400" dirty="0" smtClean="0"/>
              <a:t>设计要求的批准</a:t>
            </a:r>
          </a:p>
          <a:p>
            <a:pPr marL="684000" lvl="1">
              <a:lnSpc>
                <a:spcPct val="100000"/>
              </a:lnSpc>
              <a:spcBef>
                <a:spcPts val="0"/>
              </a:spcBef>
              <a:buNone/>
            </a:pPr>
            <a:r>
              <a:rPr lang="en-US" sz="1400" dirty="0" smtClean="0"/>
              <a:t>9.3 </a:t>
            </a:r>
            <a:r>
              <a:rPr lang="zh-CN" altLang="en-US" sz="1400" dirty="0" smtClean="0"/>
              <a:t>设计要求的可追溯性</a:t>
            </a:r>
          </a:p>
          <a:p>
            <a:pPr marL="684000" lvl="1">
              <a:lnSpc>
                <a:spcPct val="100000"/>
              </a:lnSpc>
              <a:spcBef>
                <a:spcPts val="0"/>
              </a:spcBef>
              <a:buNone/>
            </a:pPr>
            <a:r>
              <a:rPr lang="en-US" sz="1400" dirty="0" smtClean="0"/>
              <a:t>9.4 </a:t>
            </a:r>
            <a:r>
              <a:rPr lang="zh-CN" altLang="en-US" sz="1400" dirty="0" smtClean="0"/>
              <a:t>系统体系和执行</a:t>
            </a:r>
          </a:p>
          <a:p>
            <a:pPr marL="684000" lvl="1">
              <a:lnSpc>
                <a:spcPct val="100000"/>
              </a:lnSpc>
              <a:spcBef>
                <a:spcPts val="0"/>
              </a:spcBef>
              <a:buNone/>
            </a:pPr>
            <a:r>
              <a:rPr lang="en-US" sz="1400" dirty="0" smtClean="0"/>
              <a:t>9.5 </a:t>
            </a:r>
            <a:r>
              <a:rPr lang="zh-CN" altLang="en-US" sz="1400" dirty="0" smtClean="0"/>
              <a:t>余度</a:t>
            </a:r>
          </a:p>
          <a:p>
            <a:pPr marL="684000" lvl="1">
              <a:lnSpc>
                <a:spcPct val="100000"/>
              </a:lnSpc>
              <a:spcBef>
                <a:spcPts val="0"/>
              </a:spcBef>
              <a:buNone/>
            </a:pPr>
            <a:r>
              <a:rPr lang="en-US" sz="1400" dirty="0" smtClean="0"/>
              <a:t>9.6 </a:t>
            </a:r>
            <a:r>
              <a:rPr lang="zh-CN" altLang="en-US" sz="1400" dirty="0" smtClean="0"/>
              <a:t>系统的开发过程</a:t>
            </a:r>
          </a:p>
          <a:p>
            <a:pPr marL="684000" lvl="1">
              <a:lnSpc>
                <a:spcPct val="100000"/>
              </a:lnSpc>
              <a:spcBef>
                <a:spcPts val="0"/>
              </a:spcBef>
              <a:buNone/>
            </a:pPr>
            <a:r>
              <a:rPr lang="en-US" sz="1400" dirty="0" smtClean="0"/>
              <a:t>9.7 </a:t>
            </a:r>
            <a:r>
              <a:rPr lang="zh-CN" altLang="en-US" sz="1400" dirty="0" smtClean="0"/>
              <a:t>系统软件和硬件设计安全</a:t>
            </a:r>
          </a:p>
          <a:p>
            <a:pPr marL="684000" lvl="1">
              <a:lnSpc>
                <a:spcPct val="100000"/>
              </a:lnSpc>
              <a:spcBef>
                <a:spcPts val="0"/>
              </a:spcBef>
              <a:buNone/>
            </a:pPr>
            <a:r>
              <a:rPr lang="en-US" sz="1400" dirty="0" smtClean="0"/>
              <a:t>9.8 </a:t>
            </a:r>
            <a:r>
              <a:rPr lang="zh-CN" altLang="en-US" sz="1400" dirty="0" smtClean="0"/>
              <a:t>供应商设计验证试验</a:t>
            </a:r>
          </a:p>
          <a:p>
            <a:pPr marL="684000" lvl="1">
              <a:lnSpc>
                <a:spcPct val="100000"/>
              </a:lnSpc>
              <a:spcBef>
                <a:spcPts val="0"/>
              </a:spcBef>
              <a:buNone/>
            </a:pPr>
            <a:r>
              <a:rPr lang="en-US" sz="1400" dirty="0" smtClean="0"/>
              <a:t>9.9 </a:t>
            </a:r>
            <a:r>
              <a:rPr lang="zh-CN" altLang="en-US" sz="1400" dirty="0" smtClean="0"/>
              <a:t>审定验证试验</a:t>
            </a:r>
          </a:p>
          <a:p>
            <a:pPr marL="684000" lvl="1">
              <a:lnSpc>
                <a:spcPct val="100000"/>
              </a:lnSpc>
              <a:spcBef>
                <a:spcPts val="0"/>
              </a:spcBef>
              <a:buNone/>
            </a:pPr>
            <a:r>
              <a:rPr lang="en-US" sz="1400" dirty="0" smtClean="0"/>
              <a:t>9.10 </a:t>
            </a:r>
            <a:r>
              <a:rPr lang="zh-CN" altLang="en-US" sz="1400" dirty="0" smtClean="0"/>
              <a:t>系统的确认</a:t>
            </a:r>
          </a:p>
          <a:p>
            <a:pPr>
              <a:lnSpc>
                <a:spcPct val="100000"/>
              </a:lnSpc>
              <a:spcBef>
                <a:spcPts val="0"/>
              </a:spcBef>
              <a:buNone/>
            </a:pPr>
            <a:r>
              <a:rPr lang="en-US" sz="1400" dirty="0" smtClean="0"/>
              <a:t>10 </a:t>
            </a:r>
            <a:r>
              <a:rPr lang="zh-CN" altLang="en-US" sz="1400" dirty="0" smtClean="0"/>
              <a:t>最小派遣构型</a:t>
            </a:r>
          </a:p>
          <a:p>
            <a:pPr>
              <a:lnSpc>
                <a:spcPct val="100000"/>
              </a:lnSpc>
              <a:spcBef>
                <a:spcPts val="0"/>
              </a:spcBef>
              <a:buNone/>
            </a:pPr>
            <a:r>
              <a:rPr lang="en-US" sz="1400" dirty="0" smtClean="0"/>
              <a:t>11 </a:t>
            </a:r>
            <a:r>
              <a:rPr lang="zh-CN" altLang="en-US" sz="1400" dirty="0" smtClean="0"/>
              <a:t>审定维护要求</a:t>
            </a:r>
          </a:p>
          <a:p>
            <a:pPr>
              <a:lnSpc>
                <a:spcPct val="100000"/>
              </a:lnSpc>
              <a:spcBef>
                <a:spcPts val="0"/>
              </a:spcBef>
              <a:buNone/>
            </a:pPr>
            <a:r>
              <a:rPr lang="en-US" sz="1400" dirty="0" smtClean="0"/>
              <a:t>12 </a:t>
            </a:r>
            <a:r>
              <a:rPr lang="zh-CN" altLang="en-US" sz="1400" dirty="0" smtClean="0"/>
              <a:t>合格审定文件</a:t>
            </a:r>
          </a:p>
          <a:p>
            <a:pPr marL="684000" lvl="1">
              <a:lnSpc>
                <a:spcPct val="100000"/>
              </a:lnSpc>
              <a:spcBef>
                <a:spcPts val="0"/>
              </a:spcBef>
              <a:buNone/>
            </a:pPr>
            <a:r>
              <a:rPr lang="en-US" sz="1400" dirty="0" smtClean="0"/>
              <a:t>12.1 </a:t>
            </a:r>
            <a:r>
              <a:rPr lang="zh-CN" altLang="en-US" sz="1400" dirty="0" smtClean="0"/>
              <a:t>系统描述文件</a:t>
            </a:r>
          </a:p>
          <a:p>
            <a:pPr marL="684000" lvl="1">
              <a:lnSpc>
                <a:spcPct val="100000"/>
              </a:lnSpc>
              <a:spcBef>
                <a:spcPts val="0"/>
              </a:spcBef>
              <a:buNone/>
            </a:pPr>
            <a:r>
              <a:rPr lang="en-US" sz="1400" dirty="0" smtClean="0"/>
              <a:t>12.2 </a:t>
            </a:r>
            <a:r>
              <a:rPr lang="zh-CN" altLang="en-US" sz="1400" dirty="0" smtClean="0"/>
              <a:t>合格审定计划文件</a:t>
            </a:r>
          </a:p>
          <a:p>
            <a:pPr marL="684000" lvl="1">
              <a:lnSpc>
                <a:spcPct val="100000"/>
              </a:lnSpc>
              <a:spcBef>
                <a:spcPts val="0"/>
              </a:spcBef>
              <a:buNone/>
            </a:pPr>
            <a:r>
              <a:rPr lang="en-US" sz="1400" dirty="0" smtClean="0"/>
              <a:t>12.3 </a:t>
            </a:r>
            <a:r>
              <a:rPr lang="zh-CN" altLang="en-US" sz="1400" dirty="0" smtClean="0"/>
              <a:t>供应商合格审定计划文件</a:t>
            </a:r>
          </a:p>
          <a:p>
            <a:pPr marL="684000" lvl="1">
              <a:lnSpc>
                <a:spcPct val="100000"/>
              </a:lnSpc>
              <a:spcBef>
                <a:spcPts val="0"/>
              </a:spcBef>
              <a:buNone/>
            </a:pPr>
            <a:r>
              <a:rPr lang="en-US" sz="1400" dirty="0" smtClean="0"/>
              <a:t>12.4 </a:t>
            </a:r>
            <a:r>
              <a:rPr lang="zh-CN" altLang="en-US" sz="1400" dirty="0" smtClean="0"/>
              <a:t>验证计划文件</a:t>
            </a:r>
          </a:p>
          <a:p>
            <a:pPr marL="684000" lvl="1">
              <a:lnSpc>
                <a:spcPct val="100000"/>
              </a:lnSpc>
              <a:spcBef>
                <a:spcPts val="0"/>
              </a:spcBef>
              <a:buNone/>
            </a:pPr>
            <a:r>
              <a:rPr lang="en-US" sz="1400" dirty="0" smtClean="0"/>
              <a:t>12.5 </a:t>
            </a:r>
            <a:r>
              <a:rPr lang="zh-CN" altLang="en-US" sz="1400" dirty="0" smtClean="0"/>
              <a:t>构型控制计划文件</a:t>
            </a:r>
          </a:p>
          <a:p>
            <a:pPr marL="684000" lvl="1">
              <a:lnSpc>
                <a:spcPct val="100000"/>
              </a:lnSpc>
              <a:spcBef>
                <a:spcPts val="0"/>
              </a:spcBef>
              <a:buNone/>
            </a:pPr>
            <a:r>
              <a:rPr lang="en-US" sz="1400" dirty="0" smtClean="0"/>
              <a:t>12.6 </a:t>
            </a:r>
            <a:r>
              <a:rPr lang="zh-CN" altLang="en-US" sz="1400" dirty="0" smtClean="0"/>
              <a:t>质量保证计划文件</a:t>
            </a:r>
          </a:p>
          <a:p>
            <a:pPr marL="684000" lvl="1">
              <a:lnSpc>
                <a:spcPct val="100000"/>
              </a:lnSpc>
              <a:spcBef>
                <a:spcPts val="0"/>
              </a:spcBef>
              <a:buNone/>
            </a:pPr>
            <a:r>
              <a:rPr lang="en-US" sz="1400" dirty="0" smtClean="0"/>
              <a:t>12.7 </a:t>
            </a:r>
            <a:r>
              <a:rPr lang="zh-CN" altLang="en-US" sz="1400" dirty="0" smtClean="0"/>
              <a:t>安全评估文件</a:t>
            </a:r>
          </a:p>
          <a:p>
            <a:pPr marL="684000" lvl="1">
              <a:lnSpc>
                <a:spcPct val="100000"/>
              </a:lnSpc>
              <a:spcBef>
                <a:spcPts val="0"/>
              </a:spcBef>
              <a:buNone/>
            </a:pPr>
            <a:r>
              <a:rPr lang="en-US" sz="1400" dirty="0" smtClean="0"/>
              <a:t>12.8 </a:t>
            </a:r>
            <a:r>
              <a:rPr lang="zh-CN" altLang="en-US" sz="1400" dirty="0" smtClean="0"/>
              <a:t>载荷振动分析文件</a:t>
            </a:r>
          </a:p>
          <a:p>
            <a:pPr marL="684000" lvl="1">
              <a:lnSpc>
                <a:spcPct val="100000"/>
              </a:lnSpc>
              <a:spcBef>
                <a:spcPts val="0"/>
              </a:spcBef>
              <a:buNone/>
            </a:pPr>
            <a:r>
              <a:rPr lang="en-US" sz="1400" dirty="0" smtClean="0"/>
              <a:t>12.9 </a:t>
            </a:r>
            <a:r>
              <a:rPr lang="zh-CN" altLang="en-US" sz="1400" dirty="0" smtClean="0"/>
              <a:t>独立和隔离设计分析文件</a:t>
            </a:r>
          </a:p>
          <a:p>
            <a:pPr marL="684000" lvl="1">
              <a:lnSpc>
                <a:spcPct val="100000"/>
              </a:lnSpc>
              <a:spcBef>
                <a:spcPts val="0"/>
              </a:spcBef>
              <a:buNone/>
            </a:pPr>
            <a:r>
              <a:rPr lang="en-US" sz="1400" dirty="0" smtClean="0"/>
              <a:t>12.10 </a:t>
            </a:r>
            <a:r>
              <a:rPr lang="zh-CN" altLang="en-US" sz="1400" dirty="0" smtClean="0"/>
              <a:t>试飞要求文件</a:t>
            </a:r>
          </a:p>
          <a:p>
            <a:pPr marL="684000" lvl="1">
              <a:lnSpc>
                <a:spcPct val="100000"/>
              </a:lnSpc>
              <a:spcBef>
                <a:spcPts val="0"/>
              </a:spcBef>
              <a:buNone/>
            </a:pPr>
            <a:r>
              <a:rPr lang="en-US" sz="1400" dirty="0" smtClean="0"/>
              <a:t>12.11 </a:t>
            </a:r>
            <a:r>
              <a:rPr lang="zh-CN" altLang="en-US" sz="1400" dirty="0" smtClean="0"/>
              <a:t>试飞报告</a:t>
            </a:r>
          </a:p>
          <a:p>
            <a:pPr marL="684000" lvl="1">
              <a:lnSpc>
                <a:spcPct val="100000"/>
              </a:lnSpc>
              <a:spcBef>
                <a:spcPts val="0"/>
              </a:spcBef>
              <a:buNone/>
            </a:pPr>
            <a:r>
              <a:rPr lang="en-US" sz="1400" dirty="0" smtClean="0"/>
              <a:t>12.12 </a:t>
            </a:r>
            <a:r>
              <a:rPr lang="zh-CN" altLang="en-US" sz="1400" dirty="0" smtClean="0"/>
              <a:t>试验室试验报告</a:t>
            </a:r>
          </a:p>
          <a:p>
            <a:pPr marL="684000" lvl="1">
              <a:lnSpc>
                <a:spcPct val="100000"/>
              </a:lnSpc>
              <a:spcBef>
                <a:spcPts val="0"/>
              </a:spcBef>
              <a:buNone/>
            </a:pPr>
            <a:r>
              <a:rPr lang="en-US" sz="1400" dirty="0" smtClean="0"/>
              <a:t>12.13 </a:t>
            </a:r>
            <a:r>
              <a:rPr lang="zh-CN" altLang="en-US" sz="1400" dirty="0" smtClean="0"/>
              <a:t>机上地面试验报告</a:t>
            </a:r>
          </a:p>
          <a:p>
            <a:pPr marL="684000" lvl="1">
              <a:lnSpc>
                <a:spcPct val="100000"/>
              </a:lnSpc>
              <a:spcBef>
                <a:spcPts val="0"/>
              </a:spcBef>
              <a:buNone/>
            </a:pPr>
            <a:r>
              <a:rPr lang="en-US" sz="1400" dirty="0" smtClean="0"/>
              <a:t>12.14 </a:t>
            </a:r>
            <a:r>
              <a:rPr lang="zh-CN" altLang="en-US" sz="1400" dirty="0" smtClean="0"/>
              <a:t>工程模拟器试验报告</a:t>
            </a:r>
          </a:p>
          <a:p>
            <a:pPr marL="684000" lvl="1">
              <a:lnSpc>
                <a:spcPct val="100000"/>
              </a:lnSpc>
              <a:spcBef>
                <a:spcPts val="0"/>
              </a:spcBef>
              <a:buNone/>
            </a:pPr>
            <a:r>
              <a:rPr lang="en-US" sz="1400" dirty="0" smtClean="0"/>
              <a:t>12.15 </a:t>
            </a:r>
            <a:r>
              <a:rPr lang="zh-CN" altLang="en-US" sz="1400" dirty="0" smtClean="0"/>
              <a:t>供应商设备试验报告</a:t>
            </a:r>
          </a:p>
          <a:p>
            <a:pPr marL="684000" lvl="1">
              <a:lnSpc>
                <a:spcPct val="100000"/>
              </a:lnSpc>
              <a:spcBef>
                <a:spcPts val="0"/>
              </a:spcBef>
              <a:buNone/>
            </a:pPr>
            <a:r>
              <a:rPr lang="en-US" sz="1400" dirty="0" smtClean="0"/>
              <a:t>12.16 </a:t>
            </a:r>
            <a:r>
              <a:rPr lang="zh-CN" altLang="en-US" sz="1400" dirty="0" smtClean="0"/>
              <a:t>批准的飞行手册页</a:t>
            </a:r>
          </a:p>
          <a:p>
            <a:pPr marL="684000" lvl="1">
              <a:lnSpc>
                <a:spcPct val="100000"/>
              </a:lnSpc>
              <a:spcBef>
                <a:spcPts val="0"/>
              </a:spcBef>
              <a:buNone/>
            </a:pPr>
            <a:r>
              <a:rPr lang="en-US" sz="1400" dirty="0" smtClean="0"/>
              <a:t>12.17 </a:t>
            </a:r>
            <a:r>
              <a:rPr lang="zh-CN" altLang="en-US" sz="1400" dirty="0" smtClean="0"/>
              <a:t>环境条件试验报告</a:t>
            </a:r>
          </a:p>
          <a:p>
            <a:pPr marL="684000" lvl="1">
              <a:lnSpc>
                <a:spcPct val="100000"/>
              </a:lnSpc>
              <a:spcBef>
                <a:spcPts val="0"/>
              </a:spcBef>
              <a:buNone/>
            </a:pPr>
            <a:r>
              <a:rPr lang="en-US" sz="1400" dirty="0" smtClean="0"/>
              <a:t>12.18 </a:t>
            </a:r>
            <a:r>
              <a:rPr lang="zh-CN" altLang="en-US" sz="1400" dirty="0" smtClean="0"/>
              <a:t>软件完成报告</a:t>
            </a:r>
          </a:p>
          <a:p>
            <a:pPr marL="684000" lvl="1">
              <a:lnSpc>
                <a:spcPct val="100000"/>
              </a:lnSpc>
              <a:spcBef>
                <a:spcPts val="0"/>
              </a:spcBef>
              <a:buNone/>
            </a:pPr>
            <a:r>
              <a:rPr lang="en-US" sz="1400" dirty="0" smtClean="0"/>
              <a:t>12.19 </a:t>
            </a:r>
            <a:r>
              <a:rPr lang="zh-CN" altLang="en-US" sz="1400" dirty="0" smtClean="0"/>
              <a:t>复杂电子硬件完成报告</a:t>
            </a:r>
          </a:p>
          <a:p>
            <a:pPr marL="684000" lvl="1">
              <a:lnSpc>
                <a:spcPct val="100000"/>
              </a:lnSpc>
              <a:spcBef>
                <a:spcPts val="0"/>
              </a:spcBef>
              <a:buNone/>
            </a:pPr>
            <a:r>
              <a:rPr lang="en-US" sz="1400" dirty="0" smtClean="0"/>
              <a:t>12.20 </a:t>
            </a:r>
            <a:r>
              <a:rPr lang="zh-CN" altLang="en-US" sz="1400" dirty="0" smtClean="0"/>
              <a:t>合格审定摘要</a:t>
            </a:r>
          </a:p>
          <a:p>
            <a:pPr marL="684000" lvl="1">
              <a:lnSpc>
                <a:spcPct val="100000"/>
              </a:lnSpc>
              <a:spcBef>
                <a:spcPts val="0"/>
              </a:spcBef>
              <a:buNone/>
            </a:pPr>
            <a:r>
              <a:rPr lang="en-US" sz="1400" dirty="0" smtClean="0"/>
              <a:t>12.21 </a:t>
            </a:r>
            <a:r>
              <a:rPr lang="zh-CN" altLang="en-US" sz="1400" dirty="0" smtClean="0"/>
              <a:t>合格审定行动</a:t>
            </a:r>
          </a:p>
          <a:p>
            <a:pPr>
              <a:lnSpc>
                <a:spcPct val="100000"/>
              </a:lnSpc>
              <a:spcBef>
                <a:spcPts val="0"/>
              </a:spcBef>
              <a:buNone/>
            </a:pPr>
            <a:r>
              <a:rPr lang="en-US" sz="1400" dirty="0" smtClean="0"/>
              <a:t>13 </a:t>
            </a:r>
            <a:r>
              <a:rPr lang="zh-CN" altLang="en-US" sz="1400" dirty="0" smtClean="0"/>
              <a:t>合格审定里程碑</a:t>
            </a:r>
          </a:p>
          <a:p>
            <a:pPr marL="684000" lvl="1">
              <a:lnSpc>
                <a:spcPct val="100000"/>
              </a:lnSpc>
              <a:spcBef>
                <a:spcPts val="0"/>
              </a:spcBef>
              <a:buNone/>
            </a:pPr>
            <a:r>
              <a:rPr lang="en-US" sz="1400" dirty="0" smtClean="0"/>
              <a:t>13.1 </a:t>
            </a:r>
            <a:r>
              <a:rPr lang="zh-CN" altLang="en-US" sz="1400" dirty="0" smtClean="0"/>
              <a:t>主飞控系统合格审定进度表</a:t>
            </a:r>
          </a:p>
          <a:p>
            <a:pPr marL="684000" lvl="1">
              <a:lnSpc>
                <a:spcPct val="100000"/>
              </a:lnSpc>
              <a:spcBef>
                <a:spcPts val="0"/>
              </a:spcBef>
              <a:buNone/>
            </a:pPr>
            <a:r>
              <a:rPr lang="en-US" sz="1400" dirty="0" smtClean="0"/>
              <a:t>13.2 </a:t>
            </a:r>
            <a:r>
              <a:rPr lang="zh-CN" altLang="en-US" sz="1400" dirty="0" smtClean="0"/>
              <a:t>试验进度</a:t>
            </a:r>
          </a:p>
          <a:p>
            <a:pPr>
              <a:lnSpc>
                <a:spcPct val="100000"/>
              </a:lnSpc>
              <a:spcBef>
                <a:spcPts val="0"/>
              </a:spcBef>
              <a:buNone/>
            </a:pPr>
            <a:r>
              <a:rPr lang="en-US" sz="1400" dirty="0" smtClean="0"/>
              <a:t>14 </a:t>
            </a:r>
            <a:r>
              <a:rPr lang="zh-CN" altLang="en-US" sz="1400" dirty="0" smtClean="0"/>
              <a:t>相关合格审定清单</a:t>
            </a:r>
          </a:p>
          <a:p>
            <a:pPr>
              <a:lnSpc>
                <a:spcPct val="100000"/>
              </a:lnSpc>
              <a:spcBef>
                <a:spcPts val="0"/>
              </a:spcBef>
              <a:buNone/>
            </a:pPr>
            <a:r>
              <a:rPr lang="en-US" sz="1400" dirty="0" smtClean="0"/>
              <a:t> </a:t>
            </a:r>
            <a:endParaRPr lang="zh-CN" altLang="en-US" sz="1400" dirty="0" smtClean="0"/>
          </a:p>
          <a:p>
            <a:pPr>
              <a:lnSpc>
                <a:spcPct val="100000"/>
              </a:lnSpc>
              <a:spcBef>
                <a:spcPts val="0"/>
              </a:spcBef>
              <a:buNone/>
            </a:pPr>
            <a:endParaRPr lang="zh-CN" altLang="en-US" sz="1400" dirty="0"/>
          </a:p>
        </p:txBody>
      </p:sp>
      <p:sp>
        <p:nvSpPr>
          <p:cNvPr id="6" name="圆角矩形标注 5"/>
          <p:cNvSpPr/>
          <p:nvPr/>
        </p:nvSpPr>
        <p:spPr bwMode="auto">
          <a:xfrm>
            <a:off x="5500662" y="6215034"/>
            <a:ext cx="3643338" cy="642966"/>
          </a:xfrm>
          <a:prstGeom prst="wedgeRoundRectCallout">
            <a:avLst>
              <a:gd name="adj1" fmla="val -38291"/>
              <a:gd name="adj2" fmla="val -98293"/>
              <a:gd name="adj3" fmla="val 16667"/>
            </a:avLst>
          </a:prstGeom>
          <a:solidFill>
            <a:schemeClr val="accent5">
              <a:lumMod val="90000"/>
            </a:schemeClr>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charset="0"/>
                <a:ea typeface="宋体" pitchFamily="2" charset="-122"/>
              </a:rPr>
              <a:t>飞控系统</a:t>
            </a:r>
            <a:r>
              <a:rPr kumimoji="0" lang="en-US" altLang="zh-CN" sz="2800" b="1" i="0" u="none" strike="noStrike" cap="none" normalizeH="0" baseline="0" dirty="0" smtClean="0">
                <a:ln>
                  <a:noFill/>
                </a:ln>
                <a:solidFill>
                  <a:schemeClr val="tx1"/>
                </a:solidFill>
                <a:effectLst/>
                <a:latin typeface="Arial" charset="0"/>
                <a:ea typeface="宋体" pitchFamily="2" charset="-122"/>
              </a:rPr>
              <a:t>CP</a:t>
            </a:r>
            <a:r>
              <a:rPr kumimoji="0" lang="zh-CN" altLang="en-US" sz="2800" b="1" i="0" u="none" strike="noStrike" cap="none" normalizeH="0" baseline="0" dirty="0" smtClean="0">
                <a:ln>
                  <a:noFill/>
                </a:ln>
                <a:solidFill>
                  <a:schemeClr val="tx1"/>
                </a:solidFill>
                <a:effectLst/>
                <a:latin typeface="Arial" charset="0"/>
                <a:ea typeface="宋体" pitchFamily="2" charset="-122"/>
              </a:rPr>
              <a:t>的模板</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458200" cy="576263"/>
          </a:xfrm>
        </p:spPr>
        <p:txBody>
          <a:bodyPr/>
          <a:lstStyle/>
          <a:p>
            <a:r>
              <a:rPr lang="zh-CN" altLang="en-US" sz="2800" dirty="0" smtClean="0"/>
              <a:t>四</a:t>
            </a:r>
            <a:r>
              <a:rPr lang="en-US" altLang="zh-CN" sz="2800" dirty="0" smtClean="0"/>
              <a:t>.</a:t>
            </a:r>
            <a:r>
              <a:rPr lang="zh-CN" altLang="en-US" sz="2800" dirty="0" smtClean="0"/>
              <a:t>型号合格审定过程</a:t>
            </a:r>
            <a:r>
              <a:rPr lang="en-US" altLang="zh-CN" sz="2800" dirty="0" smtClean="0"/>
              <a:t>-</a:t>
            </a:r>
            <a:r>
              <a:rPr lang="zh-CN" altLang="en-US" sz="2800" dirty="0" smtClean="0"/>
              <a:t>符合性计划</a:t>
            </a:r>
            <a:endParaRPr lang="zh-CN" altLang="en-US" sz="2800" dirty="0"/>
          </a:p>
        </p:txBody>
      </p:sp>
      <p:sp>
        <p:nvSpPr>
          <p:cNvPr id="3" name="内容占位符 2"/>
          <p:cNvSpPr>
            <a:spLocks noGrp="1"/>
          </p:cNvSpPr>
          <p:nvPr>
            <p:ph idx="1"/>
          </p:nvPr>
        </p:nvSpPr>
        <p:spPr/>
        <p:txBody>
          <a:bodyPr/>
          <a:lstStyle/>
          <a:p>
            <a:endParaRPr lang="zh-CN" altLang="en-US" dirty="0"/>
          </a:p>
        </p:txBody>
      </p:sp>
      <p:sp>
        <p:nvSpPr>
          <p:cNvPr id="130" name="矩形 129"/>
          <p:cNvSpPr/>
          <p:nvPr/>
        </p:nvSpPr>
        <p:spPr bwMode="auto">
          <a:xfrm>
            <a:off x="0" y="500042"/>
            <a:ext cx="9144000" cy="635795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5" name="圆角矩形标注 4"/>
          <p:cNvSpPr/>
          <p:nvPr/>
        </p:nvSpPr>
        <p:spPr bwMode="auto">
          <a:xfrm>
            <a:off x="4857720" y="571480"/>
            <a:ext cx="4000560" cy="571504"/>
          </a:xfrm>
          <a:prstGeom prst="wedgeRoundRectCallout">
            <a:avLst>
              <a:gd name="adj1" fmla="val -44349"/>
              <a:gd name="adj2" fmla="val 75799"/>
              <a:gd name="adj3" fmla="val 16667"/>
            </a:avLst>
          </a:prstGeom>
          <a:solidFill>
            <a:schemeClr val="accent5">
              <a:lumMod val="90000"/>
            </a:schemeClr>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charset="0"/>
                <a:ea typeface="宋体" pitchFamily="2" charset="-122"/>
              </a:rPr>
              <a:t>飞控系统</a:t>
            </a:r>
            <a:r>
              <a:rPr kumimoji="0" lang="en-US" altLang="zh-CN" sz="2800" b="1" i="0" u="none" strike="noStrike" cap="none" normalizeH="0" baseline="0" dirty="0" smtClean="0">
                <a:ln>
                  <a:noFill/>
                </a:ln>
                <a:solidFill>
                  <a:schemeClr val="tx1"/>
                </a:solidFill>
                <a:effectLst/>
                <a:latin typeface="Arial" charset="0"/>
                <a:ea typeface="宋体" pitchFamily="2" charset="-122"/>
              </a:rPr>
              <a:t>CP</a:t>
            </a:r>
            <a:r>
              <a:rPr kumimoji="0" lang="zh-CN" altLang="en-US" sz="2800" b="1" i="0" u="none" strike="noStrike" cap="none" normalizeH="0" baseline="0" dirty="0" smtClean="0">
                <a:ln>
                  <a:noFill/>
                </a:ln>
                <a:solidFill>
                  <a:schemeClr val="tx1"/>
                </a:solidFill>
                <a:effectLst/>
                <a:latin typeface="Arial" charset="0"/>
                <a:ea typeface="宋体" pitchFamily="2" charset="-122"/>
              </a:rPr>
              <a:t>：研发流程</a:t>
            </a:r>
          </a:p>
        </p:txBody>
      </p:sp>
      <p:grpSp>
        <p:nvGrpSpPr>
          <p:cNvPr id="4" name="Group 2"/>
          <p:cNvGrpSpPr>
            <a:grpSpLocks/>
          </p:cNvGrpSpPr>
          <p:nvPr/>
        </p:nvGrpSpPr>
        <p:grpSpPr bwMode="auto">
          <a:xfrm>
            <a:off x="428596" y="857232"/>
            <a:ext cx="8715404" cy="6007118"/>
            <a:chOff x="1590" y="1882"/>
            <a:chExt cx="14058" cy="9908"/>
          </a:xfrm>
        </p:grpSpPr>
        <p:grpSp>
          <p:nvGrpSpPr>
            <p:cNvPr id="6" name="Group 3"/>
            <p:cNvGrpSpPr>
              <a:grpSpLocks/>
            </p:cNvGrpSpPr>
            <p:nvPr/>
          </p:nvGrpSpPr>
          <p:grpSpPr bwMode="auto">
            <a:xfrm>
              <a:off x="1590" y="1882"/>
              <a:ext cx="14058" cy="9908"/>
              <a:chOff x="1438" y="1438"/>
              <a:chExt cx="14058" cy="9908"/>
            </a:xfrm>
          </p:grpSpPr>
          <p:sp>
            <p:nvSpPr>
              <p:cNvPr id="564228" name="Text Box 4"/>
              <p:cNvSpPr txBox="1">
                <a:spLocks noChangeArrowheads="1"/>
              </p:cNvSpPr>
              <p:nvPr/>
            </p:nvSpPr>
            <p:spPr bwMode="auto">
              <a:xfrm>
                <a:off x="7558" y="2518"/>
                <a:ext cx="1278" cy="738"/>
              </a:xfrm>
              <a:prstGeom prst="rect">
                <a:avLst/>
              </a:prstGeom>
              <a:solidFill>
                <a:srgbClr val="000000"/>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29" name="Text Box 5"/>
              <p:cNvSpPr txBox="1">
                <a:spLocks noChangeArrowheads="1"/>
              </p:cNvSpPr>
              <p:nvPr/>
            </p:nvSpPr>
            <p:spPr bwMode="auto">
              <a:xfrm>
                <a:off x="10498" y="10138"/>
                <a:ext cx="1278" cy="738"/>
              </a:xfrm>
              <a:prstGeom prst="rect">
                <a:avLst/>
              </a:prstGeom>
              <a:solidFill>
                <a:srgbClr val="000000"/>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30" name="Text Box 6"/>
              <p:cNvSpPr txBox="1">
                <a:spLocks noChangeArrowheads="1"/>
              </p:cNvSpPr>
              <p:nvPr/>
            </p:nvSpPr>
            <p:spPr bwMode="auto">
              <a:xfrm>
                <a:off x="13678" y="5038"/>
                <a:ext cx="1818" cy="918"/>
              </a:xfrm>
              <a:prstGeom prst="rect">
                <a:avLst/>
              </a:prstGeom>
              <a:solidFill>
                <a:srgbClr val="000000"/>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31" name="Text Box 7"/>
              <p:cNvSpPr txBox="1">
                <a:spLocks noChangeArrowheads="1"/>
              </p:cNvSpPr>
              <p:nvPr/>
            </p:nvSpPr>
            <p:spPr bwMode="auto">
              <a:xfrm>
                <a:off x="3778" y="251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仿真要求文件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32" name="Text Box 8"/>
              <p:cNvSpPr txBox="1">
                <a:spLocks noChangeArrowheads="1"/>
              </p:cNvSpPr>
              <p:nvPr/>
            </p:nvSpPr>
            <p:spPr bwMode="auto">
              <a:xfrm>
                <a:off x="3778" y="341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模拟器检查 </a:t>
                </a: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Document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64233" name="Text Box 9"/>
              <p:cNvSpPr txBox="1">
                <a:spLocks noChangeArrowheads="1"/>
              </p:cNvSpPr>
              <p:nvPr/>
            </p:nvSpPr>
            <p:spPr bwMode="auto">
              <a:xfrm>
                <a:off x="3778" y="431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飞行控制设计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34" name="Text Box 10"/>
              <p:cNvSpPr txBox="1">
                <a:spLocks noChangeArrowheads="1"/>
              </p:cNvSpPr>
              <p:nvPr/>
            </p:nvSpPr>
            <p:spPr bwMode="auto">
              <a:xfrm>
                <a:off x="3778" y="521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电缆图</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35" name="Text Box 11"/>
              <p:cNvSpPr txBox="1">
                <a:spLocks noChangeArrowheads="1"/>
              </p:cNvSpPr>
              <p:nvPr/>
            </p:nvSpPr>
            <p:spPr bwMode="auto">
              <a:xfrm>
                <a:off x="3778" y="611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系统设计图</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36" name="Line 12"/>
              <p:cNvSpPr>
                <a:spLocks noChangeShapeType="1"/>
              </p:cNvSpPr>
              <p:nvPr/>
            </p:nvSpPr>
            <p:spPr bwMode="auto">
              <a:xfrm>
                <a:off x="3428" y="2888"/>
                <a:ext cx="1" cy="360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237" name="Line 13"/>
              <p:cNvSpPr>
                <a:spLocks noChangeShapeType="1"/>
              </p:cNvSpPr>
              <p:nvPr/>
            </p:nvSpPr>
            <p:spPr bwMode="auto">
              <a:xfrm>
                <a:off x="3428" y="288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38" name="Line 14"/>
              <p:cNvSpPr>
                <a:spLocks noChangeShapeType="1"/>
              </p:cNvSpPr>
              <p:nvPr/>
            </p:nvSpPr>
            <p:spPr bwMode="auto">
              <a:xfrm>
                <a:off x="3428" y="378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39" name="Line 15"/>
              <p:cNvSpPr>
                <a:spLocks noChangeShapeType="1"/>
              </p:cNvSpPr>
              <p:nvPr/>
            </p:nvSpPr>
            <p:spPr bwMode="auto">
              <a:xfrm>
                <a:off x="3128" y="4688"/>
                <a:ext cx="6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40" name="Line 16"/>
              <p:cNvSpPr>
                <a:spLocks noChangeShapeType="1"/>
              </p:cNvSpPr>
              <p:nvPr/>
            </p:nvSpPr>
            <p:spPr bwMode="auto">
              <a:xfrm>
                <a:off x="3428" y="558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41" name="Line 17"/>
              <p:cNvSpPr>
                <a:spLocks noChangeShapeType="1"/>
              </p:cNvSpPr>
              <p:nvPr/>
            </p:nvSpPr>
            <p:spPr bwMode="auto">
              <a:xfrm>
                <a:off x="3428" y="648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42" name="Text Box 18"/>
              <p:cNvSpPr txBox="1">
                <a:spLocks noChangeArrowheads="1"/>
              </p:cNvSpPr>
              <p:nvPr/>
            </p:nvSpPr>
            <p:spPr bwMode="auto">
              <a:xfrm>
                <a:off x="5587" y="14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供应商购型管理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43" name="Text Box 19"/>
              <p:cNvSpPr txBox="1">
                <a:spLocks noChangeArrowheads="1"/>
              </p:cNvSpPr>
              <p:nvPr/>
            </p:nvSpPr>
            <p:spPr bwMode="auto">
              <a:xfrm>
                <a:off x="7378" y="23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PFCS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合格审定计划</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44" name="Text Box 20"/>
              <p:cNvSpPr txBox="1">
                <a:spLocks noChangeArrowheads="1"/>
              </p:cNvSpPr>
              <p:nvPr/>
            </p:nvSpPr>
            <p:spPr bwMode="auto">
              <a:xfrm>
                <a:off x="5587" y="32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试验计划文件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45" name="Text Box 21"/>
              <p:cNvSpPr txBox="1">
                <a:spLocks noChangeArrowheads="1"/>
              </p:cNvSpPr>
              <p:nvPr/>
            </p:nvSpPr>
            <p:spPr bwMode="auto">
              <a:xfrm>
                <a:off x="5578" y="50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供应商验证试验计划</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46" name="Text Box 22"/>
              <p:cNvSpPr txBox="1">
                <a:spLocks noChangeArrowheads="1"/>
              </p:cNvSpPr>
              <p:nvPr/>
            </p:nvSpPr>
            <p:spPr bwMode="auto">
              <a:xfrm>
                <a:off x="5578" y="41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模拟器性能研究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47" name="Text Box 23"/>
              <p:cNvSpPr txBox="1">
                <a:spLocks noChangeArrowheads="1"/>
              </p:cNvSpPr>
              <p:nvPr/>
            </p:nvSpPr>
            <p:spPr bwMode="auto">
              <a:xfrm>
                <a:off x="5587" y="59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液压 </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&amp; </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线路 分离分析</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64248" name="Text Box 24"/>
              <p:cNvSpPr txBox="1">
                <a:spLocks noChangeArrowheads="1"/>
              </p:cNvSpPr>
              <p:nvPr/>
            </p:nvSpPr>
            <p:spPr bwMode="auto">
              <a:xfrm>
                <a:off x="5587" y="68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载荷</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&amp;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颤振分析</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49" name="Text Box 25"/>
              <p:cNvSpPr txBox="1">
                <a:spLocks noChangeArrowheads="1"/>
              </p:cNvSpPr>
              <p:nvPr/>
            </p:nvSpPr>
            <p:spPr bwMode="auto">
              <a:xfrm>
                <a:off x="5587" y="77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供应商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S/W &amp; H/W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文件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0" name="Text Box 26"/>
              <p:cNvSpPr txBox="1">
                <a:spLocks noChangeArrowheads="1"/>
              </p:cNvSpPr>
              <p:nvPr/>
            </p:nvSpPr>
            <p:spPr bwMode="auto">
              <a:xfrm>
                <a:off x="5578" y="863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功能危害分析</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1" name="Text Box 27"/>
              <p:cNvSpPr txBox="1">
                <a:spLocks noChangeArrowheads="1"/>
              </p:cNvSpPr>
              <p:nvPr/>
            </p:nvSpPr>
            <p:spPr bwMode="auto">
              <a:xfrm>
                <a:off x="5578" y="10078"/>
                <a:ext cx="1278" cy="55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产品组件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2" name="Line 28"/>
              <p:cNvSpPr>
                <a:spLocks noChangeShapeType="1"/>
              </p:cNvSpPr>
              <p:nvPr/>
            </p:nvSpPr>
            <p:spPr bwMode="auto">
              <a:xfrm>
                <a:off x="5228" y="1808"/>
                <a:ext cx="1" cy="864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253" name="Text Box 29"/>
              <p:cNvSpPr txBox="1">
                <a:spLocks noChangeArrowheads="1"/>
              </p:cNvSpPr>
              <p:nvPr/>
            </p:nvSpPr>
            <p:spPr bwMode="auto">
              <a:xfrm>
                <a:off x="7207" y="503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供应商验证</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4" name="Text Box 30"/>
              <p:cNvSpPr txBox="1">
                <a:spLocks noChangeArrowheads="1"/>
              </p:cNvSpPr>
              <p:nvPr/>
            </p:nvSpPr>
            <p:spPr bwMode="auto">
              <a:xfrm>
                <a:off x="7729" y="611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5" name="Text Box 31"/>
              <p:cNvSpPr txBox="1">
                <a:spLocks noChangeArrowheads="1"/>
              </p:cNvSpPr>
              <p:nvPr/>
            </p:nvSpPr>
            <p:spPr bwMode="auto">
              <a:xfrm>
                <a:off x="7549" y="593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S/W and CEH Verif Report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6" name="Text Box 32"/>
              <p:cNvSpPr txBox="1">
                <a:spLocks noChangeArrowheads="1"/>
              </p:cNvSpPr>
              <p:nvPr/>
            </p:nvSpPr>
            <p:spPr bwMode="auto">
              <a:xfrm>
                <a:off x="7729" y="719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7" name="Text Box 33"/>
              <p:cNvSpPr txBox="1">
                <a:spLocks noChangeArrowheads="1"/>
              </p:cNvSpPr>
              <p:nvPr/>
            </p:nvSpPr>
            <p:spPr bwMode="auto">
              <a:xfrm>
                <a:off x="7549" y="701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关键功能试验报告</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8" name="Text Box 34"/>
              <p:cNvSpPr txBox="1">
                <a:spLocks noChangeArrowheads="1"/>
              </p:cNvSpPr>
              <p:nvPr/>
            </p:nvSpPr>
            <p:spPr bwMode="auto">
              <a:xfrm>
                <a:off x="7729" y="827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59" name="Text Box 35"/>
              <p:cNvSpPr txBox="1">
                <a:spLocks noChangeArrowheads="1"/>
              </p:cNvSpPr>
              <p:nvPr/>
            </p:nvSpPr>
            <p:spPr bwMode="auto">
              <a:xfrm>
                <a:off x="7549" y="809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系统试验报告</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60" name="Line 36"/>
              <p:cNvSpPr>
                <a:spLocks noChangeShapeType="1"/>
              </p:cNvSpPr>
              <p:nvPr/>
            </p:nvSpPr>
            <p:spPr bwMode="auto">
              <a:xfrm>
                <a:off x="4868" y="4508"/>
                <a:ext cx="72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1" name="Line 37"/>
              <p:cNvSpPr>
                <a:spLocks noChangeShapeType="1"/>
              </p:cNvSpPr>
              <p:nvPr/>
            </p:nvSpPr>
            <p:spPr bwMode="auto">
              <a:xfrm>
                <a:off x="5228" y="36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2" name="Line 38"/>
              <p:cNvSpPr>
                <a:spLocks noChangeShapeType="1"/>
              </p:cNvSpPr>
              <p:nvPr/>
            </p:nvSpPr>
            <p:spPr bwMode="auto">
              <a:xfrm>
                <a:off x="5228" y="2708"/>
                <a:ext cx="21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3" name="Line 39"/>
              <p:cNvSpPr>
                <a:spLocks noChangeShapeType="1"/>
              </p:cNvSpPr>
              <p:nvPr/>
            </p:nvSpPr>
            <p:spPr bwMode="auto">
              <a:xfrm flipV="1">
                <a:off x="5228" y="18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4" name="Line 40"/>
              <p:cNvSpPr>
                <a:spLocks noChangeShapeType="1"/>
              </p:cNvSpPr>
              <p:nvPr/>
            </p:nvSpPr>
            <p:spPr bwMode="auto">
              <a:xfrm>
                <a:off x="5228" y="54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5" name="Line 41"/>
              <p:cNvSpPr>
                <a:spLocks noChangeShapeType="1"/>
              </p:cNvSpPr>
              <p:nvPr/>
            </p:nvSpPr>
            <p:spPr bwMode="auto">
              <a:xfrm>
                <a:off x="5228" y="63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6" name="Line 42"/>
              <p:cNvSpPr>
                <a:spLocks noChangeShapeType="1"/>
              </p:cNvSpPr>
              <p:nvPr/>
            </p:nvSpPr>
            <p:spPr bwMode="auto">
              <a:xfrm>
                <a:off x="5228" y="72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7" name="Line 43"/>
              <p:cNvSpPr>
                <a:spLocks noChangeShapeType="1"/>
              </p:cNvSpPr>
              <p:nvPr/>
            </p:nvSpPr>
            <p:spPr bwMode="auto">
              <a:xfrm>
                <a:off x="5228" y="81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8" name="Line 44"/>
              <p:cNvSpPr>
                <a:spLocks noChangeShapeType="1"/>
              </p:cNvSpPr>
              <p:nvPr/>
            </p:nvSpPr>
            <p:spPr bwMode="auto">
              <a:xfrm>
                <a:off x="5228" y="90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69" name="Line 45"/>
              <p:cNvSpPr>
                <a:spLocks noChangeShapeType="1"/>
              </p:cNvSpPr>
              <p:nvPr/>
            </p:nvSpPr>
            <p:spPr bwMode="auto">
              <a:xfrm>
                <a:off x="5228" y="1044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70" name="Line 46"/>
              <p:cNvSpPr>
                <a:spLocks noChangeShapeType="1"/>
              </p:cNvSpPr>
              <p:nvPr/>
            </p:nvSpPr>
            <p:spPr bwMode="auto">
              <a:xfrm>
                <a:off x="6857" y="5408"/>
                <a:ext cx="351"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71" name="Line 47"/>
              <p:cNvSpPr>
                <a:spLocks noChangeShapeType="1"/>
              </p:cNvSpPr>
              <p:nvPr/>
            </p:nvSpPr>
            <p:spPr bwMode="auto">
              <a:xfrm>
                <a:off x="7388" y="5768"/>
                <a:ext cx="1" cy="270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272" name="Line 48"/>
              <p:cNvSpPr>
                <a:spLocks noChangeShapeType="1"/>
              </p:cNvSpPr>
              <p:nvPr/>
            </p:nvSpPr>
            <p:spPr bwMode="auto">
              <a:xfrm>
                <a:off x="7388" y="6308"/>
                <a:ext cx="171"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73" name="Line 49"/>
              <p:cNvSpPr>
                <a:spLocks noChangeShapeType="1"/>
              </p:cNvSpPr>
              <p:nvPr/>
            </p:nvSpPr>
            <p:spPr bwMode="auto">
              <a:xfrm>
                <a:off x="7388" y="7388"/>
                <a:ext cx="171"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74" name="Line 50"/>
              <p:cNvSpPr>
                <a:spLocks noChangeShapeType="1"/>
              </p:cNvSpPr>
              <p:nvPr/>
            </p:nvSpPr>
            <p:spPr bwMode="auto">
              <a:xfrm>
                <a:off x="7388" y="8468"/>
                <a:ext cx="171"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75" name="Text Box 51"/>
              <p:cNvSpPr txBox="1">
                <a:spLocks noChangeArrowheads="1"/>
              </p:cNvSpPr>
              <p:nvPr/>
            </p:nvSpPr>
            <p:spPr bwMode="auto">
              <a:xfrm>
                <a:off x="8998" y="4858"/>
                <a:ext cx="1818" cy="145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确认</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验证</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性能</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故障影响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系统综合</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76" name="Line 52"/>
              <p:cNvSpPr>
                <a:spLocks noChangeShapeType="1"/>
              </p:cNvSpPr>
              <p:nvPr/>
            </p:nvSpPr>
            <p:spPr bwMode="auto">
              <a:xfrm>
                <a:off x="8297" y="5408"/>
                <a:ext cx="711"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77" name="Text Box 53"/>
              <p:cNvSpPr txBox="1">
                <a:spLocks noChangeArrowheads="1"/>
              </p:cNvSpPr>
              <p:nvPr/>
            </p:nvSpPr>
            <p:spPr bwMode="auto">
              <a:xfrm>
                <a:off x="9907" y="665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78" name="Text Box 54"/>
              <p:cNvSpPr txBox="1">
                <a:spLocks noChangeArrowheads="1"/>
              </p:cNvSpPr>
              <p:nvPr/>
            </p:nvSpPr>
            <p:spPr bwMode="auto">
              <a:xfrm>
                <a:off x="9727" y="647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详细试验程序</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79" name="Line 55"/>
              <p:cNvSpPr>
                <a:spLocks noChangeShapeType="1"/>
              </p:cNvSpPr>
              <p:nvPr/>
            </p:nvSpPr>
            <p:spPr bwMode="auto">
              <a:xfrm>
                <a:off x="9377" y="684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80" name="Text Box 56"/>
              <p:cNvSpPr txBox="1">
                <a:spLocks noChangeArrowheads="1"/>
              </p:cNvSpPr>
              <p:nvPr/>
            </p:nvSpPr>
            <p:spPr bwMode="auto">
              <a:xfrm>
                <a:off x="9907" y="773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81" name="Text Box 57"/>
              <p:cNvSpPr txBox="1">
                <a:spLocks noChangeArrowheads="1"/>
              </p:cNvSpPr>
              <p:nvPr/>
            </p:nvSpPr>
            <p:spPr bwMode="auto">
              <a:xfrm>
                <a:off x="9727" y="7558"/>
                <a:ext cx="109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确认记录</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82" name="Line 58"/>
              <p:cNvSpPr>
                <a:spLocks noChangeShapeType="1"/>
              </p:cNvSpPr>
              <p:nvPr/>
            </p:nvSpPr>
            <p:spPr bwMode="auto">
              <a:xfrm>
                <a:off x="9377" y="792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83" name="Line 59"/>
              <p:cNvSpPr>
                <a:spLocks noChangeShapeType="1"/>
              </p:cNvSpPr>
              <p:nvPr/>
            </p:nvSpPr>
            <p:spPr bwMode="auto">
              <a:xfrm>
                <a:off x="9368" y="6308"/>
                <a:ext cx="10" cy="162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284" name="Text Box 60"/>
              <p:cNvSpPr txBox="1">
                <a:spLocks noChangeArrowheads="1"/>
              </p:cNvSpPr>
              <p:nvPr/>
            </p:nvSpPr>
            <p:spPr bwMode="auto">
              <a:xfrm>
                <a:off x="11158" y="5038"/>
                <a:ext cx="73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飞行试验</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85" name="Text Box 61"/>
              <p:cNvSpPr txBox="1">
                <a:spLocks noChangeArrowheads="1"/>
              </p:cNvSpPr>
              <p:nvPr/>
            </p:nvSpPr>
            <p:spPr bwMode="auto">
              <a:xfrm>
                <a:off x="12238" y="5038"/>
                <a:ext cx="91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CAAC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飞行证实</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86" name="Text Box 62"/>
              <p:cNvSpPr txBox="1">
                <a:spLocks noChangeArrowheads="1"/>
              </p:cNvSpPr>
              <p:nvPr/>
            </p:nvSpPr>
            <p:spPr bwMode="auto">
              <a:xfrm>
                <a:off x="11338" y="6118"/>
                <a:ext cx="738" cy="738"/>
              </a:xfrm>
              <a:prstGeom prst="rect">
                <a:avLst/>
              </a:prstGeom>
              <a:solidFill>
                <a:srgbClr val="000000"/>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87" name="Text Box 63"/>
              <p:cNvSpPr txBox="1">
                <a:spLocks noChangeArrowheads="1"/>
              </p:cNvSpPr>
              <p:nvPr/>
            </p:nvSpPr>
            <p:spPr bwMode="auto">
              <a:xfrm>
                <a:off x="11158" y="5938"/>
                <a:ext cx="73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飞行试验规范</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88" name="Line 64"/>
              <p:cNvSpPr>
                <a:spLocks noChangeShapeType="1"/>
              </p:cNvSpPr>
              <p:nvPr/>
            </p:nvSpPr>
            <p:spPr bwMode="auto">
              <a:xfrm>
                <a:off x="10808" y="54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89" name="Line 65"/>
              <p:cNvSpPr>
                <a:spLocks noChangeShapeType="1"/>
              </p:cNvSpPr>
              <p:nvPr/>
            </p:nvSpPr>
            <p:spPr bwMode="auto">
              <a:xfrm>
                <a:off x="11888" y="6308"/>
                <a:ext cx="720" cy="1"/>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290" name="Line 66"/>
              <p:cNvSpPr>
                <a:spLocks noChangeShapeType="1"/>
              </p:cNvSpPr>
              <p:nvPr/>
            </p:nvSpPr>
            <p:spPr bwMode="auto">
              <a:xfrm flipV="1">
                <a:off x="12608" y="5768"/>
                <a:ext cx="1" cy="54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91" name="Text Box 67"/>
              <p:cNvSpPr txBox="1">
                <a:spLocks noChangeArrowheads="1"/>
              </p:cNvSpPr>
              <p:nvPr/>
            </p:nvSpPr>
            <p:spPr bwMode="auto">
              <a:xfrm>
                <a:off x="13498" y="4858"/>
                <a:ext cx="1818" cy="91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合格审定总结 </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完成总结</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92" name="Line 68"/>
              <p:cNvSpPr>
                <a:spLocks noChangeShapeType="1"/>
              </p:cNvSpPr>
              <p:nvPr/>
            </p:nvSpPr>
            <p:spPr bwMode="auto">
              <a:xfrm>
                <a:off x="11888" y="54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93" name="Line 69"/>
              <p:cNvSpPr>
                <a:spLocks noChangeShapeType="1"/>
              </p:cNvSpPr>
              <p:nvPr/>
            </p:nvSpPr>
            <p:spPr bwMode="auto">
              <a:xfrm>
                <a:off x="13148" y="54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94" name="Text Box 70"/>
              <p:cNvSpPr txBox="1">
                <a:spLocks noChangeArrowheads="1"/>
              </p:cNvSpPr>
              <p:nvPr/>
            </p:nvSpPr>
            <p:spPr bwMode="auto">
              <a:xfrm>
                <a:off x="10438" y="4138"/>
                <a:ext cx="1098" cy="55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比较结果</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95" name="Text Box 71"/>
              <p:cNvSpPr txBox="1">
                <a:spLocks noChangeArrowheads="1"/>
              </p:cNvSpPr>
              <p:nvPr/>
            </p:nvSpPr>
            <p:spPr bwMode="auto">
              <a:xfrm>
                <a:off x="11878" y="4138"/>
                <a:ext cx="1278" cy="55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性能分析</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296" name="Line 72"/>
              <p:cNvSpPr>
                <a:spLocks noChangeShapeType="1"/>
              </p:cNvSpPr>
              <p:nvPr/>
            </p:nvSpPr>
            <p:spPr bwMode="auto">
              <a:xfrm flipV="1">
                <a:off x="12068" y="4868"/>
                <a:ext cx="0" cy="54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297" name="Line 73"/>
              <p:cNvSpPr>
                <a:spLocks noChangeShapeType="1"/>
              </p:cNvSpPr>
              <p:nvPr/>
            </p:nvSpPr>
            <p:spPr bwMode="auto">
              <a:xfrm flipH="1">
                <a:off x="11168" y="4868"/>
                <a:ext cx="900" cy="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298" name="Line 74"/>
              <p:cNvSpPr>
                <a:spLocks noChangeShapeType="1"/>
              </p:cNvSpPr>
              <p:nvPr/>
            </p:nvSpPr>
            <p:spPr bwMode="auto">
              <a:xfrm flipV="1">
                <a:off x="11168" y="4688"/>
                <a:ext cx="1" cy="18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299" name="Line 75"/>
              <p:cNvSpPr>
                <a:spLocks noChangeShapeType="1"/>
              </p:cNvSpPr>
              <p:nvPr/>
            </p:nvSpPr>
            <p:spPr bwMode="auto">
              <a:xfrm>
                <a:off x="11528" y="4508"/>
                <a:ext cx="36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00" name="Line 76"/>
              <p:cNvSpPr>
                <a:spLocks noChangeShapeType="1"/>
              </p:cNvSpPr>
              <p:nvPr/>
            </p:nvSpPr>
            <p:spPr bwMode="auto">
              <a:xfrm>
                <a:off x="6848" y="4508"/>
                <a:ext cx="3600" cy="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01" name="Line 77"/>
              <p:cNvSpPr>
                <a:spLocks noChangeShapeType="1"/>
              </p:cNvSpPr>
              <p:nvPr/>
            </p:nvSpPr>
            <p:spPr bwMode="auto">
              <a:xfrm>
                <a:off x="13148" y="4508"/>
                <a:ext cx="540" cy="1"/>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02" name="Line 78"/>
              <p:cNvSpPr>
                <a:spLocks noChangeShapeType="1"/>
              </p:cNvSpPr>
              <p:nvPr/>
            </p:nvSpPr>
            <p:spPr bwMode="auto">
              <a:xfrm>
                <a:off x="13688" y="4508"/>
                <a:ext cx="0" cy="36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03" name="Line 79"/>
              <p:cNvSpPr>
                <a:spLocks noChangeShapeType="1"/>
              </p:cNvSpPr>
              <p:nvPr/>
            </p:nvSpPr>
            <p:spPr bwMode="auto">
              <a:xfrm>
                <a:off x="6848" y="3608"/>
                <a:ext cx="7200" cy="1"/>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04" name="Line 80"/>
              <p:cNvSpPr>
                <a:spLocks noChangeShapeType="1"/>
              </p:cNvSpPr>
              <p:nvPr/>
            </p:nvSpPr>
            <p:spPr bwMode="auto">
              <a:xfrm>
                <a:off x="14048" y="3608"/>
                <a:ext cx="1" cy="126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05" name="Line 81"/>
              <p:cNvSpPr>
                <a:spLocks noChangeShapeType="1"/>
              </p:cNvSpPr>
              <p:nvPr/>
            </p:nvSpPr>
            <p:spPr bwMode="auto">
              <a:xfrm>
                <a:off x="9728" y="3608"/>
                <a:ext cx="0" cy="126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06" name="Line 82"/>
              <p:cNvSpPr>
                <a:spLocks noChangeShapeType="1"/>
              </p:cNvSpPr>
              <p:nvPr/>
            </p:nvSpPr>
            <p:spPr bwMode="auto">
              <a:xfrm>
                <a:off x="8648" y="2708"/>
                <a:ext cx="5760" cy="1"/>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07" name="Line 83"/>
              <p:cNvSpPr>
                <a:spLocks noChangeShapeType="1"/>
              </p:cNvSpPr>
              <p:nvPr/>
            </p:nvSpPr>
            <p:spPr bwMode="auto">
              <a:xfrm>
                <a:off x="14408" y="2708"/>
                <a:ext cx="0" cy="216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08" name="Line 84"/>
              <p:cNvSpPr>
                <a:spLocks noChangeShapeType="1"/>
              </p:cNvSpPr>
              <p:nvPr/>
            </p:nvSpPr>
            <p:spPr bwMode="auto">
              <a:xfrm>
                <a:off x="6848" y="1808"/>
                <a:ext cx="7920" cy="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09" name="Line 85"/>
              <p:cNvSpPr>
                <a:spLocks noChangeShapeType="1"/>
              </p:cNvSpPr>
              <p:nvPr/>
            </p:nvSpPr>
            <p:spPr bwMode="auto">
              <a:xfrm>
                <a:off x="14768" y="1808"/>
                <a:ext cx="0" cy="306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10" name="Text Box 86"/>
              <p:cNvSpPr txBox="1">
                <a:spLocks noChangeArrowheads="1"/>
              </p:cNvSpPr>
              <p:nvPr/>
            </p:nvSpPr>
            <p:spPr bwMode="auto">
              <a:xfrm>
                <a:off x="12598" y="6478"/>
                <a:ext cx="91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试飞报告</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11" name="Line 87"/>
              <p:cNvSpPr>
                <a:spLocks noChangeShapeType="1"/>
              </p:cNvSpPr>
              <p:nvPr/>
            </p:nvSpPr>
            <p:spPr bwMode="auto">
              <a:xfrm>
                <a:off x="13328" y="5408"/>
                <a:ext cx="0" cy="108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12" name="Line 88"/>
              <p:cNvSpPr>
                <a:spLocks noChangeShapeType="1"/>
              </p:cNvSpPr>
              <p:nvPr/>
            </p:nvSpPr>
            <p:spPr bwMode="auto">
              <a:xfrm>
                <a:off x="13508" y="6848"/>
                <a:ext cx="360" cy="1"/>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13" name="Line 89"/>
              <p:cNvSpPr>
                <a:spLocks noChangeShapeType="1"/>
              </p:cNvSpPr>
              <p:nvPr/>
            </p:nvSpPr>
            <p:spPr bwMode="auto">
              <a:xfrm flipV="1">
                <a:off x="13868" y="5948"/>
                <a:ext cx="1" cy="90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14" name="Line 90"/>
              <p:cNvSpPr>
                <a:spLocks noChangeShapeType="1"/>
              </p:cNvSpPr>
              <p:nvPr/>
            </p:nvSpPr>
            <p:spPr bwMode="auto">
              <a:xfrm>
                <a:off x="10808" y="6848"/>
                <a:ext cx="360" cy="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15" name="Line 91"/>
              <p:cNvSpPr>
                <a:spLocks noChangeShapeType="1"/>
              </p:cNvSpPr>
              <p:nvPr/>
            </p:nvSpPr>
            <p:spPr bwMode="auto">
              <a:xfrm>
                <a:off x="10808" y="7928"/>
                <a:ext cx="360" cy="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16" name="Line 92"/>
              <p:cNvSpPr>
                <a:spLocks noChangeShapeType="1"/>
              </p:cNvSpPr>
              <p:nvPr/>
            </p:nvSpPr>
            <p:spPr bwMode="auto">
              <a:xfrm>
                <a:off x="11168" y="6848"/>
                <a:ext cx="0" cy="108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17" name="Line 93"/>
              <p:cNvSpPr>
                <a:spLocks noChangeShapeType="1"/>
              </p:cNvSpPr>
              <p:nvPr/>
            </p:nvSpPr>
            <p:spPr bwMode="auto">
              <a:xfrm>
                <a:off x="11168" y="7388"/>
                <a:ext cx="2880" cy="1"/>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18" name="Line 94"/>
              <p:cNvSpPr>
                <a:spLocks noChangeShapeType="1"/>
              </p:cNvSpPr>
              <p:nvPr/>
            </p:nvSpPr>
            <p:spPr bwMode="auto">
              <a:xfrm flipV="1">
                <a:off x="14048" y="5948"/>
                <a:ext cx="1" cy="144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19" name="Text Box 95"/>
              <p:cNvSpPr txBox="1">
                <a:spLocks noChangeArrowheads="1"/>
              </p:cNvSpPr>
              <p:nvPr/>
            </p:nvSpPr>
            <p:spPr bwMode="auto">
              <a:xfrm>
                <a:off x="12598" y="7558"/>
                <a:ext cx="918" cy="55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飞行手册</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20" name="Line 96"/>
              <p:cNvSpPr>
                <a:spLocks noChangeShapeType="1"/>
              </p:cNvSpPr>
              <p:nvPr/>
            </p:nvSpPr>
            <p:spPr bwMode="auto">
              <a:xfrm>
                <a:off x="13508" y="7928"/>
                <a:ext cx="720" cy="0"/>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21" name="Line 97"/>
              <p:cNvSpPr>
                <a:spLocks noChangeShapeType="1"/>
              </p:cNvSpPr>
              <p:nvPr/>
            </p:nvSpPr>
            <p:spPr bwMode="auto">
              <a:xfrm flipV="1">
                <a:off x="14228" y="5948"/>
                <a:ext cx="1" cy="198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22" name="Text Box 98"/>
              <p:cNvSpPr txBox="1">
                <a:spLocks noChangeArrowheads="1"/>
              </p:cNvSpPr>
              <p:nvPr/>
            </p:nvSpPr>
            <p:spPr bwMode="auto">
              <a:xfrm>
                <a:off x="9350" y="8638"/>
                <a:ext cx="1458" cy="910"/>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设计分析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FMEA, PSSA, FTA</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23" name="Line 99"/>
              <p:cNvSpPr>
                <a:spLocks noChangeShapeType="1"/>
              </p:cNvSpPr>
              <p:nvPr/>
            </p:nvSpPr>
            <p:spPr bwMode="auto">
              <a:xfrm flipV="1">
                <a:off x="6848" y="9180"/>
                <a:ext cx="2512" cy="8"/>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24" name="Line 100"/>
              <p:cNvSpPr>
                <a:spLocks noChangeShapeType="1"/>
              </p:cNvSpPr>
              <p:nvPr/>
            </p:nvSpPr>
            <p:spPr bwMode="auto">
              <a:xfrm flipV="1">
                <a:off x="5228" y="9720"/>
                <a:ext cx="2692" cy="8"/>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25" name="Text Box 101"/>
              <p:cNvSpPr txBox="1">
                <a:spLocks noChangeArrowheads="1"/>
              </p:cNvSpPr>
              <p:nvPr/>
            </p:nvSpPr>
            <p:spPr bwMode="auto">
              <a:xfrm>
                <a:off x="10258" y="9898"/>
                <a:ext cx="1278" cy="73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供应商设备鉴定试验</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26" name="Line 102"/>
              <p:cNvSpPr>
                <a:spLocks noChangeShapeType="1"/>
              </p:cNvSpPr>
              <p:nvPr/>
            </p:nvSpPr>
            <p:spPr bwMode="auto">
              <a:xfrm>
                <a:off x="9180" y="9720"/>
                <a:ext cx="5408" cy="8"/>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27" name="Line 103"/>
              <p:cNvSpPr>
                <a:spLocks noChangeShapeType="1"/>
              </p:cNvSpPr>
              <p:nvPr/>
            </p:nvSpPr>
            <p:spPr bwMode="auto">
              <a:xfrm flipV="1">
                <a:off x="10761" y="9009"/>
                <a:ext cx="3647" cy="8"/>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28" name="Line 104"/>
              <p:cNvSpPr>
                <a:spLocks noChangeShapeType="1"/>
              </p:cNvSpPr>
              <p:nvPr/>
            </p:nvSpPr>
            <p:spPr bwMode="auto">
              <a:xfrm>
                <a:off x="6848" y="10268"/>
                <a:ext cx="3420" cy="1"/>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29" name="Line 105"/>
              <p:cNvSpPr>
                <a:spLocks noChangeShapeType="1"/>
              </p:cNvSpPr>
              <p:nvPr/>
            </p:nvSpPr>
            <p:spPr bwMode="auto">
              <a:xfrm>
                <a:off x="11528" y="10268"/>
                <a:ext cx="3240" cy="1"/>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30" name="Line 106"/>
              <p:cNvSpPr>
                <a:spLocks noChangeShapeType="1"/>
              </p:cNvSpPr>
              <p:nvPr/>
            </p:nvSpPr>
            <p:spPr bwMode="auto">
              <a:xfrm flipV="1">
                <a:off x="14408" y="5948"/>
                <a:ext cx="1" cy="306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31" name="Line 107"/>
              <p:cNvSpPr>
                <a:spLocks noChangeShapeType="1"/>
              </p:cNvSpPr>
              <p:nvPr/>
            </p:nvSpPr>
            <p:spPr bwMode="auto">
              <a:xfrm flipV="1">
                <a:off x="14588" y="5948"/>
                <a:ext cx="1" cy="378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32" name="Line 108"/>
              <p:cNvSpPr>
                <a:spLocks noChangeShapeType="1"/>
              </p:cNvSpPr>
              <p:nvPr/>
            </p:nvSpPr>
            <p:spPr bwMode="auto">
              <a:xfrm flipV="1">
                <a:off x="14768" y="5948"/>
                <a:ext cx="1" cy="4320"/>
              </a:xfrm>
              <a:prstGeom prst="line">
                <a:avLst/>
              </a:prstGeom>
              <a:noFill/>
              <a:ln w="936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64333" name="Text Box 109"/>
              <p:cNvSpPr txBox="1">
                <a:spLocks noChangeArrowheads="1"/>
              </p:cNvSpPr>
              <p:nvPr/>
            </p:nvSpPr>
            <p:spPr bwMode="auto">
              <a:xfrm>
                <a:off x="4223" y="10808"/>
                <a:ext cx="8203" cy="5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34" name="Text Box 110"/>
              <p:cNvSpPr txBox="1">
                <a:spLocks noChangeArrowheads="1"/>
              </p:cNvSpPr>
              <p:nvPr/>
            </p:nvSpPr>
            <p:spPr bwMode="auto">
              <a:xfrm>
                <a:off x="1618" y="8098"/>
                <a:ext cx="1278" cy="738"/>
              </a:xfrm>
              <a:prstGeom prst="rect">
                <a:avLst/>
              </a:prstGeom>
              <a:solidFill>
                <a:srgbClr val="000000"/>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35" name="Text Box 111"/>
              <p:cNvSpPr txBox="1">
                <a:spLocks noChangeArrowheads="1"/>
              </p:cNvSpPr>
              <p:nvPr/>
            </p:nvSpPr>
            <p:spPr bwMode="auto">
              <a:xfrm>
                <a:off x="1438" y="7858"/>
                <a:ext cx="1278" cy="79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36" name="Line 112"/>
              <p:cNvSpPr>
                <a:spLocks noChangeShapeType="1"/>
              </p:cNvSpPr>
              <p:nvPr/>
            </p:nvSpPr>
            <p:spPr bwMode="auto">
              <a:xfrm>
                <a:off x="1448" y="7748"/>
                <a:ext cx="3420" cy="1"/>
              </a:xfrm>
              <a:prstGeom prst="line">
                <a:avLst/>
              </a:prstGeom>
              <a:noFill/>
              <a:ln w="936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4337" name="Text Box 113"/>
              <p:cNvSpPr txBox="1">
                <a:spLocks noChangeArrowheads="1"/>
              </p:cNvSpPr>
              <p:nvPr/>
            </p:nvSpPr>
            <p:spPr bwMode="auto">
              <a:xfrm>
                <a:off x="1988" y="7388"/>
                <a:ext cx="1798" cy="3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38" name="Text Box 114"/>
              <p:cNvSpPr txBox="1">
                <a:spLocks noChangeArrowheads="1"/>
              </p:cNvSpPr>
              <p:nvPr/>
            </p:nvSpPr>
            <p:spPr bwMode="auto">
              <a:xfrm>
                <a:off x="3068" y="8108"/>
                <a:ext cx="1798" cy="5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向适航机构提交的文件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39" name="Text Box 115"/>
              <p:cNvSpPr txBox="1">
                <a:spLocks noChangeArrowheads="1"/>
              </p:cNvSpPr>
              <p:nvPr/>
            </p:nvSpPr>
            <p:spPr bwMode="auto">
              <a:xfrm>
                <a:off x="1618" y="9358"/>
                <a:ext cx="1278" cy="91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40" name="Text Box 116"/>
              <p:cNvSpPr txBox="1">
                <a:spLocks noChangeArrowheads="1"/>
              </p:cNvSpPr>
              <p:nvPr/>
            </p:nvSpPr>
            <p:spPr bwMode="auto">
              <a:xfrm>
                <a:off x="1438" y="9178"/>
                <a:ext cx="1278" cy="918"/>
              </a:xfrm>
              <a:prstGeom prst="rect">
                <a:avLst/>
              </a:prstGeom>
              <a:solidFill>
                <a:srgbClr val="FFFFFF"/>
              </a:solid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41" name="Text Box 117"/>
              <p:cNvSpPr txBox="1">
                <a:spLocks noChangeArrowheads="1"/>
              </p:cNvSpPr>
              <p:nvPr/>
            </p:nvSpPr>
            <p:spPr bwMode="auto">
              <a:xfrm>
                <a:off x="3068" y="9368"/>
                <a:ext cx="1618" cy="8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Sample Submitted to Cert Agency</a:t>
                </a:r>
              </a:p>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Info only</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564342" name="Text Box 118"/>
            <p:cNvSpPr txBox="1">
              <a:spLocks noChangeArrowheads="1"/>
            </p:cNvSpPr>
            <p:nvPr/>
          </p:nvSpPr>
          <p:spPr bwMode="auto">
            <a:xfrm>
              <a:off x="8100" y="9869"/>
              <a:ext cx="1155" cy="652"/>
            </a:xfrm>
            <a:prstGeom prst="rect">
              <a:avLst/>
            </a:prstGeom>
            <a:no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PFCS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系统描述</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43" name="Text Box 119"/>
            <p:cNvSpPr txBox="1">
              <a:spLocks noChangeArrowheads="1"/>
            </p:cNvSpPr>
            <p:nvPr/>
          </p:nvSpPr>
          <p:spPr bwMode="auto">
            <a:xfrm>
              <a:off x="1800" y="3186"/>
              <a:ext cx="1365" cy="652"/>
            </a:xfrm>
            <a:prstGeom prst="rect">
              <a:avLst/>
            </a:prstGeom>
            <a:no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客户要求</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44" name="Line 120"/>
            <p:cNvSpPr>
              <a:spLocks noChangeShapeType="1"/>
            </p:cNvSpPr>
            <p:nvPr/>
          </p:nvSpPr>
          <p:spPr bwMode="auto">
            <a:xfrm>
              <a:off x="2430" y="3838"/>
              <a:ext cx="0" cy="326"/>
            </a:xfrm>
            <a:prstGeom prst="line">
              <a:avLst/>
            </a:prstGeom>
            <a:noFill/>
            <a:ln w="6350">
              <a:solidFill>
                <a:srgbClr val="000000"/>
              </a:solidFill>
              <a:round/>
              <a:headEnd/>
              <a:tailEnd type="triangle" w="med" len="med"/>
            </a:ln>
          </p:spPr>
          <p:txBody>
            <a:bodyPr vert="horz" wrap="none" lIns="91440" tIns="45720" rIns="91440" bIns="45720" numCol="1" anchor="t" anchorCtr="0" compatLnSpc="1">
              <a:prstTxWarp prst="textNoShape">
                <a:avLst/>
              </a:prstTxWarp>
            </a:bodyPr>
            <a:lstStyle/>
            <a:p>
              <a:endParaRPr lang="zh-CN" altLang="en-US"/>
            </a:p>
          </p:txBody>
        </p:sp>
        <p:sp>
          <p:nvSpPr>
            <p:cNvPr id="564345" name="Text Box 121"/>
            <p:cNvSpPr txBox="1">
              <a:spLocks noChangeArrowheads="1"/>
            </p:cNvSpPr>
            <p:nvPr/>
          </p:nvSpPr>
          <p:spPr bwMode="auto">
            <a:xfrm>
              <a:off x="1590" y="4164"/>
              <a:ext cx="1680" cy="1141"/>
            </a:xfrm>
            <a:prstGeom prst="rect">
              <a:avLst/>
            </a:prstGeom>
            <a:no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系统规范</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系统要求目标</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LRU SCDs</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ICD</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46" name="Line 122"/>
            <p:cNvSpPr>
              <a:spLocks noChangeShapeType="1"/>
            </p:cNvSpPr>
            <p:nvPr/>
          </p:nvSpPr>
          <p:spPr bwMode="auto">
            <a:xfrm flipV="1">
              <a:off x="2430" y="5305"/>
              <a:ext cx="0" cy="489"/>
            </a:xfrm>
            <a:prstGeom prst="line">
              <a:avLst/>
            </a:prstGeom>
            <a:noFill/>
            <a:ln w="6350">
              <a:solidFill>
                <a:srgbClr val="000000"/>
              </a:solidFill>
              <a:round/>
              <a:headEnd/>
              <a:tailEnd type="triangle" w="med" len="med"/>
            </a:ln>
          </p:spPr>
          <p:txBody>
            <a:bodyPr vert="horz" wrap="none" lIns="91440" tIns="45720" rIns="91440" bIns="45720" numCol="1" anchor="t" anchorCtr="0" compatLnSpc="1">
              <a:prstTxWarp prst="textNoShape">
                <a:avLst/>
              </a:prstTxWarp>
            </a:bodyPr>
            <a:lstStyle/>
            <a:p>
              <a:endParaRPr lang="zh-CN" altLang="en-US"/>
            </a:p>
          </p:txBody>
        </p:sp>
        <p:sp>
          <p:nvSpPr>
            <p:cNvPr id="564347" name="Text Box 123"/>
            <p:cNvSpPr txBox="1">
              <a:spLocks noChangeArrowheads="1"/>
            </p:cNvSpPr>
            <p:nvPr/>
          </p:nvSpPr>
          <p:spPr bwMode="auto">
            <a:xfrm>
              <a:off x="1800" y="5794"/>
              <a:ext cx="1155" cy="489"/>
            </a:xfrm>
            <a:prstGeom prst="rect">
              <a:avLst/>
            </a:prstGeom>
            <a:no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适航机构要求</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4348" name="Line 124"/>
            <p:cNvSpPr>
              <a:spLocks noChangeShapeType="1"/>
            </p:cNvSpPr>
            <p:nvPr/>
          </p:nvSpPr>
          <p:spPr bwMode="auto">
            <a:xfrm flipV="1">
              <a:off x="3165" y="5305"/>
              <a:ext cx="0" cy="1304"/>
            </a:xfrm>
            <a:prstGeom prst="line">
              <a:avLst/>
            </a:prstGeom>
            <a:noFill/>
            <a:ln w="6350">
              <a:solidFill>
                <a:srgbClr val="000000"/>
              </a:solidFill>
              <a:round/>
              <a:headEnd/>
              <a:tailEnd type="triangle" w="med" len="med"/>
            </a:ln>
          </p:spPr>
          <p:txBody>
            <a:bodyPr vert="horz" wrap="none" lIns="91440" tIns="45720" rIns="91440" bIns="45720" numCol="1" anchor="t" anchorCtr="0" compatLnSpc="1">
              <a:prstTxWarp prst="textNoShape">
                <a:avLst/>
              </a:prstTxWarp>
            </a:bodyPr>
            <a:lstStyle/>
            <a:p>
              <a:endParaRPr lang="zh-CN" altLang="en-US"/>
            </a:p>
          </p:txBody>
        </p:sp>
        <p:sp>
          <p:nvSpPr>
            <p:cNvPr id="564349" name="Text Box 125"/>
            <p:cNvSpPr txBox="1">
              <a:spLocks noChangeArrowheads="1"/>
            </p:cNvSpPr>
            <p:nvPr/>
          </p:nvSpPr>
          <p:spPr bwMode="auto">
            <a:xfrm>
              <a:off x="2325" y="6609"/>
              <a:ext cx="1155" cy="489"/>
            </a:xfrm>
            <a:prstGeom prst="rect">
              <a:avLst/>
            </a:prstGeom>
            <a:noFill/>
            <a:ln w="6350">
              <a:solidFill>
                <a:srgbClr val="000000"/>
              </a:solidFill>
              <a:miter lim="800000"/>
              <a:headEnd/>
              <a:tailEnd/>
            </a:ln>
          </p:spPr>
          <p:txBody>
            <a:bodyPr vert="horz" wrap="square" lIns="94615" tIns="48895" rIns="94615" bIns="48895"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PFHA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5250" name="Picture 2"/>
          <p:cNvPicPr>
            <a:picLocks noGrp="1" noChangeAspect="1" noChangeArrowheads="1"/>
          </p:cNvPicPr>
          <p:nvPr>
            <p:ph idx="1"/>
          </p:nvPr>
        </p:nvPicPr>
        <p:blipFill>
          <a:blip r:embed="rId2" cstate="print"/>
          <a:srcRect/>
          <a:stretch>
            <a:fillRect/>
          </a:stretch>
        </p:blipFill>
        <p:spPr bwMode="auto">
          <a:xfrm>
            <a:off x="-20353" y="1214422"/>
            <a:ext cx="9152217" cy="5643578"/>
          </a:xfrm>
          <a:prstGeom prst="rect">
            <a:avLst/>
          </a:prstGeom>
          <a:noFill/>
          <a:ln w="9525">
            <a:noFill/>
            <a:miter lim="800000"/>
            <a:headEnd/>
            <a:tailEnd/>
          </a:ln>
          <a:effectLst/>
        </p:spPr>
      </p:pic>
      <p:sp>
        <p:nvSpPr>
          <p:cNvPr id="2" name="标题 1"/>
          <p:cNvSpPr>
            <a:spLocks noGrp="1"/>
          </p:cNvSpPr>
          <p:nvPr>
            <p:ph type="title"/>
          </p:nvPr>
        </p:nvSpPr>
        <p:spPr>
          <a:xfrm>
            <a:off x="142844" y="500042"/>
            <a:ext cx="8458200" cy="576263"/>
          </a:xfrm>
        </p:spPr>
        <p:txBody>
          <a:bodyPr/>
          <a:lstStyle/>
          <a:p>
            <a:r>
              <a:rPr lang="zh-CN" altLang="en-US" dirty="0" smtClean="0"/>
              <a:t>四</a:t>
            </a:r>
            <a:r>
              <a:rPr lang="en-US" altLang="zh-CN" dirty="0" smtClean="0"/>
              <a:t>.</a:t>
            </a:r>
            <a:r>
              <a:rPr lang="zh-CN" altLang="en-US" dirty="0" smtClean="0"/>
              <a:t>型号合格审定过程</a:t>
            </a:r>
            <a:r>
              <a:rPr lang="en-US" altLang="zh-CN" dirty="0" smtClean="0"/>
              <a:t>-</a:t>
            </a:r>
            <a:r>
              <a:rPr lang="zh-CN" altLang="en-US" dirty="0" smtClean="0"/>
              <a:t>符合性计划</a:t>
            </a:r>
            <a:endParaRPr lang="zh-CN" alt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972"/>
              <a:ext cx="4669" cy="775"/>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4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gradFill rotWithShape="0">
              <a:gsLst>
                <a:gs pos="0">
                  <a:srgbClr val="92D050"/>
                </a:gs>
                <a:gs pos="100000">
                  <a:srgbClr val="92D050">
                    <a:gamma/>
                    <a:tint val="20000"/>
                    <a:invGamma/>
                  </a:srgbClr>
                </a:gs>
              </a:gsLst>
              <a:path path="shape">
                <a:fillToRect l="50000" t="50000" r="50000" b="50000"/>
              </a:path>
            </a:gra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bg1">
                      <a:lumMod val="85000"/>
                    </a:schemeClr>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bg1">
                      <a:lumMod val="85000"/>
                    </a:schemeClr>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bg1">
                    <a:lumMod val="85000"/>
                  </a:schemeClr>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320" y="10504"/>
              <a:ext cx="2217"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Calibri" pitchFamily="34" charset="0"/>
                  <a:ea typeface="宋体" pitchFamily="2" charset="-122"/>
                  <a:cs typeface="Times New Roman" pitchFamily="18" charset="0"/>
                </a:rPr>
                <a:t>审定计划</a:t>
              </a:r>
              <a:endParaRPr kumimoji="0" lang="zh-CN" altLang="zh-CN" sz="1800" b="0" i="0" u="none" strike="noStrike" cap="none" normalizeH="0" baseline="0" dirty="0" smtClean="0">
                <a:ln>
                  <a:noFill/>
                </a:ln>
                <a:effectLst/>
                <a:latin typeface="Arial" pitchFamily="34" charset="0"/>
                <a:ea typeface="宋体" pitchFamily="2" charset="-122"/>
              </a:endParaRPr>
            </a:p>
          </p:txBody>
        </p:sp>
      </p:gr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76" name="矩形 75"/>
          <p:cNvSpPr/>
          <p:nvPr/>
        </p:nvSpPr>
        <p:spPr bwMode="auto">
          <a:xfrm>
            <a:off x="179512" y="908720"/>
            <a:ext cx="4320480" cy="5949280"/>
          </a:xfrm>
          <a:prstGeom prst="rect">
            <a:avLst/>
          </a:prstGeom>
          <a:solidFill>
            <a:schemeClr val="accent5"/>
          </a:solidFill>
          <a:ln w="38100"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50000"/>
              </a:lnSpc>
            </a:pPr>
            <a:r>
              <a:rPr lang="zh-CN" altLang="en-US" dirty="0" smtClean="0"/>
              <a:t>第</a:t>
            </a:r>
            <a:r>
              <a:rPr lang="en-US" altLang="zh-CN" dirty="0" smtClean="0"/>
              <a:t>IV</a:t>
            </a:r>
            <a:r>
              <a:rPr lang="zh-CN" altLang="en-US" dirty="0" smtClean="0"/>
              <a:t>阶段：计划实施阶段</a:t>
            </a:r>
            <a:r>
              <a:rPr lang="en-US" altLang="zh-CN" dirty="0" smtClean="0"/>
              <a:t> </a:t>
            </a:r>
          </a:p>
          <a:p>
            <a:pPr>
              <a:lnSpc>
                <a:spcPct val="150000"/>
              </a:lnSpc>
              <a:buFont typeface="Wingdings" pitchFamily="2" charset="2"/>
              <a:buChar char="l"/>
            </a:pPr>
            <a:r>
              <a:rPr lang="zh-CN" altLang="en-US" dirty="0" smtClean="0"/>
              <a:t>目的：</a:t>
            </a:r>
            <a:endParaRPr lang="en-US" altLang="zh-CN" dirty="0" smtClean="0"/>
          </a:p>
          <a:p>
            <a:pPr lvl="1">
              <a:lnSpc>
                <a:spcPct val="150000"/>
              </a:lnSpc>
            </a:pPr>
            <a:r>
              <a:rPr lang="zh-CN" altLang="en-US" sz="1600" dirty="0" smtClean="0"/>
              <a:t>审查方和申请人按照批准的审定计划</a:t>
            </a:r>
            <a:r>
              <a:rPr lang="en-US" altLang="zh-CN" sz="1600" dirty="0" smtClean="0"/>
              <a:t>(CP)</a:t>
            </a:r>
            <a:r>
              <a:rPr lang="zh-CN" altLang="en-US" sz="1600" dirty="0" smtClean="0"/>
              <a:t>和审定项目计划（</a:t>
            </a:r>
            <a:r>
              <a:rPr lang="en-US" altLang="zh-CN" sz="1600" dirty="0" smtClean="0"/>
              <a:t>CPP</a:t>
            </a:r>
            <a:r>
              <a:rPr lang="zh-CN" altLang="en-US" sz="1600" dirty="0" smtClean="0"/>
              <a:t>）或经双方共同签署的专项合格审定计划</a:t>
            </a:r>
            <a:r>
              <a:rPr lang="en-US" altLang="zh-CN" sz="1600" dirty="0" smtClean="0"/>
              <a:t>(PSCP)</a:t>
            </a:r>
            <a:r>
              <a:rPr lang="zh-CN" altLang="en-US" sz="1600" dirty="0" smtClean="0"/>
              <a:t>的开展审定工作。</a:t>
            </a:r>
            <a:endParaRPr lang="en-US" altLang="zh-CN"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0" name="圆角矩形 59"/>
          <p:cNvSpPr/>
          <p:nvPr/>
        </p:nvSpPr>
        <p:spPr>
          <a:xfrm>
            <a:off x="179512" y="2420888"/>
            <a:ext cx="8640960" cy="3847862"/>
          </a:xfrm>
          <a:prstGeom prst="roundRect">
            <a:avLst/>
          </a:prstGeom>
          <a:solidFill>
            <a:schemeClr val="accent5"/>
          </a:solidFill>
          <a:ln w="38100">
            <a:solidFill>
              <a:srgbClr val="FF0000"/>
            </a:solidFill>
          </a:ln>
        </p:spPr>
        <p:txBody>
          <a:bodyPr wrap="square">
            <a:spAutoFit/>
          </a:bodyPr>
          <a:lstStyle/>
          <a:p>
            <a:pPr>
              <a:lnSpc>
                <a:spcPts val="2400"/>
              </a:lnSpc>
              <a:buFont typeface="Wingdings" pitchFamily="2" charset="2"/>
              <a:buChar char="l"/>
            </a:pPr>
            <a:r>
              <a:rPr lang="zh-CN" altLang="en-US" sz="2000" dirty="0" smtClean="0"/>
              <a:t>本阶段的活动分为三类：</a:t>
            </a:r>
            <a:endParaRPr lang="en-US" altLang="zh-CN" sz="2000" dirty="0" smtClean="0"/>
          </a:p>
          <a:p>
            <a:pPr lvl="1">
              <a:lnSpc>
                <a:spcPts val="2400"/>
              </a:lnSpc>
              <a:buFont typeface="Wingdings" pitchFamily="2" charset="2"/>
              <a:buChar char="u"/>
            </a:pPr>
            <a:r>
              <a:rPr lang="zh-CN" altLang="en-US" dirty="0" smtClean="0"/>
              <a:t>符合性验证数据或资料生成类</a:t>
            </a:r>
            <a:endParaRPr lang="en-US" altLang="zh-CN" dirty="0" smtClean="0"/>
          </a:p>
          <a:p>
            <a:pPr lvl="2">
              <a:lnSpc>
                <a:spcPts val="2400"/>
              </a:lnSpc>
            </a:pPr>
            <a:r>
              <a:rPr lang="zh-CN" altLang="en-US" dirty="0" smtClean="0"/>
              <a:t>指与产生符合性验证数据有关的活动，如试验（工程验证试验和飞行试验）、分析、检查等；</a:t>
            </a:r>
          </a:p>
          <a:p>
            <a:pPr lvl="1">
              <a:lnSpc>
                <a:spcPts val="2400"/>
              </a:lnSpc>
              <a:buFont typeface="Wingdings" pitchFamily="2" charset="2"/>
              <a:buChar char="u"/>
            </a:pPr>
            <a:r>
              <a:rPr lang="zh-CN" altLang="en-US" dirty="0" smtClean="0"/>
              <a:t>符合性表明类</a:t>
            </a:r>
            <a:endParaRPr lang="en-US" altLang="zh-CN" dirty="0" smtClean="0"/>
          </a:p>
          <a:p>
            <a:pPr lvl="2">
              <a:lnSpc>
                <a:spcPts val="2400"/>
              </a:lnSpc>
            </a:pPr>
            <a:r>
              <a:rPr lang="zh-CN" altLang="en-US" dirty="0" smtClean="0"/>
              <a:t>指申请人应用符合性验证数据向审查组表明符合性的活动，如编写符合性报告；</a:t>
            </a:r>
          </a:p>
          <a:p>
            <a:pPr lvl="1">
              <a:lnSpc>
                <a:spcPts val="2400"/>
              </a:lnSpc>
              <a:buFont typeface="Wingdings" pitchFamily="2" charset="2"/>
              <a:buChar char="u"/>
            </a:pPr>
            <a:r>
              <a:rPr lang="zh-CN" altLang="en-US" dirty="0" smtClean="0"/>
              <a:t>符合性确认类</a:t>
            </a:r>
            <a:endParaRPr lang="en-US" altLang="zh-CN" dirty="0" smtClean="0"/>
          </a:p>
          <a:p>
            <a:pPr lvl="2">
              <a:lnSpc>
                <a:spcPts val="2400"/>
              </a:lnSpc>
            </a:pPr>
            <a:r>
              <a:rPr lang="zh-CN" altLang="en-US" dirty="0" smtClean="0"/>
              <a:t>审查代表对申请人表明的符合性进行确认的活动，如审查申请人提交的符合性报告、进行必要的飞行试验等来确定型号设计构型、确认型号设计对审定基础的符合性、判断航空器是否有不安全的状态。</a:t>
            </a:r>
            <a:endParaRPr lang="zh-CN" altLang="en-US" dirty="0"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ox(in)">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
        <p:nvSpPr>
          <p:cNvPr id="3" name="内容占位符 2"/>
          <p:cNvSpPr>
            <a:spLocks noGrp="1"/>
          </p:cNvSpPr>
          <p:nvPr>
            <p:ph idx="1"/>
          </p:nvPr>
        </p:nvSpPr>
        <p:spPr>
          <a:xfrm>
            <a:off x="323528" y="1340768"/>
            <a:ext cx="8431428" cy="4787900"/>
          </a:xfrm>
        </p:spPr>
        <p:txBody>
          <a:bodyPr/>
          <a:lstStyle/>
          <a:p>
            <a:pPr>
              <a:lnSpc>
                <a:spcPct val="130000"/>
              </a:lnSpc>
            </a:pPr>
            <a:r>
              <a:rPr lang="zh-CN" altLang="en-US" dirty="0" smtClean="0"/>
              <a:t>型号合格证（</a:t>
            </a:r>
            <a:r>
              <a:rPr lang="en-US" altLang="zh-CN" dirty="0" smtClean="0"/>
              <a:t>TC</a:t>
            </a:r>
            <a:r>
              <a:rPr lang="zh-CN" altLang="en-US" dirty="0" smtClean="0"/>
              <a:t>） </a:t>
            </a:r>
          </a:p>
          <a:p>
            <a:pPr lvl="1">
              <a:lnSpc>
                <a:spcPct val="130000"/>
              </a:lnSpc>
            </a:pPr>
            <a:r>
              <a:rPr lang="zh-CN" altLang="en-US" dirty="0" smtClean="0"/>
              <a:t>型号合格证</a:t>
            </a:r>
            <a:r>
              <a:rPr lang="en-US" altLang="zh-CN" dirty="0" smtClean="0"/>
              <a:t>(Type Certificate)</a:t>
            </a:r>
            <a:r>
              <a:rPr lang="zh-CN" altLang="en-US" dirty="0" smtClean="0"/>
              <a:t>是中国民用航空局（</a:t>
            </a:r>
            <a:r>
              <a:rPr lang="en-US" altLang="zh-CN" dirty="0" smtClean="0"/>
              <a:t>CAAC</a:t>
            </a:r>
            <a:r>
              <a:rPr lang="zh-CN" altLang="en-US" dirty="0" smtClean="0"/>
              <a:t>）依据</a:t>
            </a:r>
            <a:r>
              <a:rPr lang="en-US" altLang="zh-CN" dirty="0" smtClean="0"/>
              <a:t>CCAR21</a:t>
            </a:r>
            <a:r>
              <a:rPr lang="zh-CN" altLang="en-US" dirty="0" smtClean="0"/>
              <a:t>部对</a:t>
            </a:r>
            <a:r>
              <a:rPr lang="zh-CN" altLang="en-US" dirty="0" smtClean="0">
                <a:solidFill>
                  <a:srgbClr val="FF0000"/>
                </a:solidFill>
              </a:rPr>
              <a:t>民用航空产品</a:t>
            </a:r>
            <a:r>
              <a:rPr lang="zh-CN" altLang="en-US" dirty="0" smtClean="0"/>
              <a:t>（指航空器、发动机和螺旋桨）颁发的、用以证明民用航空产品符合相应适航标准和环境保护要求的证件。型号合格证包括：型号设计、使用限制、数据单、有关适航要求和环境保护要求，以及对民用航空产品规定的其限制条件。</a:t>
            </a: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9" name="任意多边形 58"/>
          <p:cNvSpPr/>
          <p:nvPr/>
        </p:nvSpPr>
        <p:spPr bwMode="auto">
          <a:xfrm>
            <a:off x="2051720" y="1412776"/>
            <a:ext cx="7092280" cy="5445224"/>
          </a:xfrm>
          <a:custGeom>
            <a:avLst/>
            <a:gdLst>
              <a:gd name="connsiteX0" fmla="*/ 31897 w 6783572"/>
              <a:gd name="connsiteY0" fmla="*/ 2567 h 4702158"/>
              <a:gd name="connsiteX1" fmla="*/ 31897 w 6783572"/>
              <a:gd name="connsiteY1" fmla="*/ 2567 h 4702158"/>
              <a:gd name="connsiteX2" fmla="*/ 6655981 w 6783572"/>
              <a:gd name="connsiteY2" fmla="*/ 13200 h 4702158"/>
              <a:gd name="connsiteX3" fmla="*/ 6687879 w 6783572"/>
              <a:gd name="connsiteY3" fmla="*/ 2567 h 4702158"/>
              <a:gd name="connsiteX4" fmla="*/ 6772939 w 6783572"/>
              <a:gd name="connsiteY4" fmla="*/ 2567 h 4702158"/>
              <a:gd name="connsiteX5" fmla="*/ 6783572 w 6783572"/>
              <a:gd name="connsiteY5" fmla="*/ 4702158 h 4702158"/>
              <a:gd name="connsiteX6" fmla="*/ 701748 w 6783572"/>
              <a:gd name="connsiteY6" fmla="*/ 4680893 h 4702158"/>
              <a:gd name="connsiteX7" fmla="*/ 701748 w 6783572"/>
              <a:gd name="connsiteY7" fmla="*/ 2320465 h 4702158"/>
              <a:gd name="connsiteX8" fmla="*/ 0 w 6783572"/>
              <a:gd name="connsiteY8" fmla="*/ 2097181 h 4702158"/>
              <a:gd name="connsiteX9" fmla="*/ 31897 w 6783572"/>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680847 w 6762671"/>
              <a:gd name="connsiteY7" fmla="*/ 2320465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648072 w 6762671"/>
              <a:gd name="connsiteY7" fmla="*/ 2495645 h 4702158"/>
              <a:gd name="connsiteX8" fmla="*/ 0 w 6762671"/>
              <a:gd name="connsiteY8" fmla="*/ 2293295 h 4702158"/>
              <a:gd name="connsiteX9" fmla="*/ 10996 w 6762671"/>
              <a:gd name="connsiteY9" fmla="*/ 2567 h 470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62671" h="4702158">
                <a:moveTo>
                  <a:pt x="10996" y="2567"/>
                </a:moveTo>
                <a:lnTo>
                  <a:pt x="10996" y="2567"/>
                </a:lnTo>
                <a:lnTo>
                  <a:pt x="6635080" y="13200"/>
                </a:lnTo>
                <a:cubicBezTo>
                  <a:pt x="6646288" y="13200"/>
                  <a:pt x="6655816" y="3582"/>
                  <a:pt x="6666978" y="2567"/>
                </a:cubicBezTo>
                <a:cubicBezTo>
                  <a:pt x="6695215" y="0"/>
                  <a:pt x="6723685" y="2567"/>
                  <a:pt x="6752038" y="2567"/>
                </a:cubicBezTo>
                <a:cubicBezTo>
                  <a:pt x="6755582" y="1569097"/>
                  <a:pt x="6759127" y="3135628"/>
                  <a:pt x="6762671" y="4702158"/>
                </a:cubicBezTo>
                <a:lnTo>
                  <a:pt x="680847" y="4680893"/>
                </a:lnTo>
                <a:lnTo>
                  <a:pt x="648072" y="2495645"/>
                </a:lnTo>
                <a:lnTo>
                  <a:pt x="0" y="2293295"/>
                </a:lnTo>
                <a:cubicBezTo>
                  <a:pt x="3665" y="1529719"/>
                  <a:pt x="7331" y="766143"/>
                  <a:pt x="10996" y="2567"/>
                </a:cubicBezTo>
                <a:close/>
              </a:path>
            </a:pathLst>
          </a:custGeom>
          <a:solidFill>
            <a:schemeClr val="accent5"/>
          </a:solidFill>
          <a:ln w="38100"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160"/>
              </a:lnSpc>
              <a:buFont typeface="Wingdings" pitchFamily="2" charset="2"/>
              <a:buChar char="l"/>
            </a:pPr>
            <a:r>
              <a:rPr lang="zh-CN" altLang="en-US" dirty="0" smtClean="0"/>
              <a:t>主要工作事项：</a:t>
            </a:r>
            <a:endParaRPr lang="en-US" altLang="zh-CN" dirty="0" smtClean="0"/>
          </a:p>
          <a:p>
            <a:pPr>
              <a:lnSpc>
                <a:spcPts val="2160"/>
              </a:lnSpc>
            </a:pPr>
            <a:r>
              <a:rPr lang="en-US" altLang="zh-CN" dirty="0" smtClean="0"/>
              <a:t>(1)</a:t>
            </a:r>
            <a:r>
              <a:rPr lang="zh-CN" altLang="en-US" dirty="0" smtClean="0"/>
              <a:t>工程验证试验</a:t>
            </a:r>
            <a:endParaRPr lang="en-US" altLang="zh-CN" dirty="0" smtClean="0"/>
          </a:p>
          <a:p>
            <a:pPr>
              <a:lnSpc>
                <a:spcPts val="2160"/>
              </a:lnSpc>
            </a:pPr>
            <a:r>
              <a:rPr lang="zh-CN" altLang="en-US" sz="1600" dirty="0" smtClean="0"/>
              <a:t>典型的工程验证试验有：零部件鉴定试验、系统功能试验、铁鸟试验、疲劳试验、燃烧试验、起落架落震试验、地面振动试验、电磁干扰试验以及航空器地面验证试验等。验证试验审查过程：</a:t>
            </a:r>
            <a:endParaRPr lang="en-US" altLang="zh-CN" dirty="0" smtClean="0"/>
          </a:p>
          <a:p>
            <a:pPr>
              <a:lnSpc>
                <a:spcPts val="2160"/>
              </a:lnSpc>
              <a:buFont typeface="Wingdings" pitchFamily="2" charset="2"/>
              <a:buChar char="u"/>
            </a:pPr>
            <a:r>
              <a:rPr lang="zh-CN" altLang="en-US" sz="1600" dirty="0" smtClean="0"/>
              <a:t>试验大纲的审查和批准，型号资料批准表（</a:t>
            </a:r>
            <a:r>
              <a:rPr lang="en-US" altLang="zh-CN" sz="1600" dirty="0" smtClean="0"/>
              <a:t>CAAC</a:t>
            </a:r>
            <a:r>
              <a:rPr lang="zh-CN" altLang="en-US" sz="1600" dirty="0" smtClean="0"/>
              <a:t>表</a:t>
            </a:r>
            <a:r>
              <a:rPr lang="en-US" altLang="zh-CN" sz="1600" dirty="0" smtClean="0"/>
              <a:t>AAC-039</a:t>
            </a:r>
            <a:r>
              <a:rPr lang="zh-CN" altLang="en-US" sz="1600" dirty="0" smtClean="0"/>
              <a:t>）</a:t>
            </a:r>
            <a:endParaRPr lang="en-US" altLang="zh-CN" sz="1600" dirty="0" smtClean="0"/>
          </a:p>
          <a:p>
            <a:pPr>
              <a:lnSpc>
                <a:spcPts val="2160"/>
              </a:lnSpc>
              <a:buFont typeface="Wingdings" pitchFamily="2" charset="2"/>
              <a:buChar char="u"/>
            </a:pPr>
            <a:r>
              <a:rPr lang="zh-CN" altLang="en-US" sz="1600" dirty="0" smtClean="0"/>
              <a:t>发出制造符合性检查请求单</a:t>
            </a:r>
            <a:r>
              <a:rPr lang="en-US" altLang="zh-CN" sz="1600" dirty="0" smtClean="0"/>
              <a:t>(CAAC</a:t>
            </a:r>
            <a:r>
              <a:rPr lang="zh-CN" altLang="en-US" sz="1600" dirty="0" smtClean="0"/>
              <a:t>表</a:t>
            </a:r>
            <a:r>
              <a:rPr lang="en-US" altLang="zh-CN" sz="1600" dirty="0" smtClean="0"/>
              <a:t>AAC-121)</a:t>
            </a:r>
          </a:p>
          <a:p>
            <a:pPr>
              <a:lnSpc>
                <a:spcPts val="2160"/>
              </a:lnSpc>
              <a:buFont typeface="Wingdings" pitchFamily="2" charset="2"/>
              <a:buChar char="u"/>
            </a:pPr>
            <a:r>
              <a:rPr lang="zh-CN" altLang="en-US" sz="1600" dirty="0" smtClean="0"/>
              <a:t>申请人提交制造符合性声明</a:t>
            </a:r>
            <a:r>
              <a:rPr lang="en-US" altLang="zh-CN" sz="1600" dirty="0" smtClean="0"/>
              <a:t>(CAAC</a:t>
            </a:r>
            <a:r>
              <a:rPr lang="zh-CN" altLang="en-US" sz="1600" dirty="0" smtClean="0"/>
              <a:t>表</a:t>
            </a:r>
            <a:r>
              <a:rPr lang="en-US" altLang="zh-CN" sz="1600" dirty="0" smtClean="0"/>
              <a:t>AAC-037)</a:t>
            </a:r>
          </a:p>
          <a:p>
            <a:pPr lvl="2">
              <a:lnSpc>
                <a:spcPts val="2160"/>
              </a:lnSpc>
              <a:buFont typeface="Wingdings" pitchFamily="2" charset="2"/>
              <a:buChar char="u"/>
            </a:pPr>
            <a:r>
              <a:rPr lang="zh-CN" altLang="en-US" sz="1600" dirty="0" smtClean="0"/>
              <a:t>制造检查代表对试验产品（试验件零件、组件、安装过程、功能试验等）、试验装置（试验产品的安装、试验设备和试验设施等）和人员资格等进行检查。检查结果记录在制造符合性检查记录表（</a:t>
            </a:r>
            <a:r>
              <a:rPr lang="en-US" altLang="zh-CN" sz="1600" dirty="0" smtClean="0"/>
              <a:t>CAAC</a:t>
            </a:r>
            <a:r>
              <a:rPr lang="zh-CN" altLang="en-US" sz="1600" dirty="0" smtClean="0"/>
              <a:t>表</a:t>
            </a:r>
            <a:r>
              <a:rPr lang="en-US" altLang="zh-CN" sz="1600" dirty="0" smtClean="0"/>
              <a:t>AAC-034</a:t>
            </a:r>
            <a:r>
              <a:rPr lang="zh-CN" altLang="en-US" sz="1600" dirty="0" smtClean="0"/>
              <a:t>）里，并根据制造符合性检查请求单的要求对试验产品签发批准放行证书</a:t>
            </a:r>
            <a:r>
              <a:rPr lang="en-US" altLang="zh-CN" sz="1600" dirty="0" smtClean="0"/>
              <a:t>/</a:t>
            </a:r>
            <a:r>
              <a:rPr lang="zh-CN" altLang="en-US" sz="1600" dirty="0" smtClean="0"/>
              <a:t>适航批准标签（</a:t>
            </a:r>
            <a:r>
              <a:rPr lang="en-US" altLang="zh-CN" sz="1600" dirty="0" smtClean="0"/>
              <a:t>CAAC</a:t>
            </a:r>
            <a:r>
              <a:rPr lang="zh-CN" altLang="en-US" sz="1600" dirty="0" smtClean="0"/>
              <a:t>表</a:t>
            </a:r>
            <a:r>
              <a:rPr lang="en-US" altLang="zh-CN" sz="1600" dirty="0" smtClean="0"/>
              <a:t>AAC-038</a:t>
            </a:r>
            <a:r>
              <a:rPr lang="zh-CN" altLang="en-US" sz="1600" dirty="0" smtClean="0"/>
              <a:t>）</a:t>
            </a:r>
            <a:endParaRPr lang="en-US" altLang="zh-CN" sz="1600" dirty="0" smtClean="0"/>
          </a:p>
          <a:p>
            <a:pPr lvl="2">
              <a:lnSpc>
                <a:spcPts val="2160"/>
              </a:lnSpc>
              <a:buFont typeface="Wingdings" pitchFamily="2" charset="2"/>
              <a:buChar char="u"/>
            </a:pPr>
            <a:r>
              <a:rPr lang="zh-CN" altLang="en-US" sz="1600" dirty="0" smtClean="0"/>
              <a:t>工程审查代表审查制造符合性检查代表的检查结果，以判断试验产品、试验装置状态是否满足开展验证试验的要求。</a:t>
            </a:r>
          </a:p>
          <a:p>
            <a:pPr lvl="2">
              <a:lnSpc>
                <a:spcPts val="2160"/>
              </a:lnSpc>
              <a:buFont typeface="Wingdings" pitchFamily="2" charset="2"/>
              <a:buChar char="u"/>
            </a:pPr>
            <a:r>
              <a:rPr lang="zh-CN" altLang="en-US" sz="1600" dirty="0" smtClean="0"/>
              <a:t>审查代表或委托委任代表或是制造检查代表目击试验过程中，对发现的问题以试验观察问题记录单（</a:t>
            </a:r>
            <a:r>
              <a:rPr lang="en-US" altLang="zh-CN" sz="1600" dirty="0" smtClean="0"/>
              <a:t>CAAC</a:t>
            </a:r>
            <a:r>
              <a:rPr lang="zh-CN" altLang="en-US" sz="1600" dirty="0" smtClean="0"/>
              <a:t>表</a:t>
            </a:r>
            <a:r>
              <a:rPr lang="en-US" altLang="zh-CN" sz="1600" dirty="0" smtClean="0"/>
              <a:t>AAC-210</a:t>
            </a:r>
            <a:r>
              <a:rPr lang="zh-CN" altLang="en-US" sz="1600" dirty="0" smtClean="0"/>
              <a:t>）</a:t>
            </a:r>
          </a:p>
          <a:p>
            <a:pPr lvl="2">
              <a:lnSpc>
                <a:spcPts val="2160"/>
              </a:lnSpc>
              <a:buFont typeface="Wingdings" pitchFamily="2" charset="2"/>
              <a:buChar char="u"/>
            </a:pPr>
            <a:r>
              <a:rPr lang="zh-CN" altLang="en-US" sz="1600" dirty="0" smtClean="0"/>
              <a:t>目击试验观察报告</a:t>
            </a:r>
            <a:r>
              <a:rPr lang="en-US" altLang="zh-CN" sz="1600" dirty="0" smtClean="0"/>
              <a:t>(CAAC</a:t>
            </a:r>
            <a:r>
              <a:rPr lang="zh-CN" altLang="en-US" sz="1600" dirty="0" smtClean="0"/>
              <a:t>表</a:t>
            </a:r>
            <a:r>
              <a:rPr lang="en-US" altLang="zh-CN" sz="1600" dirty="0" smtClean="0"/>
              <a:t>AAC-122)</a:t>
            </a:r>
          </a:p>
          <a:p>
            <a:pPr lvl="2">
              <a:lnSpc>
                <a:spcPts val="2160"/>
              </a:lnSpc>
              <a:buFont typeface="Wingdings" pitchFamily="2" charset="2"/>
              <a:buChar char="u"/>
            </a:pPr>
            <a:r>
              <a:rPr lang="zh-CN" altLang="en-US" sz="1600" dirty="0" smtClean="0"/>
              <a:t>申请人提交工程验证试验报告</a:t>
            </a:r>
          </a:p>
          <a:p>
            <a:pPr marL="0" marR="0" indent="0" algn="l" defTabSz="914400" rtl="0" eaLnBrk="1" fontAlgn="base" latinLnBrk="0" hangingPunct="1">
              <a:lnSpc>
                <a:spcPts val="216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ox(in)">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0" y="-24"/>
            <a:ext cx="9144000" cy="642942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idx="1"/>
          </p:nvPr>
        </p:nvGraphicFramePr>
        <p:xfrm>
          <a:off x="357158" y="1571612"/>
          <a:ext cx="8358245" cy="4736160"/>
        </p:xfrm>
        <a:graphic>
          <a:graphicData uri="http://schemas.openxmlformats.org/drawingml/2006/table">
            <a:tbl>
              <a:tblPr/>
              <a:tblGrid>
                <a:gridCol w="785818"/>
                <a:gridCol w="3000396"/>
                <a:gridCol w="4572031"/>
              </a:tblGrid>
              <a:tr h="288000">
                <a:tc>
                  <a:txBody>
                    <a:bodyPr/>
                    <a:lstStyle/>
                    <a:p>
                      <a:pPr algn="ctr">
                        <a:spcAft>
                          <a:spcPts val="0"/>
                        </a:spcAft>
                      </a:pPr>
                      <a:r>
                        <a:rPr lang="zh-CN" sz="1400" b="1" kern="100" dirty="0">
                          <a:solidFill>
                            <a:schemeClr val="tx1"/>
                          </a:solidFill>
                          <a:latin typeface="Arial"/>
                          <a:ea typeface="仿宋_GB2312"/>
                          <a:cs typeface="Arial"/>
                        </a:rPr>
                        <a:t>本报告章节号</a:t>
                      </a:r>
                      <a:endParaRPr lang="zh-CN" sz="1600" b="1" kern="100" dirty="0">
                        <a:solidFill>
                          <a:schemeClr val="tx1"/>
                        </a:solidFill>
                        <a:latin typeface="Arial"/>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chemeClr val="tx1"/>
                          </a:solidFill>
                          <a:latin typeface="Arial"/>
                          <a:ea typeface="仿宋_GB2312"/>
                          <a:cs typeface="Arial"/>
                        </a:rPr>
                        <a:t>试验项目</a:t>
                      </a:r>
                      <a:endParaRPr lang="zh-CN" sz="1600" b="1" kern="100" dirty="0">
                        <a:solidFill>
                          <a:schemeClr val="tx1"/>
                        </a:solidFill>
                        <a:latin typeface="Arial"/>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chemeClr val="tx1"/>
                          </a:solidFill>
                          <a:latin typeface="Arial"/>
                          <a:ea typeface="仿宋_GB2312"/>
                          <a:cs typeface="Arial"/>
                        </a:rPr>
                        <a:t>验证的</a:t>
                      </a:r>
                      <a:r>
                        <a:rPr lang="en-US" sz="1400" b="1" kern="100" dirty="0">
                          <a:solidFill>
                            <a:schemeClr val="tx1"/>
                          </a:solidFill>
                          <a:latin typeface="Arial"/>
                          <a:ea typeface="仿宋_GB2312"/>
                          <a:cs typeface="Arial"/>
                        </a:rPr>
                        <a:t>CCAR25</a:t>
                      </a:r>
                      <a:r>
                        <a:rPr lang="zh-CN" sz="1400" b="1" kern="100" dirty="0">
                          <a:solidFill>
                            <a:schemeClr val="tx1"/>
                          </a:solidFill>
                          <a:latin typeface="Arial"/>
                          <a:ea typeface="仿宋_GB2312"/>
                          <a:cs typeface="Arial"/>
                        </a:rPr>
                        <a:t>部适航条款及适航专用条件</a:t>
                      </a:r>
                      <a:endParaRPr lang="zh-CN" sz="1600" b="1" kern="100" dirty="0">
                        <a:solidFill>
                          <a:schemeClr val="tx1"/>
                        </a:solidFill>
                        <a:latin typeface="Arial"/>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7</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仿宋_GB2312"/>
                          <a:cs typeface="Arial"/>
                        </a:rPr>
                        <a:t>力纷争均衡及监控试验</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a:latin typeface="Arial"/>
                          <a:ea typeface="仿宋_GB2312"/>
                          <a:cs typeface="Arial"/>
                        </a:rPr>
                        <a:t>671(c)(1)(2), 1309(c)(d)</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8</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仿宋_GB2312"/>
                          <a:cs typeface="Arial"/>
                        </a:rPr>
                        <a:t>振荡故障检测试验</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a:latin typeface="Arial"/>
                          <a:ea typeface="仿宋_GB2312"/>
                          <a:cs typeface="Arial"/>
                        </a:rPr>
                        <a:t>671(c)(1)(2), 672(a)(c), 1309(c)(d), SE007.1(2), SE007.2</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9</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仿宋_GB2312"/>
                          <a:cs typeface="Arial"/>
                        </a:rPr>
                        <a:t>瞬态故障检测试验</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a:latin typeface="Arial"/>
                          <a:ea typeface="仿宋_GB2312"/>
                          <a:cs typeface="Arial"/>
                        </a:rPr>
                        <a:t>671(c)(1)(2), 672(a)(c), 1309(c)(d), SE007.1(2), SE007.1(3)</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10</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Arial"/>
                          <a:ea typeface="仿宋_GB2312"/>
                          <a:cs typeface="Arial"/>
                        </a:rPr>
                        <a:t>RAM-LVDT</a:t>
                      </a:r>
                      <a:r>
                        <a:rPr lang="zh-CN" sz="1400" kern="100" dirty="0">
                          <a:latin typeface="Arial"/>
                          <a:ea typeface="仿宋_GB2312"/>
                          <a:cs typeface="Arial"/>
                        </a:rPr>
                        <a:t>断开试验</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a:latin typeface="Arial"/>
                          <a:ea typeface="仿宋_GB2312"/>
                          <a:cs typeface="Arial"/>
                        </a:rPr>
                        <a:t>671(c)(1)(2), 672(a)(c), 1309(c)(d)</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11</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仿宋_GB2312"/>
                          <a:cs typeface="Arial"/>
                        </a:rPr>
                        <a:t>空速信号故障试验</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671(c)(1)(2), 672(a)(c), 1309(c)(d)</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12</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Arial"/>
                          <a:ea typeface="仿宋_GB2312"/>
                          <a:cs typeface="Arial"/>
                        </a:rPr>
                        <a:t>飞控系统所需电源故障模拟试验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kern="100" dirty="0">
                          <a:latin typeface="Arial"/>
                          <a:ea typeface="仿宋_GB2312"/>
                          <a:cs typeface="Arial"/>
                        </a:rPr>
                        <a:t>671(c)(1)(2)</a:t>
                      </a:r>
                      <a:r>
                        <a:rPr lang="en-US" sz="1400" kern="100" dirty="0">
                          <a:latin typeface="Arial"/>
                          <a:ea typeface="仿宋_GB2312"/>
                          <a:cs typeface="Arial"/>
                        </a:rPr>
                        <a:t>, </a:t>
                      </a:r>
                      <a:r>
                        <a:rPr lang="it-IT" sz="1400" kern="100" dirty="0">
                          <a:latin typeface="Arial"/>
                          <a:ea typeface="仿宋_GB2312"/>
                          <a:cs typeface="Arial"/>
                        </a:rPr>
                        <a:t>672(a)(c)</a:t>
                      </a:r>
                      <a:r>
                        <a:rPr lang="en-US" sz="1400" kern="100" dirty="0">
                          <a:latin typeface="Arial"/>
                          <a:ea typeface="仿宋_GB2312"/>
                          <a:cs typeface="Arial"/>
                        </a:rPr>
                        <a:t>, </a:t>
                      </a:r>
                      <a:r>
                        <a:rPr lang="it-IT" sz="1400" kern="100" dirty="0">
                          <a:latin typeface="Arial"/>
                          <a:ea typeface="仿宋_GB2312"/>
                          <a:cs typeface="Arial"/>
                        </a:rPr>
                        <a:t>1309(c)(d)</a:t>
                      </a:r>
                      <a:r>
                        <a:rPr lang="en-US" sz="1400" kern="100" dirty="0">
                          <a:latin typeface="Arial"/>
                          <a:ea typeface="仿宋_GB2312"/>
                          <a:cs typeface="Arial"/>
                        </a:rPr>
                        <a:t>, </a:t>
                      </a:r>
                      <a:r>
                        <a:rPr lang="it-IT" sz="1400" kern="100" dirty="0">
                          <a:latin typeface="Arial"/>
                          <a:ea typeface="仿宋_GB2312"/>
                          <a:cs typeface="Arial"/>
                        </a:rPr>
                        <a:t>SE002</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13</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Arial"/>
                          <a:ea typeface="仿宋_GB2312"/>
                          <a:cs typeface="Arial"/>
                        </a:rPr>
                        <a:t>飞控系统所需液压源故障模拟试验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671(c)(1)(2), 672(a)(c), 1309(c)(d)</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14</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Arial"/>
                          <a:ea typeface="仿宋_GB2312"/>
                          <a:cs typeface="Arial"/>
                        </a:rPr>
                        <a:t>舵面频率特性试验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SE007.1(1), SE007.2</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15</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Arial"/>
                          <a:ea typeface="仿宋_GB2312"/>
                          <a:cs typeface="Arial"/>
                        </a:rPr>
                        <a:t>襟</a:t>
                      </a:r>
                      <a:r>
                        <a:rPr lang="en-US" sz="1400" kern="100">
                          <a:latin typeface="Arial"/>
                          <a:ea typeface="仿宋_GB2312"/>
                          <a:cs typeface="Arial"/>
                        </a:rPr>
                        <a:t>/</a:t>
                      </a:r>
                      <a:r>
                        <a:rPr lang="zh-CN" sz="1400" kern="100">
                          <a:latin typeface="Arial"/>
                          <a:ea typeface="仿宋_GB2312"/>
                          <a:cs typeface="Arial"/>
                        </a:rPr>
                        <a:t>缝翼系统故障试验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671(c)(1)(2), 672(a)(c), 1309(c)(d), 699(a)</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16</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Arial"/>
                          <a:ea typeface="仿宋_GB2312"/>
                          <a:cs typeface="Arial"/>
                        </a:rPr>
                        <a:t>水平安定面系统故障试验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671(c)(1)(2), 672(a)(c), 1309(c)(d)</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17</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Arial"/>
                          <a:ea typeface="仿宋_GB2312"/>
                          <a:cs typeface="Arial"/>
                        </a:rPr>
                        <a:t>卡阻试验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671(c)(3), 672(a)(b), 1309(c)</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18</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Arial"/>
                          <a:ea typeface="仿宋_GB2312"/>
                          <a:cs typeface="Arial"/>
                        </a:rPr>
                        <a:t>增益试验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671(a)</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19</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Arial"/>
                          <a:ea typeface="仿宋_GB2312"/>
                          <a:cs typeface="Arial"/>
                        </a:rPr>
                        <a:t>VF+9 </a:t>
                      </a:r>
                      <a:r>
                        <a:rPr lang="zh-CN" sz="1400" kern="100">
                          <a:latin typeface="Arial"/>
                          <a:ea typeface="仿宋_GB2312"/>
                          <a:cs typeface="Arial"/>
                        </a:rPr>
                        <a:t>节时缝翼收起试验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697(d)</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algn="ctr">
                        <a:spcAft>
                          <a:spcPts val="0"/>
                        </a:spcAft>
                      </a:pPr>
                      <a:r>
                        <a:rPr lang="en-US" sz="1400" kern="100" dirty="0">
                          <a:latin typeface="Arial"/>
                          <a:ea typeface="仿宋_GB2312"/>
                          <a:cs typeface="Arial"/>
                        </a:rPr>
                        <a:t>20</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Arial"/>
                          <a:ea typeface="仿宋_GB2312"/>
                          <a:cs typeface="Arial"/>
                        </a:rPr>
                        <a:t>驾驶舱操纵器件试验</a:t>
                      </a:r>
                      <a:endParaRPr lang="zh-CN" sz="1600" kern="10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00" dirty="0">
                          <a:latin typeface="Arial"/>
                          <a:ea typeface="仿宋_GB2312"/>
                          <a:cs typeface="Arial"/>
                        </a:rPr>
                        <a:t>671(a), 697(c)</a:t>
                      </a:r>
                      <a:endParaRPr lang="zh-CN" sz="1600" kern="100" dirty="0">
                        <a:latin typeface="Arial"/>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标题 2"/>
          <p:cNvSpPr>
            <a:spLocks noGrp="1"/>
          </p:cNvSpPr>
          <p:nvPr>
            <p:ph type="title"/>
          </p:nvPr>
        </p:nvSpPr>
        <p:spPr/>
        <p:txBody>
          <a:bodyPr/>
          <a:lstStyle/>
          <a:p>
            <a:r>
              <a:rPr lang="zh-CN" altLang="en-US" dirty="0" smtClean="0"/>
              <a:t>试验项目与条款的关系</a:t>
            </a:r>
            <a:endParaRPr lang="zh-CN" altLang="en-US" dirty="0"/>
          </a:p>
        </p:txBody>
      </p:sp>
      <p:sp>
        <p:nvSpPr>
          <p:cNvPr id="4099" name="Rectangle 3"/>
          <p:cNvSpPr>
            <a:spLocks noChangeArrowheads="1"/>
          </p:cNvSpPr>
          <p:nvPr/>
        </p:nvSpPr>
        <p:spPr bwMode="auto">
          <a:xfrm>
            <a:off x="1428728" y="1142984"/>
            <a:ext cx="671517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56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Arial" pitchFamily="34" charset="0"/>
                <a:ea typeface="仿宋_GB2312" charset="-122"/>
                <a:cs typeface="Arial" pitchFamily="34" charset="0"/>
              </a:rPr>
              <a:t>表</a:t>
            </a:r>
            <a:r>
              <a:rPr kumimoji="0" lang="en-US" altLang="zh-CN" b="0" i="0" u="none" strike="noStrike" cap="none" normalizeH="0" baseline="0" dirty="0" smtClean="0">
                <a:ln>
                  <a:noFill/>
                </a:ln>
                <a:solidFill>
                  <a:schemeClr val="tx1"/>
                </a:solidFill>
                <a:effectLst/>
                <a:latin typeface="Arial" pitchFamily="34" charset="0"/>
                <a:ea typeface="仿宋_GB2312" charset="-122"/>
                <a:cs typeface="Arial" pitchFamily="34" charset="0"/>
              </a:rPr>
              <a:t>4-1  ARJ21-700</a:t>
            </a:r>
            <a:r>
              <a:rPr kumimoji="0" lang="zh-CN" altLang="en-US" b="0" i="0" u="none" strike="noStrike" cap="none" normalizeH="0" baseline="0" dirty="0" smtClean="0">
                <a:ln>
                  <a:noFill/>
                </a:ln>
                <a:solidFill>
                  <a:schemeClr val="tx1"/>
                </a:solidFill>
                <a:effectLst/>
                <a:latin typeface="Arial" pitchFamily="34" charset="0"/>
                <a:ea typeface="仿宋_GB2312" charset="-122"/>
                <a:cs typeface="Arial" pitchFamily="34" charset="0"/>
              </a:rPr>
              <a:t>飞机飞控系统铁鸟适航验证试验项目表</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4000496" y="1000108"/>
            <a:ext cx="5143504" cy="5857892"/>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142844" y="953739"/>
            <a:ext cx="4000528" cy="590426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9" name="任意多边形 58"/>
          <p:cNvSpPr/>
          <p:nvPr/>
        </p:nvSpPr>
        <p:spPr bwMode="auto">
          <a:xfrm>
            <a:off x="2051720" y="1124744"/>
            <a:ext cx="7092280" cy="5733256"/>
          </a:xfrm>
          <a:custGeom>
            <a:avLst/>
            <a:gdLst>
              <a:gd name="connsiteX0" fmla="*/ 31897 w 6783572"/>
              <a:gd name="connsiteY0" fmla="*/ 2567 h 4702158"/>
              <a:gd name="connsiteX1" fmla="*/ 31897 w 6783572"/>
              <a:gd name="connsiteY1" fmla="*/ 2567 h 4702158"/>
              <a:gd name="connsiteX2" fmla="*/ 6655981 w 6783572"/>
              <a:gd name="connsiteY2" fmla="*/ 13200 h 4702158"/>
              <a:gd name="connsiteX3" fmla="*/ 6687879 w 6783572"/>
              <a:gd name="connsiteY3" fmla="*/ 2567 h 4702158"/>
              <a:gd name="connsiteX4" fmla="*/ 6772939 w 6783572"/>
              <a:gd name="connsiteY4" fmla="*/ 2567 h 4702158"/>
              <a:gd name="connsiteX5" fmla="*/ 6783572 w 6783572"/>
              <a:gd name="connsiteY5" fmla="*/ 4702158 h 4702158"/>
              <a:gd name="connsiteX6" fmla="*/ 701748 w 6783572"/>
              <a:gd name="connsiteY6" fmla="*/ 4680893 h 4702158"/>
              <a:gd name="connsiteX7" fmla="*/ 701748 w 6783572"/>
              <a:gd name="connsiteY7" fmla="*/ 2320465 h 4702158"/>
              <a:gd name="connsiteX8" fmla="*/ 0 w 6783572"/>
              <a:gd name="connsiteY8" fmla="*/ 2097181 h 4702158"/>
              <a:gd name="connsiteX9" fmla="*/ 31897 w 6783572"/>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680847 w 6762671"/>
              <a:gd name="connsiteY7" fmla="*/ 2320465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648072 w 6762671"/>
              <a:gd name="connsiteY7" fmla="*/ 2495645 h 4702158"/>
              <a:gd name="connsiteX8" fmla="*/ 0 w 6762671"/>
              <a:gd name="connsiteY8" fmla="*/ 2293295 h 4702158"/>
              <a:gd name="connsiteX9" fmla="*/ 10996 w 6762671"/>
              <a:gd name="connsiteY9" fmla="*/ 2567 h 470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62671" h="4702158">
                <a:moveTo>
                  <a:pt x="10996" y="2567"/>
                </a:moveTo>
                <a:lnTo>
                  <a:pt x="10996" y="2567"/>
                </a:lnTo>
                <a:lnTo>
                  <a:pt x="6635080" y="13200"/>
                </a:lnTo>
                <a:cubicBezTo>
                  <a:pt x="6646288" y="13200"/>
                  <a:pt x="6655816" y="3582"/>
                  <a:pt x="6666978" y="2567"/>
                </a:cubicBezTo>
                <a:cubicBezTo>
                  <a:pt x="6695215" y="0"/>
                  <a:pt x="6723685" y="2567"/>
                  <a:pt x="6752038" y="2567"/>
                </a:cubicBezTo>
                <a:cubicBezTo>
                  <a:pt x="6755582" y="1569097"/>
                  <a:pt x="6759127" y="3135628"/>
                  <a:pt x="6762671" y="4702158"/>
                </a:cubicBezTo>
                <a:lnTo>
                  <a:pt x="680847" y="4680893"/>
                </a:lnTo>
                <a:lnTo>
                  <a:pt x="648072" y="2495645"/>
                </a:lnTo>
                <a:lnTo>
                  <a:pt x="0" y="2293295"/>
                </a:lnTo>
                <a:cubicBezTo>
                  <a:pt x="3665" y="1529719"/>
                  <a:pt x="7331" y="766143"/>
                  <a:pt x="10996" y="2567"/>
                </a:cubicBezTo>
                <a:close/>
              </a:path>
            </a:pathLst>
          </a:custGeom>
          <a:solidFill>
            <a:schemeClr val="accent5"/>
          </a:solidFill>
          <a:ln w="38100"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160"/>
              </a:lnSpc>
              <a:buFont typeface="Wingdings" pitchFamily="2" charset="2"/>
              <a:buChar char="l"/>
            </a:pPr>
            <a:r>
              <a:rPr lang="zh-CN" altLang="en-US" dirty="0" smtClean="0"/>
              <a:t>主要工作事项：</a:t>
            </a:r>
            <a:endParaRPr lang="en-US" altLang="zh-CN" dirty="0" smtClean="0"/>
          </a:p>
          <a:p>
            <a:pPr>
              <a:lnSpc>
                <a:spcPts val="2160"/>
              </a:lnSpc>
            </a:pPr>
            <a:r>
              <a:rPr lang="en-US" altLang="zh-CN" dirty="0" smtClean="0"/>
              <a:t>(2) </a:t>
            </a:r>
            <a:r>
              <a:rPr lang="zh-CN" altLang="en-US" dirty="0" smtClean="0"/>
              <a:t>工程符合性检查</a:t>
            </a:r>
            <a:endParaRPr lang="en-US" altLang="zh-CN" dirty="0" smtClean="0"/>
          </a:p>
          <a:p>
            <a:pPr>
              <a:lnSpc>
                <a:spcPts val="2160"/>
              </a:lnSpc>
            </a:pPr>
            <a:r>
              <a:rPr lang="zh-CN" altLang="en-US" sz="1600" dirty="0" smtClean="0"/>
              <a:t>对不能通过审查图纸或报告来确定产品的设计及安装的某方面对审定基础的符合性时，应当进行工程符合性检查。</a:t>
            </a:r>
            <a:endParaRPr lang="en-US" altLang="zh-CN" sz="1600" dirty="0" smtClean="0"/>
          </a:p>
          <a:p>
            <a:pPr>
              <a:lnSpc>
                <a:spcPts val="2160"/>
              </a:lnSpc>
            </a:pPr>
            <a:r>
              <a:rPr lang="zh-CN" altLang="en-US" sz="1600" dirty="0" smtClean="0"/>
              <a:t>进行工程符合性检查之前，必须确认被检查的对象符合其型号设计。工程审查代表应做好工程符合性检查结果的记录，工程符合性检查可委托委任工程代表进行；</a:t>
            </a:r>
            <a:endParaRPr lang="en-US" altLang="zh-CN" sz="1600" dirty="0" smtClean="0"/>
          </a:p>
          <a:p>
            <a:pPr>
              <a:lnSpc>
                <a:spcPts val="2160"/>
              </a:lnSpc>
              <a:buFont typeface="Wingdings" pitchFamily="2" charset="2"/>
              <a:buChar char="u"/>
            </a:pPr>
            <a:r>
              <a:rPr lang="zh-CN" altLang="en-US" sz="1600" dirty="0" smtClean="0"/>
              <a:t>客舱内部检查，如应急照明、应急出口布置、通告信号、过道宽度、驾驶舱操纵器件、废物箱、标牌、</a:t>
            </a:r>
          </a:p>
          <a:p>
            <a:pPr lvl="2">
              <a:lnSpc>
                <a:spcPts val="2160"/>
              </a:lnSpc>
              <a:buFont typeface="Wingdings" pitchFamily="2" charset="2"/>
              <a:buChar char="u"/>
            </a:pPr>
            <a:r>
              <a:rPr lang="zh-CN" altLang="en-US" sz="1600" dirty="0" smtClean="0"/>
              <a:t>操纵系统检查，确认操纵的灵活性、操纵元器件的强度、干涉检查或操纵系统元件联接处的偏转情况。 </a:t>
            </a:r>
          </a:p>
          <a:p>
            <a:pPr lvl="2">
              <a:lnSpc>
                <a:spcPts val="2160"/>
              </a:lnSpc>
              <a:buFont typeface="Wingdings" pitchFamily="2" charset="2"/>
              <a:buChar char="u"/>
            </a:pPr>
            <a:r>
              <a:rPr lang="zh-CN" altLang="en-US" sz="1600" dirty="0" smtClean="0"/>
              <a:t>防火检查。易燃流体对防火要求的符合性需要用检查来确保易燃流体输送管道与点火源保持了合适的分离和隔离。 </a:t>
            </a:r>
          </a:p>
          <a:p>
            <a:pPr lvl="2">
              <a:lnSpc>
                <a:spcPts val="2160"/>
              </a:lnSpc>
              <a:buFont typeface="Wingdings" pitchFamily="2" charset="2"/>
              <a:buChar char="u"/>
            </a:pPr>
            <a:r>
              <a:rPr lang="zh-CN" altLang="en-US" sz="1600" dirty="0" smtClean="0"/>
              <a:t>系统管线敷设检查。液压和电气系统的管线敷设需要用检查来确保管路和线路得到了适当的支撑固定和隔离。 </a:t>
            </a:r>
          </a:p>
          <a:p>
            <a:pPr lvl="2">
              <a:lnSpc>
                <a:spcPts val="2160"/>
              </a:lnSpc>
            </a:pPr>
            <a:r>
              <a:rPr lang="en-US" altLang="zh-CN" dirty="0" smtClean="0"/>
              <a:t>(3) </a:t>
            </a:r>
            <a:r>
              <a:rPr lang="zh-CN" altLang="en-US" dirty="0" smtClean="0"/>
              <a:t>分析</a:t>
            </a:r>
            <a:endParaRPr lang="en-US" altLang="zh-CN" dirty="0" smtClean="0"/>
          </a:p>
          <a:p>
            <a:pPr lvl="2">
              <a:lnSpc>
                <a:spcPts val="2160"/>
              </a:lnSpc>
              <a:buFont typeface="Wingdings" pitchFamily="2" charset="2"/>
              <a:buChar char="u"/>
            </a:pPr>
            <a:r>
              <a:rPr lang="zh-CN" altLang="en-US" sz="1600" dirty="0" smtClean="0"/>
              <a:t>工程分析是生成符合性验证数据或资料活动中的一个重要组成部分，通常审查方只批准分析的结果数据而不批准分析用的手段；</a:t>
            </a:r>
            <a:endParaRPr lang="en-US" altLang="zh-CN" sz="1600" dirty="0" smtClean="0"/>
          </a:p>
          <a:p>
            <a:pPr lvl="2">
              <a:lnSpc>
                <a:spcPts val="2160"/>
              </a:lnSpc>
              <a:buFont typeface="Wingdings" pitchFamily="2" charset="2"/>
              <a:buChar char="u"/>
            </a:pPr>
            <a:r>
              <a:rPr lang="zh-CN" altLang="en-US" sz="1600" dirty="0" smtClean="0"/>
              <a:t>审查代表在审查工程分析时，要负责检查确认数据的准确性、适用性以及所做的分析未违背原问题的假设条件。</a:t>
            </a:r>
          </a:p>
          <a:p>
            <a:pPr marL="0" marR="0" indent="0" algn="l" defTabSz="914400" rtl="0" eaLnBrk="1" fontAlgn="base" latinLnBrk="0" hangingPunct="1">
              <a:lnSpc>
                <a:spcPts val="216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ox(i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系统研制过程与安全性分析过程</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0" y="1000108"/>
            <a:ext cx="9144000" cy="592935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9" name="任意多边形 58"/>
          <p:cNvSpPr/>
          <p:nvPr/>
        </p:nvSpPr>
        <p:spPr bwMode="auto">
          <a:xfrm>
            <a:off x="2051720" y="1124744"/>
            <a:ext cx="7092280" cy="5733256"/>
          </a:xfrm>
          <a:custGeom>
            <a:avLst/>
            <a:gdLst>
              <a:gd name="connsiteX0" fmla="*/ 31897 w 6783572"/>
              <a:gd name="connsiteY0" fmla="*/ 2567 h 4702158"/>
              <a:gd name="connsiteX1" fmla="*/ 31897 w 6783572"/>
              <a:gd name="connsiteY1" fmla="*/ 2567 h 4702158"/>
              <a:gd name="connsiteX2" fmla="*/ 6655981 w 6783572"/>
              <a:gd name="connsiteY2" fmla="*/ 13200 h 4702158"/>
              <a:gd name="connsiteX3" fmla="*/ 6687879 w 6783572"/>
              <a:gd name="connsiteY3" fmla="*/ 2567 h 4702158"/>
              <a:gd name="connsiteX4" fmla="*/ 6772939 w 6783572"/>
              <a:gd name="connsiteY4" fmla="*/ 2567 h 4702158"/>
              <a:gd name="connsiteX5" fmla="*/ 6783572 w 6783572"/>
              <a:gd name="connsiteY5" fmla="*/ 4702158 h 4702158"/>
              <a:gd name="connsiteX6" fmla="*/ 701748 w 6783572"/>
              <a:gd name="connsiteY6" fmla="*/ 4680893 h 4702158"/>
              <a:gd name="connsiteX7" fmla="*/ 701748 w 6783572"/>
              <a:gd name="connsiteY7" fmla="*/ 2320465 h 4702158"/>
              <a:gd name="connsiteX8" fmla="*/ 0 w 6783572"/>
              <a:gd name="connsiteY8" fmla="*/ 2097181 h 4702158"/>
              <a:gd name="connsiteX9" fmla="*/ 31897 w 6783572"/>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680847 w 6762671"/>
              <a:gd name="connsiteY7" fmla="*/ 2320465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648072 w 6762671"/>
              <a:gd name="connsiteY7" fmla="*/ 2495645 h 4702158"/>
              <a:gd name="connsiteX8" fmla="*/ 0 w 6762671"/>
              <a:gd name="connsiteY8" fmla="*/ 2293295 h 4702158"/>
              <a:gd name="connsiteX9" fmla="*/ 10996 w 6762671"/>
              <a:gd name="connsiteY9" fmla="*/ 2567 h 470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62671" h="4702158">
                <a:moveTo>
                  <a:pt x="10996" y="2567"/>
                </a:moveTo>
                <a:lnTo>
                  <a:pt x="10996" y="2567"/>
                </a:lnTo>
                <a:lnTo>
                  <a:pt x="6635080" y="13200"/>
                </a:lnTo>
                <a:cubicBezTo>
                  <a:pt x="6646288" y="13200"/>
                  <a:pt x="6655816" y="3582"/>
                  <a:pt x="6666978" y="2567"/>
                </a:cubicBezTo>
                <a:cubicBezTo>
                  <a:pt x="6695215" y="0"/>
                  <a:pt x="6723685" y="2567"/>
                  <a:pt x="6752038" y="2567"/>
                </a:cubicBezTo>
                <a:cubicBezTo>
                  <a:pt x="6755582" y="1569097"/>
                  <a:pt x="6759127" y="3135628"/>
                  <a:pt x="6762671" y="4702158"/>
                </a:cubicBezTo>
                <a:lnTo>
                  <a:pt x="680847" y="4680893"/>
                </a:lnTo>
                <a:lnTo>
                  <a:pt x="648072" y="2495645"/>
                </a:lnTo>
                <a:lnTo>
                  <a:pt x="0" y="2293295"/>
                </a:lnTo>
                <a:cubicBezTo>
                  <a:pt x="3665" y="1529719"/>
                  <a:pt x="7331" y="766143"/>
                  <a:pt x="10996" y="2567"/>
                </a:cubicBezTo>
                <a:close/>
              </a:path>
            </a:pathLst>
          </a:custGeom>
          <a:solidFill>
            <a:schemeClr val="accent5"/>
          </a:solidFill>
          <a:ln w="38100"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50000"/>
              </a:lnSpc>
              <a:buFont typeface="Wingdings" pitchFamily="2" charset="2"/>
              <a:buChar char="l"/>
            </a:pPr>
            <a:r>
              <a:rPr lang="zh-CN" altLang="en-US" sz="2000" dirty="0" smtClean="0"/>
              <a:t>主要工作事项：</a:t>
            </a:r>
            <a:endParaRPr lang="en-US" altLang="zh-CN" sz="2000" dirty="0" smtClean="0"/>
          </a:p>
          <a:p>
            <a:pPr>
              <a:lnSpc>
                <a:spcPct val="150000"/>
              </a:lnSpc>
            </a:pPr>
            <a:r>
              <a:rPr lang="en-US" altLang="zh-CN" dirty="0" smtClean="0"/>
              <a:t>(4) </a:t>
            </a:r>
            <a:r>
              <a:rPr lang="zh-CN" altLang="en-US" dirty="0" smtClean="0"/>
              <a:t>申请人的飞行试验</a:t>
            </a:r>
            <a:endParaRPr lang="en-US" altLang="zh-CN" dirty="0" smtClean="0"/>
          </a:p>
          <a:p>
            <a:pPr lvl="1">
              <a:lnSpc>
                <a:spcPct val="150000"/>
              </a:lnSpc>
              <a:buFont typeface="Wingdings" pitchFamily="2" charset="2"/>
              <a:buChar char="u"/>
            </a:pPr>
            <a:r>
              <a:rPr lang="zh-CN" altLang="en-US" sz="1600" dirty="0" smtClean="0"/>
              <a:t>申请人在审查组签发型号检查核准书（</a:t>
            </a:r>
            <a:r>
              <a:rPr lang="en-US" altLang="zh-CN" sz="1600" dirty="0" smtClean="0"/>
              <a:t>TIA</a:t>
            </a:r>
            <a:r>
              <a:rPr lang="zh-CN" altLang="en-US" sz="1600" dirty="0" smtClean="0"/>
              <a:t>）之前应进行研发飞行试验和检查。</a:t>
            </a:r>
            <a:endParaRPr lang="en-US" altLang="zh-CN" sz="1600" dirty="0" smtClean="0"/>
          </a:p>
          <a:p>
            <a:pPr lvl="1">
              <a:lnSpc>
                <a:spcPct val="150000"/>
              </a:lnSpc>
              <a:buFont typeface="Wingdings" pitchFamily="2" charset="2"/>
              <a:buChar char="u"/>
            </a:pPr>
            <a:r>
              <a:rPr lang="zh-CN" altLang="en-US" sz="1600" dirty="0" smtClean="0"/>
              <a:t>这些飞行试验不直接属于审定飞行试验的内容，除非审查方同意与申请人进行并行飞行试验并为此试验签发了型号检查核准书（</a:t>
            </a:r>
            <a:r>
              <a:rPr lang="en-US" altLang="zh-CN" sz="1600" dirty="0" smtClean="0"/>
              <a:t>TIA</a:t>
            </a:r>
            <a:r>
              <a:rPr lang="zh-CN" altLang="en-US" sz="1600" dirty="0" smtClean="0"/>
              <a:t>）。</a:t>
            </a:r>
            <a:endParaRPr lang="en-US" altLang="zh-CN" sz="1600" dirty="0" smtClean="0"/>
          </a:p>
          <a:p>
            <a:pPr lvl="1">
              <a:lnSpc>
                <a:spcPct val="150000"/>
              </a:lnSpc>
              <a:buFont typeface="Wingdings" pitchFamily="2" charset="2"/>
              <a:buChar char="u"/>
            </a:pPr>
            <a:r>
              <a:rPr lang="zh-CN" altLang="en-US" sz="1600" dirty="0" smtClean="0"/>
              <a:t>申请人实施试验和检查是为了表明提交给审查方进行地面和飞行试验的产品满足最低的质量要求、符合型号设计、对计划的试验是安全的。</a:t>
            </a:r>
            <a:endParaRPr lang="en-US" altLang="zh-CN" sz="1600" dirty="0" smtClean="0"/>
          </a:p>
          <a:p>
            <a:pPr lvl="2">
              <a:lnSpc>
                <a:spcPct val="150000"/>
              </a:lnSpc>
              <a:buFont typeface="Wingdings" pitchFamily="2" charset="2"/>
              <a:buChar char="u"/>
            </a:pPr>
            <a:r>
              <a:rPr lang="zh-CN" altLang="en-US" sz="1600" dirty="0" smtClean="0"/>
              <a:t>申请人要把这类试验得到的数据资料报告给审查方，供审查代表对其进行可接受性评审。</a:t>
            </a:r>
            <a:endParaRPr lang="en-US" altLang="zh-CN" sz="1600" dirty="0" smtClean="0"/>
          </a:p>
          <a:p>
            <a:pPr lvl="2">
              <a:lnSpc>
                <a:spcPct val="150000"/>
              </a:lnSpc>
              <a:buFont typeface="Wingdings" pitchFamily="2" charset="2"/>
              <a:buChar char="u"/>
            </a:pPr>
            <a:r>
              <a:rPr lang="zh-CN" altLang="en-US" sz="1600" dirty="0" smtClean="0"/>
              <a:t>对于从不能代表型号设计的试验产品得到的飞行试验数据资料，由于不能确认其有效性，因此要确保申请人了解构型控制以及为每次飞行做好试验产品制造符合性记录的重要性。 </a:t>
            </a:r>
          </a:p>
          <a:p>
            <a:pPr>
              <a:lnSpc>
                <a:spcPct val="150000"/>
              </a:lnSpc>
            </a:pPr>
            <a:endParaRPr lang="zh-CN" altLang="en-US" dirty="0" smtClean="0"/>
          </a:p>
          <a:p>
            <a:pPr>
              <a:lnSpc>
                <a:spcPct val="150000"/>
              </a:lnSpc>
            </a:pPr>
            <a:endParaRPr lang="en-US" altLang="zh-CN" dirty="0" smtClean="0"/>
          </a:p>
          <a:p>
            <a:pPr>
              <a:lnSpc>
                <a:spcPct val="150000"/>
              </a:lnSpc>
            </a:pPr>
            <a:endParaRPr lang="zh-CN" altLang="en-US" dirty="0" smtClean="0"/>
          </a:p>
          <a:p>
            <a:pPr>
              <a:lnSpc>
                <a:spcPct val="150000"/>
              </a:lnSpc>
            </a:pPr>
            <a:r>
              <a:rPr lang="zh-CN" altLang="en-US" dirty="0" smtClean="0"/>
              <a:t> </a:t>
            </a:r>
          </a:p>
          <a:p>
            <a:pPr marL="0" marR="0" indent="0" algn="l" defTabSz="914400" rtl="0" eaLnBrk="1" fontAlgn="base" latinLnBrk="0" hangingPunct="1">
              <a:lnSpc>
                <a:spcPct val="15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9" name="任意多边形 58"/>
          <p:cNvSpPr/>
          <p:nvPr/>
        </p:nvSpPr>
        <p:spPr bwMode="auto">
          <a:xfrm>
            <a:off x="3203848" y="1124744"/>
            <a:ext cx="5868144" cy="5733256"/>
          </a:xfrm>
          <a:custGeom>
            <a:avLst/>
            <a:gdLst>
              <a:gd name="connsiteX0" fmla="*/ 31897 w 6783572"/>
              <a:gd name="connsiteY0" fmla="*/ 2567 h 4702158"/>
              <a:gd name="connsiteX1" fmla="*/ 31897 w 6783572"/>
              <a:gd name="connsiteY1" fmla="*/ 2567 h 4702158"/>
              <a:gd name="connsiteX2" fmla="*/ 6655981 w 6783572"/>
              <a:gd name="connsiteY2" fmla="*/ 13200 h 4702158"/>
              <a:gd name="connsiteX3" fmla="*/ 6687879 w 6783572"/>
              <a:gd name="connsiteY3" fmla="*/ 2567 h 4702158"/>
              <a:gd name="connsiteX4" fmla="*/ 6772939 w 6783572"/>
              <a:gd name="connsiteY4" fmla="*/ 2567 h 4702158"/>
              <a:gd name="connsiteX5" fmla="*/ 6783572 w 6783572"/>
              <a:gd name="connsiteY5" fmla="*/ 4702158 h 4702158"/>
              <a:gd name="connsiteX6" fmla="*/ 701748 w 6783572"/>
              <a:gd name="connsiteY6" fmla="*/ 4680893 h 4702158"/>
              <a:gd name="connsiteX7" fmla="*/ 701748 w 6783572"/>
              <a:gd name="connsiteY7" fmla="*/ 2320465 h 4702158"/>
              <a:gd name="connsiteX8" fmla="*/ 0 w 6783572"/>
              <a:gd name="connsiteY8" fmla="*/ 2097181 h 4702158"/>
              <a:gd name="connsiteX9" fmla="*/ 31897 w 6783572"/>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680847 w 6762671"/>
              <a:gd name="connsiteY7" fmla="*/ 2320465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648072 w 6762671"/>
              <a:gd name="connsiteY7" fmla="*/ 2495645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680847 w 6762671"/>
              <a:gd name="connsiteY6" fmla="*/ 4680893 h 4702158"/>
              <a:gd name="connsiteX7" fmla="*/ 746863 w 6762671"/>
              <a:gd name="connsiteY7" fmla="*/ 2421366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912832 w 6762671"/>
              <a:gd name="connsiteY6" fmla="*/ 4702158 h 4702158"/>
              <a:gd name="connsiteX7" fmla="*/ 746863 w 6762671"/>
              <a:gd name="connsiteY7" fmla="*/ 2421366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912832 w 6762671"/>
              <a:gd name="connsiteY6" fmla="*/ 4702158 h 4702158"/>
              <a:gd name="connsiteX7" fmla="*/ 829847 w 6762671"/>
              <a:gd name="connsiteY7" fmla="*/ 2421366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912832 w 6762671"/>
              <a:gd name="connsiteY6" fmla="*/ 4702158 h 4702158"/>
              <a:gd name="connsiteX7" fmla="*/ 912832 w 6762671"/>
              <a:gd name="connsiteY7" fmla="*/ 2421366 h 4702158"/>
              <a:gd name="connsiteX8" fmla="*/ 0 w 6762671"/>
              <a:gd name="connsiteY8" fmla="*/ 2293295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912832 w 6762671"/>
              <a:gd name="connsiteY6" fmla="*/ 4702158 h 4702158"/>
              <a:gd name="connsiteX7" fmla="*/ 912832 w 6762671"/>
              <a:gd name="connsiteY7" fmla="*/ 2421366 h 4702158"/>
              <a:gd name="connsiteX8" fmla="*/ 0 w 6762671"/>
              <a:gd name="connsiteY8" fmla="*/ 2244193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912832 w 6762671"/>
              <a:gd name="connsiteY6" fmla="*/ 4702158 h 4702158"/>
              <a:gd name="connsiteX7" fmla="*/ 912832 w 6762671"/>
              <a:gd name="connsiteY7" fmla="*/ 2362309 h 4702158"/>
              <a:gd name="connsiteX8" fmla="*/ 0 w 6762671"/>
              <a:gd name="connsiteY8" fmla="*/ 2244193 h 4702158"/>
              <a:gd name="connsiteX9" fmla="*/ 10996 w 6762671"/>
              <a:gd name="connsiteY9" fmla="*/ 2567 h 4702158"/>
              <a:gd name="connsiteX0" fmla="*/ 10996 w 6762671"/>
              <a:gd name="connsiteY0" fmla="*/ 2567 h 4702158"/>
              <a:gd name="connsiteX1" fmla="*/ 10996 w 6762671"/>
              <a:gd name="connsiteY1" fmla="*/ 2567 h 4702158"/>
              <a:gd name="connsiteX2" fmla="*/ 6635080 w 6762671"/>
              <a:gd name="connsiteY2" fmla="*/ 13200 h 4702158"/>
              <a:gd name="connsiteX3" fmla="*/ 6666978 w 6762671"/>
              <a:gd name="connsiteY3" fmla="*/ 2567 h 4702158"/>
              <a:gd name="connsiteX4" fmla="*/ 6752038 w 6762671"/>
              <a:gd name="connsiteY4" fmla="*/ 2567 h 4702158"/>
              <a:gd name="connsiteX5" fmla="*/ 6762671 w 6762671"/>
              <a:gd name="connsiteY5" fmla="*/ 4702158 h 4702158"/>
              <a:gd name="connsiteX6" fmla="*/ 912832 w 6762671"/>
              <a:gd name="connsiteY6" fmla="*/ 4702158 h 4702158"/>
              <a:gd name="connsiteX7" fmla="*/ 912832 w 6762671"/>
              <a:gd name="connsiteY7" fmla="*/ 2362309 h 4702158"/>
              <a:gd name="connsiteX8" fmla="*/ 0 w 6762671"/>
              <a:gd name="connsiteY8" fmla="*/ 2185135 h 4702158"/>
              <a:gd name="connsiteX9" fmla="*/ 10996 w 6762671"/>
              <a:gd name="connsiteY9" fmla="*/ 2567 h 470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62671" h="4702158">
                <a:moveTo>
                  <a:pt x="10996" y="2567"/>
                </a:moveTo>
                <a:lnTo>
                  <a:pt x="10996" y="2567"/>
                </a:lnTo>
                <a:lnTo>
                  <a:pt x="6635080" y="13200"/>
                </a:lnTo>
                <a:cubicBezTo>
                  <a:pt x="6646288" y="13200"/>
                  <a:pt x="6655816" y="3582"/>
                  <a:pt x="6666978" y="2567"/>
                </a:cubicBezTo>
                <a:cubicBezTo>
                  <a:pt x="6695215" y="0"/>
                  <a:pt x="6723685" y="2567"/>
                  <a:pt x="6752038" y="2567"/>
                </a:cubicBezTo>
                <a:cubicBezTo>
                  <a:pt x="6755582" y="1569097"/>
                  <a:pt x="6759127" y="3135628"/>
                  <a:pt x="6762671" y="4702158"/>
                </a:cubicBezTo>
                <a:lnTo>
                  <a:pt x="912832" y="4702158"/>
                </a:lnTo>
                <a:lnTo>
                  <a:pt x="912832" y="2362309"/>
                </a:lnTo>
                <a:lnTo>
                  <a:pt x="0" y="2185135"/>
                </a:lnTo>
                <a:cubicBezTo>
                  <a:pt x="3665" y="1421559"/>
                  <a:pt x="7331" y="766143"/>
                  <a:pt x="10996" y="2567"/>
                </a:cubicBezTo>
                <a:close/>
              </a:path>
            </a:pathLst>
          </a:custGeom>
          <a:solidFill>
            <a:schemeClr val="accent5"/>
          </a:solidFill>
          <a:ln w="38100"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50000"/>
              </a:lnSpc>
            </a:pPr>
            <a:r>
              <a:rPr lang="zh-CN" altLang="en-US" dirty="0" smtClean="0">
                <a:ea typeface="宋体" pitchFamily="2" charset="-122"/>
              </a:rPr>
              <a:t>符合性表明工作</a:t>
            </a:r>
            <a:endParaRPr lang="en-US" altLang="zh-CN" dirty="0" smtClean="0">
              <a:ea typeface="宋体" pitchFamily="2" charset="-122"/>
            </a:endParaRPr>
          </a:p>
          <a:p>
            <a:pPr>
              <a:lnSpc>
                <a:spcPct val="150000"/>
              </a:lnSpc>
              <a:buFont typeface="Wingdings" pitchFamily="2" charset="2"/>
              <a:buChar char="l"/>
            </a:pPr>
            <a:r>
              <a:rPr lang="zh-CN" altLang="en-US" dirty="0" smtClean="0"/>
              <a:t>主要工作事项：</a:t>
            </a:r>
            <a:endParaRPr lang="en-US" altLang="zh-CN" dirty="0" smtClean="0"/>
          </a:p>
          <a:p>
            <a:pPr>
              <a:lnSpc>
                <a:spcPct val="150000"/>
              </a:lnSpc>
            </a:pPr>
            <a:r>
              <a:rPr lang="en-US" altLang="zh-CN" dirty="0" smtClean="0"/>
              <a:t>(1)</a:t>
            </a:r>
            <a:r>
              <a:rPr lang="zh-CN" altLang="en-US" dirty="0" smtClean="0"/>
              <a:t>申请人提交符合性验证资料</a:t>
            </a:r>
            <a:endParaRPr lang="en-US" altLang="zh-CN" dirty="0" smtClean="0"/>
          </a:p>
          <a:p>
            <a:pPr lvl="1">
              <a:lnSpc>
                <a:spcPct val="150000"/>
              </a:lnSpc>
            </a:pPr>
            <a:r>
              <a:rPr lang="zh-CN" altLang="en-US" dirty="0" smtClean="0"/>
              <a:t>各种分析计算结果、试验结果、检查记录等。</a:t>
            </a:r>
            <a:endParaRPr lang="en-US" altLang="zh-CN" dirty="0" smtClean="0"/>
          </a:p>
          <a:p>
            <a:pPr>
              <a:lnSpc>
                <a:spcPct val="150000"/>
              </a:lnSpc>
            </a:pPr>
            <a:r>
              <a:rPr lang="en-US" altLang="zh-CN" dirty="0" smtClean="0"/>
              <a:t>(2)</a:t>
            </a:r>
            <a:r>
              <a:rPr lang="zh-CN" altLang="en-US" dirty="0" smtClean="0"/>
              <a:t>申请人的飞行试验数据和报告</a:t>
            </a:r>
            <a:endParaRPr lang="en-US" altLang="zh-CN" dirty="0" smtClean="0"/>
          </a:p>
          <a:p>
            <a:pPr>
              <a:lnSpc>
                <a:spcPct val="150000"/>
              </a:lnSpc>
            </a:pPr>
            <a:r>
              <a:rPr lang="en-US" altLang="zh-CN" dirty="0" smtClean="0"/>
              <a:t>(3)</a:t>
            </a:r>
            <a:r>
              <a:rPr lang="zh-CN" altLang="en-US" dirty="0" smtClean="0"/>
              <a:t>申请人提交符合性报告</a:t>
            </a:r>
            <a:endParaRPr lang="en-US" altLang="zh-CN" dirty="0" smtClean="0"/>
          </a:p>
          <a:p>
            <a:pPr lvl="2">
              <a:lnSpc>
                <a:spcPct val="150000"/>
              </a:lnSpc>
            </a:pPr>
            <a:r>
              <a:rPr lang="zh-CN" altLang="en-US" dirty="0" smtClean="0"/>
              <a:t>各种表明条款符合性的报告，包括分析、计算、试验等</a:t>
            </a:r>
            <a:endParaRPr lang="en-US" altLang="zh-CN" dirty="0" smtClean="0"/>
          </a:p>
          <a:p>
            <a:pPr>
              <a:lnSpc>
                <a:spcPct val="150000"/>
              </a:lnSpc>
            </a:pPr>
            <a:endParaRPr lang="en-US" altLang="zh-CN" dirty="0" smtClean="0"/>
          </a:p>
          <a:p>
            <a:pPr>
              <a:lnSpc>
                <a:spcPct val="150000"/>
              </a:lnSpc>
            </a:pPr>
            <a:endParaRPr lang="en-US" altLang="zh-CN" dirty="0" smtClean="0"/>
          </a:p>
        </p:txBody>
      </p:sp>
      <p:sp>
        <p:nvSpPr>
          <p:cNvPr id="61" name="任意多边形 60"/>
          <p:cNvSpPr/>
          <p:nvPr/>
        </p:nvSpPr>
        <p:spPr bwMode="auto">
          <a:xfrm>
            <a:off x="0" y="1988840"/>
            <a:ext cx="2699791" cy="4869160"/>
          </a:xfrm>
          <a:custGeom>
            <a:avLst/>
            <a:gdLst>
              <a:gd name="connsiteX0" fmla="*/ 42530 w 2434855"/>
              <a:gd name="connsiteY0" fmla="*/ 0 h 5018567"/>
              <a:gd name="connsiteX1" fmla="*/ 1754372 w 2434855"/>
              <a:gd name="connsiteY1" fmla="*/ 0 h 5018567"/>
              <a:gd name="connsiteX2" fmla="*/ 1765004 w 2434855"/>
              <a:gd name="connsiteY2" fmla="*/ 2041451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855" h="5018567">
                <a:moveTo>
                  <a:pt x="42530" y="0"/>
                </a:moveTo>
                <a:lnTo>
                  <a:pt x="1754372" y="0"/>
                </a:lnTo>
                <a:lnTo>
                  <a:pt x="1765004" y="2041451"/>
                </a:lnTo>
                <a:lnTo>
                  <a:pt x="2434855" y="2222204"/>
                </a:lnTo>
                <a:lnTo>
                  <a:pt x="2434855" y="5018567"/>
                </a:lnTo>
                <a:lnTo>
                  <a:pt x="0" y="5018567"/>
                </a:lnTo>
                <a:lnTo>
                  <a:pt x="42530" y="0"/>
                </a:lnTo>
                <a:close/>
              </a:path>
            </a:pathLst>
          </a:custGeom>
          <a:solidFill>
            <a:schemeClr val="accent5"/>
          </a:solidFill>
          <a:ln w="38100"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1" name="任意多边形 60"/>
          <p:cNvSpPr/>
          <p:nvPr/>
        </p:nvSpPr>
        <p:spPr bwMode="auto">
          <a:xfrm>
            <a:off x="0" y="1844824"/>
            <a:ext cx="3851920" cy="5013176"/>
          </a:xfrm>
          <a:custGeom>
            <a:avLst/>
            <a:gdLst>
              <a:gd name="connsiteX0" fmla="*/ 42530 w 2434855"/>
              <a:gd name="connsiteY0" fmla="*/ 0 h 5018567"/>
              <a:gd name="connsiteX1" fmla="*/ 1754372 w 2434855"/>
              <a:gd name="connsiteY1" fmla="*/ 0 h 5018567"/>
              <a:gd name="connsiteX2" fmla="*/ 1765004 w 2434855"/>
              <a:gd name="connsiteY2" fmla="*/ 2041451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754372 w 2434855"/>
              <a:gd name="connsiteY1" fmla="*/ 0 h 5018567"/>
              <a:gd name="connsiteX2" fmla="*/ 1898671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943353 w 2434855"/>
              <a:gd name="connsiteY1" fmla="*/ 0 h 5018567"/>
              <a:gd name="connsiteX2" fmla="*/ 1898671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943353 w 2434855"/>
              <a:gd name="connsiteY1" fmla="*/ 0 h 5018567"/>
              <a:gd name="connsiteX2" fmla="*/ 1988035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79537"/>
              <a:gd name="connsiteY0" fmla="*/ 0 h 5018567"/>
              <a:gd name="connsiteX1" fmla="*/ 1943353 w 2479537"/>
              <a:gd name="connsiteY1" fmla="*/ 0 h 5018567"/>
              <a:gd name="connsiteX2" fmla="*/ 1988035 w 2479537"/>
              <a:gd name="connsiteY2" fmla="*/ 1929655 h 5018567"/>
              <a:gd name="connsiteX3" fmla="*/ 2479537 w 2479537"/>
              <a:gd name="connsiteY3" fmla="*/ 2152308 h 5018567"/>
              <a:gd name="connsiteX4" fmla="*/ 2434855 w 2479537"/>
              <a:gd name="connsiteY4" fmla="*/ 5018567 h 5018567"/>
              <a:gd name="connsiteX5" fmla="*/ 0 w 2479537"/>
              <a:gd name="connsiteY5" fmla="*/ 5018567 h 5018567"/>
              <a:gd name="connsiteX6" fmla="*/ 42530 w 2479537"/>
              <a:gd name="connsiteY6" fmla="*/ 0 h 5018567"/>
              <a:gd name="connsiteX0" fmla="*/ 42530 w 2434855"/>
              <a:gd name="connsiteY0" fmla="*/ 0 h 5018567"/>
              <a:gd name="connsiteX1" fmla="*/ 1943353 w 2434855"/>
              <a:gd name="connsiteY1" fmla="*/ 0 h 5018567"/>
              <a:gd name="connsiteX2" fmla="*/ 1988035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42530 w 2434855"/>
              <a:gd name="connsiteY6" fmla="*/ 0 h 5018567"/>
              <a:gd name="connsiteX0" fmla="*/ 0 w 2434855"/>
              <a:gd name="connsiteY0" fmla="*/ 0 h 5018567"/>
              <a:gd name="connsiteX1" fmla="*/ 1943353 w 2434855"/>
              <a:gd name="connsiteY1" fmla="*/ 0 h 5018567"/>
              <a:gd name="connsiteX2" fmla="*/ 1988035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1929655 h 5018567"/>
              <a:gd name="connsiteX3" fmla="*/ 2434855 w 2434855"/>
              <a:gd name="connsiteY3" fmla="*/ 2226526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2003873 h 5018567"/>
              <a:gd name="connsiteX3" fmla="*/ 2434855 w 2434855"/>
              <a:gd name="connsiteY3" fmla="*/ 2226526 h 5018567"/>
              <a:gd name="connsiteX4" fmla="*/ 2434855 w 2434855"/>
              <a:gd name="connsiteY4" fmla="*/ 5018567 h 5018567"/>
              <a:gd name="connsiteX5" fmla="*/ 0 w 2434855"/>
              <a:gd name="connsiteY5" fmla="*/ 5018567 h 5018567"/>
              <a:gd name="connsiteX6" fmla="*/ 0 w 2434855"/>
              <a:gd name="connsiteY6" fmla="*/ 0 h 501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855" h="5018567">
                <a:moveTo>
                  <a:pt x="0" y="0"/>
                </a:moveTo>
                <a:lnTo>
                  <a:pt x="1943353" y="0"/>
                </a:lnTo>
                <a:lnTo>
                  <a:pt x="1943353" y="2003873"/>
                </a:lnTo>
                <a:lnTo>
                  <a:pt x="2434855" y="2226526"/>
                </a:lnTo>
                <a:lnTo>
                  <a:pt x="2434855" y="5018567"/>
                </a:lnTo>
                <a:lnTo>
                  <a:pt x="0" y="5018567"/>
                </a:lnTo>
                <a:lnTo>
                  <a:pt x="0" y="0"/>
                </a:lnTo>
                <a:close/>
              </a:path>
            </a:pathLst>
          </a:custGeom>
          <a:solidFill>
            <a:schemeClr val="accent5"/>
          </a:solidFill>
          <a:ln w="38100"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符合性确认</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Wingdings" pitchFamily="2" charset="2"/>
              <a:buChar char="l"/>
              <a:tabLst/>
            </a:pPr>
            <a:r>
              <a:rPr lang="zh-CN" altLang="en-US" dirty="0" smtClean="0">
                <a:ea typeface="宋体" pitchFamily="2" charset="-122"/>
              </a:rPr>
              <a:t>主要工作事项：</a:t>
            </a:r>
            <a:endParaRPr lang="en-US" altLang="zh-CN" dirty="0" smtClean="0">
              <a:ea typeface="宋体" pitchFamily="2" charset="-122"/>
            </a:endParaRPr>
          </a:p>
          <a:p>
            <a:r>
              <a:rPr lang="en-US" altLang="zh-CN" sz="1600" dirty="0" smtClean="0"/>
              <a:t>(1) </a:t>
            </a:r>
            <a:r>
              <a:rPr lang="zh-CN" altLang="en-US" sz="1600" dirty="0" smtClean="0"/>
              <a:t>审查型号资料</a:t>
            </a:r>
            <a:endParaRPr lang="en-US" altLang="zh-CN" sz="1600" dirty="0" smtClean="0"/>
          </a:p>
          <a:p>
            <a:r>
              <a:rPr lang="zh-CN" altLang="en-US" sz="1600" dirty="0" smtClean="0"/>
              <a:t>审查代表根据</a:t>
            </a:r>
            <a:r>
              <a:rPr lang="en-US" altLang="zh-CN" sz="1600" dirty="0" smtClean="0"/>
              <a:t>CP</a:t>
            </a:r>
            <a:r>
              <a:rPr lang="zh-CN" altLang="en-US" sz="1600" dirty="0" smtClean="0"/>
              <a:t>对申请人提交</a:t>
            </a:r>
            <a:endParaRPr lang="en-US" altLang="zh-CN" sz="1600" dirty="0" smtClean="0"/>
          </a:p>
          <a:p>
            <a:r>
              <a:rPr lang="zh-CN" altLang="en-US" sz="1600" dirty="0" smtClean="0"/>
              <a:t>的型号设计资料和符合性验证</a:t>
            </a:r>
            <a:endParaRPr lang="en-US" altLang="zh-CN" sz="1600" dirty="0" smtClean="0"/>
          </a:p>
          <a:p>
            <a:r>
              <a:rPr lang="zh-CN" altLang="en-US" sz="1600" dirty="0" smtClean="0"/>
              <a:t>资料进行工程审查。</a:t>
            </a:r>
            <a:endParaRPr lang="en-US" altLang="zh-CN" sz="1600" dirty="0" smtClean="0"/>
          </a:p>
          <a:p>
            <a:r>
              <a:rPr lang="en-US" altLang="zh-CN" sz="1600" dirty="0" smtClean="0"/>
              <a:t>(2) </a:t>
            </a:r>
            <a:r>
              <a:rPr lang="zh-CN" altLang="en-US" sz="1600" dirty="0" smtClean="0"/>
              <a:t>审查申请人的飞行试验结果</a:t>
            </a:r>
            <a:endParaRPr lang="en-US" altLang="zh-CN" sz="1600" dirty="0" smtClean="0"/>
          </a:p>
          <a:p>
            <a:r>
              <a:rPr lang="zh-CN" altLang="en-US" sz="1600" dirty="0" smtClean="0"/>
              <a:t>审查申请人的飞行试验报告，以</a:t>
            </a:r>
            <a:endParaRPr lang="en-US" altLang="zh-CN" sz="1600" dirty="0" smtClean="0"/>
          </a:p>
          <a:p>
            <a:r>
              <a:rPr lang="zh-CN" altLang="en-US" sz="1600" dirty="0" smtClean="0"/>
              <a:t>确认航空器是否符合型号设计，同时界定将由</a:t>
            </a:r>
            <a:r>
              <a:rPr lang="en-US" altLang="zh-CN" sz="1600" dirty="0" smtClean="0"/>
              <a:t>CAAC</a:t>
            </a:r>
            <a:r>
              <a:rPr lang="zh-CN" altLang="en-US" sz="1600" dirty="0" smtClean="0"/>
              <a:t>试飞员重新评估的具体飞行试验科目。</a:t>
            </a:r>
          </a:p>
          <a:p>
            <a:r>
              <a:rPr lang="en-US" altLang="zh-CN" sz="1600" dirty="0" smtClean="0"/>
              <a:t>(3) </a:t>
            </a:r>
            <a:r>
              <a:rPr lang="zh-CN" altLang="en-US" sz="1600" dirty="0" smtClean="0"/>
              <a:t>飞行试验风险管理</a:t>
            </a:r>
            <a:endParaRPr lang="en-US" altLang="zh-CN" sz="1600" dirty="0" smtClean="0"/>
          </a:p>
          <a:p>
            <a:r>
              <a:rPr lang="zh-CN" altLang="en-US" sz="1600" dirty="0" smtClean="0"/>
              <a:t>风险评估通常通过安全性审查过程进行，确定潜在的危害性情况，并提出规避</a:t>
            </a:r>
            <a:r>
              <a:rPr lang="en-US" altLang="zh-CN" sz="1600" dirty="0" smtClean="0"/>
              <a:t>(</a:t>
            </a:r>
            <a:r>
              <a:rPr lang="zh-CN" altLang="en-US" sz="1600" dirty="0" smtClean="0"/>
              <a:t>或减少</a:t>
            </a:r>
            <a:r>
              <a:rPr lang="en-US" altLang="zh-CN" sz="1600" dirty="0" smtClean="0"/>
              <a:t>)</a:t>
            </a:r>
            <a:r>
              <a:rPr lang="zh-CN" altLang="en-US" sz="1600" dirty="0" smtClean="0"/>
              <a:t>风险的程序建议。</a:t>
            </a:r>
            <a:endParaRPr lang="en-US" altLang="zh-CN" sz="1600" dirty="0" smtClean="0"/>
          </a:p>
          <a:p>
            <a:r>
              <a:rPr lang="en-US" altLang="zh-CN" sz="1600" dirty="0" smtClean="0"/>
              <a:t>(4) </a:t>
            </a:r>
            <a:r>
              <a:rPr lang="zh-CN" altLang="en-US" sz="1600" dirty="0" smtClean="0"/>
              <a:t>审定飞行试验前的</a:t>
            </a:r>
            <a:r>
              <a:rPr lang="en-US" altLang="zh-CN" sz="1600" dirty="0" smtClean="0"/>
              <a:t>TCB</a:t>
            </a:r>
            <a:r>
              <a:rPr lang="zh-CN" altLang="en-US" sz="1600" dirty="0" smtClean="0"/>
              <a:t>会议</a:t>
            </a:r>
            <a:endParaRPr lang="en-US" altLang="zh-CN" sz="1600" dirty="0" smtClean="0"/>
          </a:p>
          <a:p>
            <a:r>
              <a:rPr lang="zh-CN" altLang="en-US" sz="1600" dirty="0" smtClean="0"/>
              <a:t>审议型号检查核准书； </a:t>
            </a:r>
          </a:p>
          <a:p>
            <a:r>
              <a:rPr lang="en-US" altLang="zh-CN" sz="1600" dirty="0" smtClean="0"/>
              <a:t>(5) </a:t>
            </a:r>
            <a:r>
              <a:rPr lang="zh-CN" altLang="en-US" sz="1600" dirty="0" smtClean="0">
                <a:solidFill>
                  <a:srgbClr val="FF0000"/>
                </a:solidFill>
              </a:rPr>
              <a:t>签发型号检查核准书</a:t>
            </a:r>
            <a:endParaRPr lang="en-US" altLang="zh-CN" sz="1600" dirty="0" smtClean="0">
              <a:solidFill>
                <a:srgbClr val="FF0000"/>
              </a:solidFill>
            </a:endParaRPr>
          </a:p>
          <a:p>
            <a:r>
              <a:rPr lang="zh-CN" altLang="en-US" sz="1600" dirty="0" smtClean="0"/>
              <a:t>审查组组长签发型号检查核准书（</a:t>
            </a:r>
            <a:r>
              <a:rPr lang="en-US" altLang="zh-CN" sz="1600" dirty="0" smtClean="0"/>
              <a:t>TIA</a:t>
            </a:r>
            <a:r>
              <a:rPr lang="zh-CN" altLang="en-US" sz="1600"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1" name="任意多边形 60"/>
          <p:cNvSpPr/>
          <p:nvPr/>
        </p:nvSpPr>
        <p:spPr bwMode="auto">
          <a:xfrm>
            <a:off x="0" y="1124744"/>
            <a:ext cx="4427984" cy="5733256"/>
          </a:xfrm>
          <a:custGeom>
            <a:avLst/>
            <a:gdLst>
              <a:gd name="connsiteX0" fmla="*/ 42530 w 2434855"/>
              <a:gd name="connsiteY0" fmla="*/ 0 h 5018567"/>
              <a:gd name="connsiteX1" fmla="*/ 1754372 w 2434855"/>
              <a:gd name="connsiteY1" fmla="*/ 0 h 5018567"/>
              <a:gd name="connsiteX2" fmla="*/ 1765004 w 2434855"/>
              <a:gd name="connsiteY2" fmla="*/ 2041451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754372 w 2434855"/>
              <a:gd name="connsiteY1" fmla="*/ 0 h 5018567"/>
              <a:gd name="connsiteX2" fmla="*/ 1898671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943353 w 2434855"/>
              <a:gd name="connsiteY1" fmla="*/ 0 h 5018567"/>
              <a:gd name="connsiteX2" fmla="*/ 1898671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943353 w 2434855"/>
              <a:gd name="connsiteY1" fmla="*/ 0 h 5018567"/>
              <a:gd name="connsiteX2" fmla="*/ 1988035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79537"/>
              <a:gd name="connsiteY0" fmla="*/ 0 h 5018567"/>
              <a:gd name="connsiteX1" fmla="*/ 1943353 w 2479537"/>
              <a:gd name="connsiteY1" fmla="*/ 0 h 5018567"/>
              <a:gd name="connsiteX2" fmla="*/ 1988035 w 2479537"/>
              <a:gd name="connsiteY2" fmla="*/ 1929655 h 5018567"/>
              <a:gd name="connsiteX3" fmla="*/ 2479537 w 2479537"/>
              <a:gd name="connsiteY3" fmla="*/ 2152308 h 5018567"/>
              <a:gd name="connsiteX4" fmla="*/ 2434855 w 2479537"/>
              <a:gd name="connsiteY4" fmla="*/ 5018567 h 5018567"/>
              <a:gd name="connsiteX5" fmla="*/ 0 w 2479537"/>
              <a:gd name="connsiteY5" fmla="*/ 5018567 h 5018567"/>
              <a:gd name="connsiteX6" fmla="*/ 42530 w 2479537"/>
              <a:gd name="connsiteY6" fmla="*/ 0 h 5018567"/>
              <a:gd name="connsiteX0" fmla="*/ 42530 w 2434855"/>
              <a:gd name="connsiteY0" fmla="*/ 0 h 5018567"/>
              <a:gd name="connsiteX1" fmla="*/ 1943353 w 2434855"/>
              <a:gd name="connsiteY1" fmla="*/ 0 h 5018567"/>
              <a:gd name="connsiteX2" fmla="*/ 1988035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42530 w 2434855"/>
              <a:gd name="connsiteY6" fmla="*/ 0 h 5018567"/>
              <a:gd name="connsiteX0" fmla="*/ 0 w 2434855"/>
              <a:gd name="connsiteY0" fmla="*/ 0 h 5018567"/>
              <a:gd name="connsiteX1" fmla="*/ 1943353 w 2434855"/>
              <a:gd name="connsiteY1" fmla="*/ 0 h 5018567"/>
              <a:gd name="connsiteX2" fmla="*/ 1988035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1929655 h 5018567"/>
              <a:gd name="connsiteX3" fmla="*/ 2434855 w 2434855"/>
              <a:gd name="connsiteY3" fmla="*/ 2226526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2003873 h 5018567"/>
              <a:gd name="connsiteX3" fmla="*/ 2434855 w 2434855"/>
              <a:gd name="connsiteY3" fmla="*/ 2226526 h 5018567"/>
              <a:gd name="connsiteX4" fmla="*/ 2434855 w 2434855"/>
              <a:gd name="connsiteY4" fmla="*/ 5018567 h 5018567"/>
              <a:gd name="connsiteX5" fmla="*/ 0 w 2434855"/>
              <a:gd name="connsiteY5" fmla="*/ 5018567 h 5018567"/>
              <a:gd name="connsiteX6" fmla="*/ 0 w 2434855"/>
              <a:gd name="connsiteY6" fmla="*/ 0 h 501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855" h="5018567">
                <a:moveTo>
                  <a:pt x="0" y="0"/>
                </a:moveTo>
                <a:lnTo>
                  <a:pt x="1943353" y="0"/>
                </a:lnTo>
                <a:lnTo>
                  <a:pt x="1943353" y="2003873"/>
                </a:lnTo>
                <a:lnTo>
                  <a:pt x="2434855" y="2226526"/>
                </a:lnTo>
                <a:lnTo>
                  <a:pt x="2434855" y="5018567"/>
                </a:lnTo>
                <a:lnTo>
                  <a:pt x="0" y="5018567"/>
                </a:lnTo>
                <a:lnTo>
                  <a:pt x="0" y="0"/>
                </a:lnTo>
                <a:close/>
              </a:path>
            </a:pathLst>
          </a:custGeom>
          <a:solidFill>
            <a:schemeClr val="accent5"/>
          </a:solidFill>
          <a:ln w="38100"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符合性确认</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Wingdings" pitchFamily="2" charset="2"/>
              <a:buChar char="l"/>
              <a:tabLst/>
            </a:pPr>
            <a:r>
              <a:rPr lang="zh-CN" altLang="en-US" dirty="0" smtClean="0">
                <a:ea typeface="宋体" pitchFamily="2" charset="-122"/>
              </a:rPr>
              <a:t>主要工作事项：</a:t>
            </a:r>
            <a:endParaRPr lang="en-US" altLang="zh-CN" dirty="0" smtClean="0">
              <a:ea typeface="宋体" pitchFamily="2" charset="-122"/>
            </a:endParaRPr>
          </a:p>
          <a:p>
            <a:r>
              <a:rPr lang="en-US" altLang="zh-CN" sz="1600" dirty="0" smtClean="0"/>
              <a:t>(6) </a:t>
            </a:r>
            <a:r>
              <a:rPr lang="zh-CN" altLang="en-US" sz="1600" dirty="0" smtClean="0"/>
              <a:t>审定飞行试验的制造符合性检</a:t>
            </a:r>
            <a:endParaRPr lang="en-US" altLang="zh-CN" sz="1600" dirty="0" smtClean="0"/>
          </a:p>
          <a:p>
            <a:r>
              <a:rPr lang="zh-CN" altLang="en-US" sz="1600" dirty="0" smtClean="0"/>
              <a:t>查制造符合性检查代表在地面试验</a:t>
            </a:r>
            <a:endParaRPr lang="en-US" altLang="zh-CN" sz="1600" dirty="0" smtClean="0"/>
          </a:p>
          <a:p>
            <a:r>
              <a:rPr lang="zh-CN" altLang="en-US" sz="1600" dirty="0" smtClean="0"/>
              <a:t>和飞行试验前对原型机进行制造符</a:t>
            </a:r>
            <a:endParaRPr lang="en-US" altLang="zh-CN" sz="1600" dirty="0" smtClean="0"/>
          </a:p>
          <a:p>
            <a:r>
              <a:rPr lang="zh-CN" altLang="en-US" sz="1600" dirty="0" smtClean="0"/>
              <a:t>合性检查，以确认原型机满足了最</a:t>
            </a:r>
            <a:endParaRPr lang="en-US" altLang="zh-CN" sz="1600" dirty="0" smtClean="0"/>
          </a:p>
          <a:p>
            <a:r>
              <a:rPr lang="zh-CN" altLang="en-US" sz="1600" dirty="0" smtClean="0"/>
              <a:t>低的质量要求、符合型号设计，并</a:t>
            </a:r>
            <a:endParaRPr lang="en-US" altLang="zh-CN" sz="1600" dirty="0" smtClean="0"/>
          </a:p>
          <a:p>
            <a:r>
              <a:rPr lang="zh-CN" altLang="en-US" sz="1600" dirty="0" smtClean="0"/>
              <a:t>可安全地进行预期的地面和飞行试验。</a:t>
            </a:r>
            <a:endParaRPr lang="en-US" altLang="zh-CN" sz="1600" dirty="0" smtClean="0"/>
          </a:p>
          <a:p>
            <a:r>
              <a:rPr lang="en-US" altLang="zh-CN" sz="1600" dirty="0" smtClean="0"/>
              <a:t>(7) </a:t>
            </a:r>
            <a:r>
              <a:rPr lang="zh-CN" altLang="en-US" sz="1600" dirty="0" smtClean="0"/>
              <a:t>审定飞行试验</a:t>
            </a:r>
            <a:endParaRPr lang="en-US" altLang="zh-CN" sz="1600" dirty="0" smtClean="0"/>
          </a:p>
          <a:p>
            <a:r>
              <a:rPr lang="zh-CN" altLang="en-US" sz="1600" dirty="0" smtClean="0"/>
              <a:t>局方试飞，评估航空器的性能、</a:t>
            </a:r>
            <a:endParaRPr lang="en-US" altLang="zh-CN" sz="1600" dirty="0" smtClean="0"/>
          </a:p>
          <a:p>
            <a:r>
              <a:rPr lang="zh-CN" altLang="en-US" sz="1600" dirty="0" smtClean="0"/>
              <a:t>飞行操纵、操纵品质和设备的工作情况，并确定使用限制、操作程序和提供给驾驶员的信息。</a:t>
            </a:r>
            <a:endParaRPr lang="en-US" altLang="zh-CN" sz="1600" dirty="0" smtClean="0"/>
          </a:p>
          <a:p>
            <a:r>
              <a:rPr lang="en-US" altLang="zh-CN" sz="1600" dirty="0" smtClean="0"/>
              <a:t>(8) </a:t>
            </a:r>
            <a:r>
              <a:rPr lang="zh-CN" altLang="en-US" sz="1600" dirty="0" smtClean="0"/>
              <a:t>运行及维护的评估</a:t>
            </a:r>
            <a:endParaRPr lang="en-US" altLang="zh-CN" sz="1600" dirty="0" smtClean="0"/>
          </a:p>
          <a:p>
            <a:r>
              <a:rPr lang="zh-CN" altLang="en-US" sz="1600" dirty="0" smtClean="0"/>
              <a:t>航空器评审组</a:t>
            </a:r>
            <a:r>
              <a:rPr lang="en-US" altLang="zh-CN" sz="1600" dirty="0" smtClean="0"/>
              <a:t>(AEG)</a:t>
            </a:r>
            <a:r>
              <a:rPr lang="zh-CN" altLang="en-US" sz="1600" dirty="0" smtClean="0"/>
              <a:t>负责</a:t>
            </a:r>
          </a:p>
          <a:p>
            <a:r>
              <a:rPr lang="en-US" altLang="zh-CN" sz="1600" dirty="0" smtClean="0"/>
              <a:t>(9) </a:t>
            </a:r>
            <a:r>
              <a:rPr lang="zh-CN" altLang="en-US" sz="1600" dirty="0" smtClean="0"/>
              <a:t>审批持续适航文件</a:t>
            </a:r>
            <a:endParaRPr lang="en-US" altLang="zh-CN" sz="1600" dirty="0" smtClean="0"/>
          </a:p>
          <a:p>
            <a:r>
              <a:rPr lang="zh-CN" altLang="en-US" sz="1600" dirty="0" smtClean="0"/>
              <a:t>审查组负责审查并批准适航限制项目（</a:t>
            </a:r>
            <a:r>
              <a:rPr lang="en-US" altLang="zh-CN" sz="1600" dirty="0" smtClean="0"/>
              <a:t>ALI</a:t>
            </a:r>
            <a:r>
              <a:rPr lang="zh-CN" altLang="en-US" sz="1600" dirty="0" smtClean="0"/>
              <a:t>）、审定维修要求（</a:t>
            </a:r>
            <a:r>
              <a:rPr lang="en-US" altLang="zh-CN" sz="1600" dirty="0" smtClean="0"/>
              <a:t>CMR</a:t>
            </a:r>
            <a:r>
              <a:rPr lang="zh-CN" altLang="en-US" sz="1600" dirty="0" smtClean="0"/>
              <a:t>）、</a:t>
            </a:r>
            <a:r>
              <a:rPr lang="en-US" altLang="zh-CN" sz="1600" dirty="0" smtClean="0"/>
              <a:t> </a:t>
            </a:r>
            <a:r>
              <a:rPr lang="zh-CN" altLang="en-US" sz="1600" dirty="0" smtClean="0"/>
              <a:t>结构修理手册（</a:t>
            </a:r>
            <a:r>
              <a:rPr lang="en-US" altLang="zh-CN" sz="1600" dirty="0" smtClean="0"/>
              <a:t>SRM</a:t>
            </a:r>
            <a:r>
              <a:rPr lang="zh-CN" altLang="en-US" sz="1600" dirty="0" smtClean="0"/>
              <a:t>）、</a:t>
            </a:r>
            <a:r>
              <a:rPr lang="en-US" altLang="zh-CN" sz="1600" dirty="0" smtClean="0"/>
              <a:t> </a:t>
            </a:r>
            <a:r>
              <a:rPr lang="zh-CN" altLang="en-US" sz="1600" dirty="0" smtClean="0"/>
              <a:t>电气线路互联系统持续适航文件（</a:t>
            </a:r>
            <a:r>
              <a:rPr lang="en-US" altLang="zh-CN" sz="1600" dirty="0" smtClean="0"/>
              <a:t>EWIS ICA</a:t>
            </a:r>
            <a:r>
              <a:rPr lang="zh-CN" altLang="en-US" sz="1600" dirty="0" smtClean="0"/>
              <a:t>）、</a:t>
            </a:r>
            <a:r>
              <a:rPr lang="en-US" altLang="zh-CN" sz="1600" dirty="0" smtClean="0"/>
              <a:t> </a:t>
            </a:r>
            <a:r>
              <a:rPr lang="zh-CN" altLang="en-US" sz="1600" dirty="0" smtClean="0"/>
              <a:t>载重平衡手册（</a:t>
            </a:r>
            <a:r>
              <a:rPr lang="en-US" altLang="zh-CN" sz="1600" dirty="0" smtClean="0"/>
              <a:t>WBM</a:t>
            </a:r>
            <a:r>
              <a:rPr lang="zh-CN" altLang="en-US" sz="1600" dirty="0" smtClean="0"/>
              <a:t>）；其他持续适航文件由航空器评审组（</a:t>
            </a:r>
            <a:r>
              <a:rPr lang="en-US" altLang="zh-CN" sz="1600" dirty="0" smtClean="0"/>
              <a:t>AEG</a:t>
            </a:r>
            <a:r>
              <a:rPr lang="zh-CN" altLang="en-US" sz="1600" dirty="0" smtClean="0"/>
              <a:t>）负责审查。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8</a:t>
            </a:fld>
            <a:endParaRPr lang="zh-CN" altLang="en-US"/>
          </a:p>
        </p:txBody>
      </p:sp>
      <p:pic>
        <p:nvPicPr>
          <p:cNvPr id="548866" name="Picture 2"/>
          <p:cNvPicPr>
            <a:picLocks noChangeAspect="1" noChangeArrowheads="1"/>
          </p:cNvPicPr>
          <p:nvPr/>
        </p:nvPicPr>
        <p:blipFill>
          <a:blip r:embed="rId2" cstate="print"/>
          <a:srcRect/>
          <a:stretch>
            <a:fillRect/>
          </a:stretch>
        </p:blipFill>
        <p:spPr bwMode="auto">
          <a:xfrm>
            <a:off x="0" y="1"/>
            <a:ext cx="4644008" cy="6878389"/>
          </a:xfrm>
          <a:prstGeom prst="rect">
            <a:avLst/>
          </a:prstGeom>
          <a:noFill/>
          <a:ln w="9525">
            <a:noFill/>
            <a:miter lim="800000"/>
            <a:headEnd/>
            <a:tailEnd/>
          </a:ln>
        </p:spPr>
      </p:pic>
      <p:pic>
        <p:nvPicPr>
          <p:cNvPr id="548867" name="Picture 3"/>
          <p:cNvPicPr>
            <a:picLocks noChangeAspect="1" noChangeArrowheads="1"/>
          </p:cNvPicPr>
          <p:nvPr/>
        </p:nvPicPr>
        <p:blipFill>
          <a:blip r:embed="rId3" cstate="print"/>
          <a:srcRect/>
          <a:stretch>
            <a:fillRect/>
          </a:stretch>
        </p:blipFill>
        <p:spPr bwMode="auto">
          <a:xfrm>
            <a:off x="4533116" y="0"/>
            <a:ext cx="4610884"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计划实施阶段</a:t>
            </a:r>
            <a:endParaRPr lang="zh-CN" altLang="en-US" dirty="0"/>
          </a:p>
        </p:txBody>
      </p:sp>
      <p:sp>
        <p:nvSpPr>
          <p:cNvPr id="17459" name="Rectangle 5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46" name="Rectangle 138"/>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634" name="Rectangle 22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75"/>
          <p:cNvGrpSpPr>
            <a:grpSpLocks noChangeAspect="1"/>
          </p:cNvGrpSpPr>
          <p:nvPr/>
        </p:nvGrpSpPr>
        <p:grpSpPr bwMode="auto">
          <a:xfrm>
            <a:off x="0" y="1071547"/>
            <a:ext cx="9033834" cy="5364179"/>
            <a:chOff x="1451" y="1355"/>
            <a:chExt cx="14226" cy="10136"/>
          </a:xfrm>
        </p:grpSpPr>
        <p:sp>
          <p:nvSpPr>
            <p:cNvPr id="17633" name="AutoShape 225"/>
            <p:cNvSpPr>
              <a:spLocks noChangeAspect="1" noChangeArrowheads="1" noTextEdit="1"/>
            </p:cNvSpPr>
            <p:nvPr/>
          </p:nvSpPr>
          <p:spPr bwMode="auto">
            <a:xfrm>
              <a:off x="1451" y="1355"/>
              <a:ext cx="14012" cy="1013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632" name="AutoShape 224"/>
            <p:cNvSpPr>
              <a:spLocks/>
            </p:cNvSpPr>
            <p:nvPr/>
          </p:nvSpPr>
          <p:spPr bwMode="auto">
            <a:xfrm rot="6300000">
              <a:off x="9588" y="481"/>
              <a:ext cx="525" cy="8190"/>
            </a:xfrm>
            <a:prstGeom prst="leftBrace">
              <a:avLst>
                <a:gd name="adj1" fmla="val 130000"/>
                <a:gd name="adj2" fmla="val 50000"/>
              </a:avLst>
            </a:prstGeom>
            <a:solidFill>
              <a:srgbClr val="FFFFFF"/>
            </a:solidFill>
            <a:ln w="31750">
              <a:solidFill>
                <a:srgbClr val="C0504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631" name="Rectangle 223"/>
            <p:cNvSpPr>
              <a:spLocks noChangeArrowheads="1"/>
            </p:cNvSpPr>
            <p:nvPr/>
          </p:nvSpPr>
          <p:spPr bwMode="auto">
            <a:xfrm>
              <a:off x="1871" y="2909"/>
              <a:ext cx="2730" cy="467"/>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符合性资料</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生成</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30" name="AutoShape 222"/>
            <p:cNvSpPr>
              <a:spLocks noChangeArrowheads="1"/>
            </p:cNvSpPr>
            <p:nvPr/>
          </p:nvSpPr>
          <p:spPr bwMode="auto">
            <a:xfrm>
              <a:off x="1780" y="1972"/>
              <a:ext cx="1868"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审定计划</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9" name="Line 221"/>
            <p:cNvSpPr>
              <a:spLocks noChangeShapeType="1"/>
            </p:cNvSpPr>
            <p:nvPr/>
          </p:nvSpPr>
          <p:spPr bwMode="auto">
            <a:xfrm>
              <a:off x="1871" y="2754"/>
              <a:ext cx="1" cy="8735"/>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8" name="Line 220"/>
            <p:cNvSpPr>
              <a:spLocks noChangeShapeType="1"/>
            </p:cNvSpPr>
            <p:nvPr/>
          </p:nvSpPr>
          <p:spPr bwMode="auto">
            <a:xfrm>
              <a:off x="4601" y="2909"/>
              <a:ext cx="2" cy="3744"/>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27" name="Text Box 219"/>
            <p:cNvSpPr txBox="1">
              <a:spLocks noChangeArrowheads="1"/>
            </p:cNvSpPr>
            <p:nvPr/>
          </p:nvSpPr>
          <p:spPr bwMode="auto">
            <a:xfrm>
              <a:off x="1556" y="3376"/>
              <a:ext cx="147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100" i="0" u="none" strike="noStrike" cap="none" normalizeH="0" baseline="0" dirty="0" smtClean="0">
                  <a:ln>
                    <a:noFill/>
                  </a:ln>
                  <a:effectLst/>
                  <a:latin typeface="Calibri" pitchFamily="34" charset="0"/>
                  <a:ea typeface="宋体" pitchFamily="2" charset="-122"/>
                  <a:cs typeface="Times New Roman" pitchFamily="18" charset="0"/>
                </a:rPr>
                <a:t>CP/</a:t>
              </a:r>
              <a:r>
                <a:rPr kumimoji="0" lang="en-US" altLang="zh-CN" sz="1100" i="0" u="none" strike="noStrike" cap="none" normalizeH="0" baseline="0" dirty="0" smtClean="0">
                  <a:ln>
                    <a:noFill/>
                  </a:ln>
                  <a:effectLst/>
                  <a:latin typeface="Times New Roman" pitchFamily="18" charset="0"/>
                  <a:ea typeface="宋体" pitchFamily="2" charset="-122"/>
                  <a:cs typeface="Times New Roman" pitchFamily="18" charset="0"/>
                </a:rPr>
                <a:t>PS</a:t>
              </a:r>
              <a:r>
                <a:rPr kumimoji="0" lang="en-US" altLang="zh-CN" sz="11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6" name="Text Box 218"/>
            <p:cNvSpPr txBox="1">
              <a:spLocks noChangeArrowheads="1"/>
            </p:cNvSpPr>
            <p:nvPr/>
          </p:nvSpPr>
          <p:spPr bwMode="auto">
            <a:xfrm>
              <a:off x="2291" y="4002"/>
              <a:ext cx="52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7625" name="Text Box 217"/>
            <p:cNvSpPr txBox="1">
              <a:spLocks noChangeArrowheads="1"/>
            </p:cNvSpPr>
            <p:nvPr/>
          </p:nvSpPr>
          <p:spPr bwMode="auto">
            <a:xfrm>
              <a:off x="2606" y="3689"/>
              <a:ext cx="1736" cy="46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4" name="Text Box 216"/>
            <p:cNvSpPr txBox="1">
              <a:spLocks noChangeArrowheads="1"/>
            </p:cNvSpPr>
            <p:nvPr/>
          </p:nvSpPr>
          <p:spPr bwMode="auto">
            <a:xfrm>
              <a:off x="2606" y="4053"/>
              <a:ext cx="1680"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试验</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大纲</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批准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3" name="Text Box 215"/>
            <p:cNvSpPr txBox="1">
              <a:spLocks noChangeArrowheads="1"/>
            </p:cNvSpPr>
            <p:nvPr/>
          </p:nvSpPr>
          <p:spPr bwMode="auto">
            <a:xfrm>
              <a:off x="2606" y="4401"/>
              <a:ext cx="133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目击试验</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2" name="Rectangle 214"/>
            <p:cNvSpPr>
              <a:spLocks noChangeArrowheads="1"/>
            </p:cNvSpPr>
            <p:nvPr/>
          </p:nvSpPr>
          <p:spPr bwMode="auto">
            <a:xfrm>
              <a:off x="1451" y="4625"/>
              <a:ext cx="945" cy="78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产品</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a:t>
              </a:r>
              <a:endParaRPr kumimoji="0" lang="zh-CN" sz="8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料</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生成</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21" name="Rectangle 213"/>
            <p:cNvSpPr>
              <a:spLocks noChangeArrowheads="1"/>
            </p:cNvSpPr>
            <p:nvPr/>
          </p:nvSpPr>
          <p:spPr bwMode="auto">
            <a:xfrm>
              <a:off x="2606" y="4781"/>
              <a:ext cx="1995"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试验工程审查</a:t>
              </a:r>
              <a:endParaRPr lang="en-US" altLang="zh-CN" sz="1000" dirty="0" smtClean="0">
                <a:latin typeface="Calibri" pitchFamily="34" charset="0"/>
                <a:ea typeface="宋体" pitchFamily="2" charset="-122"/>
                <a:cs typeface="Times New Roman" pitchFamily="18" charset="0"/>
              </a:endParaRPr>
            </a:p>
            <a:p>
              <a:pPr lvl="0" algn="ct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20" name="Rectangle 212"/>
            <p:cNvSpPr>
              <a:spLocks noChangeArrowheads="1"/>
            </p:cNvSpPr>
            <p:nvPr/>
          </p:nvSpPr>
          <p:spPr bwMode="auto">
            <a:xfrm>
              <a:off x="2606" y="5405"/>
              <a:ext cx="1995" cy="46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9" name="Rectangle 211"/>
            <p:cNvSpPr>
              <a:spLocks noChangeArrowheads="1"/>
            </p:cNvSpPr>
            <p:nvPr/>
          </p:nvSpPr>
          <p:spPr bwMode="auto">
            <a:xfrm>
              <a:off x="1871" y="6029"/>
              <a:ext cx="2730" cy="47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分析</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618" name="Rectangle 210"/>
            <p:cNvSpPr>
              <a:spLocks noChangeArrowheads="1"/>
            </p:cNvSpPr>
            <p:nvPr/>
          </p:nvSpPr>
          <p:spPr bwMode="auto">
            <a:xfrm>
              <a:off x="4601" y="3845"/>
              <a:ext cx="1890" cy="78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a:t>
              </a:r>
              <a:r>
                <a:rPr kumimoji="0" lang="zh-CN" altLang="en-US"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符合性验证</a:t>
              </a:r>
              <a:endParaRPr kumimoji="0" lang="zh-CN" sz="100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7" name="Line 209"/>
            <p:cNvSpPr>
              <a:spLocks noChangeShapeType="1"/>
            </p:cNvSpPr>
            <p:nvPr/>
          </p:nvSpPr>
          <p:spPr bwMode="auto">
            <a:xfrm>
              <a:off x="6491" y="3377"/>
              <a:ext cx="0" cy="3276"/>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6" name="Line 208"/>
            <p:cNvSpPr>
              <a:spLocks noChangeShapeType="1"/>
            </p:cNvSpPr>
            <p:nvPr/>
          </p:nvSpPr>
          <p:spPr bwMode="auto">
            <a:xfrm>
              <a:off x="2606" y="4313"/>
              <a:ext cx="1" cy="156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5" name="Text Box 207"/>
            <p:cNvSpPr txBox="1">
              <a:spLocks noChangeArrowheads="1"/>
            </p:cNvSpPr>
            <p:nvPr/>
          </p:nvSpPr>
          <p:spPr bwMode="auto">
            <a:xfrm>
              <a:off x="6386" y="4937"/>
              <a:ext cx="167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1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符合性报告</a:t>
              </a:r>
              <a:endParaRPr kumimoji="0" lang="zh-CN" sz="24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4" name="Rectangle 206"/>
            <p:cNvSpPr>
              <a:spLocks noChangeArrowheads="1"/>
            </p:cNvSpPr>
            <p:nvPr/>
          </p:nvSpPr>
          <p:spPr bwMode="auto">
            <a:xfrm>
              <a:off x="6491" y="5399"/>
              <a:ext cx="3780" cy="468"/>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符合性资料评审（不</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资料</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3" name="Line 205"/>
            <p:cNvSpPr>
              <a:spLocks noChangeShapeType="1"/>
            </p:cNvSpPr>
            <p:nvPr/>
          </p:nvSpPr>
          <p:spPr bwMode="auto">
            <a:xfrm>
              <a:off x="10271" y="2597"/>
              <a:ext cx="1" cy="889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11" name="Rectangle 203"/>
            <p:cNvSpPr>
              <a:spLocks noChangeArrowheads="1"/>
            </p:cNvSpPr>
            <p:nvPr/>
          </p:nvSpPr>
          <p:spPr bwMode="auto">
            <a:xfrm>
              <a:off x="10271" y="5718"/>
              <a:ext cx="3045"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产生资料</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的评审</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0" name="Text Box 202"/>
            <p:cNvSpPr txBox="1">
              <a:spLocks noChangeArrowheads="1"/>
            </p:cNvSpPr>
            <p:nvPr/>
          </p:nvSpPr>
          <p:spPr bwMode="auto">
            <a:xfrm>
              <a:off x="12896" y="6341"/>
              <a:ext cx="2520" cy="468"/>
            </a:xfrm>
            <a:prstGeom prst="rect">
              <a:avLst/>
            </a:prstGeom>
            <a:solidFill>
              <a:schemeClr val="accent6">
                <a:lumMod val="20000"/>
                <a:lumOff val="8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持续适航</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a:t>
              </a: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09" name="Rectangle 201"/>
            <p:cNvSpPr>
              <a:spLocks noChangeArrowheads="1"/>
            </p:cNvSpPr>
            <p:nvPr/>
          </p:nvSpPr>
          <p:spPr bwMode="auto">
            <a:xfrm>
              <a:off x="7676" y="6966"/>
              <a:ext cx="7663" cy="626"/>
            </a:xfrm>
            <a:prstGeom prst="rect">
              <a:avLst/>
            </a:prstGeom>
            <a:solidFill>
              <a:srgbClr val="FFFFFF"/>
            </a:solidFill>
            <a:ln w="63500" cmpd="thickThin">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运行及维修评估</a:t>
              </a:r>
              <a:endParaRPr kumimoji="0" lang="zh-CN" sz="2800" i="0" u="none" strike="noStrike" cap="none" normalizeH="0" baseline="0" smtClean="0">
                <a:ln>
                  <a:noFill/>
                </a:ln>
                <a:solidFill>
                  <a:schemeClr val="tx1"/>
                </a:solidFill>
                <a:effectLst/>
                <a:latin typeface="Arial" pitchFamily="34" charset="0"/>
                <a:ea typeface="宋体" pitchFamily="2" charset="-122"/>
              </a:endParaRPr>
            </a:p>
          </p:txBody>
        </p:sp>
        <p:sp>
          <p:nvSpPr>
            <p:cNvPr id="17608" name="Rectangle 200"/>
            <p:cNvSpPr>
              <a:spLocks noChangeArrowheads="1"/>
            </p:cNvSpPr>
            <p:nvPr/>
          </p:nvSpPr>
          <p:spPr bwMode="auto">
            <a:xfrm>
              <a:off x="3661" y="7229"/>
              <a:ext cx="1990" cy="47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申请人飞行试验</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607" name="Text Box 199"/>
            <p:cNvSpPr txBox="1">
              <a:spLocks noChangeArrowheads="1"/>
            </p:cNvSpPr>
            <p:nvPr/>
          </p:nvSpPr>
          <p:spPr bwMode="auto">
            <a:xfrm>
              <a:off x="3236" y="6658"/>
              <a:ext cx="2171" cy="46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lvl="0"/>
              <a:r>
                <a:rPr kumimoji="0" lang="zh-CN" altLang="zh-CN" sz="110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zh-CN" altLang="en-US" sz="1100" i="0" u="none" strike="noStrike" cap="none" normalizeH="0" baseline="0" dirty="0" smtClean="0">
                  <a:ln>
                    <a:noFill/>
                  </a:ln>
                  <a:effectLst/>
                  <a:latin typeface="宋体" pitchFamily="2" charset="-122"/>
                  <a:ea typeface="宋体" pitchFamily="2" charset="-122"/>
                  <a:cs typeface="Times New Roman" pitchFamily="18" charset="0"/>
                </a:rPr>
                <a:t>特许飞行证</a:t>
              </a:r>
              <a:endParaRPr kumimoji="0" lang="zh-CN" sz="1100" i="0" u="none" strike="noStrike" cap="none" normalizeH="0" baseline="0" dirty="0" smtClean="0">
                <a:ln>
                  <a:noFill/>
                </a:ln>
                <a:effectLst/>
                <a:latin typeface="Arial" pitchFamily="34" charset="0"/>
                <a:ea typeface="宋体" pitchFamily="2" charset="-122"/>
              </a:endParaRPr>
            </a:p>
          </p:txBody>
        </p:sp>
        <p:sp>
          <p:nvSpPr>
            <p:cNvPr id="17606" name="Line 198"/>
            <p:cNvSpPr>
              <a:spLocks noChangeShapeType="1"/>
            </p:cNvSpPr>
            <p:nvPr/>
          </p:nvSpPr>
          <p:spPr bwMode="auto">
            <a:xfrm>
              <a:off x="5651" y="6966"/>
              <a:ext cx="2"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5" name="Line 197"/>
            <p:cNvSpPr>
              <a:spLocks noChangeShapeType="1"/>
            </p:cNvSpPr>
            <p:nvPr/>
          </p:nvSpPr>
          <p:spPr bwMode="auto">
            <a:xfrm flipH="1">
              <a:off x="7647" y="6966"/>
              <a:ext cx="1" cy="452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4" name="AutoShape 196"/>
            <p:cNvSpPr>
              <a:spLocks noChangeArrowheads="1"/>
            </p:cNvSpPr>
            <p:nvPr/>
          </p:nvSpPr>
          <p:spPr bwMode="auto">
            <a:xfrm>
              <a:off x="9605" y="1974"/>
              <a:ext cx="1423" cy="935"/>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审定试飞前</a:t>
              </a:r>
              <a:r>
                <a:rPr kumimoji="0" lang="en-US" altLang="zh-CN" sz="12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5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7603" name="AutoShape 195"/>
            <p:cNvSpPr>
              <a:spLocks noChangeArrowheads="1"/>
            </p:cNvSpPr>
            <p:nvPr/>
          </p:nvSpPr>
          <p:spPr bwMode="auto">
            <a:xfrm>
              <a:off x="14156" y="1972"/>
              <a:ext cx="1260" cy="937"/>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0" lang="en-US" altLang="zh-CN" sz="11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00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smtClean="0">
                <a:ln>
                  <a:noFill/>
                </a:ln>
                <a:solidFill>
                  <a:schemeClr val="tx1"/>
                </a:solidFill>
                <a:effectLst/>
                <a:latin typeface="Arial" pitchFamily="34" charset="0"/>
                <a:ea typeface="宋体" pitchFamily="2" charset="-122"/>
              </a:endParaRPr>
            </a:p>
          </p:txBody>
        </p:sp>
        <p:sp>
          <p:nvSpPr>
            <p:cNvPr id="17602" name="Line 194"/>
            <p:cNvSpPr>
              <a:spLocks noChangeShapeType="1"/>
            </p:cNvSpPr>
            <p:nvPr/>
          </p:nvSpPr>
          <p:spPr bwMode="auto">
            <a:xfrm>
              <a:off x="4601" y="6653"/>
              <a:ext cx="1050"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1" name="Line 193"/>
            <p:cNvSpPr>
              <a:spLocks noChangeShapeType="1"/>
            </p:cNvSpPr>
            <p:nvPr/>
          </p:nvSpPr>
          <p:spPr bwMode="auto">
            <a:xfrm>
              <a:off x="6491" y="6653"/>
              <a:ext cx="1156" cy="313"/>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00" name="Line 192"/>
            <p:cNvSpPr>
              <a:spLocks noChangeShapeType="1"/>
            </p:cNvSpPr>
            <p:nvPr/>
          </p:nvSpPr>
          <p:spPr bwMode="auto">
            <a:xfrm>
              <a:off x="13316" y="6029"/>
              <a:ext cx="1" cy="4680"/>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99" name="Rectangle 191"/>
            <p:cNvSpPr>
              <a:spLocks noChangeArrowheads="1"/>
            </p:cNvSpPr>
            <p:nvPr/>
          </p:nvSpPr>
          <p:spPr bwMode="auto">
            <a:xfrm>
              <a:off x="5651" y="7592"/>
              <a:ext cx="1996" cy="469"/>
            </a:xfrm>
            <a:prstGeom prst="rect">
              <a:avLst/>
            </a:prstGeom>
            <a:solidFill>
              <a:schemeClr val="bg2">
                <a:lumMod val="40000"/>
                <a:lumOff val="60000"/>
              </a:schemeClr>
            </a:soli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申请人试飞资料</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8" name="Rectangle 190"/>
            <p:cNvSpPr>
              <a:spLocks noChangeArrowheads="1"/>
            </p:cNvSpPr>
            <p:nvPr/>
          </p:nvSpPr>
          <p:spPr bwMode="auto">
            <a:xfrm>
              <a:off x="7647" y="8467"/>
              <a:ext cx="2591" cy="47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试飞结果的评审</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7" name="Text Box 189"/>
            <p:cNvSpPr txBox="1">
              <a:spLocks noChangeArrowheads="1"/>
            </p:cNvSpPr>
            <p:nvPr/>
          </p:nvSpPr>
          <p:spPr bwMode="auto">
            <a:xfrm>
              <a:off x="7329" y="8056"/>
              <a:ext cx="2099" cy="462"/>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申请人</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报告</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6" name="Text Box 188"/>
            <p:cNvSpPr txBox="1">
              <a:spLocks noChangeArrowheads="1"/>
            </p:cNvSpPr>
            <p:nvPr/>
          </p:nvSpPr>
          <p:spPr bwMode="auto">
            <a:xfrm>
              <a:off x="10061" y="8681"/>
              <a:ext cx="2099" cy="462"/>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试飞</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风险管理</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5" name="Text Box 187"/>
            <p:cNvSpPr txBox="1">
              <a:spLocks noChangeArrowheads="1"/>
            </p:cNvSpPr>
            <p:nvPr/>
          </p:nvSpPr>
          <p:spPr bwMode="auto">
            <a:xfrm>
              <a:off x="10238" y="9211"/>
              <a:ext cx="2520" cy="463"/>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型号检查授权（</a:t>
              </a:r>
              <a:r>
                <a:rPr kumimoji="0" lang="en-US" altLang="zh-CN"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TIA</a:t>
              </a:r>
              <a:r>
                <a:rPr kumimoji="0" lang="zh-CN" altLang="en-US" sz="100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800" i="0" u="none" strike="noStrike" cap="none" normalizeH="0" baseline="0" smtClean="0">
                <a:ln>
                  <a:noFill/>
                </a:ln>
                <a:solidFill>
                  <a:schemeClr val="tx1"/>
                </a:solidFill>
                <a:effectLst/>
                <a:latin typeface="Arial" pitchFamily="34" charset="0"/>
                <a:ea typeface="宋体" pitchFamily="2" charset="-122"/>
              </a:endParaRPr>
            </a:p>
          </p:txBody>
        </p:sp>
        <p:sp>
          <p:nvSpPr>
            <p:cNvPr id="17594" name="Rectangle 186"/>
            <p:cNvSpPr>
              <a:spLocks noChangeArrowheads="1"/>
            </p:cNvSpPr>
            <p:nvPr/>
          </p:nvSpPr>
          <p:spPr bwMode="auto">
            <a:xfrm>
              <a:off x="10238" y="9619"/>
              <a:ext cx="1433" cy="680"/>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9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3" name="Rectangle 185"/>
            <p:cNvSpPr>
              <a:spLocks noChangeArrowheads="1"/>
            </p:cNvSpPr>
            <p:nvPr/>
          </p:nvSpPr>
          <p:spPr bwMode="auto">
            <a:xfrm>
              <a:off x="11712" y="9892"/>
              <a:ext cx="1575" cy="622"/>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审定飞行试验</a:t>
              </a:r>
              <a:endParaRPr kumimoji="0" lang="zh-CN" sz="1800" i="0" u="none" strike="noStrike" cap="none" normalizeH="0" baseline="0" smtClean="0">
                <a:ln>
                  <a:noFill/>
                </a:ln>
                <a:solidFill>
                  <a:schemeClr val="tx1"/>
                </a:solidFill>
                <a:effectLst/>
                <a:latin typeface="Arial" pitchFamily="34" charset="0"/>
                <a:ea typeface="宋体" pitchFamily="2" charset="-122"/>
              </a:endParaRPr>
            </a:p>
          </p:txBody>
        </p:sp>
        <p:sp>
          <p:nvSpPr>
            <p:cNvPr id="17592" name="Rectangle 184"/>
            <p:cNvSpPr>
              <a:spLocks noChangeArrowheads="1"/>
            </p:cNvSpPr>
            <p:nvPr/>
          </p:nvSpPr>
          <p:spPr bwMode="auto">
            <a:xfrm>
              <a:off x="13280" y="9929"/>
              <a:ext cx="1680" cy="466"/>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功能及可靠性</a:t>
              </a:r>
              <a:r>
                <a:rPr kumimoji="0" lang="en-US" altLang="zh-CN" sz="9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F/T</a:t>
              </a:r>
              <a:endParaRPr kumimoji="0" lang="en-US" alt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1" name="Text Box 183"/>
            <p:cNvSpPr txBox="1">
              <a:spLocks noChangeArrowheads="1"/>
            </p:cNvSpPr>
            <p:nvPr/>
          </p:nvSpPr>
          <p:spPr bwMode="auto">
            <a:xfrm>
              <a:off x="2002" y="10075"/>
              <a:ext cx="2688" cy="781"/>
            </a:xfrm>
            <a:prstGeom prst="rect">
              <a:avLst/>
            </a:prstGeom>
            <a:solidFill>
              <a:srgbClr val="4F81BD"/>
            </a:solidFill>
            <a:ln w="127000" cmpd="dbl">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实施</a:t>
              </a:r>
              <a:r>
                <a:rPr kumimoji="0" lang="zh-CN" sz="14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阶段扩展</a:t>
              </a:r>
              <a:endParaRPr kumimoji="0" lang="zh-CN" sz="3200" i="0" u="none" strike="noStrike" cap="none" normalizeH="0" baseline="0" dirty="0" smtClean="0">
                <a:ln>
                  <a:noFill/>
                </a:ln>
                <a:solidFill>
                  <a:schemeClr val="tx1"/>
                </a:solidFill>
                <a:effectLst/>
                <a:latin typeface="Arial" pitchFamily="34" charset="0"/>
                <a:ea typeface="宋体" pitchFamily="2" charset="-122"/>
              </a:endParaRPr>
            </a:p>
          </p:txBody>
        </p:sp>
        <p:sp>
          <p:nvSpPr>
            <p:cNvPr id="17590" name="Text Box 182"/>
            <p:cNvSpPr txBox="1">
              <a:spLocks noChangeArrowheads="1"/>
            </p:cNvSpPr>
            <p:nvPr/>
          </p:nvSpPr>
          <p:spPr bwMode="auto">
            <a:xfrm>
              <a:off x="7647" y="9929"/>
              <a:ext cx="1781" cy="463"/>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CCAR 21.35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9" name="Text Box 181"/>
            <p:cNvSpPr txBox="1">
              <a:spLocks noChangeArrowheads="1"/>
            </p:cNvSpPr>
            <p:nvPr/>
          </p:nvSpPr>
          <p:spPr bwMode="auto">
            <a:xfrm>
              <a:off x="9956" y="4002"/>
              <a:ext cx="2204" cy="462"/>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CCAR21.33(b)1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8" name="AutoShape 180"/>
            <p:cNvSpPr>
              <a:spLocks/>
            </p:cNvSpPr>
            <p:nvPr/>
          </p:nvSpPr>
          <p:spPr bwMode="auto">
            <a:xfrm rot="17280000">
              <a:off x="9354" y="5037"/>
              <a:ext cx="527" cy="9856"/>
            </a:xfrm>
            <a:prstGeom prst="leftBrace">
              <a:avLst>
                <a:gd name="adj1" fmla="val 155851"/>
                <a:gd name="adj2" fmla="val 50000"/>
              </a:avLst>
            </a:prstGeom>
            <a:solidFill>
              <a:srgbClr val="FFFFFF"/>
            </a:solid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7587" name="Rectangle 179"/>
            <p:cNvSpPr>
              <a:spLocks noChangeArrowheads="1"/>
            </p:cNvSpPr>
            <p:nvPr/>
          </p:nvSpPr>
          <p:spPr bwMode="auto">
            <a:xfrm>
              <a:off x="6505" y="2909"/>
              <a:ext cx="8834" cy="481"/>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确认</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6" name="Rectangle 178"/>
            <p:cNvSpPr>
              <a:spLocks noChangeArrowheads="1"/>
            </p:cNvSpPr>
            <p:nvPr/>
          </p:nvSpPr>
          <p:spPr bwMode="auto">
            <a:xfrm>
              <a:off x="4601" y="2909"/>
              <a:ext cx="1904" cy="48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a:t>
              </a:r>
              <a:r>
                <a:rPr kumimoji="0" lang="zh-CN" altLang="en-US" sz="14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表明</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585" name="Text Box 177"/>
            <p:cNvSpPr txBox="1">
              <a:spLocks noChangeArrowheads="1"/>
            </p:cNvSpPr>
            <p:nvPr/>
          </p:nvSpPr>
          <p:spPr bwMode="auto">
            <a:xfrm>
              <a:off x="14211" y="10511"/>
              <a:ext cx="135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飞行手册</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584" name="Rectangle 176"/>
            <p:cNvSpPr>
              <a:spLocks noChangeArrowheads="1"/>
            </p:cNvSpPr>
            <p:nvPr/>
          </p:nvSpPr>
          <p:spPr bwMode="auto">
            <a:xfrm>
              <a:off x="1780" y="1355"/>
              <a:ext cx="13440" cy="617"/>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实施</a:t>
              </a: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阶段</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 name="Text Box 177"/>
            <p:cNvSpPr txBox="1">
              <a:spLocks noChangeArrowheads="1"/>
            </p:cNvSpPr>
            <p:nvPr/>
          </p:nvSpPr>
          <p:spPr bwMode="auto">
            <a:xfrm>
              <a:off x="13980" y="10980"/>
              <a:ext cx="1697" cy="469"/>
            </a:xfrm>
            <a:prstGeom prst="rect">
              <a:avLst/>
            </a:prstGeom>
            <a:solidFill>
              <a:schemeClr val="bg2">
                <a:lumMod val="40000"/>
                <a:lumOff val="60000"/>
              </a:schemeClr>
            </a:soli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lvl="0"/>
              <a:r>
                <a:rPr lang="zh-CN" altLang="en-US" sz="1000" dirty="0" smtClean="0">
                  <a:latin typeface="Calibri" pitchFamily="34" charset="0"/>
                  <a:ea typeface="宋体" pitchFamily="2" charset="-122"/>
                  <a:cs typeface="Times New Roman" pitchFamily="18" charset="0"/>
                </a:rPr>
                <a:t>型号检查报告</a:t>
              </a:r>
              <a:r>
                <a:rPr kumimoji="0" lang="zh-CN" sz="1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sz="1800" i="0" u="none" strike="noStrike" cap="none" normalizeH="0" baseline="0" dirty="0" smtClean="0">
                <a:ln>
                  <a:noFill/>
                </a:ln>
                <a:solidFill>
                  <a:schemeClr val="tx1"/>
                </a:solidFill>
                <a:effectLst/>
                <a:latin typeface="Arial" pitchFamily="34" charset="0"/>
                <a:ea typeface="宋体" pitchFamily="2" charset="-122"/>
              </a:endParaRPr>
            </a:p>
          </p:txBody>
        </p:sp>
        <p:sp>
          <p:nvSpPr>
            <p:cNvPr id="17612" name="Line 204"/>
            <p:cNvSpPr>
              <a:spLocks noChangeShapeType="1"/>
            </p:cNvSpPr>
            <p:nvPr/>
          </p:nvSpPr>
          <p:spPr bwMode="auto">
            <a:xfrm>
              <a:off x="15311" y="2597"/>
              <a:ext cx="1" cy="8892"/>
            </a:xfrm>
            <a:prstGeom prst="line">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1" name="任意多边形 60"/>
          <p:cNvSpPr/>
          <p:nvPr/>
        </p:nvSpPr>
        <p:spPr bwMode="auto">
          <a:xfrm>
            <a:off x="0" y="1844824"/>
            <a:ext cx="3995936" cy="5013176"/>
          </a:xfrm>
          <a:custGeom>
            <a:avLst/>
            <a:gdLst>
              <a:gd name="connsiteX0" fmla="*/ 42530 w 2434855"/>
              <a:gd name="connsiteY0" fmla="*/ 0 h 5018567"/>
              <a:gd name="connsiteX1" fmla="*/ 1754372 w 2434855"/>
              <a:gd name="connsiteY1" fmla="*/ 0 h 5018567"/>
              <a:gd name="connsiteX2" fmla="*/ 1765004 w 2434855"/>
              <a:gd name="connsiteY2" fmla="*/ 2041451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754372 w 2434855"/>
              <a:gd name="connsiteY1" fmla="*/ 0 h 5018567"/>
              <a:gd name="connsiteX2" fmla="*/ 1898671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943353 w 2434855"/>
              <a:gd name="connsiteY1" fmla="*/ 0 h 5018567"/>
              <a:gd name="connsiteX2" fmla="*/ 1898671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34855"/>
              <a:gd name="connsiteY0" fmla="*/ 0 h 5018567"/>
              <a:gd name="connsiteX1" fmla="*/ 1943353 w 2434855"/>
              <a:gd name="connsiteY1" fmla="*/ 0 h 5018567"/>
              <a:gd name="connsiteX2" fmla="*/ 1988035 w 2434855"/>
              <a:gd name="connsiteY2" fmla="*/ 1929655 h 5018567"/>
              <a:gd name="connsiteX3" fmla="*/ 2434855 w 2434855"/>
              <a:gd name="connsiteY3" fmla="*/ 2222204 h 5018567"/>
              <a:gd name="connsiteX4" fmla="*/ 2434855 w 2434855"/>
              <a:gd name="connsiteY4" fmla="*/ 5018567 h 5018567"/>
              <a:gd name="connsiteX5" fmla="*/ 0 w 2434855"/>
              <a:gd name="connsiteY5" fmla="*/ 5018567 h 5018567"/>
              <a:gd name="connsiteX6" fmla="*/ 42530 w 2434855"/>
              <a:gd name="connsiteY6" fmla="*/ 0 h 5018567"/>
              <a:gd name="connsiteX0" fmla="*/ 42530 w 2479537"/>
              <a:gd name="connsiteY0" fmla="*/ 0 h 5018567"/>
              <a:gd name="connsiteX1" fmla="*/ 1943353 w 2479537"/>
              <a:gd name="connsiteY1" fmla="*/ 0 h 5018567"/>
              <a:gd name="connsiteX2" fmla="*/ 1988035 w 2479537"/>
              <a:gd name="connsiteY2" fmla="*/ 1929655 h 5018567"/>
              <a:gd name="connsiteX3" fmla="*/ 2479537 w 2479537"/>
              <a:gd name="connsiteY3" fmla="*/ 2152308 h 5018567"/>
              <a:gd name="connsiteX4" fmla="*/ 2434855 w 2479537"/>
              <a:gd name="connsiteY4" fmla="*/ 5018567 h 5018567"/>
              <a:gd name="connsiteX5" fmla="*/ 0 w 2479537"/>
              <a:gd name="connsiteY5" fmla="*/ 5018567 h 5018567"/>
              <a:gd name="connsiteX6" fmla="*/ 42530 w 2479537"/>
              <a:gd name="connsiteY6" fmla="*/ 0 h 5018567"/>
              <a:gd name="connsiteX0" fmla="*/ 42530 w 2434855"/>
              <a:gd name="connsiteY0" fmla="*/ 0 h 5018567"/>
              <a:gd name="connsiteX1" fmla="*/ 1943353 w 2434855"/>
              <a:gd name="connsiteY1" fmla="*/ 0 h 5018567"/>
              <a:gd name="connsiteX2" fmla="*/ 1988035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42530 w 2434855"/>
              <a:gd name="connsiteY6" fmla="*/ 0 h 5018567"/>
              <a:gd name="connsiteX0" fmla="*/ 0 w 2434855"/>
              <a:gd name="connsiteY0" fmla="*/ 0 h 5018567"/>
              <a:gd name="connsiteX1" fmla="*/ 1943353 w 2434855"/>
              <a:gd name="connsiteY1" fmla="*/ 0 h 5018567"/>
              <a:gd name="connsiteX2" fmla="*/ 1988035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1929655 h 5018567"/>
              <a:gd name="connsiteX3" fmla="*/ 2434855 w 2434855"/>
              <a:gd name="connsiteY3" fmla="*/ 2152308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1929655 h 5018567"/>
              <a:gd name="connsiteX3" fmla="*/ 2434855 w 2434855"/>
              <a:gd name="connsiteY3" fmla="*/ 2226526 h 5018567"/>
              <a:gd name="connsiteX4" fmla="*/ 2434855 w 2434855"/>
              <a:gd name="connsiteY4" fmla="*/ 5018567 h 5018567"/>
              <a:gd name="connsiteX5" fmla="*/ 0 w 2434855"/>
              <a:gd name="connsiteY5" fmla="*/ 5018567 h 5018567"/>
              <a:gd name="connsiteX6" fmla="*/ 0 w 2434855"/>
              <a:gd name="connsiteY6" fmla="*/ 0 h 5018567"/>
              <a:gd name="connsiteX0" fmla="*/ 0 w 2434855"/>
              <a:gd name="connsiteY0" fmla="*/ 0 h 5018567"/>
              <a:gd name="connsiteX1" fmla="*/ 1943353 w 2434855"/>
              <a:gd name="connsiteY1" fmla="*/ 0 h 5018567"/>
              <a:gd name="connsiteX2" fmla="*/ 1943353 w 2434855"/>
              <a:gd name="connsiteY2" fmla="*/ 2003873 h 5018567"/>
              <a:gd name="connsiteX3" fmla="*/ 2434855 w 2434855"/>
              <a:gd name="connsiteY3" fmla="*/ 2226526 h 5018567"/>
              <a:gd name="connsiteX4" fmla="*/ 2434855 w 2434855"/>
              <a:gd name="connsiteY4" fmla="*/ 5018567 h 5018567"/>
              <a:gd name="connsiteX5" fmla="*/ 0 w 2434855"/>
              <a:gd name="connsiteY5" fmla="*/ 5018567 h 5018567"/>
              <a:gd name="connsiteX6" fmla="*/ 0 w 2434855"/>
              <a:gd name="connsiteY6" fmla="*/ 0 h 501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855" h="5018567">
                <a:moveTo>
                  <a:pt x="0" y="0"/>
                </a:moveTo>
                <a:lnTo>
                  <a:pt x="1943353" y="0"/>
                </a:lnTo>
                <a:lnTo>
                  <a:pt x="1943353" y="2003873"/>
                </a:lnTo>
                <a:lnTo>
                  <a:pt x="2434855" y="2226526"/>
                </a:lnTo>
                <a:lnTo>
                  <a:pt x="2434855" y="5018567"/>
                </a:lnTo>
                <a:lnTo>
                  <a:pt x="0" y="5018567"/>
                </a:lnTo>
                <a:lnTo>
                  <a:pt x="0" y="0"/>
                </a:lnTo>
                <a:close/>
              </a:path>
            </a:pathLst>
          </a:custGeom>
          <a:solidFill>
            <a:schemeClr val="accent5"/>
          </a:solidFill>
          <a:ln w="38100"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符合性确认</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Wingdings" pitchFamily="2" charset="2"/>
              <a:buChar char="l"/>
              <a:tabLst/>
            </a:pPr>
            <a:r>
              <a:rPr lang="zh-CN" altLang="en-US" dirty="0" smtClean="0">
                <a:ea typeface="宋体" pitchFamily="2" charset="-122"/>
              </a:rPr>
              <a:t>主要工作事项：</a:t>
            </a:r>
            <a:endParaRPr lang="en-US" altLang="zh-CN" dirty="0" smtClean="0">
              <a:ea typeface="宋体" pitchFamily="2" charset="-122"/>
            </a:endParaRPr>
          </a:p>
          <a:p>
            <a:r>
              <a:rPr lang="en-US" altLang="zh-CN" sz="1600" dirty="0" smtClean="0"/>
              <a:t>(10) </a:t>
            </a:r>
            <a:r>
              <a:rPr lang="zh-CN" altLang="en-US" sz="1600" dirty="0" smtClean="0"/>
              <a:t>功能和可靠性飞行试验</a:t>
            </a:r>
            <a:endParaRPr lang="en-US" altLang="zh-CN" sz="1600" dirty="0" smtClean="0"/>
          </a:p>
          <a:p>
            <a:endParaRPr lang="en-US" altLang="zh-CN" sz="1600" dirty="0" smtClean="0"/>
          </a:p>
          <a:p>
            <a:r>
              <a:rPr lang="en-US" altLang="zh-CN" sz="1600" dirty="0" smtClean="0"/>
              <a:t>(11) </a:t>
            </a:r>
            <a:r>
              <a:rPr lang="zh-CN" altLang="en-US" sz="1600" dirty="0" smtClean="0"/>
              <a:t>审批航空器飞行手册</a:t>
            </a:r>
            <a:endParaRPr lang="en-US" altLang="zh-CN" sz="1600" dirty="0" smtClean="0"/>
          </a:p>
          <a:p>
            <a:endParaRPr lang="en-US" altLang="zh-CN" sz="1600" dirty="0" smtClean="0"/>
          </a:p>
          <a:p>
            <a:r>
              <a:rPr lang="en-US" altLang="zh-CN" sz="1600" dirty="0" smtClean="0"/>
              <a:t>(12) </a:t>
            </a:r>
            <a:r>
              <a:rPr lang="zh-CN" altLang="en-US" sz="1600" dirty="0" smtClean="0"/>
              <a:t>最终</a:t>
            </a:r>
            <a:r>
              <a:rPr lang="en-US" altLang="zh-CN" sz="1600" dirty="0" smtClean="0"/>
              <a:t>TCB</a:t>
            </a:r>
            <a:r>
              <a:rPr lang="zh-CN" altLang="en-US" sz="1600" dirty="0" smtClean="0"/>
              <a:t>会议前的准备</a:t>
            </a:r>
            <a:endParaRPr lang="en-US" altLang="zh-CN" sz="1600" dirty="0" smtClean="0"/>
          </a:p>
          <a:p>
            <a:endParaRPr lang="en-US" altLang="zh-CN" sz="1600" dirty="0" smtClean="0"/>
          </a:p>
          <a:p>
            <a:r>
              <a:rPr lang="en-US" altLang="zh-CN" sz="1600" dirty="0" smtClean="0"/>
              <a:t>(13) </a:t>
            </a:r>
            <a:r>
              <a:rPr lang="zh-CN" altLang="en-US" sz="1600" dirty="0" smtClean="0"/>
              <a:t>召开最终</a:t>
            </a:r>
            <a:r>
              <a:rPr lang="en-US" altLang="zh-CN" sz="1600" dirty="0" smtClean="0"/>
              <a:t>TCB</a:t>
            </a:r>
            <a:r>
              <a:rPr lang="zh-CN" altLang="en-US" sz="1600" dirty="0" smtClean="0"/>
              <a:t>会议</a:t>
            </a:r>
            <a:endParaRPr lang="en-US" altLang="zh-CN" sz="1600" dirty="0" smtClean="0"/>
          </a:p>
          <a:p>
            <a:endParaRPr lang="en-US" altLang="zh-CN" sz="1600" dirty="0" smtClean="0"/>
          </a:p>
          <a:p>
            <a:r>
              <a:rPr lang="en-US" altLang="zh-CN" sz="1600" dirty="0" smtClean="0"/>
              <a:t>(14) </a:t>
            </a:r>
            <a:r>
              <a:rPr lang="zh-CN" altLang="en-US" sz="1600" dirty="0" smtClean="0"/>
              <a:t>颁发型号合格证</a:t>
            </a:r>
            <a:r>
              <a:rPr lang="en-US" altLang="zh-CN" sz="1600" dirty="0" smtClean="0"/>
              <a:t>/</a:t>
            </a:r>
            <a:r>
              <a:rPr lang="zh-CN" altLang="en-US" sz="1600" dirty="0" smtClean="0"/>
              <a:t>型号设计批准书</a:t>
            </a:r>
            <a:endParaRPr lang="en-US" altLang="zh-CN" sz="1600" dirty="0" smtClean="0"/>
          </a:p>
          <a:p>
            <a:pPr marL="0" marR="0" indent="0" algn="l" defTabSz="914400" rtl="0" eaLnBrk="1" fontAlgn="base" latinLnBrk="0" hangingPunct="1">
              <a:lnSpc>
                <a:spcPct val="100000"/>
              </a:lnSpc>
              <a:spcBef>
                <a:spcPct val="0"/>
              </a:spcBef>
              <a:spcAft>
                <a:spcPct val="0"/>
              </a:spcAft>
              <a:buClrTx/>
              <a:buSzTx/>
              <a:buFont typeface="Wingdings" pitchFamily="2" charset="2"/>
              <a:buChar char="l"/>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5" y="66656"/>
            <a:ext cx="8570943" cy="576263"/>
          </a:xfrm>
        </p:spPr>
        <p:txBody>
          <a:bodyPr/>
          <a:lstStyle/>
          <a:p>
            <a:r>
              <a:rPr lang="zh-CN" altLang="en-US" dirty="0" smtClean="0">
                <a:latin typeface="Times New Roman" pitchFamily="18" charset="0"/>
                <a:cs typeface="Times New Roman" pitchFamily="18" charset="0"/>
              </a:rPr>
              <a:t>四</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型号合格审定过程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证后管理</a:t>
            </a:r>
            <a:endParaRPr lang="zh-CN" altLang="en-US" dirty="0"/>
          </a:p>
        </p:txBody>
      </p:sp>
      <p:sp>
        <p:nvSpPr>
          <p:cNvPr id="18499" name="Rectangle 67"/>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0" y="548719"/>
            <a:ext cx="9144000" cy="6309281"/>
            <a:chOff x="1440" y="1490"/>
            <a:chExt cx="14175" cy="10257"/>
          </a:xfrm>
        </p:grpSpPr>
        <p:sp>
          <p:nvSpPr>
            <p:cNvPr id="18498" name="AutoShape 66"/>
            <p:cNvSpPr>
              <a:spLocks noChangeAspect="1" noChangeArrowheads="1" noTextEdit="1"/>
            </p:cNvSpPr>
            <p:nvPr/>
          </p:nvSpPr>
          <p:spPr bwMode="auto">
            <a:xfrm>
              <a:off x="1440" y="1607"/>
              <a:ext cx="14175" cy="1014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8496" name="Rectangle 64"/>
            <p:cNvSpPr>
              <a:spLocks noChangeArrowheads="1"/>
            </p:cNvSpPr>
            <p:nvPr/>
          </p:nvSpPr>
          <p:spPr bwMode="auto">
            <a:xfrm>
              <a:off x="1605" y="1490"/>
              <a:ext cx="13793" cy="681"/>
            </a:xfrm>
            <a:prstGeom prst="rect">
              <a:avLst/>
            </a:prstGeom>
            <a:solidFill>
              <a:srgbClr val="FFC000"/>
            </a:solidFill>
            <a:ln w="28575">
              <a:solidFill>
                <a:srgbClr val="FFFFFF"/>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审定过程模型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5" name="Rectangle 63"/>
            <p:cNvSpPr>
              <a:spLocks noChangeArrowheads="1"/>
            </p:cNvSpPr>
            <p:nvPr/>
          </p:nvSpPr>
          <p:spPr bwMode="auto">
            <a:xfrm>
              <a:off x="1605" y="2171"/>
              <a:ext cx="3121" cy="9576"/>
            </a:xfrm>
            <a:prstGeom prst="rect">
              <a:avLst/>
            </a:prstGeom>
            <a:gradFill rotWithShape="0">
              <a:gsLst>
                <a:gs pos="0">
                  <a:srgbClr val="92D050"/>
                </a:gs>
                <a:gs pos="100000">
                  <a:srgbClr val="92D050">
                    <a:gamma/>
                    <a:tint val="20000"/>
                    <a:invGamma/>
                  </a:srgbClr>
                </a:gs>
              </a:gsLst>
              <a:path path="shape">
                <a:fillToRect l="50000" t="50000" r="50000" b="50000"/>
              </a:path>
            </a:gradFill>
            <a:ln w="9525">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概念设计</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4" name="Rectangle 62"/>
            <p:cNvSpPr>
              <a:spLocks noChangeArrowheads="1"/>
            </p:cNvSpPr>
            <p:nvPr/>
          </p:nvSpPr>
          <p:spPr bwMode="auto">
            <a:xfrm>
              <a:off x="4726" y="2171"/>
              <a:ext cx="1904" cy="9576"/>
            </a:xfrm>
            <a:prstGeom prst="rect">
              <a:avLst/>
            </a:prstGeom>
            <a:gradFill rotWithShape="0">
              <a:gsLst>
                <a:gs pos="0">
                  <a:srgbClr val="92CDDC"/>
                </a:gs>
                <a:gs pos="100000">
                  <a:srgbClr val="92CDDC">
                    <a:gamma/>
                    <a:tint val="20000"/>
                    <a:invGamma/>
                  </a:srgbClr>
                </a:gs>
              </a:gsLst>
              <a:path path="shape">
                <a:fillToRect l="50000" t="50000" r="50000" b="50000"/>
              </a:path>
            </a:gra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要求确定</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3" name="Rectangle 61"/>
            <p:cNvSpPr>
              <a:spLocks noChangeArrowheads="1"/>
            </p:cNvSpPr>
            <p:nvPr/>
          </p:nvSpPr>
          <p:spPr bwMode="auto">
            <a:xfrm>
              <a:off x="8533" y="2171"/>
              <a:ext cx="4607" cy="9576"/>
            </a:xfrm>
            <a:prstGeom prst="rect">
              <a:avLst/>
            </a:prstGeom>
            <a:gradFill flip="none" rotWithShape="1">
              <a:gsLst>
                <a:gs pos="0">
                  <a:srgbClr val="E36C0A">
                    <a:tint val="66000"/>
                    <a:satMod val="160000"/>
                  </a:srgbClr>
                </a:gs>
                <a:gs pos="50000">
                  <a:srgbClr val="E36C0A">
                    <a:tint val="44500"/>
                    <a:satMod val="160000"/>
                  </a:srgbClr>
                </a:gs>
                <a:gs pos="100000">
                  <a:srgbClr val="E36C0A">
                    <a:tint val="23500"/>
                    <a:satMod val="160000"/>
                  </a:srgbClr>
                </a:gs>
              </a:gsLst>
              <a:lin ang="0" scaled="1"/>
              <a:tileRect/>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tx1"/>
                  </a:solidFill>
                  <a:effectLst/>
                  <a:latin typeface="黑体" pitchFamily="2" charset="-122"/>
                  <a:ea typeface="黑体" pitchFamily="2" charset="-122"/>
                </a:rPr>
                <a:t>计划实施</a:t>
              </a:r>
            </a:p>
          </p:txBody>
        </p:sp>
        <p:sp>
          <p:nvSpPr>
            <p:cNvPr id="18492" name="Rectangle 60"/>
            <p:cNvSpPr>
              <a:spLocks noChangeArrowheads="1"/>
            </p:cNvSpPr>
            <p:nvPr/>
          </p:nvSpPr>
          <p:spPr bwMode="auto">
            <a:xfrm>
              <a:off x="13140" y="2171"/>
              <a:ext cx="2258" cy="9576"/>
            </a:xfrm>
            <a:prstGeom prst="rect">
              <a:avLst/>
            </a:prstGeom>
            <a:gradFill rotWithShape="0">
              <a:gsLst>
                <a:gs pos="0">
                  <a:srgbClr val="CCC0D9"/>
                </a:gs>
                <a:gs pos="100000">
                  <a:srgbClr val="CCC0D9">
                    <a:gamma/>
                    <a:tint val="20000"/>
                    <a:invGamma/>
                  </a:srgbClr>
                </a:gs>
              </a:gsLst>
              <a:path path="shape">
                <a:fillToRect l="50000" t="50000" r="50000" b="50000"/>
              </a:path>
            </a:gradFill>
            <a:ln w="9525">
              <a:solidFill>
                <a:srgbClr val="CCC0D9"/>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证后</a:t>
              </a:r>
              <a:r>
                <a:rPr kumimoji="0" lang="zh-CN" altLang="en-US"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管理</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1" name="Rectangle 59"/>
            <p:cNvSpPr>
              <a:spLocks noChangeArrowheads="1"/>
            </p:cNvSpPr>
            <p:nvPr/>
          </p:nvSpPr>
          <p:spPr bwMode="auto">
            <a:xfrm>
              <a:off x="6630" y="2171"/>
              <a:ext cx="1903" cy="9576"/>
            </a:xfrm>
            <a:prstGeom prst="rect">
              <a:avLst/>
            </a:prstGeom>
            <a:gradFill rotWithShape="0">
              <a:gsLst>
                <a:gs pos="0">
                  <a:srgbClr val="FBD4B4"/>
                </a:gs>
                <a:gs pos="100000">
                  <a:srgbClr val="FBD4B4">
                    <a:gamma/>
                    <a:tint val="20000"/>
                    <a:invGamma/>
                  </a:srgbClr>
                </a:gs>
              </a:gsLst>
              <a:path path="shape">
                <a:fillToRect l="50000" t="50000" r="50000" b="50000"/>
              </a:path>
            </a:gradFill>
            <a:ln w="9525">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符合性计划</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90" name="AutoShape 58"/>
            <p:cNvSpPr>
              <a:spLocks noChangeShapeType="1"/>
            </p:cNvSpPr>
            <p:nvPr/>
          </p:nvSpPr>
          <p:spPr bwMode="auto">
            <a:xfrm>
              <a:off x="1605" y="2619"/>
              <a:ext cx="45"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9" name="AutoShape 57"/>
            <p:cNvSpPr>
              <a:spLocks noChangeShapeType="1"/>
            </p:cNvSpPr>
            <p:nvPr/>
          </p:nvSpPr>
          <p:spPr bwMode="auto">
            <a:xfrm flipH="1">
              <a:off x="4695" y="2619"/>
              <a:ext cx="2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8" name="AutoShape 56"/>
            <p:cNvSpPr>
              <a:spLocks noChangeShapeType="1"/>
            </p:cNvSpPr>
            <p:nvPr/>
          </p:nvSpPr>
          <p:spPr bwMode="auto">
            <a:xfrm flipH="1">
              <a:off x="6585" y="2619"/>
              <a:ext cx="43"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7" name="AutoShape 55"/>
            <p:cNvSpPr>
              <a:spLocks noChangeShapeType="1"/>
            </p:cNvSpPr>
            <p:nvPr/>
          </p:nvSpPr>
          <p:spPr bwMode="auto">
            <a:xfrm>
              <a:off x="13138" y="2619"/>
              <a:ext cx="62"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6" name="AutoShape 54"/>
            <p:cNvSpPr>
              <a:spLocks noChangeShapeType="1"/>
            </p:cNvSpPr>
            <p:nvPr/>
          </p:nvSpPr>
          <p:spPr bwMode="auto">
            <a:xfrm>
              <a:off x="15396" y="2619"/>
              <a:ext cx="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5" name="AutoShape 53"/>
            <p:cNvSpPr>
              <a:spLocks noChangeShapeType="1"/>
            </p:cNvSpPr>
            <p:nvPr/>
          </p:nvSpPr>
          <p:spPr bwMode="auto">
            <a:xfrm>
              <a:off x="8531" y="2619"/>
              <a:ext cx="49" cy="9128"/>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4" name="AutoShape 52"/>
            <p:cNvSpPr>
              <a:spLocks noChangeShapeType="1"/>
            </p:cNvSpPr>
            <p:nvPr/>
          </p:nvSpPr>
          <p:spPr bwMode="auto">
            <a:xfrm flipH="1">
              <a:off x="2595" y="4755"/>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3" name="AutoShape 51"/>
            <p:cNvSpPr>
              <a:spLocks noChangeShapeType="1"/>
            </p:cNvSpPr>
            <p:nvPr/>
          </p:nvSpPr>
          <p:spPr bwMode="auto">
            <a:xfrm flipH="1">
              <a:off x="3540" y="4050"/>
              <a:ext cx="15" cy="769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82" name="Text Box 50"/>
            <p:cNvSpPr txBox="1">
              <a:spLocks noChangeArrowheads="1"/>
            </p:cNvSpPr>
            <p:nvPr/>
          </p:nvSpPr>
          <p:spPr bwMode="auto">
            <a:xfrm>
              <a:off x="1495" y="2661"/>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概念</a:t>
              </a:r>
              <a:endParaRPr kumimoji="0" lang="en-US" alt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smtClean="0">
                  <a:latin typeface="Calibri" pitchFamily="34" charset="0"/>
                  <a:ea typeface="宋体" pitchFamily="2" charset="-122"/>
                  <a:cs typeface="Times New Roman" pitchFamily="18" charset="0"/>
                </a:rPr>
                <a:t>设计</a:t>
              </a: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开始</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81" name="Text Box 49"/>
            <p:cNvSpPr txBox="1">
              <a:spLocks noChangeArrowheads="1"/>
            </p:cNvSpPr>
            <p:nvPr/>
          </p:nvSpPr>
          <p:spPr bwMode="auto">
            <a:xfrm>
              <a:off x="14880" y="3323"/>
              <a:ext cx="630" cy="2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产品使用结束</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80" name="AutoShape 48"/>
            <p:cNvSpPr>
              <a:spLocks noChangeArrowheads="1"/>
            </p:cNvSpPr>
            <p:nvPr/>
          </p:nvSpPr>
          <p:spPr bwMode="auto">
            <a:xfrm>
              <a:off x="2096" y="3947"/>
              <a:ext cx="962"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Calibri" pitchFamily="34" charset="0"/>
                  <a:ea typeface="宋体" pitchFamily="2" charset="-122"/>
                  <a:cs typeface="Times New Roman" pitchFamily="18" charset="0"/>
                </a:rPr>
                <a:t>审定过程宣贯</a:t>
              </a:r>
              <a:endParaRPr lang="zh-CN" sz="1000" dirty="0" smtClean="0">
                <a:latin typeface="Calibri" pitchFamily="34" charset="0"/>
                <a:ea typeface="宋体" pitchFamily="2" charset="-122"/>
                <a:cs typeface="Times New Roman" pitchFamily="18" charset="0"/>
              </a:endParaRPr>
            </a:p>
          </p:txBody>
        </p:sp>
        <p:sp>
          <p:nvSpPr>
            <p:cNvPr id="18479" name="AutoShape 47"/>
            <p:cNvSpPr>
              <a:spLocks noChangeArrowheads="1"/>
            </p:cNvSpPr>
            <p:nvPr/>
          </p:nvSpPr>
          <p:spPr bwMode="auto">
            <a:xfrm>
              <a:off x="3015" y="3167"/>
              <a:ext cx="1155"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熟悉性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r>
              <a:b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b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介绍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8" name="AutoShape 46"/>
            <p:cNvSpPr>
              <a:spLocks noChangeArrowheads="1"/>
            </p:cNvSpPr>
            <p:nvPr/>
          </p:nvSpPr>
          <p:spPr bwMode="auto">
            <a:xfrm>
              <a:off x="5863" y="3167"/>
              <a:ext cx="1771"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审定基础</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4" name="Group 43"/>
            <p:cNvGrpSpPr>
              <a:grpSpLocks/>
            </p:cNvGrpSpPr>
            <p:nvPr/>
          </p:nvGrpSpPr>
          <p:grpSpPr bwMode="auto">
            <a:xfrm>
              <a:off x="4607" y="3947"/>
              <a:ext cx="1655" cy="704"/>
              <a:chOff x="4588" y="3947"/>
              <a:chExt cx="1262" cy="704"/>
            </a:xfrm>
          </p:grpSpPr>
          <p:sp>
            <p:nvSpPr>
              <p:cNvPr id="18476" name="Text Box 44"/>
              <p:cNvSpPr txBox="1">
                <a:spLocks noChangeArrowheads="1"/>
              </p:cNvSpPr>
              <p:nvPr/>
            </p:nvSpPr>
            <p:spPr bwMode="auto">
              <a:xfrm>
                <a:off x="5010" y="3947"/>
                <a:ext cx="840"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77" name="AutoShape 45"/>
              <p:cNvSpPr>
                <a:spLocks noChangeArrowheads="1"/>
              </p:cNvSpPr>
              <p:nvPr/>
            </p:nvSpPr>
            <p:spPr bwMode="auto">
              <a:xfrm>
                <a:off x="4588" y="3947"/>
                <a:ext cx="946" cy="7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首次</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8474" name="AutoShape 42"/>
            <p:cNvSpPr>
              <a:spLocks noChangeArrowheads="1"/>
            </p:cNvSpPr>
            <p:nvPr/>
          </p:nvSpPr>
          <p:spPr bwMode="auto">
            <a:xfrm>
              <a:off x="7635" y="3947"/>
              <a:ext cx="168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mbria Math" pitchFamily="18" charset="0"/>
                  <a:ea typeface="+mj-ea"/>
                  <a:cs typeface="Times New Roman" pitchFamily="18" charset="0"/>
                </a:rPr>
                <a:t>中间</a:t>
              </a:r>
              <a:r>
                <a:rPr kumimoji="0" lang="en-US" altLang="zh-CN" sz="1100" b="1" i="0" u="none" strike="noStrike" cap="none" normalizeH="0" baseline="0" dirty="0" smtClean="0">
                  <a:ln>
                    <a:noFill/>
                  </a:ln>
                  <a:solidFill>
                    <a:schemeClr val="tx1"/>
                  </a:solidFill>
                  <a:effectLst/>
                  <a:latin typeface="Cambria Math" pitchFamily="18" charset="0"/>
                  <a:ea typeface="Cambria Math" pitchFamily="18" charset="0"/>
                  <a:cs typeface="Times New Roman" pitchFamily="18" charset="0"/>
                </a:rPr>
                <a:t>TCBM</a:t>
              </a:r>
              <a:endParaRPr kumimoji="0" lang="en-US" altLang="zh-CN" sz="1000" b="0" i="0" u="none" strike="noStrike" cap="none" normalizeH="0" baseline="0" dirty="0" smtClean="0">
                <a:ln>
                  <a:noFill/>
                </a:ln>
                <a:solidFill>
                  <a:schemeClr val="tx1"/>
                </a:solidFill>
                <a:effectLst/>
                <a:latin typeface="Cambria Math" pitchFamily="18" charset="0"/>
                <a:ea typeface="Cambria Math" pitchFamily="18" charset="0"/>
              </a:endParaRPr>
            </a:p>
            <a:p>
              <a:pPr lvl="0" algn="ctr" eaLnBrk="0" hangingPunct="0"/>
              <a:r>
                <a:rPr lang="en-US" altLang="zh-CN" sz="1100" dirty="0" smtClean="0">
                  <a:latin typeface="Cambria Math" pitchFamily="18" charset="0"/>
                  <a:ea typeface="Cambria Math" pitchFamily="18" charset="0"/>
                  <a:cs typeface="Times New Roman" pitchFamily="18" charset="0"/>
                </a:rPr>
                <a:t>——</a:t>
              </a:r>
              <a:r>
                <a:rPr kumimoji="0" lang="zh-CN" altLang="en-US" sz="1100" b="1" i="0" u="none" strike="noStrike" cap="none" normalizeH="0" baseline="0" dirty="0" smtClean="0">
                  <a:ln>
                    <a:noFill/>
                  </a:ln>
                  <a:solidFill>
                    <a:schemeClr val="tx1"/>
                  </a:solidFill>
                  <a:effectLst/>
                  <a:latin typeface="Cambria Math" pitchFamily="18" charset="0"/>
                  <a:ea typeface="+mj-ea"/>
                  <a:cs typeface="Times New Roman" pitchFamily="18" charset="0"/>
                </a:rPr>
                <a:t>审定计划</a:t>
              </a:r>
              <a:endParaRPr kumimoji="0" lang="zh-CN" altLang="en-US" sz="2400" b="0" i="0" u="none" strike="noStrike" cap="none" normalizeH="0" baseline="0" dirty="0" smtClean="0">
                <a:ln>
                  <a:noFill/>
                </a:ln>
                <a:solidFill>
                  <a:schemeClr val="tx1"/>
                </a:solidFill>
                <a:effectLst/>
                <a:latin typeface="Cambria Math" pitchFamily="18" charset="0"/>
                <a:ea typeface="+mj-ea"/>
              </a:endParaRPr>
            </a:p>
          </p:txBody>
        </p:sp>
        <p:sp>
          <p:nvSpPr>
            <p:cNvPr id="18473" name="Rectangle 41"/>
            <p:cNvSpPr>
              <a:spLocks noChangeArrowheads="1"/>
            </p:cNvSpPr>
            <p:nvPr/>
          </p:nvSpPr>
          <p:spPr bwMode="auto">
            <a:xfrm>
              <a:off x="2053" y="4883"/>
              <a:ext cx="267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项目前期</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导</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2" name="Text Box 40"/>
            <p:cNvSpPr txBox="1">
              <a:spLocks noChangeArrowheads="1"/>
            </p:cNvSpPr>
            <p:nvPr/>
          </p:nvSpPr>
          <p:spPr bwMode="auto">
            <a:xfrm>
              <a:off x="2385" y="5351"/>
              <a:ext cx="1566" cy="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规章及</a:t>
              </a:r>
              <a:endPar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政策讨论</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5" name="Group 37"/>
            <p:cNvGrpSpPr>
              <a:grpSpLocks/>
            </p:cNvGrpSpPr>
            <p:nvPr/>
          </p:nvGrpSpPr>
          <p:grpSpPr bwMode="auto">
            <a:xfrm>
              <a:off x="4286" y="5236"/>
              <a:ext cx="1984" cy="583"/>
              <a:chOff x="4286" y="5236"/>
              <a:chExt cx="1984" cy="583"/>
            </a:xfrm>
          </p:grpSpPr>
          <p:sp>
            <p:nvSpPr>
              <p:cNvPr id="18471" name="Text Box 39"/>
              <p:cNvSpPr txBox="1">
                <a:spLocks noChangeArrowheads="1"/>
              </p:cNvSpPr>
              <p:nvPr/>
            </p:nvSpPr>
            <p:spPr bwMode="auto">
              <a:xfrm>
                <a:off x="4286" y="5236"/>
                <a:ext cx="1563"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申请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70" name="Text Box 38"/>
              <p:cNvSpPr txBox="1">
                <a:spLocks noChangeArrowheads="1"/>
              </p:cNvSpPr>
              <p:nvPr/>
            </p:nvSpPr>
            <p:spPr bwMode="auto">
              <a:xfrm>
                <a:off x="5430" y="5351"/>
                <a:ext cx="8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8468" name="Text Box 36"/>
            <p:cNvSpPr txBox="1">
              <a:spLocks noChangeArrowheads="1"/>
            </p:cNvSpPr>
            <p:nvPr/>
          </p:nvSpPr>
          <p:spPr bwMode="auto">
            <a:xfrm>
              <a:off x="4509" y="5704"/>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提交审定计划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7" name="Rectangle 35"/>
            <p:cNvSpPr>
              <a:spLocks noChangeArrowheads="1"/>
            </p:cNvSpPr>
            <p:nvPr/>
          </p:nvSpPr>
          <p:spPr bwMode="auto">
            <a:xfrm>
              <a:off x="4695" y="6055"/>
              <a:ext cx="840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CAAC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型号审查工作</a:t>
              </a: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400" b="1" i="0" u="none" strike="noStrike" cap="none" normalizeH="0" baseline="0" dirty="0" smtClean="0">
                  <a:ln>
                    <a:noFill/>
                  </a:ln>
                  <a:solidFill>
                    <a:schemeClr val="tx1"/>
                  </a:solidFill>
                  <a:effectLst/>
                  <a:latin typeface="Arial"/>
                  <a:ea typeface="宋体" pitchFamily="2" charset="-122"/>
                  <a:cs typeface="Times New Roman" pitchFamily="18" charset="0"/>
                </a:rPr>
                <a:t>审查组、</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AEG</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6" name="AutoShape 34"/>
            <p:cNvSpPr>
              <a:spLocks noChangeShapeType="1"/>
            </p:cNvSpPr>
            <p:nvPr/>
          </p:nvSpPr>
          <p:spPr bwMode="auto">
            <a:xfrm>
              <a:off x="12465" y="3791"/>
              <a:ext cx="1" cy="7956"/>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65" name="AutoShape 33"/>
            <p:cNvSpPr>
              <a:spLocks noChangeArrowheads="1"/>
            </p:cNvSpPr>
            <p:nvPr/>
          </p:nvSpPr>
          <p:spPr bwMode="auto">
            <a:xfrm>
              <a:off x="11205" y="3167"/>
              <a:ext cx="1845" cy="5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首飞前</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4" name="AutoShape 32"/>
            <p:cNvSpPr>
              <a:spLocks noChangeArrowheads="1"/>
            </p:cNvSpPr>
            <p:nvPr/>
          </p:nvSpPr>
          <p:spPr bwMode="auto">
            <a:xfrm>
              <a:off x="12465" y="3947"/>
              <a:ext cx="1260" cy="78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最终</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63" name="Text Box 31"/>
            <p:cNvSpPr txBox="1">
              <a:spLocks noChangeArrowheads="1"/>
            </p:cNvSpPr>
            <p:nvPr/>
          </p:nvSpPr>
          <p:spPr bwMode="auto">
            <a:xfrm>
              <a:off x="4509" y="6641"/>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预评审</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2" name="Text Box 30"/>
            <p:cNvSpPr txBox="1">
              <a:spLocks noChangeArrowheads="1"/>
            </p:cNvSpPr>
            <p:nvPr/>
          </p:nvSpPr>
          <p:spPr bwMode="auto">
            <a:xfrm>
              <a:off x="4621" y="6875"/>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受理申请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1" name="Text Box 29"/>
            <p:cNvSpPr txBox="1">
              <a:spLocks noChangeArrowheads="1"/>
            </p:cNvSpPr>
            <p:nvPr/>
          </p:nvSpPr>
          <p:spPr bwMode="auto">
            <a:xfrm>
              <a:off x="4915" y="7577"/>
              <a:ext cx="216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成立</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审查组</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60" name="Rectangle 28"/>
            <p:cNvSpPr>
              <a:spLocks noChangeArrowheads="1"/>
            </p:cNvSpPr>
            <p:nvPr/>
          </p:nvSpPr>
          <p:spPr bwMode="auto">
            <a:xfrm>
              <a:off x="4695" y="8280"/>
              <a:ext cx="3833"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专项</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审定计划（</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或</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PSCP</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9" name="Text Box 27"/>
            <p:cNvSpPr txBox="1">
              <a:spLocks noChangeArrowheads="1"/>
            </p:cNvSpPr>
            <p:nvPr/>
          </p:nvSpPr>
          <p:spPr bwMode="auto">
            <a:xfrm>
              <a:off x="4924" y="7929"/>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审定项目计划（</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CPP</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8" name="Text Box 26"/>
            <p:cNvSpPr txBox="1">
              <a:spLocks noChangeArrowheads="1"/>
            </p:cNvSpPr>
            <p:nvPr/>
          </p:nvSpPr>
          <p:spPr bwMode="auto">
            <a:xfrm>
              <a:off x="6015" y="8748"/>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、纪要汇编</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7" name="Text Box 25"/>
            <p:cNvSpPr txBox="1">
              <a:spLocks noChangeArrowheads="1"/>
            </p:cNvSpPr>
            <p:nvPr/>
          </p:nvSpPr>
          <p:spPr bwMode="auto">
            <a:xfrm>
              <a:off x="6240" y="9099"/>
              <a:ext cx="147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审定基础</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6" name="Text Box 24"/>
            <p:cNvSpPr txBox="1">
              <a:spLocks noChangeArrowheads="1"/>
            </p:cNvSpPr>
            <p:nvPr/>
          </p:nvSpPr>
          <p:spPr bwMode="auto">
            <a:xfrm>
              <a:off x="6375" y="9451"/>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确定审查组介入的范围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5" name="Text Box 23"/>
            <p:cNvSpPr txBox="1">
              <a:spLocks noChangeArrowheads="1"/>
            </p:cNvSpPr>
            <p:nvPr/>
          </p:nvSpPr>
          <p:spPr bwMode="auto">
            <a:xfrm>
              <a:off x="6480" y="9802"/>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监督及委派代表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4" name="Text Box 22"/>
            <p:cNvSpPr txBox="1">
              <a:spLocks noChangeArrowheads="1"/>
            </p:cNvSpPr>
            <p:nvPr/>
          </p:nvSpPr>
          <p:spPr bwMode="auto">
            <a:xfrm>
              <a:off x="6585" y="10153"/>
              <a:ext cx="304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制造</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符合性</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检查</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3" name="Text Box 21"/>
            <p:cNvSpPr txBox="1">
              <a:spLocks noChangeArrowheads="1"/>
            </p:cNvSpPr>
            <p:nvPr/>
          </p:nvSpPr>
          <p:spPr bwMode="auto">
            <a:xfrm>
              <a:off x="8193" y="10504"/>
              <a:ext cx="2217"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200" b="1" i="0" u="none" strike="noStrike" cap="none" normalizeH="0" baseline="0" dirty="0" smtClean="0">
                  <a:ln>
                    <a:noFill/>
                  </a:ln>
                  <a:effectLst/>
                  <a:latin typeface="Calibri" pitchFamily="34" charset="0"/>
                  <a:ea typeface="宋体" pitchFamily="2" charset="-122"/>
                  <a:cs typeface="Times New Roman" pitchFamily="18" charset="0"/>
                </a:rPr>
                <a:t>审定计划</a:t>
              </a:r>
              <a:endParaRPr kumimoji="0" lang="zh-CN" altLang="zh-CN" sz="1800" b="0" i="0" u="none" strike="noStrike" cap="none" normalizeH="0" baseline="0" dirty="0" smtClean="0">
                <a:ln>
                  <a:noFill/>
                </a:ln>
                <a:effectLst/>
                <a:latin typeface="Arial" pitchFamily="34" charset="0"/>
                <a:ea typeface="宋体" pitchFamily="2" charset="-122"/>
              </a:endParaRPr>
            </a:p>
          </p:txBody>
        </p:sp>
        <p:sp>
          <p:nvSpPr>
            <p:cNvPr id="18452" name="Text Box 20"/>
            <p:cNvSpPr txBox="1">
              <a:spLocks noChangeArrowheads="1"/>
            </p:cNvSpPr>
            <p:nvPr/>
          </p:nvSpPr>
          <p:spPr bwMode="auto">
            <a:xfrm>
              <a:off x="11100" y="6755"/>
              <a:ext cx="220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型号审定（</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1" name="Text Box 19"/>
            <p:cNvSpPr txBox="1">
              <a:spLocks noChangeArrowheads="1"/>
            </p:cNvSpPr>
            <p:nvPr/>
          </p:nvSpPr>
          <p:spPr bwMode="auto">
            <a:xfrm>
              <a:off x="10760" y="7067"/>
              <a:ext cx="265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型号合格证数据单</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TCDS</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50" name="Rectangle 18"/>
            <p:cNvSpPr>
              <a:spLocks noChangeArrowheads="1"/>
            </p:cNvSpPr>
            <p:nvPr/>
          </p:nvSpPr>
          <p:spPr bwMode="auto">
            <a:xfrm>
              <a:off x="13200" y="73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持续适航</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9" name="Text Box 17"/>
            <p:cNvSpPr txBox="1">
              <a:spLocks noChangeArrowheads="1"/>
            </p:cNvSpPr>
            <p:nvPr/>
          </p:nvSpPr>
          <p:spPr bwMode="auto">
            <a:xfrm>
              <a:off x="12434" y="7847"/>
              <a:ext cx="1291"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适航</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证</a:t>
              </a:r>
              <a:r>
                <a:rPr kumimoji="0" 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8" name="Text Box 16"/>
            <p:cNvSpPr txBox="1">
              <a:spLocks noChangeArrowheads="1"/>
            </p:cNvSpPr>
            <p:nvPr/>
          </p:nvSpPr>
          <p:spPr bwMode="auto">
            <a:xfrm>
              <a:off x="13327" y="8159"/>
              <a:ext cx="2288"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产品交付时的文件</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7" name="Rectangle 15"/>
            <p:cNvSpPr>
              <a:spLocks noChangeArrowheads="1"/>
            </p:cNvSpPr>
            <p:nvPr/>
          </p:nvSpPr>
          <p:spPr bwMode="auto">
            <a:xfrm>
              <a:off x="14220" y="8627"/>
              <a:ext cx="1080"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zh-CN" altLang="en-US" sz="1000" dirty="0" smtClean="0">
                  <a:latin typeface="Calibri" pitchFamily="34" charset="0"/>
                  <a:ea typeface="宋体" pitchFamily="2" charset="-122"/>
                  <a:cs typeface="Times New Roman" pitchFamily="18" charset="0"/>
                </a:rPr>
                <a:t>产品</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服役</a:t>
              </a:r>
              <a:endPar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algn="ctr"/>
              <a:r>
                <a:rPr lang="zh-CN" altLang="en-US" sz="1000" dirty="0" smtClean="0">
                  <a:latin typeface="Calibri" pitchFamily="34" charset="0"/>
                  <a:ea typeface="宋体" pitchFamily="2" charset="-122"/>
                  <a:cs typeface="Times New Roman" pitchFamily="18" charset="0"/>
                </a:rPr>
                <a:t>期间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6" name="Rectangle 14"/>
            <p:cNvSpPr>
              <a:spLocks noChangeArrowheads="1"/>
            </p:cNvSpPr>
            <p:nvPr/>
          </p:nvSpPr>
          <p:spPr bwMode="auto">
            <a:xfrm>
              <a:off x="13200" y="971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ICA</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修订</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5" name="Rectangle 13"/>
            <p:cNvSpPr>
              <a:spLocks noChangeArrowheads="1"/>
            </p:cNvSpPr>
            <p:nvPr/>
          </p:nvSpPr>
          <p:spPr bwMode="auto">
            <a:xfrm>
              <a:off x="13200" y="10343"/>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证后</a:t>
              </a: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评估</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4" name="Rectangle 12"/>
            <p:cNvSpPr>
              <a:spLocks noChangeArrowheads="1"/>
            </p:cNvSpPr>
            <p:nvPr/>
          </p:nvSpPr>
          <p:spPr bwMode="auto">
            <a:xfrm>
              <a:off x="13200" y="11279"/>
              <a:ext cx="220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资料保存</a:t>
              </a:r>
              <a:endParaRPr kumimoji="0" 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3" name="Rectangle 11"/>
            <p:cNvSpPr>
              <a:spLocks noChangeArrowheads="1"/>
            </p:cNvSpPr>
            <p:nvPr/>
          </p:nvSpPr>
          <p:spPr bwMode="auto">
            <a:xfrm>
              <a:off x="8531" y="10855"/>
              <a:ext cx="4669" cy="892"/>
            </a:xfrm>
            <a:prstGeom prst="rect">
              <a:avLst/>
            </a:prstGeom>
            <a:solidFill>
              <a:srgbClr val="FFFF00"/>
            </a:solidFill>
            <a:ln w="9525">
              <a:solidFill>
                <a:srgbClr val="000000"/>
              </a:solidFill>
              <a:miter lim="800000"/>
              <a:headEnd/>
              <a:tailEnd/>
            </a:ln>
            <a:scene3d>
              <a:camera prst="orthographicFront"/>
              <a:lightRig rig="threePt" dir="t"/>
            </a:scene3d>
            <a:sp3d>
              <a:bevelT w="165100" prst="coolSlant"/>
            </a:sp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见</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实现阶段图</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42" name="Rectangle 10"/>
            <p:cNvSpPr>
              <a:spLocks noChangeArrowheads="1"/>
            </p:cNvSpPr>
            <p:nvPr/>
          </p:nvSpPr>
          <p:spPr bwMode="auto">
            <a:xfrm>
              <a:off x="1860" y="9095"/>
              <a:ext cx="3465" cy="2496"/>
            </a:xfrm>
            <a:prstGeom prst="rect">
              <a:avLst/>
            </a:prstGeom>
            <a:solidFill>
              <a:srgbClr val="FFCC99"/>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41" name="Text Box 9"/>
            <p:cNvSpPr txBox="1">
              <a:spLocks noChangeArrowheads="1"/>
            </p:cNvSpPr>
            <p:nvPr/>
          </p:nvSpPr>
          <p:spPr bwMode="auto">
            <a:xfrm>
              <a:off x="1860" y="9095"/>
              <a:ext cx="73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图例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40" name="Line 8"/>
            <p:cNvSpPr>
              <a:spLocks noChangeShapeType="1"/>
            </p:cNvSpPr>
            <p:nvPr/>
          </p:nvSpPr>
          <p:spPr bwMode="auto">
            <a:xfrm>
              <a:off x="1965" y="9563"/>
              <a:ext cx="3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9" name="Rectangle 7"/>
            <p:cNvSpPr>
              <a:spLocks noChangeArrowheads="1"/>
            </p:cNvSpPr>
            <p:nvPr/>
          </p:nvSpPr>
          <p:spPr bwMode="auto">
            <a:xfrm>
              <a:off x="1965" y="9719"/>
              <a:ext cx="189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持续活动</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8" name="AutoShape 6"/>
            <p:cNvSpPr>
              <a:spLocks noChangeArrowheads="1"/>
            </p:cNvSpPr>
            <p:nvPr/>
          </p:nvSpPr>
          <p:spPr bwMode="auto">
            <a:xfrm>
              <a:off x="1965" y="10343"/>
              <a:ext cx="1050" cy="4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TCBM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7" name="Text Box 5"/>
            <p:cNvSpPr txBox="1">
              <a:spLocks noChangeArrowheads="1"/>
            </p:cNvSpPr>
            <p:nvPr/>
          </p:nvSpPr>
          <p:spPr bwMode="auto">
            <a:xfrm>
              <a:off x="1965" y="10811"/>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里程碑</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6" name="Text Box 4"/>
            <p:cNvSpPr txBox="1">
              <a:spLocks noChangeArrowheads="1"/>
            </p:cNvSpPr>
            <p:nvPr/>
          </p:nvSpPr>
          <p:spPr bwMode="auto">
            <a:xfrm>
              <a:off x="1965" y="11123"/>
              <a:ext cx="1995"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转换</a:t>
              </a:r>
              <a:r>
                <a:rPr lang="zh-CN" altLang="en-US" sz="1000" dirty="0" smtClean="0">
                  <a:latin typeface="Calibri" pitchFamily="34" charset="0"/>
                  <a:ea typeface="宋体" pitchFamily="2" charset="-122"/>
                  <a:cs typeface="Times New Roman" pitchFamily="18" charset="0"/>
                </a:rPr>
                <a:t>节点</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435" name="Text Box 3"/>
            <p:cNvSpPr txBox="1">
              <a:spLocks noChangeArrowheads="1"/>
            </p:cNvSpPr>
            <p:nvPr/>
          </p:nvSpPr>
          <p:spPr bwMode="auto">
            <a:xfrm>
              <a:off x="2910" y="10343"/>
              <a:ext cx="273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与申请人正式协调事件</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8434" name="Line 2"/>
            <p:cNvSpPr>
              <a:spLocks noChangeShapeType="1"/>
            </p:cNvSpPr>
            <p:nvPr/>
          </p:nvSpPr>
          <p:spPr bwMode="auto">
            <a:xfrm>
              <a:off x="1650" y="11747"/>
              <a:ext cx="137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AutoShape 52"/>
            <p:cNvSpPr>
              <a:spLocks noChangeShapeType="1"/>
            </p:cNvSpPr>
            <p:nvPr/>
          </p:nvSpPr>
          <p:spPr bwMode="auto">
            <a:xfrm flipH="1">
              <a:off x="5067" y="4682"/>
              <a:ext cx="58" cy="6992"/>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Text Box 30"/>
            <p:cNvSpPr txBox="1">
              <a:spLocks noChangeArrowheads="1"/>
            </p:cNvSpPr>
            <p:nvPr/>
          </p:nvSpPr>
          <p:spPr bwMode="auto">
            <a:xfrm>
              <a:off x="4732" y="7226"/>
              <a:ext cx="294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首次</a:t>
              </a:r>
              <a:r>
                <a:rPr kumimoji="0" lang="en-US"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TCBM</a:t>
              </a:r>
              <a:r>
                <a:rPr kumimoji="0" lang="zh-CN" altLang="en-US"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准备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grpSp>
      <p:cxnSp>
        <p:nvCxnSpPr>
          <p:cNvPr id="72" name="直接连接符 71"/>
          <p:cNvCxnSpPr/>
          <p:nvPr/>
        </p:nvCxnSpPr>
        <p:spPr bwMode="auto">
          <a:xfrm>
            <a:off x="142844" y="1268760"/>
            <a:ext cx="8858312" cy="1588"/>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sp>
        <p:nvSpPr>
          <p:cNvPr id="74" name="流程图: 过程 73"/>
          <p:cNvSpPr/>
          <p:nvPr/>
        </p:nvSpPr>
        <p:spPr bwMode="auto">
          <a:xfrm>
            <a:off x="0" y="980728"/>
            <a:ext cx="7380312" cy="5877272"/>
          </a:xfrm>
          <a:prstGeom prst="flowChartProcess">
            <a:avLst/>
          </a:prstGeom>
          <a:solidFill>
            <a:schemeClr val="accent5"/>
          </a:solidFill>
          <a:ln w="28575" cap="flat" cmpd="sng" algn="ctr">
            <a:solidFill>
              <a:srgbClr val="61B4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第五阶段：证后管理</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r>
              <a:rPr lang="zh-CN" altLang="en-US" dirty="0" smtClean="0"/>
              <a:t>本阶段是在颁发型号合格证或型号设计批准书之后，完成项目的型号合格审定收尾工作，并开展证后管理工作。 </a:t>
            </a:r>
          </a:p>
          <a:p>
            <a:pPr>
              <a:buFont typeface="Wingdings" pitchFamily="2" charset="2"/>
              <a:buChar char="l"/>
            </a:pPr>
            <a:r>
              <a:rPr lang="zh-CN" altLang="en-US" dirty="0" smtClean="0"/>
              <a:t>主要工作事项 </a:t>
            </a:r>
          </a:p>
          <a:p>
            <a:pPr lvl="1"/>
            <a:r>
              <a:rPr lang="en-US" altLang="zh-CN" dirty="0" smtClean="0"/>
              <a:t>(1) </a:t>
            </a:r>
            <a:r>
              <a:rPr lang="zh-CN" altLang="en-US" dirty="0" smtClean="0"/>
              <a:t>完成型号合格审定总结报告：型号审查工作总结。</a:t>
            </a:r>
            <a:endParaRPr lang="en-US" altLang="zh-CN" dirty="0" smtClean="0"/>
          </a:p>
          <a:p>
            <a:pPr lvl="1"/>
            <a:r>
              <a:rPr lang="en-US" altLang="zh-CN" dirty="0" smtClean="0"/>
              <a:t>(2) </a:t>
            </a:r>
            <a:r>
              <a:rPr lang="zh-CN" altLang="en-US" dirty="0" smtClean="0"/>
              <a:t>完成型号检查报告</a:t>
            </a:r>
            <a:endParaRPr lang="en-US" altLang="zh-CN" dirty="0" smtClean="0"/>
          </a:p>
          <a:p>
            <a:pPr lvl="1"/>
            <a:r>
              <a:rPr lang="en-US" altLang="zh-CN" sz="1600" dirty="0" smtClean="0"/>
              <a:t>TIR</a:t>
            </a:r>
            <a:r>
              <a:rPr lang="zh-CN" altLang="en-US" sz="1600" dirty="0" smtClean="0"/>
              <a:t>包括两部分：第</a:t>
            </a:r>
            <a:r>
              <a:rPr lang="en-US" altLang="zh-CN" sz="1600" dirty="0" smtClean="0"/>
              <a:t>I</a:t>
            </a:r>
            <a:r>
              <a:rPr lang="zh-CN" altLang="en-US" sz="1600" dirty="0" smtClean="0"/>
              <a:t>部分</a:t>
            </a:r>
            <a:r>
              <a:rPr lang="en-US" altLang="zh-CN" sz="1600" dirty="0" smtClean="0"/>
              <a:t>——</a:t>
            </a:r>
            <a:r>
              <a:rPr lang="zh-CN" altLang="en-US" sz="1600" dirty="0" smtClean="0"/>
              <a:t>地面检查，第</a:t>
            </a:r>
            <a:r>
              <a:rPr lang="en-US" altLang="zh-CN" sz="1600" dirty="0" smtClean="0"/>
              <a:t>II</a:t>
            </a:r>
            <a:r>
              <a:rPr lang="zh-CN" altLang="en-US" sz="1600" dirty="0" smtClean="0"/>
              <a:t>部分</a:t>
            </a:r>
            <a:r>
              <a:rPr lang="en-US" altLang="zh-CN" sz="1600" dirty="0" smtClean="0"/>
              <a:t>——</a:t>
            </a:r>
            <a:r>
              <a:rPr lang="zh-CN" altLang="en-US" sz="1600" dirty="0" smtClean="0"/>
              <a:t>飞行试验。</a:t>
            </a:r>
            <a:endParaRPr lang="en-US" altLang="zh-CN" sz="1600" dirty="0" smtClean="0"/>
          </a:p>
          <a:p>
            <a:pPr lvl="1"/>
            <a:r>
              <a:rPr lang="en-US" altLang="zh-CN" dirty="0" smtClean="0"/>
              <a:t>(3) </a:t>
            </a:r>
            <a:r>
              <a:rPr lang="zh-CN" altLang="en-US" dirty="0" smtClean="0"/>
              <a:t>持续适航</a:t>
            </a:r>
            <a:endParaRPr lang="en-US" altLang="zh-CN" dirty="0" smtClean="0"/>
          </a:p>
          <a:p>
            <a:pPr lvl="1"/>
            <a:r>
              <a:rPr lang="zh-CN" altLang="en-US" sz="1600" dirty="0" smtClean="0"/>
              <a:t>对产品制造和使用过程中出现的工程问题和使用困难等安全性问题，制定和实施纠正措施（包括型号设计更改的控制与管理、航空器适航指令的编制与管理、监督检查），监督型号合格证或型号设计批准书持有人保持批准产品、零部件或设备的安全性。 </a:t>
            </a:r>
            <a:endParaRPr lang="en-US" altLang="zh-CN" sz="1600" dirty="0" smtClean="0"/>
          </a:p>
          <a:p>
            <a:pPr lvl="1"/>
            <a:r>
              <a:rPr lang="en-US" altLang="zh-CN" dirty="0" smtClean="0"/>
              <a:t>(4) </a:t>
            </a:r>
            <a:r>
              <a:rPr lang="zh-CN" altLang="en-US" dirty="0" smtClean="0"/>
              <a:t>设计保证系统、手册及其更改的控制与管理</a:t>
            </a:r>
            <a:endParaRPr lang="en-US" altLang="zh-CN" dirty="0" smtClean="0"/>
          </a:p>
          <a:p>
            <a:pPr lvl="1"/>
            <a:r>
              <a:rPr lang="zh-CN" altLang="en-US" sz="1600" dirty="0" smtClean="0"/>
              <a:t>项目工程师</a:t>
            </a:r>
            <a:r>
              <a:rPr lang="en-US" altLang="zh-CN" sz="1600" dirty="0" smtClean="0"/>
              <a:t>(PE)</a:t>
            </a:r>
            <a:r>
              <a:rPr lang="zh-CN" altLang="en-US" sz="1600" dirty="0" smtClean="0"/>
              <a:t> 对设计保证系统、设计保证手册及其更改进行日常监督、检查和控制。</a:t>
            </a:r>
            <a:endParaRPr lang="en-US" altLang="zh-CN" dirty="0" smtClean="0"/>
          </a:p>
          <a:p>
            <a:pPr lvl="1"/>
            <a:r>
              <a:rPr lang="en-US" altLang="zh-CN" dirty="0" smtClean="0"/>
              <a:t>(5) </a:t>
            </a:r>
            <a:r>
              <a:rPr lang="zh-CN" altLang="en-US" dirty="0" smtClean="0"/>
              <a:t>持续适航文件的修订</a:t>
            </a:r>
            <a:endParaRPr lang="en-US" altLang="zh-CN" dirty="0" smtClean="0"/>
          </a:p>
          <a:p>
            <a:pPr lvl="1"/>
            <a:r>
              <a:rPr lang="zh-CN" altLang="en-US" dirty="0" smtClean="0"/>
              <a:t>审查部门和</a:t>
            </a:r>
            <a:r>
              <a:rPr lang="en-US" altLang="zh-CN" dirty="0" smtClean="0"/>
              <a:t>AEG</a:t>
            </a:r>
            <a:r>
              <a:rPr lang="zh-CN" altLang="en-US" dirty="0" smtClean="0"/>
              <a:t>负责各自审查的内容。</a:t>
            </a:r>
            <a:endParaRPr lang="en-US" altLang="zh-CN" dirty="0" smtClean="0"/>
          </a:p>
          <a:p>
            <a:pPr lvl="1"/>
            <a:r>
              <a:rPr lang="en-US" altLang="zh-CN" dirty="0" smtClean="0"/>
              <a:t>(6) </a:t>
            </a:r>
            <a:r>
              <a:rPr lang="zh-CN" altLang="en-US" dirty="0" smtClean="0"/>
              <a:t>证后评定</a:t>
            </a:r>
            <a:endParaRPr lang="en-US" altLang="zh-CN" dirty="0" smtClean="0"/>
          </a:p>
          <a:p>
            <a:pPr lvl="1"/>
            <a:r>
              <a:rPr lang="en-US" altLang="zh-CN" sz="1600" dirty="0" smtClean="0"/>
              <a:t>SCR </a:t>
            </a:r>
            <a:r>
              <a:rPr lang="zh-CN" altLang="en-US" sz="1600" dirty="0" smtClean="0"/>
              <a:t>是对已批准航空器型号合格审定项目及其潜在的不安全设计特征进行评估的一种方式。</a:t>
            </a:r>
            <a:endParaRPr lang="en-US" altLang="zh-CN" dirty="0" smtClean="0"/>
          </a:p>
          <a:p>
            <a:pPr lvl="1"/>
            <a:r>
              <a:rPr lang="en-US" altLang="zh-CN" dirty="0" smtClean="0"/>
              <a:t>(7) </a:t>
            </a:r>
            <a:r>
              <a:rPr lang="zh-CN" altLang="en-US" dirty="0" smtClean="0"/>
              <a:t>资料保存</a:t>
            </a:r>
            <a:endParaRPr lang="en-US" altLang="zh-CN" dirty="0" smtClean="0"/>
          </a:p>
          <a:p>
            <a:pPr lvl="1"/>
            <a:r>
              <a:rPr lang="en-US" altLang="zh-CN" dirty="0" smtClean="0"/>
              <a:t>(8) </a:t>
            </a:r>
            <a:r>
              <a:rPr lang="zh-CN" altLang="en-US" dirty="0" smtClean="0"/>
              <a:t>航空器交付时的必要文件</a:t>
            </a:r>
            <a:endParaRPr lang="en-US" altLang="zh-CN" dirty="0" smtClean="0"/>
          </a:p>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amond(in)">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smtClean="0"/>
              <a:t>在型号合格审定过程中，制造符合性检查代表和工程审查代表应确定产品能够按照型号设计资料始终如一地生产。</a:t>
            </a:r>
            <a:endParaRPr lang="en-US" altLang="zh-CN" sz="2000" dirty="0" smtClean="0"/>
          </a:p>
          <a:p>
            <a:r>
              <a:rPr lang="zh-CN" altLang="en-US" sz="2000" dirty="0" smtClean="0"/>
              <a:t>制造符合性检查代表通过制造符合性检查了解试验产品的确切构型和对设计的偏离，为工程审查代表批准那些需要进行实物检查和试验验证的型号资料提供支持。</a:t>
            </a:r>
            <a:endParaRPr lang="en-US" altLang="zh-CN" sz="2000" dirty="0" smtClean="0"/>
          </a:p>
          <a:p>
            <a:r>
              <a:rPr lang="zh-CN" altLang="en-US" sz="2000" dirty="0" smtClean="0"/>
              <a:t>制造符合性检查代表负责按工程审查代表批准的最终型号设计，进行航空器的适航检查，以判定申请人是否满意地表明最终产品符合型号设计并处于安全可用状态。</a:t>
            </a:r>
            <a:endParaRPr lang="en-US" altLang="zh-CN" sz="2000" dirty="0" smtClean="0"/>
          </a:p>
          <a:p>
            <a:r>
              <a:rPr lang="zh-CN" altLang="en-US" sz="2000" dirty="0" smtClean="0"/>
              <a:t>当工程审查代表请求时，制造符合性检查代表可以协助其完成目击试验等工作。 </a:t>
            </a:r>
          </a:p>
          <a:p>
            <a:endParaRPr lang="zh-CN" altLang="en-US" sz="2000" dirty="0"/>
          </a:p>
        </p:txBody>
      </p:sp>
      <p:sp>
        <p:nvSpPr>
          <p:cNvPr id="3" name="标题 2"/>
          <p:cNvSpPr>
            <a:spLocks noGrp="1"/>
          </p:cNvSpPr>
          <p:nvPr>
            <p:ph type="title"/>
          </p:nvPr>
        </p:nvSpPr>
        <p:spPr/>
        <p:txBody>
          <a:bodyPr/>
          <a:lstStyle/>
          <a:p>
            <a:pPr marL="603250" indent="-742950" eaLnBrk="1" hangingPunct="1">
              <a:defRPr/>
            </a:pPr>
            <a:r>
              <a:rPr lang="zh-CN" altLang="en-US" dirty="0" smtClean="0"/>
              <a:t>五</a:t>
            </a:r>
            <a:r>
              <a:rPr lang="en-US" altLang="zh-CN" dirty="0" smtClean="0"/>
              <a:t>.</a:t>
            </a:r>
            <a:r>
              <a:rPr lang="zh-CN" altLang="en-US" dirty="0" smtClean="0">
                <a:latin typeface="Times New Roman" pitchFamily="18" charset="0"/>
                <a:cs typeface="Times New Roman" pitchFamily="18" charset="0"/>
              </a:rPr>
              <a:t> 制造符合性检查</a:t>
            </a:r>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9" y="1142984"/>
            <a:ext cx="8643967" cy="5357850"/>
          </a:xfrm>
        </p:spPr>
        <p:txBody>
          <a:bodyPr/>
          <a:lstStyle/>
          <a:p>
            <a:pPr>
              <a:lnSpc>
                <a:spcPct val="100000"/>
              </a:lnSpc>
            </a:pPr>
            <a:r>
              <a:rPr lang="zh-CN" altLang="en-US" sz="2400" dirty="0" smtClean="0"/>
              <a:t>制造符合性检查范围的确定 </a:t>
            </a:r>
          </a:p>
          <a:p>
            <a:pPr lvl="1">
              <a:lnSpc>
                <a:spcPct val="100000"/>
              </a:lnSpc>
            </a:pPr>
            <a:r>
              <a:rPr lang="zh-CN" altLang="en-US" sz="2000" dirty="0" smtClean="0"/>
              <a:t>审查组核查申请人的制造符合性检查范围，取决于申请人的质量方针政策、质量控制程序、生产经验、检验人员以及生产设施、设备的能力和对供应商的控制和管理等。</a:t>
            </a:r>
            <a:endParaRPr lang="en-US" altLang="zh-CN" sz="2000" dirty="0" smtClean="0"/>
          </a:p>
          <a:p>
            <a:pPr lvl="1">
              <a:lnSpc>
                <a:spcPct val="100000"/>
              </a:lnSpc>
            </a:pPr>
            <a:r>
              <a:rPr lang="zh-CN" altLang="en-US" sz="2000" dirty="0" smtClean="0"/>
              <a:t>工程审查代表应确定制造符合性检查项目，制造符合性检查代表可予以协助。</a:t>
            </a:r>
            <a:endParaRPr lang="en-US" altLang="zh-CN" sz="2000" dirty="0" smtClean="0"/>
          </a:p>
          <a:p>
            <a:pPr lvl="1">
              <a:lnSpc>
                <a:spcPct val="100000"/>
              </a:lnSpc>
            </a:pPr>
            <a:r>
              <a:rPr lang="zh-CN" altLang="en-US" sz="2000" dirty="0" smtClean="0"/>
              <a:t>工程审查代表、制造符合性检查代表应与申请人协商制定一个合适的制造符合性检查计划，并要根据申请人的生产能力和管理水平来确定和适时调整制造符合性检查计划，使之符合实际情况：</a:t>
            </a:r>
            <a:endParaRPr lang="en-US" altLang="zh-CN" sz="2000" dirty="0" smtClean="0"/>
          </a:p>
          <a:p>
            <a:pPr lvl="1">
              <a:lnSpc>
                <a:spcPct val="100000"/>
              </a:lnSpc>
            </a:pPr>
            <a:r>
              <a:rPr lang="zh-CN" altLang="en-US" sz="2000" dirty="0" smtClean="0"/>
              <a:t>在确定检查范围和深度时还应考虑产品的复杂程度以及对飞行安全的影响，如考虑产品设计是否采用了相对新的材料、构造方法、制造技术以及破坏性试验和无损检验技术等。在这种情况下，可能会没有现行的或工业界认可的标准来保证过程控制和质量控制，制造符合性检查代表应当相应地调整制造符合性检查计划。 </a:t>
            </a:r>
          </a:p>
          <a:p>
            <a:pPr lvl="1">
              <a:lnSpc>
                <a:spcPct val="100000"/>
              </a:lnSpc>
            </a:pPr>
            <a:r>
              <a:rPr lang="zh-CN" altLang="en-US" sz="2000" dirty="0" smtClean="0"/>
              <a:t> </a:t>
            </a:r>
          </a:p>
          <a:p>
            <a:pPr>
              <a:lnSpc>
                <a:spcPct val="100000"/>
              </a:lnSpc>
            </a:pPr>
            <a:endParaRPr lang="zh-CN" altLang="en-US" sz="1800" dirty="0"/>
          </a:p>
        </p:txBody>
      </p:sp>
      <p:sp>
        <p:nvSpPr>
          <p:cNvPr id="3" name="标题 2"/>
          <p:cNvSpPr>
            <a:spLocks noGrp="1"/>
          </p:cNvSpPr>
          <p:nvPr>
            <p:ph type="title"/>
          </p:nvPr>
        </p:nvSpPr>
        <p:spPr/>
        <p:txBody>
          <a:bodyPr/>
          <a:lstStyle/>
          <a:p>
            <a:pPr marL="603250" indent="-742950" eaLnBrk="1" hangingPunct="1">
              <a:defRPr/>
            </a:pPr>
            <a:r>
              <a:rPr lang="zh-CN" altLang="en-US" dirty="0" smtClean="0"/>
              <a:t>五</a:t>
            </a:r>
            <a:r>
              <a:rPr lang="en-US" altLang="zh-CN" dirty="0" smtClean="0"/>
              <a:t>.</a:t>
            </a:r>
            <a:r>
              <a:rPr lang="zh-CN" altLang="en-US" dirty="0" smtClean="0">
                <a:latin typeface="Times New Roman" pitchFamily="18" charset="0"/>
                <a:cs typeface="Times New Roman" pitchFamily="18" charset="0"/>
              </a:rPr>
              <a:t> 制造符合性检查</a:t>
            </a:r>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3" y="1142984"/>
            <a:ext cx="8786874" cy="5057791"/>
          </a:xfrm>
        </p:spPr>
        <p:txBody>
          <a:bodyPr/>
          <a:lstStyle/>
          <a:p>
            <a:pPr eaLnBrk="1">
              <a:lnSpc>
                <a:spcPct val="100000"/>
              </a:lnSpc>
            </a:pPr>
            <a:r>
              <a:rPr lang="zh-CN" altLang="en-US" sz="2400" dirty="0" smtClean="0"/>
              <a:t>制造符合性检查计划 </a:t>
            </a:r>
          </a:p>
          <a:p>
            <a:pPr lvl="1" eaLnBrk="1">
              <a:lnSpc>
                <a:spcPct val="100000"/>
              </a:lnSpc>
            </a:pPr>
            <a:r>
              <a:rPr lang="zh-CN" altLang="en-US" sz="2000" dirty="0" smtClean="0"/>
              <a:t>工程审查代表应与制造符合性检查代表及申请人协商制定合适的制造符合性检查计划，并由申请人负责起草。计划包括：</a:t>
            </a:r>
            <a:endParaRPr lang="en-US" altLang="zh-CN" sz="2000" dirty="0" smtClean="0"/>
          </a:p>
          <a:p>
            <a:pPr lvl="2" eaLnBrk="1">
              <a:lnSpc>
                <a:spcPct val="100000"/>
              </a:lnSpc>
              <a:buNone/>
            </a:pPr>
            <a:r>
              <a:rPr lang="en-US" altLang="zh-CN" sz="1800" dirty="0" smtClean="0"/>
              <a:t>(1) </a:t>
            </a:r>
            <a:r>
              <a:rPr lang="zh-CN" altLang="en-US" sz="1800" dirty="0" smtClean="0"/>
              <a:t>在确定制造符合性检查范围，需考虑： </a:t>
            </a:r>
          </a:p>
          <a:p>
            <a:pPr lvl="3" eaLnBrk="1">
              <a:lnSpc>
                <a:spcPct val="100000"/>
              </a:lnSpc>
              <a:buNone/>
            </a:pPr>
            <a:r>
              <a:rPr lang="en-US" altLang="zh-CN" sz="1600" dirty="0" smtClean="0"/>
              <a:t>(a) </a:t>
            </a:r>
            <a:r>
              <a:rPr lang="zh-CN" altLang="en-US" sz="1600" dirty="0" smtClean="0"/>
              <a:t>确认材料、零件和装配件的关键特性和重要特性的符合性。 </a:t>
            </a:r>
          </a:p>
          <a:p>
            <a:pPr lvl="3" eaLnBrk="1">
              <a:lnSpc>
                <a:spcPct val="100000"/>
              </a:lnSpc>
              <a:buNone/>
            </a:pPr>
            <a:r>
              <a:rPr lang="en-US" altLang="zh-CN" sz="1600" dirty="0" smtClean="0"/>
              <a:t>(b) </a:t>
            </a:r>
            <a:r>
              <a:rPr lang="zh-CN" altLang="en-US" sz="1600" dirty="0" smtClean="0"/>
              <a:t>审查过程控制</a:t>
            </a:r>
            <a:r>
              <a:rPr lang="en-US" altLang="zh-CN" sz="1600" dirty="0" smtClean="0"/>
              <a:t>(</a:t>
            </a:r>
            <a:r>
              <a:rPr lang="zh-CN" altLang="en-US" sz="1600" dirty="0" smtClean="0"/>
              <a:t>如特种工艺</a:t>
            </a:r>
            <a:r>
              <a:rPr lang="en-US" altLang="zh-CN" sz="1600" dirty="0" smtClean="0"/>
              <a:t>)</a:t>
            </a:r>
            <a:r>
              <a:rPr lang="zh-CN" altLang="en-US" sz="1600" dirty="0" smtClean="0"/>
              <a:t>，以保证始终生产出一致的产品；申请人可以使用质量控制统计方法来进行过程评估，文档里应当包括这类工作活动的记录和关于统计方法的完整说明。 </a:t>
            </a:r>
          </a:p>
          <a:p>
            <a:pPr lvl="3" eaLnBrk="1">
              <a:lnSpc>
                <a:spcPct val="100000"/>
              </a:lnSpc>
              <a:buNone/>
            </a:pPr>
            <a:r>
              <a:rPr lang="en-US" altLang="zh-CN" sz="1600" dirty="0" smtClean="0"/>
              <a:t>(c) </a:t>
            </a:r>
            <a:r>
              <a:rPr lang="zh-CN" altLang="en-US" sz="1600" dirty="0" smtClean="0"/>
              <a:t>目击系统、模块、部件及完整产品的重要功能参数的试验。 </a:t>
            </a:r>
          </a:p>
          <a:p>
            <a:pPr lvl="2" eaLnBrk="1">
              <a:lnSpc>
                <a:spcPct val="100000"/>
              </a:lnSpc>
              <a:buNone/>
            </a:pPr>
            <a:r>
              <a:rPr lang="en-US" altLang="zh-CN" sz="1800" dirty="0" smtClean="0"/>
              <a:t>(2) </a:t>
            </a:r>
            <a:r>
              <a:rPr lang="zh-CN" altLang="en-US" sz="1800" dirty="0" smtClean="0"/>
              <a:t>申请人需要为制造符合性检查项目生成一份日程计划表，作为制造符合性检查计划的一部分。该日程计划表至少应当列出： </a:t>
            </a:r>
          </a:p>
          <a:p>
            <a:pPr lvl="3" eaLnBrk="1">
              <a:lnSpc>
                <a:spcPct val="100000"/>
              </a:lnSpc>
              <a:buNone/>
            </a:pPr>
            <a:r>
              <a:rPr lang="en-US" altLang="zh-CN" sz="1600" dirty="0" smtClean="0"/>
              <a:t>(a) </a:t>
            </a:r>
            <a:r>
              <a:rPr lang="zh-CN" altLang="en-US" sz="1600" dirty="0" smtClean="0"/>
              <a:t>计划中的制造符合性检查活动； </a:t>
            </a:r>
          </a:p>
          <a:p>
            <a:pPr lvl="3" eaLnBrk="1">
              <a:lnSpc>
                <a:spcPct val="100000"/>
              </a:lnSpc>
              <a:buNone/>
            </a:pPr>
            <a:r>
              <a:rPr lang="en-US" altLang="zh-CN" sz="1600" dirty="0" smtClean="0"/>
              <a:t>(b) </a:t>
            </a:r>
            <a:r>
              <a:rPr lang="zh-CN" altLang="en-US" sz="1600" dirty="0" smtClean="0"/>
              <a:t>每一项计划中的检查活动地点； </a:t>
            </a:r>
          </a:p>
          <a:p>
            <a:pPr lvl="3" eaLnBrk="1">
              <a:lnSpc>
                <a:spcPct val="100000"/>
              </a:lnSpc>
              <a:buNone/>
            </a:pPr>
            <a:r>
              <a:rPr lang="en-US" altLang="zh-CN" sz="1600" dirty="0" smtClean="0"/>
              <a:t>(c) </a:t>
            </a:r>
            <a:r>
              <a:rPr lang="zh-CN" altLang="en-US" sz="1600" dirty="0" smtClean="0"/>
              <a:t>每一项计划中的检查活动时间</a:t>
            </a:r>
            <a:r>
              <a:rPr lang="en-US" altLang="zh-CN" sz="1600" dirty="0" smtClean="0"/>
              <a:t>(</a:t>
            </a:r>
            <a:r>
              <a:rPr lang="zh-CN" altLang="en-US" sz="1600" dirty="0" smtClean="0"/>
              <a:t>尽可能确定</a:t>
            </a:r>
            <a:r>
              <a:rPr lang="en-US" altLang="zh-CN" sz="1600" dirty="0" smtClean="0"/>
              <a:t>)</a:t>
            </a:r>
            <a:r>
              <a:rPr lang="zh-CN" altLang="en-US" sz="1600" dirty="0" smtClean="0"/>
              <a:t>； </a:t>
            </a:r>
          </a:p>
          <a:p>
            <a:pPr lvl="3" eaLnBrk="1">
              <a:lnSpc>
                <a:spcPct val="100000"/>
              </a:lnSpc>
              <a:buNone/>
            </a:pPr>
            <a:r>
              <a:rPr lang="en-US" altLang="zh-CN" sz="1600" dirty="0" smtClean="0"/>
              <a:t>(d) </a:t>
            </a:r>
            <a:r>
              <a:rPr lang="zh-CN" altLang="en-US" sz="1600" dirty="0" smtClean="0"/>
              <a:t>每一项检查活动是否有工程审查代表或制造符合性检查代表直接介入。 </a:t>
            </a:r>
          </a:p>
        </p:txBody>
      </p:sp>
      <p:sp>
        <p:nvSpPr>
          <p:cNvPr id="3" name="标题 2"/>
          <p:cNvSpPr>
            <a:spLocks noGrp="1"/>
          </p:cNvSpPr>
          <p:nvPr>
            <p:ph type="title"/>
          </p:nvPr>
        </p:nvSpPr>
        <p:spPr/>
        <p:txBody>
          <a:bodyPr/>
          <a:lstStyle/>
          <a:p>
            <a:pPr marL="603250" indent="-742950" eaLnBrk="1" hangingPunct="1">
              <a:defRPr/>
            </a:pPr>
            <a:r>
              <a:rPr lang="zh-CN" altLang="en-US" dirty="0" smtClean="0"/>
              <a:t>五</a:t>
            </a:r>
            <a:r>
              <a:rPr lang="en-US" altLang="zh-CN" dirty="0" smtClean="0"/>
              <a:t>.</a:t>
            </a:r>
            <a:r>
              <a:rPr lang="zh-CN" altLang="en-US" dirty="0" smtClean="0">
                <a:latin typeface="Times New Roman" pitchFamily="18" charset="0"/>
                <a:cs typeface="Times New Roman" pitchFamily="18" charset="0"/>
              </a:rPr>
              <a:t> 制造符合性检查</a:t>
            </a:r>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9" y="1142984"/>
            <a:ext cx="8643967" cy="5214974"/>
          </a:xfrm>
        </p:spPr>
        <p:txBody>
          <a:bodyPr/>
          <a:lstStyle/>
          <a:p>
            <a:pPr>
              <a:lnSpc>
                <a:spcPct val="100000"/>
              </a:lnSpc>
            </a:pPr>
            <a:r>
              <a:rPr lang="zh-CN" altLang="en-US" sz="2400" dirty="0" smtClean="0"/>
              <a:t>制造符合性检查计划 </a:t>
            </a:r>
          </a:p>
          <a:p>
            <a:pPr lvl="2">
              <a:lnSpc>
                <a:spcPct val="100000"/>
              </a:lnSpc>
              <a:buNone/>
            </a:pPr>
            <a:r>
              <a:rPr lang="en-US" altLang="zh-CN" sz="1800" dirty="0" smtClean="0"/>
              <a:t>(3) </a:t>
            </a:r>
            <a:r>
              <a:rPr lang="zh-CN" altLang="en-US" sz="1800" dirty="0" smtClean="0"/>
              <a:t>规定申请人、审查组工程审查代表和制造符合性检查代表之间的联络方式。 </a:t>
            </a:r>
          </a:p>
          <a:p>
            <a:pPr lvl="2">
              <a:lnSpc>
                <a:spcPct val="100000"/>
              </a:lnSpc>
              <a:buNone/>
            </a:pPr>
            <a:r>
              <a:rPr lang="en-US" altLang="zh-CN" sz="1800" dirty="0" smtClean="0"/>
              <a:t>(4) </a:t>
            </a:r>
            <a:r>
              <a:rPr lang="zh-CN" altLang="en-US" sz="1800" dirty="0" smtClean="0"/>
              <a:t>当有委任代表介入时，应考虑如下内容： </a:t>
            </a:r>
          </a:p>
          <a:p>
            <a:pPr lvl="3">
              <a:lnSpc>
                <a:spcPct val="100000"/>
              </a:lnSpc>
              <a:buNone/>
            </a:pPr>
            <a:r>
              <a:rPr lang="en-US" altLang="zh-CN" sz="1600" dirty="0" smtClean="0"/>
              <a:t>(a) </a:t>
            </a:r>
            <a:r>
              <a:rPr lang="zh-CN" altLang="en-US" sz="1600" dirty="0" smtClean="0"/>
              <a:t>申请人与工程审查代表和制造符合性检查代表之间的前期计划； </a:t>
            </a:r>
          </a:p>
          <a:p>
            <a:pPr lvl="3">
              <a:lnSpc>
                <a:spcPct val="100000"/>
              </a:lnSpc>
              <a:buNone/>
            </a:pPr>
            <a:r>
              <a:rPr lang="en-US" altLang="zh-CN" sz="1600" dirty="0" smtClean="0"/>
              <a:t>(b) </a:t>
            </a:r>
            <a:r>
              <a:rPr lang="zh-CN" altLang="en-US" sz="1600" dirty="0" smtClean="0"/>
              <a:t>委任代表的专业技术和适航管理能力； </a:t>
            </a:r>
          </a:p>
          <a:p>
            <a:pPr lvl="3">
              <a:lnSpc>
                <a:spcPct val="100000"/>
              </a:lnSpc>
              <a:buNone/>
            </a:pPr>
            <a:r>
              <a:rPr lang="en-US" altLang="zh-CN" sz="1600" dirty="0" smtClean="0"/>
              <a:t>(c) </a:t>
            </a:r>
            <a:r>
              <a:rPr lang="zh-CN" altLang="en-US" sz="1600" dirty="0" smtClean="0"/>
              <a:t>零部件或元器件是否属于关键件、重要件的确认； </a:t>
            </a:r>
          </a:p>
          <a:p>
            <a:pPr lvl="3">
              <a:lnSpc>
                <a:spcPct val="100000"/>
              </a:lnSpc>
              <a:buNone/>
            </a:pPr>
            <a:r>
              <a:rPr lang="en-US" altLang="zh-CN" sz="1600" dirty="0" smtClean="0"/>
              <a:t>(d) </a:t>
            </a:r>
            <a:r>
              <a:rPr lang="zh-CN" altLang="en-US" sz="1600" dirty="0" smtClean="0"/>
              <a:t>申请人和委任代表与中国民用航空局（</a:t>
            </a:r>
            <a:r>
              <a:rPr lang="en-US" altLang="zh-CN" sz="1600" dirty="0" smtClean="0"/>
              <a:t>CAAC</a:t>
            </a:r>
            <a:r>
              <a:rPr lang="zh-CN" altLang="en-US" sz="1600" dirty="0" smtClean="0"/>
              <a:t>）的合作经历； </a:t>
            </a:r>
          </a:p>
          <a:p>
            <a:pPr lvl="3">
              <a:lnSpc>
                <a:spcPct val="100000"/>
              </a:lnSpc>
              <a:buNone/>
            </a:pPr>
            <a:r>
              <a:rPr lang="en-US" altLang="zh-CN" sz="1600" dirty="0" smtClean="0"/>
              <a:t>(e) </a:t>
            </a:r>
            <a:r>
              <a:rPr lang="zh-CN" altLang="en-US" sz="1600" dirty="0" smtClean="0"/>
              <a:t>常用零部件与特有零部件</a:t>
            </a:r>
            <a:r>
              <a:rPr lang="en-US" altLang="zh-CN" sz="1600" dirty="0" smtClean="0"/>
              <a:t>(</a:t>
            </a:r>
            <a:r>
              <a:rPr lang="zh-CN" altLang="en-US" sz="1600" dirty="0" smtClean="0"/>
              <a:t>或器材和加工工艺</a:t>
            </a:r>
            <a:r>
              <a:rPr lang="en-US" altLang="zh-CN" sz="1600" dirty="0" smtClean="0"/>
              <a:t>)</a:t>
            </a:r>
            <a:r>
              <a:rPr lang="zh-CN" altLang="en-US" sz="1600" dirty="0" smtClean="0"/>
              <a:t>的比例； </a:t>
            </a:r>
          </a:p>
          <a:p>
            <a:pPr lvl="3">
              <a:lnSpc>
                <a:spcPct val="100000"/>
              </a:lnSpc>
              <a:buNone/>
            </a:pPr>
            <a:r>
              <a:rPr lang="en-US" altLang="zh-CN" sz="1600" dirty="0" smtClean="0"/>
              <a:t>(f) </a:t>
            </a:r>
            <a:r>
              <a:rPr lang="zh-CN" altLang="en-US" sz="1600" dirty="0" smtClean="0"/>
              <a:t>某些培训的完成情况 </a:t>
            </a:r>
            <a:r>
              <a:rPr lang="en-US" altLang="zh-CN" sz="1600" dirty="0" smtClean="0"/>
              <a:t>(</a:t>
            </a:r>
            <a:r>
              <a:rPr lang="zh-CN" altLang="en-US" sz="1600" dirty="0" smtClean="0"/>
              <a:t>诸如委任生产检验代表的培训</a:t>
            </a:r>
            <a:r>
              <a:rPr lang="en-US" altLang="zh-CN" sz="1600" dirty="0" smtClean="0"/>
              <a:t>)</a:t>
            </a:r>
            <a:r>
              <a:rPr lang="zh-CN" altLang="en-US" sz="1600" dirty="0" smtClean="0"/>
              <a:t>； </a:t>
            </a:r>
          </a:p>
          <a:p>
            <a:pPr lvl="3">
              <a:lnSpc>
                <a:spcPct val="100000"/>
              </a:lnSpc>
              <a:buNone/>
            </a:pPr>
            <a:r>
              <a:rPr lang="en-US" altLang="zh-CN" sz="1600" dirty="0" smtClean="0"/>
              <a:t>(g) </a:t>
            </a:r>
            <a:r>
              <a:rPr lang="zh-CN" altLang="en-US" sz="1600" dirty="0" smtClean="0"/>
              <a:t>中国民用航空局（</a:t>
            </a:r>
            <a:r>
              <a:rPr lang="en-US" altLang="zh-CN" sz="1600" dirty="0" smtClean="0"/>
              <a:t>CAAC</a:t>
            </a:r>
            <a:r>
              <a:rPr lang="zh-CN" altLang="en-US" sz="1600" dirty="0" smtClean="0"/>
              <a:t>）对于申请人质量系统的信任度</a:t>
            </a:r>
            <a:r>
              <a:rPr lang="en-US" altLang="zh-CN" sz="1600" dirty="0" smtClean="0"/>
              <a:t>(</a:t>
            </a:r>
            <a:r>
              <a:rPr lang="zh-CN" altLang="en-US" sz="1600" dirty="0" smtClean="0"/>
              <a:t>例如应考虑是批生产的质量系统还是原型机的质量系统</a:t>
            </a:r>
            <a:r>
              <a:rPr lang="en-US" altLang="zh-CN" sz="1600" dirty="0" smtClean="0"/>
              <a:t>)</a:t>
            </a:r>
            <a:r>
              <a:rPr lang="zh-CN" altLang="en-US" sz="1600" dirty="0" smtClean="0"/>
              <a:t>。 </a:t>
            </a:r>
          </a:p>
          <a:p>
            <a:pPr lvl="2">
              <a:lnSpc>
                <a:spcPct val="100000"/>
              </a:lnSpc>
              <a:buNone/>
            </a:pPr>
            <a:r>
              <a:rPr lang="en-US" altLang="zh-CN" sz="1800" dirty="0" smtClean="0"/>
              <a:t>(5) </a:t>
            </a:r>
            <a:r>
              <a:rPr lang="zh-CN" altLang="en-US" sz="1800" dirty="0" smtClean="0"/>
              <a:t>确定审查组直接介入制造符合性检查程度的原则时应包括委任代表以前的表现、申请人的经验、委任代表的能力、零件的重要程度和以往发现的不满意项的情况。</a:t>
            </a:r>
            <a:endParaRPr lang="zh-CN" altLang="en-US" sz="1800" dirty="0"/>
          </a:p>
        </p:txBody>
      </p:sp>
      <p:sp>
        <p:nvSpPr>
          <p:cNvPr id="3" name="标题 2"/>
          <p:cNvSpPr>
            <a:spLocks noGrp="1"/>
          </p:cNvSpPr>
          <p:nvPr>
            <p:ph type="title"/>
          </p:nvPr>
        </p:nvSpPr>
        <p:spPr/>
        <p:txBody>
          <a:bodyPr/>
          <a:lstStyle/>
          <a:p>
            <a:pPr marL="603250" indent="-742950" eaLnBrk="1" hangingPunct="1">
              <a:defRPr/>
            </a:pPr>
            <a:r>
              <a:rPr lang="zh-CN" altLang="en-US" dirty="0" smtClean="0"/>
              <a:t>五</a:t>
            </a:r>
            <a:r>
              <a:rPr lang="en-US" altLang="zh-CN" dirty="0" smtClean="0"/>
              <a:t>.</a:t>
            </a:r>
            <a:r>
              <a:rPr lang="zh-CN" altLang="en-US" dirty="0" smtClean="0">
                <a:latin typeface="Times New Roman" pitchFamily="18" charset="0"/>
                <a:cs typeface="Times New Roman" pitchFamily="18" charset="0"/>
              </a:rPr>
              <a:t> 制造符合性检查</a:t>
            </a:r>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9" y="1142984"/>
            <a:ext cx="8643997" cy="5214974"/>
          </a:xfrm>
        </p:spPr>
        <p:txBody>
          <a:bodyPr/>
          <a:lstStyle/>
          <a:p>
            <a:pPr>
              <a:lnSpc>
                <a:spcPct val="100000"/>
              </a:lnSpc>
            </a:pPr>
            <a:r>
              <a:rPr lang="zh-CN" altLang="en-US" sz="2400" dirty="0" smtClean="0"/>
              <a:t>制造符合性检查请求单和型号检查核准书 </a:t>
            </a:r>
            <a:endParaRPr lang="en-US" altLang="zh-CN" sz="1800" dirty="0" smtClean="0"/>
          </a:p>
          <a:p>
            <a:pPr lvl="1">
              <a:lnSpc>
                <a:spcPct val="100000"/>
              </a:lnSpc>
              <a:buNone/>
            </a:pPr>
            <a:r>
              <a:rPr lang="en-US" altLang="zh-CN" sz="1800" dirty="0" smtClean="0">
                <a:cs typeface="+mn-cs"/>
              </a:rPr>
              <a:t>(1)</a:t>
            </a:r>
            <a:r>
              <a:rPr lang="zh-CN" altLang="en-US" sz="1800" dirty="0" smtClean="0">
                <a:cs typeface="+mn-cs"/>
              </a:rPr>
              <a:t>制造符合性检查代表在没有得到合适的请求文件下不得实施制造符合性检查。审查代表使用</a:t>
            </a:r>
            <a:r>
              <a:rPr lang="en-US" altLang="zh-CN" sz="1800" dirty="0" smtClean="0">
                <a:cs typeface="+mn-cs"/>
              </a:rPr>
              <a:t>CAAC</a:t>
            </a:r>
            <a:r>
              <a:rPr lang="zh-CN" altLang="en-US" sz="1800" dirty="0" smtClean="0">
                <a:cs typeface="+mn-cs"/>
              </a:rPr>
              <a:t>表</a:t>
            </a:r>
            <a:r>
              <a:rPr lang="en-US" altLang="zh-CN" sz="1800" dirty="0" smtClean="0">
                <a:cs typeface="+mn-cs"/>
              </a:rPr>
              <a:t>AAC-121“</a:t>
            </a:r>
            <a:r>
              <a:rPr lang="zh-CN" altLang="en-US" sz="1800" dirty="0" smtClean="0">
                <a:cs typeface="+mn-cs"/>
              </a:rPr>
              <a:t>制造符合性检查请求单”，审查组组长使用</a:t>
            </a:r>
            <a:r>
              <a:rPr lang="en-US" altLang="zh-CN" sz="1800" dirty="0" smtClean="0">
                <a:cs typeface="+mn-cs"/>
              </a:rPr>
              <a:t>CAAC</a:t>
            </a:r>
            <a:r>
              <a:rPr lang="zh-CN" altLang="en-US" sz="1800" dirty="0" smtClean="0">
                <a:cs typeface="+mn-cs"/>
              </a:rPr>
              <a:t>表</a:t>
            </a:r>
            <a:r>
              <a:rPr lang="en-US" altLang="zh-CN" sz="1800" dirty="0" smtClean="0">
                <a:cs typeface="+mn-cs"/>
              </a:rPr>
              <a:t>AAC-033 “</a:t>
            </a:r>
            <a:r>
              <a:rPr lang="zh-CN" altLang="en-US" sz="1800" dirty="0" smtClean="0">
                <a:cs typeface="+mn-cs"/>
              </a:rPr>
              <a:t>型号检查核准书向制造符合性检查代表发出请求，并提供必要的说明。</a:t>
            </a:r>
          </a:p>
          <a:p>
            <a:pPr lvl="1">
              <a:lnSpc>
                <a:spcPct val="100000"/>
              </a:lnSpc>
              <a:buNone/>
            </a:pPr>
            <a:r>
              <a:rPr lang="en-US" altLang="zh-CN" sz="1800" dirty="0" smtClean="0">
                <a:cs typeface="+mn-cs"/>
              </a:rPr>
              <a:t>(2) </a:t>
            </a:r>
            <a:r>
              <a:rPr lang="zh-CN" altLang="en-US" sz="1800" dirty="0" smtClean="0">
                <a:cs typeface="+mn-cs"/>
              </a:rPr>
              <a:t>在制定制造符合性检查计划期间，审查组组长应规定一个如何发放和跟踪制造符合性检查请求单以及保持一份总清单的方法。</a:t>
            </a:r>
          </a:p>
          <a:p>
            <a:pPr lvl="1">
              <a:lnSpc>
                <a:spcPct val="100000"/>
              </a:lnSpc>
              <a:buNone/>
            </a:pPr>
            <a:r>
              <a:rPr lang="en-US" altLang="zh-CN" sz="1800" dirty="0" smtClean="0">
                <a:cs typeface="+mn-cs"/>
              </a:rPr>
              <a:t>(3) </a:t>
            </a:r>
            <a:r>
              <a:rPr lang="zh-CN" altLang="en-US" sz="1800" dirty="0" smtClean="0">
                <a:cs typeface="+mn-cs"/>
              </a:rPr>
              <a:t>在对试验类产品进行符合性检查前，申请人、工程审查代表和制造符合性检查代表都应对试验产品构型、试验设备构型以及预期结果有清楚的了解，同时还要考虑到将实施的试验类型和试验设备的校验有效期限，申请人可能需要对试验设备重新校验以保证在试验期间设备的校验在有效期内。为此，申请人应将相关资料提交给工程审查代表，以便工程审查代表参照这些资料填写制造符合性检查请求单，并可能在请求单中引用这些报告。型号检查核准书（</a:t>
            </a:r>
            <a:r>
              <a:rPr lang="en-US" altLang="zh-CN" sz="1800" dirty="0" smtClean="0">
                <a:cs typeface="+mn-cs"/>
              </a:rPr>
              <a:t>TIA</a:t>
            </a:r>
            <a:r>
              <a:rPr lang="zh-CN" altLang="en-US" sz="1800" dirty="0" smtClean="0">
                <a:cs typeface="+mn-cs"/>
              </a:rPr>
              <a:t>）应当明确最终飞行试验航空器的构型。 </a:t>
            </a:r>
          </a:p>
          <a:p>
            <a:pPr lvl="1">
              <a:lnSpc>
                <a:spcPct val="100000"/>
              </a:lnSpc>
              <a:buNone/>
            </a:pPr>
            <a:r>
              <a:rPr lang="en-US" altLang="zh-CN" sz="1800" dirty="0" smtClean="0">
                <a:cs typeface="+mn-cs"/>
              </a:rPr>
              <a:t>(4) </a:t>
            </a:r>
            <a:r>
              <a:rPr lang="zh-CN" altLang="en-US" sz="1800" dirty="0" smtClean="0">
                <a:cs typeface="+mn-cs"/>
              </a:rPr>
              <a:t>在审查组组长签发了型号检查核准书（</a:t>
            </a:r>
            <a:r>
              <a:rPr lang="en-US" altLang="zh-CN" sz="1800" dirty="0" smtClean="0">
                <a:cs typeface="+mn-cs"/>
              </a:rPr>
              <a:t>TIA</a:t>
            </a:r>
            <a:r>
              <a:rPr lang="zh-CN" altLang="en-US" sz="1800" dirty="0" smtClean="0">
                <a:cs typeface="+mn-cs"/>
              </a:rPr>
              <a:t>）之后，制造符合性检查代表方可以对试验原型机进行审定飞行试验前的正式地面检查。 </a:t>
            </a:r>
          </a:p>
        </p:txBody>
      </p:sp>
      <p:sp>
        <p:nvSpPr>
          <p:cNvPr id="3" name="标题 2"/>
          <p:cNvSpPr>
            <a:spLocks noGrp="1"/>
          </p:cNvSpPr>
          <p:nvPr>
            <p:ph type="title"/>
          </p:nvPr>
        </p:nvSpPr>
        <p:spPr/>
        <p:txBody>
          <a:bodyPr/>
          <a:lstStyle/>
          <a:p>
            <a:pPr marL="603250" indent="-742950" eaLnBrk="1" hangingPunct="1">
              <a:defRPr/>
            </a:pPr>
            <a:r>
              <a:rPr lang="zh-CN" altLang="en-US" dirty="0" smtClean="0"/>
              <a:t>五</a:t>
            </a:r>
            <a:r>
              <a:rPr lang="en-US" altLang="zh-CN" dirty="0" smtClean="0"/>
              <a:t>.</a:t>
            </a:r>
            <a:r>
              <a:rPr lang="zh-CN" altLang="en-US" dirty="0" smtClean="0">
                <a:latin typeface="Times New Roman" pitchFamily="18" charset="0"/>
                <a:cs typeface="Times New Roman" pitchFamily="18" charset="0"/>
              </a:rPr>
              <a:t> 制造符合性检查</a:t>
            </a:r>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9" y="1142984"/>
            <a:ext cx="8643997" cy="5214974"/>
          </a:xfrm>
        </p:spPr>
        <p:txBody>
          <a:bodyPr/>
          <a:lstStyle/>
          <a:p>
            <a:pPr>
              <a:spcBef>
                <a:spcPts val="0"/>
              </a:spcBef>
            </a:pPr>
            <a:r>
              <a:rPr lang="zh-CN" altLang="en-US" sz="2400" dirty="0" smtClean="0"/>
              <a:t>制造符合性声明 </a:t>
            </a:r>
          </a:p>
          <a:p>
            <a:pPr lvl="1">
              <a:spcBef>
                <a:spcPts val="0"/>
              </a:spcBef>
              <a:buNone/>
            </a:pPr>
            <a:r>
              <a:rPr lang="en-US" altLang="zh-CN" sz="2000" dirty="0" smtClean="0">
                <a:cs typeface="+mn-cs"/>
              </a:rPr>
              <a:t>(1)</a:t>
            </a:r>
            <a:r>
              <a:rPr lang="en-US" altLang="zh-CN" sz="2000" dirty="0" smtClean="0"/>
              <a:t> )</a:t>
            </a:r>
            <a:r>
              <a:rPr lang="zh-CN" altLang="en-US" sz="2000" dirty="0" smtClean="0"/>
              <a:t> 除诸如中间工序、工艺审查、隐蔽件的检查</a:t>
            </a:r>
            <a:r>
              <a:rPr lang="en-US" altLang="zh-CN" sz="2000" dirty="0" smtClean="0"/>
              <a:t>(</a:t>
            </a:r>
            <a:r>
              <a:rPr lang="zh-CN" altLang="en-US" sz="2000" dirty="0" smtClean="0"/>
              <a:t>即零组件封装隐蔽在装配件中</a:t>
            </a:r>
            <a:r>
              <a:rPr lang="en-US" altLang="zh-CN" sz="2000" dirty="0" smtClean="0"/>
              <a:t>)</a:t>
            </a:r>
            <a:r>
              <a:rPr lang="zh-CN" altLang="en-US" sz="2000" dirty="0" smtClean="0"/>
              <a:t>等过程中检查外，制造符合性检查代表开始制造符合性检查前，申请人都应向审查组提交制造符合性声明。</a:t>
            </a:r>
            <a:endParaRPr lang="zh-CN" altLang="en-US" sz="2000" dirty="0" smtClean="0">
              <a:solidFill>
                <a:srgbClr val="006699"/>
              </a:solidFill>
              <a:cs typeface="+mn-cs"/>
            </a:endParaRPr>
          </a:p>
          <a:p>
            <a:pPr lvl="1">
              <a:spcBef>
                <a:spcPts val="0"/>
              </a:spcBef>
              <a:buNone/>
            </a:pPr>
            <a:r>
              <a:rPr lang="en-US" altLang="zh-CN" sz="2000" dirty="0" smtClean="0"/>
              <a:t>(2) </a:t>
            </a:r>
            <a:r>
              <a:rPr lang="zh-CN" altLang="en-US" sz="2000" dirty="0" smtClean="0"/>
              <a:t>制造符合性声明必须由申请人或其授权的在制造组织内可以负责的人员签署。 </a:t>
            </a:r>
          </a:p>
          <a:p>
            <a:pPr lvl="1">
              <a:spcBef>
                <a:spcPts val="0"/>
              </a:spcBef>
              <a:buNone/>
            </a:pPr>
            <a:r>
              <a:rPr lang="en-US" altLang="zh-CN" sz="2000" dirty="0" smtClean="0"/>
              <a:t>(3) </a:t>
            </a:r>
            <a:r>
              <a:rPr lang="zh-CN" altLang="en-US" sz="2000" dirty="0" smtClean="0"/>
              <a:t>在试验产品由供应商制造，且该供应商远离申请人生产设施的情况下，申请人可以选择下列方法签署声明： </a:t>
            </a:r>
          </a:p>
          <a:p>
            <a:pPr lvl="2">
              <a:spcBef>
                <a:spcPts val="0"/>
              </a:spcBef>
              <a:buNone/>
            </a:pPr>
            <a:r>
              <a:rPr lang="en-US" altLang="zh-CN" sz="1800" dirty="0" smtClean="0"/>
              <a:t>(a) </a:t>
            </a:r>
            <a:r>
              <a:rPr lang="zh-CN" altLang="en-US" sz="1800" dirty="0" smtClean="0"/>
              <a:t>派授权代表到制造现场检查试验产品并签署符合性声明；或 </a:t>
            </a:r>
          </a:p>
          <a:p>
            <a:pPr lvl="2">
              <a:spcBef>
                <a:spcPts val="0"/>
              </a:spcBef>
              <a:buNone/>
            </a:pPr>
            <a:r>
              <a:rPr lang="en-US" altLang="zh-CN" sz="1800" dirty="0" smtClean="0"/>
              <a:t>(b) </a:t>
            </a:r>
            <a:r>
              <a:rPr lang="zh-CN" altLang="en-US" sz="1800" dirty="0" smtClean="0"/>
              <a:t>书面委托供应商的授权代表作为其代理人。在这种情况下，递交符合性声明时，应将委托函件的复印件附在声明后。 </a:t>
            </a:r>
          </a:p>
        </p:txBody>
      </p:sp>
      <p:sp>
        <p:nvSpPr>
          <p:cNvPr id="3" name="标题 2"/>
          <p:cNvSpPr>
            <a:spLocks noGrp="1"/>
          </p:cNvSpPr>
          <p:nvPr>
            <p:ph type="title"/>
          </p:nvPr>
        </p:nvSpPr>
        <p:spPr/>
        <p:txBody>
          <a:bodyPr/>
          <a:lstStyle/>
          <a:p>
            <a:pPr marL="603250" indent="-742950" eaLnBrk="1" hangingPunct="1">
              <a:defRPr/>
            </a:pPr>
            <a:r>
              <a:rPr lang="zh-CN" altLang="en-US" dirty="0" smtClean="0"/>
              <a:t>五</a:t>
            </a:r>
            <a:r>
              <a:rPr lang="en-US" altLang="zh-CN" dirty="0" smtClean="0"/>
              <a:t>.</a:t>
            </a:r>
            <a:r>
              <a:rPr lang="zh-CN" altLang="en-US" dirty="0" smtClean="0">
                <a:latin typeface="Times New Roman" pitchFamily="18" charset="0"/>
                <a:cs typeface="Times New Roman" pitchFamily="18" charset="0"/>
              </a:rPr>
              <a:t> 制造符合性检查</a:t>
            </a:r>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1142984"/>
            <a:ext cx="8929717" cy="5715016"/>
          </a:xfrm>
          <a:solidFill>
            <a:schemeClr val="bg1">
              <a:lumMod val="95000"/>
            </a:schemeClr>
          </a:solidFill>
        </p:spPr>
        <p:txBody>
          <a:bodyPr/>
          <a:lstStyle/>
          <a:p>
            <a:pPr eaLnBrk="1">
              <a:lnSpc>
                <a:spcPct val="100000"/>
              </a:lnSpc>
            </a:pPr>
            <a:r>
              <a:rPr lang="zh-CN" altLang="en-US" sz="2000" dirty="0" smtClean="0"/>
              <a:t>制造符合性检查时应考虑的重点 </a:t>
            </a:r>
          </a:p>
          <a:p>
            <a:pPr marL="1179512" lvl="1" indent="-457200" eaLnBrk="1">
              <a:lnSpc>
                <a:spcPct val="100000"/>
              </a:lnSpc>
              <a:buAutoNum type="arabicParenBoth"/>
            </a:pPr>
            <a:r>
              <a:rPr lang="zh-CN" altLang="en-US" sz="1800" dirty="0" smtClean="0"/>
              <a:t>材料：是否和设计一致，材料到零件的追溯性，是否检验并有记录，偏离及记录等；</a:t>
            </a:r>
            <a:endParaRPr lang="en-US" altLang="zh-CN" sz="1800" dirty="0" smtClean="0"/>
          </a:p>
          <a:p>
            <a:pPr marL="1179512" lvl="1" indent="-457200" eaLnBrk="1">
              <a:lnSpc>
                <a:spcPct val="100000"/>
              </a:lnSpc>
              <a:buAutoNum type="arabicParenBoth"/>
            </a:pPr>
            <a:r>
              <a:rPr lang="zh-CN" altLang="en-US" sz="1800" dirty="0" smtClean="0"/>
              <a:t>工艺和工艺过程 ：是否有工艺规范，是否评审，是否有加工件表表面工艺可实施，操作是否和工艺一致，是否有偏离记录等</a:t>
            </a:r>
            <a:endParaRPr lang="en-US" altLang="zh-CN" sz="1800" dirty="0" smtClean="0"/>
          </a:p>
          <a:p>
            <a:pPr marL="1179512" lvl="1" indent="-457200" eaLnBrk="1">
              <a:lnSpc>
                <a:spcPct val="100000"/>
              </a:lnSpc>
              <a:buAutoNum type="arabicParenBoth"/>
            </a:pPr>
            <a:r>
              <a:rPr lang="zh-CN" altLang="en-US" sz="1800" dirty="0" smtClean="0"/>
              <a:t>关键和重要特征：对关键或重要特征是否有标识、有检验、有记录，偏离是否记录；</a:t>
            </a:r>
            <a:endParaRPr lang="en-US" altLang="zh-CN" sz="1800" dirty="0" smtClean="0"/>
          </a:p>
          <a:p>
            <a:pPr marL="1179512" lvl="1" indent="-457200" eaLnBrk="1">
              <a:lnSpc>
                <a:spcPct val="100000"/>
              </a:lnSpc>
              <a:buAutoNum type="arabicParenBoth"/>
            </a:pPr>
            <a:r>
              <a:rPr lang="zh-CN" altLang="en-US" sz="1800" dirty="0" smtClean="0"/>
              <a:t>技能：是否影响产品质量、是否能重复，是否有判断该技能的标准；</a:t>
            </a:r>
            <a:endParaRPr lang="en-US" altLang="zh-CN" sz="1800" dirty="0" smtClean="0"/>
          </a:p>
          <a:p>
            <a:pPr marL="1179512" lvl="1" indent="-457200" eaLnBrk="1">
              <a:lnSpc>
                <a:spcPct val="100000"/>
              </a:lnSpc>
              <a:buFont typeface="Wingdings" pitchFamily="2" charset="2"/>
              <a:buAutoNum type="arabicParenBoth"/>
            </a:pPr>
            <a:r>
              <a:rPr lang="zh-CN" altLang="en-US" sz="1800" dirty="0" smtClean="0"/>
              <a:t>图样及相关更改记录的充分性 ：是否可生产，容差是否可行，更改是否贯彻，是否包含检验、材料、工艺、试验规范等；</a:t>
            </a:r>
          </a:p>
          <a:p>
            <a:pPr marL="1179512" lvl="1" indent="-457200" eaLnBrk="1">
              <a:lnSpc>
                <a:spcPct val="100000"/>
              </a:lnSpc>
              <a:buFont typeface="Wingdings" pitchFamily="2" charset="2"/>
              <a:buAutoNum type="arabicParenBoth"/>
            </a:pPr>
            <a:r>
              <a:rPr lang="zh-CN" altLang="en-US" sz="1800" dirty="0" smtClean="0"/>
              <a:t>检验记录的充分性 ：是否有记录表明进行全部检验、检验结果及对不满意状态的处置、返工件和替代件的检验等</a:t>
            </a:r>
          </a:p>
          <a:p>
            <a:pPr marL="1179512" lvl="1" indent="-457200" eaLnBrk="1">
              <a:lnSpc>
                <a:spcPct val="100000"/>
              </a:lnSpc>
              <a:buFont typeface="Wingdings" pitchFamily="2" charset="2"/>
              <a:buAutoNum type="arabicParenBoth"/>
            </a:pPr>
            <a:r>
              <a:rPr lang="zh-CN" altLang="en-US" sz="1800" dirty="0" smtClean="0"/>
              <a:t>不合格品评审（器材评审）： 是否有程序控制不合格品，对不合格品的处置措施，更改是否贯彻等。</a:t>
            </a:r>
          </a:p>
          <a:p>
            <a:pPr marL="1179512" lvl="1" indent="-457200" eaLnBrk="1">
              <a:lnSpc>
                <a:spcPct val="100000"/>
              </a:lnSpc>
              <a:buFont typeface="Wingdings" pitchFamily="2" charset="2"/>
              <a:buAutoNum type="arabicParenBoth"/>
            </a:pPr>
            <a:r>
              <a:rPr lang="zh-CN" altLang="en-US" sz="1800" dirty="0" smtClean="0"/>
              <a:t>以前生产的零部件：是否有记录表明其合格，偏离是否可接受； </a:t>
            </a:r>
          </a:p>
          <a:p>
            <a:pPr marL="1179512" lvl="1" indent="-457200" eaLnBrk="1">
              <a:lnSpc>
                <a:spcPct val="100000"/>
              </a:lnSpc>
              <a:buFont typeface="Wingdings" pitchFamily="2" charset="2"/>
              <a:buAutoNum type="arabicParenBoth"/>
            </a:pPr>
            <a:r>
              <a:rPr lang="zh-CN" altLang="en-US" sz="1800" dirty="0" smtClean="0"/>
              <a:t>软件：软件是否按图样标识，问题是否有记录并处理，验收、验证加载是否有记录； </a:t>
            </a:r>
          </a:p>
          <a:p>
            <a:pPr marL="1179512" lvl="1" indent="-457200" eaLnBrk="1">
              <a:lnSpc>
                <a:spcPct val="100000"/>
              </a:lnSpc>
              <a:buFont typeface="Wingdings" pitchFamily="2" charset="2"/>
              <a:buAutoNum type="arabicParenBoth"/>
            </a:pPr>
            <a:r>
              <a:rPr lang="zh-CN" altLang="en-US" sz="1800" dirty="0" smtClean="0"/>
              <a:t>其他 </a:t>
            </a:r>
          </a:p>
        </p:txBody>
      </p:sp>
      <p:sp>
        <p:nvSpPr>
          <p:cNvPr id="3" name="标题 2"/>
          <p:cNvSpPr>
            <a:spLocks noGrp="1"/>
          </p:cNvSpPr>
          <p:nvPr>
            <p:ph type="title"/>
          </p:nvPr>
        </p:nvSpPr>
        <p:spPr/>
        <p:txBody>
          <a:bodyPr/>
          <a:lstStyle/>
          <a:p>
            <a:pPr marL="603250" indent="-742950" eaLnBrk="1" hangingPunct="1">
              <a:defRPr/>
            </a:pPr>
            <a:r>
              <a:rPr lang="zh-CN" altLang="en-US" dirty="0" smtClean="0"/>
              <a:t>五</a:t>
            </a:r>
            <a:r>
              <a:rPr lang="en-US" altLang="zh-CN" dirty="0" smtClean="0"/>
              <a:t>.</a:t>
            </a:r>
            <a:r>
              <a:rPr lang="zh-CN" altLang="en-US" dirty="0" smtClean="0">
                <a:latin typeface="Times New Roman" pitchFamily="18" charset="0"/>
                <a:cs typeface="Times New Roman" pitchFamily="18" charset="0"/>
              </a:rPr>
              <a:t> 制造符合性检查</a:t>
            </a:r>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3" y="1142984"/>
            <a:ext cx="8715436" cy="5143536"/>
          </a:xfrm>
          <a:solidFill>
            <a:schemeClr val="bg1">
              <a:lumMod val="95000"/>
            </a:schemeClr>
          </a:solidFill>
        </p:spPr>
        <p:txBody>
          <a:bodyPr/>
          <a:lstStyle/>
          <a:p>
            <a:pPr eaLnBrk="1"/>
            <a:r>
              <a:rPr lang="zh-CN" altLang="en-US" sz="2400" dirty="0" smtClean="0"/>
              <a:t>制造符合性检查的根本目标是表明产品符合型号设计，制造符合性检查结果通过以下方式体现：</a:t>
            </a:r>
            <a:endParaRPr lang="en-US" altLang="zh-CN" sz="2400" dirty="0" smtClean="0"/>
          </a:p>
          <a:p>
            <a:pPr lvl="1" eaLnBrk="1"/>
            <a:r>
              <a:rPr lang="zh-CN" altLang="en-US" sz="2000" dirty="0" smtClean="0"/>
              <a:t>制造符合性检查记录表（</a:t>
            </a:r>
            <a:r>
              <a:rPr lang="en-US" altLang="zh-CN" sz="2000" dirty="0" smtClean="0"/>
              <a:t>CAAC</a:t>
            </a:r>
            <a:r>
              <a:rPr lang="zh-CN" altLang="en-US" sz="2000" dirty="0" smtClean="0"/>
              <a:t>表</a:t>
            </a:r>
            <a:r>
              <a:rPr lang="en-US" altLang="zh-CN" sz="2000" dirty="0" smtClean="0"/>
              <a:t>AAC-037</a:t>
            </a:r>
            <a:r>
              <a:rPr lang="zh-CN" altLang="en-US" sz="2000" dirty="0" smtClean="0"/>
              <a:t>）：</a:t>
            </a:r>
            <a:endParaRPr lang="en-US" altLang="zh-CN" sz="2000" dirty="0" smtClean="0"/>
          </a:p>
          <a:p>
            <a:pPr lvl="2" eaLnBrk="1"/>
            <a:r>
              <a:rPr lang="zh-CN" altLang="en-US" sz="1800" dirty="0" smtClean="0"/>
              <a:t>返给工程代表或是审查组长</a:t>
            </a:r>
            <a:endParaRPr lang="en-US" altLang="zh-CN" sz="1800" dirty="0" smtClean="0"/>
          </a:p>
          <a:p>
            <a:pPr lvl="1" eaLnBrk="1"/>
            <a:r>
              <a:rPr lang="zh-CN" altLang="en-US" sz="2000" dirty="0" smtClean="0"/>
              <a:t>制造符合性检查不满意项通知书（</a:t>
            </a:r>
            <a:r>
              <a:rPr lang="en-US" altLang="zh-CN" sz="2000" dirty="0" smtClean="0"/>
              <a:t>CAAC</a:t>
            </a:r>
            <a:r>
              <a:rPr lang="zh-CN" altLang="en-US" sz="2000" dirty="0" smtClean="0"/>
              <a:t>表</a:t>
            </a:r>
            <a:r>
              <a:rPr lang="en-US" altLang="zh-CN" sz="2000" dirty="0" smtClean="0"/>
              <a:t>AAC-264</a:t>
            </a:r>
            <a:r>
              <a:rPr lang="zh-CN" altLang="en-US" sz="2000" dirty="0" smtClean="0"/>
              <a:t>）</a:t>
            </a:r>
            <a:endParaRPr lang="en-US" altLang="zh-CN" sz="2000" dirty="0" smtClean="0"/>
          </a:p>
          <a:p>
            <a:pPr lvl="2" eaLnBrk="1"/>
            <a:r>
              <a:rPr lang="zh-CN" altLang="en-US" sz="1800" dirty="0" smtClean="0"/>
              <a:t>返给申请人，关闭后记录到制造符合性检查记录表中</a:t>
            </a:r>
          </a:p>
          <a:p>
            <a:pPr lvl="1" eaLnBrk="1"/>
            <a:r>
              <a:rPr lang="zh-CN" altLang="en-US" sz="2000" dirty="0" smtClean="0"/>
              <a:t>批准放行证书</a:t>
            </a:r>
            <a:r>
              <a:rPr lang="en-US" altLang="zh-CN" sz="2000" dirty="0" smtClean="0"/>
              <a:t>/</a:t>
            </a:r>
            <a:r>
              <a:rPr lang="zh-CN" altLang="en-US" sz="2000" dirty="0" smtClean="0"/>
              <a:t>适航批准标签（</a:t>
            </a:r>
            <a:r>
              <a:rPr lang="en-US" altLang="zh-CN" sz="2000" dirty="0" smtClean="0"/>
              <a:t> CAAC</a:t>
            </a:r>
            <a:r>
              <a:rPr lang="zh-CN" altLang="en-US" sz="2000" dirty="0" smtClean="0"/>
              <a:t>表</a:t>
            </a:r>
            <a:r>
              <a:rPr lang="en-US" altLang="zh-CN" sz="2000" dirty="0" smtClean="0"/>
              <a:t>AAC-0378</a:t>
            </a:r>
            <a:r>
              <a:rPr lang="zh-CN" altLang="en-US" sz="2000" dirty="0" smtClean="0"/>
              <a:t>）</a:t>
            </a:r>
            <a:endParaRPr lang="en-US" altLang="zh-CN" sz="2000" dirty="0" smtClean="0"/>
          </a:p>
          <a:p>
            <a:pPr lvl="2" eaLnBrk="1"/>
            <a:r>
              <a:rPr lang="zh-CN" altLang="en-US" sz="1800" dirty="0" smtClean="0"/>
              <a:t>与对应设备或试验件绑定，是表明设备或试验件经过制造符合性检查的证据。</a:t>
            </a:r>
            <a:endParaRPr lang="en-US" altLang="zh-CN" sz="1800" dirty="0" smtClean="0"/>
          </a:p>
        </p:txBody>
      </p:sp>
      <p:sp>
        <p:nvSpPr>
          <p:cNvPr id="3" name="标题 2"/>
          <p:cNvSpPr>
            <a:spLocks noGrp="1"/>
          </p:cNvSpPr>
          <p:nvPr>
            <p:ph type="title"/>
          </p:nvPr>
        </p:nvSpPr>
        <p:spPr/>
        <p:txBody>
          <a:bodyPr/>
          <a:lstStyle/>
          <a:p>
            <a:pPr marL="603250" indent="-742950" eaLnBrk="1" hangingPunct="1">
              <a:defRPr/>
            </a:pPr>
            <a:r>
              <a:rPr lang="zh-CN" altLang="en-US" dirty="0" smtClean="0"/>
              <a:t>五</a:t>
            </a:r>
            <a:r>
              <a:rPr lang="en-US" altLang="zh-CN" dirty="0" smtClean="0"/>
              <a:t>.</a:t>
            </a:r>
            <a:r>
              <a:rPr lang="zh-CN" altLang="en-US" dirty="0" smtClean="0">
                <a:latin typeface="Times New Roman" pitchFamily="18" charset="0"/>
                <a:cs typeface="Times New Roman" pitchFamily="18" charset="0"/>
              </a:rPr>
              <a:t> 制造符合性检查</a:t>
            </a:r>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型号合格证</a:t>
            </a:r>
            <a:r>
              <a:rPr lang="en-US" altLang="zh-CN" dirty="0" smtClean="0"/>
              <a:t>/</a:t>
            </a:r>
            <a:r>
              <a:rPr lang="zh-CN" altLang="en-US" dirty="0" smtClean="0"/>
              <a:t>型号设计批准书数据单 </a:t>
            </a:r>
          </a:p>
          <a:p>
            <a:pPr lvl="1"/>
            <a:r>
              <a:rPr lang="zh-CN" altLang="en-US" dirty="0" smtClean="0"/>
              <a:t>型号合格证</a:t>
            </a:r>
            <a:r>
              <a:rPr lang="en-US" altLang="zh-CN" dirty="0" smtClean="0"/>
              <a:t>/</a:t>
            </a:r>
            <a:r>
              <a:rPr lang="zh-CN" altLang="en-US" dirty="0" smtClean="0"/>
              <a:t>型号设计批准书数据单</a:t>
            </a:r>
            <a:r>
              <a:rPr lang="en-US" altLang="zh-CN" dirty="0" smtClean="0"/>
              <a:t>(TCDS)</a:t>
            </a:r>
            <a:r>
              <a:rPr lang="zh-CN" altLang="en-US" dirty="0" smtClean="0"/>
              <a:t>是与型号合格证或型号设计批准书同时颁发并构成型号合格证或型号设计批准书组成部分的文件，记载了经批准的型号设计的基本数据和使用限制。 </a:t>
            </a:r>
          </a:p>
          <a:p>
            <a:pPr lvl="1"/>
            <a:r>
              <a:rPr lang="zh-CN" altLang="en-US" dirty="0" smtClean="0"/>
              <a:t>型号合格证</a:t>
            </a:r>
            <a:r>
              <a:rPr lang="en-US" altLang="zh-CN" dirty="0" smtClean="0"/>
              <a:t>/</a:t>
            </a:r>
            <a:r>
              <a:rPr lang="zh-CN" altLang="en-US" dirty="0" smtClean="0"/>
              <a:t>型号设计批准书数据单的格式</a:t>
            </a:r>
            <a:r>
              <a:rPr lang="en-US" altLang="zh-CN" dirty="0" smtClean="0"/>
              <a:t> (CAAC</a:t>
            </a:r>
            <a:r>
              <a:rPr lang="zh-CN" altLang="en-US" dirty="0" smtClean="0"/>
              <a:t>表</a:t>
            </a:r>
            <a:r>
              <a:rPr lang="en-US" altLang="zh-CN" dirty="0" smtClean="0"/>
              <a:t>AAC-212)</a:t>
            </a:r>
            <a:r>
              <a:rPr lang="zh-CN" altLang="en-US" dirty="0" smtClean="0"/>
              <a:t>。 </a:t>
            </a:r>
          </a:p>
          <a:p>
            <a:endParaRPr lang="zh-CN" alt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857356" y="-14094"/>
            <a:ext cx="4572000" cy="687209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0" y="0"/>
            <a:ext cx="9144000" cy="492919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0" y="2000241"/>
            <a:ext cx="9144000" cy="485776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wipe(down)">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3074" name="Picture 2" descr="test setup 1 005"/>
          <p:cNvPicPr>
            <a:picLocks noChangeAspect="1" noChangeArrowheads="1"/>
          </p:cNvPicPr>
          <p:nvPr/>
        </p:nvPicPr>
        <p:blipFill>
          <a:blip r:embed="rId2" cstate="print"/>
          <a:srcRect l="6219" t="8427" r="7681" b="7587"/>
          <a:stretch>
            <a:fillRect/>
          </a:stretch>
        </p:blipFill>
        <p:spPr bwMode="auto">
          <a:xfrm>
            <a:off x="36940" y="-24"/>
            <a:ext cx="9107060" cy="62865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60418" name="Picture 2"/>
          <p:cNvPicPr>
            <a:picLocks noChangeAspect="1" noChangeArrowheads="1"/>
          </p:cNvPicPr>
          <p:nvPr/>
        </p:nvPicPr>
        <p:blipFill>
          <a:blip r:embed="rId2" cstate="print"/>
          <a:srcRect/>
          <a:stretch>
            <a:fillRect/>
          </a:stretch>
        </p:blipFill>
        <p:spPr bwMode="auto">
          <a:xfrm>
            <a:off x="0" y="428625"/>
            <a:ext cx="9191625" cy="64293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9" y="1142984"/>
            <a:ext cx="8786841" cy="5057791"/>
          </a:xfrm>
        </p:spPr>
        <p:txBody>
          <a:bodyPr/>
          <a:lstStyle/>
          <a:p>
            <a:pPr>
              <a:lnSpc>
                <a:spcPct val="100000"/>
              </a:lnSpc>
            </a:pPr>
            <a:r>
              <a:rPr lang="zh-CN" altLang="en-US" sz="2400" dirty="0" smtClean="0"/>
              <a:t>审定飞行试验</a:t>
            </a:r>
            <a:endParaRPr lang="en-US" altLang="zh-CN" sz="2400" dirty="0" smtClean="0"/>
          </a:p>
          <a:p>
            <a:pPr lvl="1">
              <a:lnSpc>
                <a:spcPct val="100000"/>
              </a:lnSpc>
            </a:pPr>
            <a:r>
              <a:rPr lang="zh-CN" altLang="en-US" sz="1800" dirty="0" smtClean="0"/>
              <a:t>由</a:t>
            </a:r>
            <a:r>
              <a:rPr lang="en-US" altLang="zh-CN" sz="1800" dirty="0" smtClean="0"/>
              <a:t>CAAC</a:t>
            </a:r>
            <a:r>
              <a:rPr lang="zh-CN" altLang="en-US" sz="1800" dirty="0" smtClean="0"/>
              <a:t>试飞人员（试飞员和试飞工程师）完成试飞，并评估与性能、飞行特性、操纵品质、设备运行，以及使用限制、程序和信息有关的工程资料。</a:t>
            </a:r>
            <a:endParaRPr lang="en-US" altLang="zh-CN" sz="1800" dirty="0" smtClean="0"/>
          </a:p>
          <a:p>
            <a:pPr lvl="1">
              <a:lnSpc>
                <a:spcPct val="100000"/>
              </a:lnSpc>
            </a:pPr>
            <a:r>
              <a:rPr lang="zh-CN" altLang="en-US" sz="1800" dirty="0" smtClean="0"/>
              <a:t>飞行试验不仅关注飞行员和航空器，还关注关注飞行员及其航空器运行所处的整个系统，包括机场、导航设施、空中交通系统、安全规则、运行程序以及环境因素，如天气等。 </a:t>
            </a:r>
          </a:p>
          <a:p>
            <a:pPr>
              <a:lnSpc>
                <a:spcPct val="100000"/>
              </a:lnSpc>
            </a:pPr>
            <a:r>
              <a:rPr lang="zh-CN" altLang="en-US" sz="2400" dirty="0" smtClean="0"/>
              <a:t>审定飞行试验必须在审查组长签发</a:t>
            </a:r>
            <a:r>
              <a:rPr lang="en-US" altLang="zh-CN" sz="2400" dirty="0" smtClean="0"/>
              <a:t>TIA</a:t>
            </a:r>
            <a:r>
              <a:rPr lang="zh-CN" altLang="en-US" sz="2400" dirty="0" smtClean="0"/>
              <a:t>之后开始</a:t>
            </a:r>
            <a:endParaRPr lang="en-US" altLang="zh-CN" sz="2400" dirty="0" smtClean="0"/>
          </a:p>
          <a:p>
            <a:pPr lvl="1">
              <a:lnSpc>
                <a:spcPct val="100000"/>
              </a:lnSpc>
            </a:pPr>
            <a:r>
              <a:rPr lang="en-US" altLang="zh-CN" sz="1800" dirty="0" smtClean="0"/>
              <a:t>TIA</a:t>
            </a:r>
            <a:r>
              <a:rPr lang="zh-CN" altLang="en-US" sz="1800" dirty="0" smtClean="0"/>
              <a:t>之前申请人的飞行试验如果能表明试飞科目所对应的飞机构型和</a:t>
            </a:r>
            <a:r>
              <a:rPr lang="en-US" altLang="zh-CN" sz="1800" dirty="0" smtClean="0"/>
              <a:t>TIA</a:t>
            </a:r>
            <a:r>
              <a:rPr lang="zh-CN" altLang="en-US" sz="1800" dirty="0" smtClean="0"/>
              <a:t>之后的飞机构型一致，或者更改不影响此科目试验结果得有效性，并且结果制造检查代表的检查，则可以作为审定飞行试验；</a:t>
            </a:r>
            <a:endParaRPr lang="en-US" altLang="zh-CN" sz="1800" dirty="0" smtClean="0"/>
          </a:p>
          <a:p>
            <a:pPr lvl="1">
              <a:lnSpc>
                <a:spcPct val="100000"/>
              </a:lnSpc>
            </a:pPr>
            <a:r>
              <a:rPr lang="en-US" altLang="zh-CN" sz="1800" dirty="0" smtClean="0"/>
              <a:t>TIA</a:t>
            </a:r>
            <a:r>
              <a:rPr lang="zh-CN" altLang="en-US" sz="1800" dirty="0" smtClean="0"/>
              <a:t>之后申请人的飞行试验和审定飞行试验可以有重合，称之为并行试验；</a:t>
            </a:r>
            <a:endParaRPr lang="en-US" altLang="zh-CN" sz="1800" dirty="0" smtClean="0"/>
          </a:p>
          <a:p>
            <a:pPr>
              <a:lnSpc>
                <a:spcPct val="100000"/>
              </a:lnSpc>
            </a:pPr>
            <a:r>
              <a:rPr lang="zh-CN" altLang="en-US" sz="2200" dirty="0" smtClean="0"/>
              <a:t>审定飞行试验大纲必须结果各专业专题审查代表及试飞审查代表的批准，并要对试飞科目进行风险评估和管理</a:t>
            </a:r>
            <a:endParaRPr lang="zh-CN" altLang="en-US" sz="2200" dirty="0"/>
          </a:p>
        </p:txBody>
      </p:sp>
      <p:sp>
        <p:nvSpPr>
          <p:cNvPr id="3" name="标题 2"/>
          <p:cNvSpPr>
            <a:spLocks noGrp="1"/>
          </p:cNvSpPr>
          <p:nvPr>
            <p:ph type="title"/>
          </p:nvPr>
        </p:nvSpPr>
        <p:spPr/>
        <p:txBody>
          <a:bodyPr/>
          <a:lstStyle/>
          <a:p>
            <a:r>
              <a:rPr lang="zh-CN" altLang="en-US" dirty="0" smtClean="0"/>
              <a:t>六</a:t>
            </a:r>
            <a:r>
              <a:rPr lang="en-US" altLang="zh-CN" dirty="0" smtClean="0"/>
              <a:t>.</a:t>
            </a:r>
            <a:r>
              <a:rPr lang="zh-CN" altLang="en-US" dirty="0" smtClean="0"/>
              <a:t>飞行试验</a:t>
            </a:r>
            <a:endParaRPr lang="zh-CN" altLang="en-US"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smtClean="0"/>
              <a:t>AP-21-AA-2011-03-R4</a:t>
            </a:r>
            <a:r>
              <a:rPr lang="zh-CN" altLang="en-US" sz="2400" dirty="0" smtClean="0"/>
              <a:t>主要针对</a:t>
            </a:r>
            <a:r>
              <a:rPr lang="en-US" altLang="zh-CN" sz="2400" dirty="0" smtClean="0"/>
              <a:t>TC/STC</a:t>
            </a:r>
            <a:r>
              <a:rPr lang="zh-CN" altLang="en-US" sz="2400" dirty="0" smtClean="0"/>
              <a:t>过程描述，除了以上所讲述内容之外，还包括：</a:t>
            </a:r>
            <a:endParaRPr lang="en-US" altLang="zh-CN" sz="2400" dirty="0" smtClean="0"/>
          </a:p>
          <a:p>
            <a:pPr lvl="1"/>
            <a:r>
              <a:rPr lang="zh-CN" altLang="en-US" sz="2000" dirty="0" smtClean="0"/>
              <a:t>噪声审定</a:t>
            </a:r>
            <a:endParaRPr lang="en-US" altLang="zh-CN" sz="2000" dirty="0" smtClean="0"/>
          </a:p>
          <a:p>
            <a:pPr lvl="1"/>
            <a:r>
              <a:rPr lang="zh-CN" altLang="en-US" sz="2000" dirty="0" smtClean="0"/>
              <a:t>设计保证系统审查</a:t>
            </a:r>
            <a:endParaRPr lang="en-US" altLang="zh-CN" sz="2000" dirty="0" smtClean="0"/>
          </a:p>
          <a:p>
            <a:pPr lvl="1"/>
            <a:r>
              <a:rPr lang="en-US" altLang="zh-CN" sz="2000" dirty="0" smtClean="0"/>
              <a:t>CPP</a:t>
            </a:r>
            <a:r>
              <a:rPr lang="zh-CN" altLang="en-US" sz="2000" dirty="0" smtClean="0"/>
              <a:t>、</a:t>
            </a:r>
            <a:r>
              <a:rPr lang="en-US" altLang="zh-CN" sz="2000" dirty="0" smtClean="0"/>
              <a:t>CP</a:t>
            </a:r>
            <a:r>
              <a:rPr lang="zh-CN" altLang="en-US" sz="2000" dirty="0" smtClean="0"/>
              <a:t>、</a:t>
            </a:r>
            <a:r>
              <a:rPr lang="en-US" altLang="zh-CN" sz="2000" dirty="0" smtClean="0"/>
              <a:t>PSCP</a:t>
            </a:r>
            <a:r>
              <a:rPr lang="zh-CN" altLang="en-US" sz="2000" dirty="0" smtClean="0"/>
              <a:t>编制要求</a:t>
            </a:r>
            <a:endParaRPr lang="en-US" altLang="zh-CN" sz="2000" dirty="0" smtClean="0"/>
          </a:p>
          <a:p>
            <a:pPr lvl="1"/>
            <a:r>
              <a:rPr lang="zh-CN" altLang="en-US" sz="2000" dirty="0" smtClean="0"/>
              <a:t>设计保证手册的设计要求</a:t>
            </a:r>
            <a:endParaRPr lang="en-US" altLang="zh-CN" sz="2000" dirty="0" smtClean="0"/>
          </a:p>
          <a:p>
            <a:pPr>
              <a:buNone/>
            </a:pPr>
            <a:endParaRPr lang="en-US" altLang="zh-CN" dirty="0" smtClean="0"/>
          </a:p>
          <a:p>
            <a:pPr lvl="1"/>
            <a:endParaRPr lang="en-US" altLang="zh-CN" sz="2000" dirty="0" smtClean="0"/>
          </a:p>
        </p:txBody>
      </p:sp>
      <p:sp>
        <p:nvSpPr>
          <p:cNvPr id="3" name="标题 2"/>
          <p:cNvSpPr>
            <a:spLocks noGrp="1"/>
          </p:cNvSpPr>
          <p:nvPr>
            <p:ph type="title"/>
          </p:nvPr>
        </p:nvSpPr>
        <p:spPr/>
        <p:txBody>
          <a:bodyPr/>
          <a:lstStyle/>
          <a:p>
            <a:r>
              <a:rPr lang="zh-CN" altLang="en-US" dirty="0" smtClean="0"/>
              <a:t>七</a:t>
            </a:r>
            <a:r>
              <a:rPr lang="en-US" altLang="zh-CN" dirty="0" smtClean="0"/>
              <a:t>.</a:t>
            </a:r>
            <a:r>
              <a:rPr lang="zh-CN" altLang="en-US" dirty="0" smtClean="0"/>
              <a:t>总结</a:t>
            </a:r>
            <a:endParaRPr lang="zh-CN" alt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型号审定是保证型号设计满足适航标准的重要手段和措施；</a:t>
            </a:r>
            <a:endParaRPr lang="en-US" altLang="zh-CN" dirty="0" smtClean="0"/>
          </a:p>
          <a:p>
            <a:r>
              <a:rPr lang="zh-CN" altLang="en-US" dirty="0" smtClean="0"/>
              <a:t>掌握型号审定的关注要素是理解型号审定过程和开展技术审查工作的前提条件；</a:t>
            </a:r>
            <a:endParaRPr lang="en-US" altLang="zh-CN" dirty="0" smtClean="0"/>
          </a:p>
          <a:p>
            <a:r>
              <a:rPr lang="zh-CN" altLang="en-US" dirty="0" smtClean="0"/>
              <a:t>型号审定只是一种抽查工作，飞机的安全特性是设计出来的，不是审查出来的。</a:t>
            </a:r>
            <a:endParaRPr lang="zh-CN" altLang="en-US" dirty="0"/>
          </a:p>
        </p:txBody>
      </p:sp>
      <p:sp>
        <p:nvSpPr>
          <p:cNvPr id="4" name="灯片编号占位符 3"/>
          <p:cNvSpPr>
            <a:spLocks noGrp="1"/>
          </p:cNvSpPr>
          <p:nvPr>
            <p:ph type="sldNum" sz="quarter" idx="4294967295"/>
          </p:nvPr>
        </p:nvSpPr>
        <p:spPr>
          <a:xfrm>
            <a:off x="3563888" y="6492875"/>
            <a:ext cx="2133600" cy="365125"/>
          </a:xfrm>
          <a:prstGeom prst="rect">
            <a:avLst/>
          </a:prstGeom>
        </p:spPr>
        <p:txBody>
          <a:bodyPr/>
          <a:lstStyle/>
          <a:p>
            <a:fld id="{90B32A19-662D-44D0-9C65-E5DB49FFAE04}" type="slidenum">
              <a:rPr lang="zh-CN" altLang="en-US" smtClean="0"/>
              <a:pPr/>
              <a:t>95</a:t>
            </a:fld>
            <a:endParaRPr lang="zh-CN" altLang="en-US"/>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85852" y="2428869"/>
            <a:ext cx="6215107" cy="576263"/>
          </a:xfrm>
        </p:spPr>
        <p:txBody>
          <a:bodyPr/>
          <a:lstStyle/>
          <a:p>
            <a:pPr algn="ctr"/>
            <a:r>
              <a:rPr lang="zh-CN" altLang="en-US" sz="7200" b="1" dirty="0" smtClean="0"/>
              <a:t>谢  谢</a:t>
            </a:r>
            <a:endParaRPr lang="zh-CN" altLang="en-US" sz="7200" b="1" dirty="0"/>
          </a:p>
        </p:txBody>
      </p:sp>
      <p:sp>
        <p:nvSpPr>
          <p:cNvPr id="4" name="矩形 3"/>
          <p:cNvSpPr/>
          <p:nvPr/>
        </p:nvSpPr>
        <p:spPr>
          <a:xfrm>
            <a:off x="1928795" y="3786190"/>
            <a:ext cx="5429288" cy="923330"/>
          </a:xfrm>
          <a:prstGeom prst="rect">
            <a:avLst/>
          </a:prstGeom>
        </p:spPr>
        <p:style>
          <a:lnRef idx="0">
            <a:schemeClr val="accent5"/>
          </a:lnRef>
          <a:fillRef idx="3">
            <a:schemeClr val="accent5"/>
          </a:fillRef>
          <a:effectRef idx="3">
            <a:schemeClr val="accent5"/>
          </a:effectRef>
          <a:fontRef idx="minor">
            <a:schemeClr val="lt1"/>
          </a:fontRef>
        </p:style>
        <p:txBody>
          <a:bodyPr wrap="square" lIns="91440" tIns="45720" rIns="91440" bIns="45720">
            <a:spAutoFit/>
          </a:bodyPr>
          <a:lstStyle/>
          <a:p>
            <a:pPr algn="ctr"/>
            <a:r>
              <a:rPr lang="en-US" altLang="zh-CN" sz="5400" spc="300" dirty="0" smtClean="0">
                <a:ln w="11430" cmpd="sng">
                  <a:solidFill>
                    <a:schemeClr val="accent1">
                      <a:tint val="10000"/>
                    </a:schemeClr>
                  </a:solidFill>
                  <a:prstDash val="solid"/>
                  <a:miter lim="800000"/>
                </a:ln>
                <a:solidFill>
                  <a:srgbClr val="006699"/>
                </a:solidFill>
                <a:effectLst>
                  <a:glow rad="45500">
                    <a:schemeClr val="accent1">
                      <a:satMod val="220000"/>
                      <a:alpha val="35000"/>
                    </a:schemeClr>
                  </a:glow>
                </a:effectLst>
              </a:rPr>
              <a:t>Question</a:t>
            </a:r>
            <a:r>
              <a:rPr lang="zh-CN" altLang="en-US" sz="5400" spc="300" dirty="0" smtClean="0">
                <a:ln w="11430" cmpd="sng">
                  <a:solidFill>
                    <a:schemeClr val="accent1">
                      <a:tint val="10000"/>
                    </a:schemeClr>
                  </a:solidFill>
                  <a:prstDash val="solid"/>
                  <a:miter lim="800000"/>
                </a:ln>
                <a:solidFill>
                  <a:srgbClr val="006699"/>
                </a:solidFill>
                <a:effectLst>
                  <a:glow rad="45500">
                    <a:schemeClr val="accent1">
                      <a:satMod val="220000"/>
                      <a:alpha val="35000"/>
                    </a:schemeClr>
                  </a:glow>
                </a:effectLst>
              </a:rPr>
              <a:t>？</a:t>
            </a:r>
            <a:endParaRPr lang="zh-CN" altLang="en-US" sz="5400" spc="300" dirty="0">
              <a:ln w="11430" cmpd="sng">
                <a:solidFill>
                  <a:schemeClr val="accent1">
                    <a:tint val="10000"/>
                  </a:schemeClr>
                </a:solidFill>
                <a:prstDash val="solid"/>
                <a:miter lim="800000"/>
              </a:ln>
              <a:solidFill>
                <a:srgbClr val="006699"/>
              </a:solidFill>
              <a:effectLst>
                <a:glow rad="45500">
                  <a:schemeClr val="accent1">
                    <a:satMod val="220000"/>
                    <a:alpha val="35000"/>
                  </a:schemeClr>
                </a:glow>
              </a:effectLst>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3_工作计划汇报ver924">
  <a:themeElements>
    <a:clrScheme name="工作计划汇报ver92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工作计划汇报ver924">
      <a:majorFont>
        <a:latin typeface=""/>
        <a:ea typeface="黑体"/>
        <a:cs typeface=""/>
      </a:majorFont>
      <a:minorFont>
        <a:latin typefac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工作计划汇报ver92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工作计划汇报ver92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工作计划汇报ver92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工作计划汇报ver92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工作计划汇报ver92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工作计划汇报ver92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工作计划汇报ver92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工作计划汇报ver92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工作计划汇报ver92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工作计划汇报ver92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工作计划汇报ver92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工作计划汇报ver92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系统安全性讲义模板</Template>
  <TotalTime>8387</TotalTime>
  <Words>12931</Words>
  <Application>Microsoft Office PowerPoint</Application>
  <PresentationFormat>全屏显示(4:3)</PresentationFormat>
  <Paragraphs>2115</Paragraphs>
  <Slides>96</Slides>
  <Notes>12</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98" baseType="lpstr">
      <vt:lpstr>3_工作计划汇报ver924</vt:lpstr>
      <vt:lpstr>Visio</vt:lpstr>
      <vt:lpstr>型号合格审定程序</vt:lpstr>
      <vt:lpstr>内    容</vt:lpstr>
      <vt:lpstr>一.概述</vt:lpstr>
      <vt:lpstr>一.概述</vt:lpstr>
      <vt:lpstr>一.概述</vt:lpstr>
      <vt:lpstr>一.概述</vt:lpstr>
      <vt:lpstr>一.概述</vt:lpstr>
      <vt:lpstr>幻灯片 8</vt:lpstr>
      <vt:lpstr>一.概述</vt:lpstr>
      <vt:lpstr>幻灯片 10</vt:lpstr>
      <vt:lpstr>一.概述</vt:lpstr>
      <vt:lpstr>幻灯片 12</vt:lpstr>
      <vt:lpstr>一.概述</vt:lpstr>
      <vt:lpstr>幻灯片 14</vt:lpstr>
      <vt:lpstr>一.概述</vt:lpstr>
      <vt:lpstr>二.基本概念</vt:lpstr>
      <vt:lpstr>二.基本概念</vt:lpstr>
      <vt:lpstr>二.基本概念</vt:lpstr>
      <vt:lpstr>二.基本概念</vt:lpstr>
      <vt:lpstr>二.基本概念</vt:lpstr>
      <vt:lpstr>二.基本概念</vt:lpstr>
      <vt:lpstr>幻灯片 22</vt:lpstr>
      <vt:lpstr>二.基本概念</vt:lpstr>
      <vt:lpstr>二.基本概念</vt:lpstr>
      <vt:lpstr>二.基本概念</vt:lpstr>
      <vt:lpstr>二.基本概念</vt:lpstr>
      <vt:lpstr>幻灯片 27</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二.基本概念</vt:lpstr>
      <vt:lpstr>三.型号合格审定体系</vt:lpstr>
      <vt:lpstr>三.型号合格审定体系</vt:lpstr>
      <vt:lpstr>三.型号合格审定体系</vt:lpstr>
      <vt:lpstr>三.型号合格审定体系</vt:lpstr>
      <vt:lpstr>三.型号合格审定体系</vt:lpstr>
      <vt:lpstr>三.型号合格审定体系</vt:lpstr>
      <vt:lpstr>四.型号合格审定过程</vt:lpstr>
      <vt:lpstr>四.型号合格审定过程</vt:lpstr>
      <vt:lpstr>四.型号合格审定过程</vt:lpstr>
      <vt:lpstr>四.型号合格审定过程—概念设计</vt:lpstr>
      <vt:lpstr>四.型号合格审定过程—概念设计</vt:lpstr>
      <vt:lpstr>四.型号合格审定过程—要求确定</vt:lpstr>
      <vt:lpstr>四.型号合格审定过程—要求确定</vt:lpstr>
      <vt:lpstr>四.型号合格审定过程—要求确定</vt:lpstr>
      <vt:lpstr>FCS 审定基础</vt:lpstr>
      <vt:lpstr>四.型号合格审定过程—符合性计划</vt:lpstr>
      <vt:lpstr>四.型号合格审定过程--符合性计划</vt:lpstr>
      <vt:lpstr>四.型号合格审定过程-符合性计划</vt:lpstr>
      <vt:lpstr>四.型号合格审定过程-符合性计划</vt:lpstr>
      <vt:lpstr>四.型号合格审定过程-符合性计划</vt:lpstr>
      <vt:lpstr>四.型号合格审定过程—计划实施阶段</vt:lpstr>
      <vt:lpstr>四 .型号合格审定过程—计划实施阶段</vt:lpstr>
      <vt:lpstr>四.型号合格审定过程—计划实施阶段</vt:lpstr>
      <vt:lpstr>四.型号合格审定过程—计划实施阶段</vt:lpstr>
      <vt:lpstr>幻灯片 71</vt:lpstr>
      <vt:lpstr>试验项目与条款的关系</vt:lpstr>
      <vt:lpstr>四.型号合格审定过程—计划实施阶段</vt:lpstr>
      <vt:lpstr>四.型号合格审定过程—计划实施阶段</vt:lpstr>
      <vt:lpstr>系统研制过程与安全性分析过程</vt:lpstr>
      <vt:lpstr>四.型号合格审定过程—计划实施阶段</vt:lpstr>
      <vt:lpstr>四.型号合格审定过程—计划实施阶段</vt:lpstr>
      <vt:lpstr>四.型号合格审定过程—计划实施阶段</vt:lpstr>
      <vt:lpstr>四.型号合格审定过程—计划实施阶段</vt:lpstr>
      <vt:lpstr>四.型号合格审定过程—计划实施阶段</vt:lpstr>
      <vt:lpstr>四.型号合格审定过程—证后管理</vt:lpstr>
      <vt:lpstr>五. 制造符合性检查</vt:lpstr>
      <vt:lpstr>五. 制造符合性检查</vt:lpstr>
      <vt:lpstr>五. 制造符合性检查</vt:lpstr>
      <vt:lpstr>五. 制造符合性检查</vt:lpstr>
      <vt:lpstr>五. 制造符合性检查</vt:lpstr>
      <vt:lpstr>五. 制造符合性检查</vt:lpstr>
      <vt:lpstr>五. 制造符合性检查</vt:lpstr>
      <vt:lpstr>五. 制造符合性检查</vt:lpstr>
      <vt:lpstr>幻灯片 90</vt:lpstr>
      <vt:lpstr>幻灯片 91</vt:lpstr>
      <vt:lpstr>幻灯片 92</vt:lpstr>
      <vt:lpstr>六.飞行试验</vt:lpstr>
      <vt:lpstr>七.总结</vt:lpstr>
      <vt:lpstr>幻灯片 95</vt:lpstr>
      <vt:lpstr>谢  谢</vt:lpstr>
    </vt:vector>
  </TitlesOfParts>
  <Company>cauc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control system</dc:title>
  <dc:subject>airworthiness</dc:subject>
  <dc:creator>yang</dc:creator>
  <cp:keywords>airworthiness</cp:keywords>
  <cp:lastModifiedBy>Administrator</cp:lastModifiedBy>
  <cp:revision>1111</cp:revision>
  <dcterms:created xsi:type="dcterms:W3CDTF">2008-05-07T12:42:55Z</dcterms:created>
  <dcterms:modified xsi:type="dcterms:W3CDTF">2016-11-11T04:25:10Z</dcterms:modified>
  <cp:category>空装培训</cp:category>
</cp:coreProperties>
</file>