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  <p:sldMasterId id="2147483793" r:id="rId5"/>
  </p:sldMasterIdLst>
  <p:notesMasterIdLst>
    <p:notesMasterId r:id="rId16"/>
  </p:notesMasterIdLst>
  <p:handoutMasterIdLst>
    <p:handoutMasterId r:id="rId17"/>
  </p:handoutMasterIdLst>
  <p:sldIdLst>
    <p:sldId id="535" r:id="rId6"/>
    <p:sldId id="545" r:id="rId7"/>
    <p:sldId id="539" r:id="rId8"/>
    <p:sldId id="562" r:id="rId9"/>
    <p:sldId id="548" r:id="rId10"/>
    <p:sldId id="549" r:id="rId11"/>
    <p:sldId id="546" r:id="rId12"/>
    <p:sldId id="594" r:id="rId13"/>
    <p:sldId id="595" r:id="rId14"/>
    <p:sldId id="547" r:id="rId15"/>
  </p:sldIdLst>
  <p:sldSz cx="12188825" cy="6858000"/>
  <p:notesSz cx="6858000" cy="9144000"/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  <p15:guide id="21" pos="39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F5775-973F-978F-111F-3260E1704C7E}" v="1411" dt="2022-09-14T15:21:4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9" d="100"/>
          <a:sy n="79" d="100"/>
        </p:scale>
        <p:origin x="806" y="144"/>
      </p:cViewPr>
      <p:guideLst>
        <p:guide orient="horz" pos="2160"/>
        <p:guide orient="horz" pos="4030"/>
        <p:guide orient="horz" pos="816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  <p:guide pos="39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Maharjan" userId="S::satishmaharjan77@kbc.edu.np::053724df-5f00-4335-acdf-ad7296703789" providerId="AD" clId="Web-{3ECF5775-973F-978F-111F-3260E1704C7E}"/>
    <pc:docChg chg="addSld delSld modSld sldOrd">
      <pc:chgData name="Satish Maharjan" userId="S::satishmaharjan77@kbc.edu.np::053724df-5f00-4335-acdf-ad7296703789" providerId="AD" clId="Web-{3ECF5775-973F-978F-111F-3260E1704C7E}" dt="2022-09-14T15:21:47.402" v="1319" actId="20577"/>
      <pc:docMkLst>
        <pc:docMk/>
      </pc:docMkLst>
      <pc:sldChg chg="del">
        <pc:chgData name="Satish Maharjan" userId="S::satishmaharjan77@kbc.edu.np::053724df-5f00-4335-acdf-ad7296703789" providerId="AD" clId="Web-{3ECF5775-973F-978F-111F-3260E1704C7E}" dt="2022-09-14T15:10:18.107" v="1236"/>
        <pc:sldMkLst>
          <pc:docMk/>
          <pc:sldMk cId="2997696750" sldId="262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35"/>
        <pc:sldMkLst>
          <pc:docMk/>
          <pc:sldMk cId="3285055304" sldId="263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30"/>
        <pc:sldMkLst>
          <pc:docMk/>
          <pc:sldMk cId="3683986560" sldId="266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9"/>
        <pc:sldMkLst>
          <pc:docMk/>
          <pc:sldMk cId="1410178509" sldId="267"/>
        </pc:sldMkLst>
      </pc:sldChg>
      <pc:sldChg chg="del">
        <pc:chgData name="Satish Maharjan" userId="S::satishmaharjan77@kbc.edu.np::053724df-5f00-4335-acdf-ad7296703789" providerId="AD" clId="Web-{3ECF5775-973F-978F-111F-3260E1704C7E}" dt="2022-09-14T13:14:31.670" v="0"/>
        <pc:sldMkLst>
          <pc:docMk/>
          <pc:sldMk cId="4214489819" sldId="322"/>
        </pc:sldMkLst>
      </pc:sldChg>
      <pc:sldChg chg="del">
        <pc:chgData name="Satish Maharjan" userId="S::satishmaharjan77@kbc.edu.np::053724df-5f00-4335-acdf-ad7296703789" providerId="AD" clId="Web-{3ECF5775-973F-978F-111F-3260E1704C7E}" dt="2022-09-14T13:14:32.514" v="1"/>
        <pc:sldMkLst>
          <pc:docMk/>
          <pc:sldMk cId="1994694413" sldId="323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3:11.986" v="1253"/>
        <pc:sldMkLst>
          <pc:docMk/>
          <pc:sldMk cId="1384615427" sldId="536"/>
        </pc:sldMkLst>
      </pc:sldChg>
      <pc:sldChg chg="del">
        <pc:chgData name="Satish Maharjan" userId="S::satishmaharjan77@kbc.edu.np::053724df-5f00-4335-acdf-ad7296703789" providerId="AD" clId="Web-{3ECF5775-973F-978F-111F-3260E1704C7E}" dt="2022-09-14T13:14:37.155" v="2"/>
        <pc:sldMkLst>
          <pc:docMk/>
          <pc:sldMk cId="3619899958" sldId="538"/>
        </pc:sldMkLst>
      </pc:sldChg>
      <pc:sldChg chg="modSp">
        <pc:chgData name="Satish Maharjan" userId="S::satishmaharjan77@kbc.edu.np::053724df-5f00-4335-acdf-ad7296703789" providerId="AD" clId="Web-{3ECF5775-973F-978F-111F-3260E1704C7E}" dt="2022-09-14T15:13:28.221" v="1257" actId="20577"/>
        <pc:sldMkLst>
          <pc:docMk/>
          <pc:sldMk cId="372775333" sldId="539"/>
        </pc:sldMkLst>
        <pc:spChg chg="mod">
          <ac:chgData name="Satish Maharjan" userId="S::satishmaharjan77@kbc.edu.np::053724df-5f00-4335-acdf-ad7296703789" providerId="AD" clId="Web-{3ECF5775-973F-978F-111F-3260E1704C7E}" dt="2022-09-14T15:13:28.221" v="1257" actId="20577"/>
          <ac:spMkLst>
            <pc:docMk/>
            <pc:sldMk cId="372775333" sldId="539"/>
            <ac:spMk id="2" creationId="{0FC2D1DF-E2B6-192B-BEF6-58FD018610D4}"/>
          </ac:spMkLst>
        </pc:spChg>
      </pc:sldChg>
      <pc:sldChg chg="del">
        <pc:chgData name="Satish Maharjan" userId="S::satishmaharjan77@kbc.edu.np::053724df-5f00-4335-acdf-ad7296703789" providerId="AD" clId="Web-{3ECF5775-973F-978F-111F-3260E1704C7E}" dt="2022-09-14T13:14:37.889" v="3"/>
        <pc:sldMkLst>
          <pc:docMk/>
          <pc:sldMk cId="3047334525" sldId="541"/>
        </pc:sldMkLst>
      </pc:sldChg>
      <pc:sldChg chg="delSp del">
        <pc:chgData name="Satish Maharjan" userId="S::satishmaharjan77@kbc.edu.np::053724df-5f00-4335-acdf-ad7296703789" providerId="AD" clId="Web-{3ECF5775-973F-978F-111F-3260E1704C7E}" dt="2022-09-14T15:13:11.283" v="1252"/>
        <pc:sldMkLst>
          <pc:docMk/>
          <pc:sldMk cId="1474386012" sldId="544"/>
        </pc:sldMkLst>
        <pc:spChg chg="del">
          <ac:chgData name="Satish Maharjan" userId="S::satishmaharjan77@kbc.edu.np::053724df-5f00-4335-acdf-ad7296703789" providerId="AD" clId="Web-{3ECF5775-973F-978F-111F-3260E1704C7E}" dt="2022-09-14T15:12:58.111" v="1247"/>
          <ac:spMkLst>
            <pc:docMk/>
            <pc:sldMk cId="1474386012" sldId="544"/>
            <ac:spMk id="2" creationId="{B364BF8B-C851-43B5-1604-BBEEB0804F77}"/>
          </ac:spMkLst>
        </pc:spChg>
      </pc:sldChg>
      <pc:sldChg chg="delSp modSp">
        <pc:chgData name="Satish Maharjan" userId="S::satishmaharjan77@kbc.edu.np::053724df-5f00-4335-acdf-ad7296703789" providerId="AD" clId="Web-{3ECF5775-973F-978F-111F-3260E1704C7E}" dt="2022-09-14T15:13:07.955" v="1251"/>
        <pc:sldMkLst>
          <pc:docMk/>
          <pc:sldMk cId="3888596068" sldId="545"/>
        </pc:sldMkLst>
        <pc:graphicFrameChg chg="del mod modGraphic">
          <ac:chgData name="Satish Maharjan" userId="S::satishmaharjan77@kbc.edu.np::053724df-5f00-4335-acdf-ad7296703789" providerId="AD" clId="Web-{3ECF5775-973F-978F-111F-3260E1704C7E}" dt="2022-09-14T15:13:07.955" v="1251"/>
          <ac:graphicFrameMkLst>
            <pc:docMk/>
            <pc:sldMk cId="3888596068" sldId="545"/>
            <ac:graphicFrameMk id="4" creationId="{241E5A3F-96EE-EB87-3CC8-70E79B4D05F3}"/>
          </ac:graphicFrameMkLst>
        </pc:graphicFrameChg>
      </pc:sldChg>
      <pc:sldChg chg="addSp delSp modSp ord addAnim delAnim modAnim">
        <pc:chgData name="Satish Maharjan" userId="S::satishmaharjan77@kbc.edu.np::053724df-5f00-4335-acdf-ad7296703789" providerId="AD" clId="Web-{3ECF5775-973F-978F-111F-3260E1704C7E}" dt="2022-09-14T14:22:34.195" v="933"/>
        <pc:sldMkLst>
          <pc:docMk/>
          <pc:sldMk cId="725615704" sldId="546"/>
        </pc:sldMkLst>
        <pc:spChg chg="mod">
          <ac:chgData name="Satish Maharjan" userId="S::satishmaharjan77@kbc.edu.np::053724df-5f00-4335-acdf-ad7296703789" providerId="AD" clId="Web-{3ECF5775-973F-978F-111F-3260E1704C7E}" dt="2022-09-14T14:14:42.107" v="837" actId="20577"/>
          <ac:spMkLst>
            <pc:docMk/>
            <pc:sldMk cId="725615704" sldId="546"/>
            <ac:spMk id="2" creationId="{0FC2D1DF-E2B6-192B-BEF6-58FD018610D4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16:50.250" v="854" actId="20577"/>
          <ac:spMkLst>
            <pc:docMk/>
            <pc:sldMk cId="725615704" sldId="546"/>
            <ac:spMk id="3" creationId="{E667AD9B-C4D5-618F-5BE9-F00FA89D2355}"/>
          </ac:spMkLst>
        </pc:spChg>
        <pc:spChg chg="add mod topLvl">
          <ac:chgData name="Satish Maharjan" userId="S::satishmaharjan77@kbc.edu.np::053724df-5f00-4335-acdf-ad7296703789" providerId="AD" clId="Web-{3ECF5775-973F-978F-111F-3260E1704C7E}" dt="2022-09-14T14:18:12.018" v="873" actId="1076"/>
          <ac:spMkLst>
            <pc:docMk/>
            <pc:sldMk cId="725615704" sldId="546"/>
            <ac:spMk id="5" creationId="{F341D2B5-61DE-851A-BB19-308D4C41F630}"/>
          </ac:spMkLst>
        </pc:spChg>
        <pc:spChg chg="add del mod topLvl">
          <ac:chgData name="Satish Maharjan" userId="S::satishmaharjan77@kbc.edu.np::053724df-5f00-4335-acdf-ad7296703789" providerId="AD" clId="Web-{3ECF5775-973F-978F-111F-3260E1704C7E}" dt="2022-09-14T14:18:14.127" v="874"/>
          <ac:spMkLst>
            <pc:docMk/>
            <pc:sldMk cId="725615704" sldId="546"/>
            <ac:spMk id="13" creationId="{2A5EDB22-5A22-297B-A449-D1182D5C95D3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18:56.237" v="886" actId="20577"/>
          <ac:spMkLst>
            <pc:docMk/>
            <pc:sldMk cId="725615704" sldId="546"/>
            <ac:spMk id="15" creationId="{7658CE2A-DF22-B7A4-3A18-4F9CD9A2DD3F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19:00.581" v="887" actId="20577"/>
          <ac:spMkLst>
            <pc:docMk/>
            <pc:sldMk cId="725615704" sldId="546"/>
            <ac:spMk id="19" creationId="{326E4C90-5F3A-0F98-6E52-9A9F93068E7B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19:09.081" v="889" actId="20577"/>
          <ac:spMkLst>
            <pc:docMk/>
            <pc:sldMk cId="725615704" sldId="546"/>
            <ac:spMk id="22" creationId="{35917D3C-8442-4D9F-5B84-7627F2BB7897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19:03.878" v="888" actId="20577"/>
          <ac:spMkLst>
            <pc:docMk/>
            <pc:sldMk cId="725615704" sldId="546"/>
            <ac:spMk id="25" creationId="{23F5F4B0-A3D4-C3B6-8876-1F9ADFF3DAFB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19:25.723" v="892" actId="20577"/>
          <ac:spMkLst>
            <pc:docMk/>
            <pc:sldMk cId="725615704" sldId="546"/>
            <ac:spMk id="28" creationId="{953EF653-85BD-133C-91F3-C04BF82C19F5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19:12.800" v="890" actId="20577"/>
          <ac:spMkLst>
            <pc:docMk/>
            <pc:sldMk cId="725615704" sldId="546"/>
            <ac:spMk id="31" creationId="{580CFD8D-C6A7-9470-9F81-CE92D84F820E}"/>
          </ac:spMkLst>
        </pc:spChg>
        <pc:grpChg chg="add del">
          <ac:chgData name="Satish Maharjan" userId="S::satishmaharjan77@kbc.edu.np::053724df-5f00-4335-acdf-ad7296703789" providerId="AD" clId="Web-{3ECF5775-973F-978F-111F-3260E1704C7E}" dt="2022-09-14T14:17:39.798" v="864"/>
          <ac:grpSpMkLst>
            <pc:docMk/>
            <pc:sldMk cId="725615704" sldId="546"/>
            <ac:grpSpMk id="8" creationId="{FD4595CF-F91E-B019-3767-306EBF8A32AB}"/>
          </ac:grpSpMkLst>
        </pc:grpChg>
        <pc:grpChg chg="add del mod">
          <ac:chgData name="Satish Maharjan" userId="S::satishmaharjan77@kbc.edu.np::053724df-5f00-4335-acdf-ad7296703789" providerId="AD" clId="Web-{3ECF5775-973F-978F-111F-3260E1704C7E}" dt="2022-09-14T14:17:34.908" v="863"/>
          <ac:grpSpMkLst>
            <pc:docMk/>
            <pc:sldMk cId="725615704" sldId="546"/>
            <ac:grpSpMk id="9" creationId="{221D2CC6-0624-3F58-4504-8F3BD858E17D}"/>
          </ac:grpSpMkLst>
        </pc:grpChg>
        <pc:grpChg chg="add del">
          <ac:chgData name="Satish Maharjan" userId="S::satishmaharjan77@kbc.edu.np::053724df-5f00-4335-acdf-ad7296703789" providerId="AD" clId="Web-{3ECF5775-973F-978F-111F-3260E1704C7E}" dt="2022-09-14T14:17:55.877" v="866"/>
          <ac:grpSpMkLst>
            <pc:docMk/>
            <pc:sldMk cId="725615704" sldId="546"/>
            <ac:grpSpMk id="12" creationId="{A7DEED90-E8E1-AF11-890D-723C8EA98D1D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4:18:21.252" v="875"/>
          <ac:grpSpMkLst>
            <pc:docMk/>
            <pc:sldMk cId="725615704" sldId="546"/>
            <ac:grpSpMk id="16" creationId="{E2536FE7-0CE0-4779-F3F5-D95F6B04B936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18:26.799" v="877" actId="1076"/>
          <ac:grpSpMkLst>
            <pc:docMk/>
            <pc:sldMk cId="725615704" sldId="546"/>
            <ac:grpSpMk id="17" creationId="{1F433F57-C59D-76C3-F168-653D001C94DB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18:41.534" v="881" actId="1076"/>
          <ac:grpSpMkLst>
            <pc:docMk/>
            <pc:sldMk cId="725615704" sldId="546"/>
            <ac:grpSpMk id="20" creationId="{792D9DAB-095F-1150-7893-DA4837CF5577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18:37.424" v="880" actId="1076"/>
          <ac:grpSpMkLst>
            <pc:docMk/>
            <pc:sldMk cId="725615704" sldId="546"/>
            <ac:grpSpMk id="23" creationId="{4D1E7A2A-D90A-7F61-D502-FC471F80A87F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19:28.738" v="893" actId="1076"/>
          <ac:grpSpMkLst>
            <pc:docMk/>
            <pc:sldMk cId="725615704" sldId="546"/>
            <ac:grpSpMk id="26" creationId="{4562B250-2A7B-3305-3DA5-D2D032535393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18:48.847" v="884" actId="1076"/>
          <ac:grpSpMkLst>
            <pc:docMk/>
            <pc:sldMk cId="725615704" sldId="546"/>
            <ac:grpSpMk id="29" creationId="{1755301A-647E-BA03-4EF3-622C9615776F}"/>
          </ac:grpSpMkLst>
        </pc:grpChg>
        <pc:cxnChg chg="add mod topLvl">
          <ac:chgData name="Satish Maharjan" userId="S::satishmaharjan77@kbc.edu.np::053724df-5f00-4335-acdf-ad7296703789" providerId="AD" clId="Web-{3ECF5775-973F-978F-111F-3260E1704C7E}" dt="2022-09-14T14:17:39.798" v="864"/>
          <ac:cxnSpMkLst>
            <pc:docMk/>
            <pc:sldMk cId="725615704" sldId="546"/>
            <ac:cxnSpMk id="7" creationId="{2DF7B344-760F-0DF8-D9AE-77FE2F6C95D1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17:34.908" v="863"/>
          <ac:cxnSpMkLst>
            <pc:docMk/>
            <pc:sldMk cId="725615704" sldId="546"/>
            <ac:cxnSpMk id="11" creationId="{AB7C367E-AF17-C303-7E01-E2439B7DB6C6}"/>
          </ac:cxnSpMkLst>
        </pc:cxnChg>
        <pc:cxnChg chg="add topLvl">
          <ac:chgData name="Satish Maharjan" userId="S::satishmaharjan77@kbc.edu.np::053724df-5f00-4335-acdf-ad7296703789" providerId="AD" clId="Web-{3ECF5775-973F-978F-111F-3260E1704C7E}" dt="2022-09-14T14:17:55.877" v="866"/>
          <ac:cxnSpMkLst>
            <pc:docMk/>
            <pc:sldMk cId="725615704" sldId="546"/>
            <ac:cxnSpMk id="14" creationId="{A0902056-2EA0-A9D3-DEDD-24B3A10A972E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18:24.096" v="876"/>
          <ac:cxnSpMkLst>
            <pc:docMk/>
            <pc:sldMk cId="725615704" sldId="546"/>
            <ac:cxnSpMk id="18" creationId="{CAF77461-89AC-E994-2794-128115BDF92A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18:34.456" v="878"/>
          <ac:cxnSpMkLst>
            <pc:docMk/>
            <pc:sldMk cId="725615704" sldId="546"/>
            <ac:cxnSpMk id="21" creationId="{4E46E4BE-816F-9507-D5DA-FDA82E8174C5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18:34.878" v="879"/>
          <ac:cxnSpMkLst>
            <pc:docMk/>
            <pc:sldMk cId="725615704" sldId="546"/>
            <ac:cxnSpMk id="24" creationId="{FB6911AB-EBCD-E66C-B29C-E6363FA32EC4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18:45.065" v="882"/>
          <ac:cxnSpMkLst>
            <pc:docMk/>
            <pc:sldMk cId="725615704" sldId="546"/>
            <ac:cxnSpMk id="27" creationId="{B445B7E8-1898-4F5F-AD10-B13F7C9227FB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18:45.565" v="883"/>
          <ac:cxnSpMkLst>
            <pc:docMk/>
            <pc:sldMk cId="725615704" sldId="546"/>
            <ac:cxnSpMk id="30" creationId="{568E487D-29BA-38AB-769C-F661812A57A6}"/>
          </ac:cxnSpMkLst>
        </pc:cxnChg>
      </pc:sldChg>
      <pc:sldChg chg="modSp">
        <pc:chgData name="Satish Maharjan" userId="S::satishmaharjan77@kbc.edu.np::053724df-5f00-4335-acdf-ad7296703789" providerId="AD" clId="Web-{3ECF5775-973F-978F-111F-3260E1704C7E}" dt="2022-09-14T15:21:47.402" v="1319" actId="20577"/>
        <pc:sldMkLst>
          <pc:docMk/>
          <pc:sldMk cId="507323827" sldId="547"/>
        </pc:sldMkLst>
        <pc:spChg chg="mod">
          <ac:chgData name="Satish Maharjan" userId="S::satishmaharjan77@kbc.edu.np::053724df-5f00-4335-acdf-ad7296703789" providerId="AD" clId="Web-{3ECF5775-973F-978F-111F-3260E1704C7E}" dt="2022-09-14T15:19:10.743" v="1263" actId="1076"/>
          <ac:spMkLst>
            <pc:docMk/>
            <pc:sldMk cId="507323827" sldId="547"/>
            <ac:spMk id="2" creationId="{0FC2D1DF-E2B6-192B-BEF6-58FD018610D4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5:21:47.402" v="1319" actId="20577"/>
          <ac:spMkLst>
            <pc:docMk/>
            <pc:sldMk cId="507323827" sldId="547"/>
            <ac:spMk id="3" creationId="{E667AD9B-C4D5-618F-5BE9-F00FA89D2355}"/>
          </ac:spMkLst>
        </pc:spChg>
      </pc:sldChg>
      <pc:sldChg chg="addSp delSp modSp">
        <pc:chgData name="Satish Maharjan" userId="S::satishmaharjan77@kbc.edu.np::053724df-5f00-4335-acdf-ad7296703789" providerId="AD" clId="Web-{3ECF5775-973F-978F-111F-3260E1704C7E}" dt="2022-09-14T13:52:05.203" v="643" actId="20577"/>
        <pc:sldMkLst>
          <pc:docMk/>
          <pc:sldMk cId="1829052201" sldId="548"/>
        </pc:sldMkLst>
        <pc:spChg chg="mod">
          <ac:chgData name="Satish Maharjan" userId="S::satishmaharjan77@kbc.edu.np::053724df-5f00-4335-acdf-ad7296703789" providerId="AD" clId="Web-{3ECF5775-973F-978F-111F-3260E1704C7E}" dt="2022-09-14T13:50:15.888" v="626" actId="20577"/>
          <ac:spMkLst>
            <pc:docMk/>
            <pc:sldMk cId="1829052201" sldId="548"/>
            <ac:spMk id="2" creationId="{0FC2D1DF-E2B6-192B-BEF6-58FD018610D4}"/>
          </ac:spMkLst>
        </pc:spChg>
        <pc:spChg chg="add del mod">
          <ac:chgData name="Satish Maharjan" userId="S::satishmaharjan77@kbc.edu.np::053724df-5f00-4335-acdf-ad7296703789" providerId="AD" clId="Web-{3ECF5775-973F-978F-111F-3260E1704C7E}" dt="2022-09-14T13:52:05.203" v="643" actId="20577"/>
          <ac:spMkLst>
            <pc:docMk/>
            <pc:sldMk cId="1829052201" sldId="548"/>
            <ac:spMk id="3" creationId="{E667AD9B-C4D5-618F-5BE9-F00FA89D2355}"/>
          </ac:spMkLst>
        </pc:spChg>
      </pc:sldChg>
      <pc:sldChg chg="addSp delSp modSp addAnim delAnim modAnim">
        <pc:chgData name="Satish Maharjan" userId="S::satishmaharjan77@kbc.edu.np::053724df-5f00-4335-acdf-ad7296703789" providerId="AD" clId="Web-{3ECF5775-973F-978F-111F-3260E1704C7E}" dt="2022-09-14T14:12:10.791" v="827"/>
        <pc:sldMkLst>
          <pc:docMk/>
          <pc:sldMk cId="2860608099" sldId="549"/>
        </pc:sldMkLst>
        <pc:spChg chg="add del mod">
          <ac:chgData name="Satish Maharjan" userId="S::satishmaharjan77@kbc.edu.np::053724df-5f00-4335-acdf-ad7296703789" providerId="AD" clId="Web-{3ECF5775-973F-978F-111F-3260E1704C7E}" dt="2022-09-14T13:55:52.802" v="666" actId="20577"/>
          <ac:spMkLst>
            <pc:docMk/>
            <pc:sldMk cId="2860608099" sldId="549"/>
            <ac:spMk id="2" creationId="{0FC2D1DF-E2B6-192B-BEF6-58FD018610D4}"/>
          </ac:spMkLst>
        </pc:spChg>
        <pc:spChg chg="add del mod">
          <ac:chgData name="Satish Maharjan" userId="S::satishmaharjan77@kbc.edu.np::053724df-5f00-4335-acdf-ad7296703789" providerId="AD" clId="Web-{3ECF5775-973F-978F-111F-3260E1704C7E}" dt="2022-09-14T14:02:23.294" v="736" actId="20577"/>
          <ac:spMkLst>
            <pc:docMk/>
            <pc:sldMk cId="2860608099" sldId="549"/>
            <ac:spMk id="3" creationId="{E667AD9B-C4D5-618F-5BE9-F00FA89D2355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3:58:01.273" v="683" actId="20577"/>
          <ac:spMkLst>
            <pc:docMk/>
            <pc:sldMk cId="2860608099" sldId="549"/>
            <ac:spMk id="4" creationId="{EE569A1D-E1EE-F0DC-9420-32C72137FAA1}"/>
          </ac:spMkLst>
        </pc:spChg>
        <pc:spChg chg="add del mod">
          <ac:chgData name="Satish Maharjan" userId="S::satishmaharjan77@kbc.edu.np::053724df-5f00-4335-acdf-ad7296703789" providerId="AD" clId="Web-{3ECF5775-973F-978F-111F-3260E1704C7E}" dt="2022-09-14T13:58:07.195" v="684"/>
          <ac:spMkLst>
            <pc:docMk/>
            <pc:sldMk cId="2860608099" sldId="549"/>
            <ac:spMk id="5" creationId="{F213E235-F741-7C4C-0FBB-431AA4E98404}"/>
          </ac:spMkLst>
        </pc:spChg>
        <pc:spChg chg="add del mod">
          <ac:chgData name="Satish Maharjan" userId="S::satishmaharjan77@kbc.edu.np::053724df-5f00-4335-acdf-ad7296703789" providerId="AD" clId="Web-{3ECF5775-973F-978F-111F-3260E1704C7E}" dt="2022-09-14T13:59:33.338" v="706" actId="20577"/>
          <ac:spMkLst>
            <pc:docMk/>
            <pc:sldMk cId="2860608099" sldId="549"/>
            <ac:spMk id="6" creationId="{7397286F-130E-6674-C3B1-812869EF7163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05:39.923" v="774" actId="1076"/>
          <ac:spMkLst>
            <pc:docMk/>
            <pc:sldMk cId="2860608099" sldId="549"/>
            <ac:spMk id="7" creationId="{E10E865A-EEDC-449B-823B-E495CDC64A2A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04:52.922" v="768" actId="1076"/>
          <ac:spMkLst>
            <pc:docMk/>
            <pc:sldMk cId="2860608099" sldId="549"/>
            <ac:spMk id="10" creationId="{7E84E848-62C8-94BE-72B3-698FFA0B341D}"/>
          </ac:spMkLst>
        </pc:spChg>
        <pc:spChg chg="add del mod topLvl">
          <ac:chgData name="Satish Maharjan" userId="S::satishmaharjan77@kbc.edu.np::053724df-5f00-4335-acdf-ad7296703789" providerId="AD" clId="Web-{3ECF5775-973F-978F-111F-3260E1704C7E}" dt="2022-09-14T14:07:35.301" v="792"/>
          <ac:spMkLst>
            <pc:docMk/>
            <pc:sldMk cId="2860608099" sldId="549"/>
            <ac:spMk id="12" creationId="{DA9FC922-4DAE-5833-BD61-F433DDA02773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04:46.813" v="767" actId="20577"/>
          <ac:spMkLst>
            <pc:docMk/>
            <pc:sldMk cId="2860608099" sldId="549"/>
            <ac:spMk id="16" creationId="{F7374268-444D-6A7D-7418-3567453DD04F}"/>
          </ac:spMkLst>
        </pc:spChg>
        <pc:spChg chg="add mod topLvl">
          <ac:chgData name="Satish Maharjan" userId="S::satishmaharjan77@kbc.edu.np::053724df-5f00-4335-acdf-ad7296703789" providerId="AD" clId="Web-{3ECF5775-973F-978F-111F-3260E1704C7E}" dt="2022-09-14T14:07:40.270" v="797"/>
          <ac:spMkLst>
            <pc:docMk/>
            <pc:sldMk cId="2860608099" sldId="549"/>
            <ac:spMk id="17" creationId="{8A182498-709E-9642-29CB-07B33A9B9E9F}"/>
          </ac:spMkLst>
        </pc:spChg>
        <pc:spChg chg="add del mod">
          <ac:chgData name="Satish Maharjan" userId="S::satishmaharjan77@kbc.edu.np::053724df-5f00-4335-acdf-ad7296703789" providerId="AD" clId="Web-{3ECF5775-973F-978F-111F-3260E1704C7E}" dt="2022-09-14T14:08:55.943" v="811"/>
          <ac:spMkLst>
            <pc:docMk/>
            <pc:sldMk cId="2860608099" sldId="549"/>
            <ac:spMk id="26" creationId="{BE1565C5-D294-66FA-572F-77430F2D2532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09:30.007" v="816" actId="1076"/>
          <ac:spMkLst>
            <pc:docMk/>
            <pc:sldMk cId="2860608099" sldId="549"/>
            <ac:spMk id="28" creationId="{2D87B133-F1CB-1D1C-7735-F52896BE54A0}"/>
          </ac:spMkLst>
        </pc:spChg>
        <pc:grpChg chg="add">
          <ac:chgData name="Satish Maharjan" userId="S::satishmaharjan77@kbc.edu.np::053724df-5f00-4335-acdf-ad7296703789" providerId="AD" clId="Web-{3ECF5775-973F-978F-111F-3260E1704C7E}" dt="2022-09-14T14:05:47.627" v="775"/>
          <ac:grpSpMkLst>
            <pc:docMk/>
            <pc:sldMk cId="2860608099" sldId="549"/>
            <ac:grpSpMk id="19" creationId="{7AB1EAFB-D11A-2C9A-8170-741CA3C47C9F}"/>
          </ac:grpSpMkLst>
        </pc:grpChg>
        <pc:grpChg chg="add del">
          <ac:chgData name="Satish Maharjan" userId="S::satishmaharjan77@kbc.edu.np::053724df-5f00-4335-acdf-ad7296703789" providerId="AD" clId="Web-{3ECF5775-973F-978F-111F-3260E1704C7E}" dt="2022-09-14T14:07:40.270" v="797"/>
          <ac:grpSpMkLst>
            <pc:docMk/>
            <pc:sldMk cId="2860608099" sldId="549"/>
            <ac:grpSpMk id="20" creationId="{4657BBE5-9AE3-B1EA-1147-6983D30F0A33}"/>
          </ac:grpSpMkLst>
        </pc:grpChg>
        <pc:grpChg chg="add del">
          <ac:chgData name="Satish Maharjan" userId="S::satishmaharjan77@kbc.edu.np::053724df-5f00-4335-acdf-ad7296703789" providerId="AD" clId="Web-{3ECF5775-973F-978F-111F-3260E1704C7E}" dt="2022-09-14T14:07:35.301" v="792"/>
          <ac:grpSpMkLst>
            <pc:docMk/>
            <pc:sldMk cId="2860608099" sldId="549"/>
            <ac:grpSpMk id="21" creationId="{3BABF583-5677-C0DD-07D6-109F24092018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4:07:46.395" v="798"/>
          <ac:grpSpMkLst>
            <pc:docMk/>
            <pc:sldMk cId="2860608099" sldId="549"/>
            <ac:grpSpMk id="22" creationId="{4EC0FE96-ED14-7EA4-1BF8-9EB7B32DAD90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4:08:03.942" v="799"/>
          <ac:grpSpMkLst>
            <pc:docMk/>
            <pc:sldMk cId="2860608099" sldId="549"/>
            <ac:grpSpMk id="23" creationId="{A839F050-6B34-6EFC-5A85-9098A013D44D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4:10:10.976" v="818"/>
          <ac:grpSpMkLst>
            <pc:docMk/>
            <pc:sldMk cId="2860608099" sldId="549"/>
            <ac:grpSpMk id="31" creationId="{DEE0938D-483D-E392-9B12-4E2CA6763FB1}"/>
          </ac:grpSpMkLst>
        </pc:grpChg>
        <pc:cxnChg chg="add mod">
          <ac:chgData name="Satish Maharjan" userId="S::satishmaharjan77@kbc.edu.np::053724df-5f00-4335-acdf-ad7296703789" providerId="AD" clId="Web-{3ECF5775-973F-978F-111F-3260E1704C7E}" dt="2022-09-14T13:59:04.603" v="699" actId="1076"/>
          <ac:cxnSpMkLst>
            <pc:docMk/>
            <pc:sldMk cId="2860608099" sldId="549"/>
            <ac:cxnSpMk id="8" creationId="{B1C50C24-D1DD-B38F-2064-7481289DBB38}"/>
          </ac:cxnSpMkLst>
        </pc:cxnChg>
        <pc:cxnChg chg="add mod">
          <ac:chgData name="Satish Maharjan" userId="S::satishmaharjan77@kbc.edu.np::053724df-5f00-4335-acdf-ad7296703789" providerId="AD" clId="Web-{3ECF5775-973F-978F-111F-3260E1704C7E}" dt="2022-09-14T13:59:29.337" v="705" actId="1076"/>
          <ac:cxnSpMkLst>
            <pc:docMk/>
            <pc:sldMk cId="2860608099" sldId="549"/>
            <ac:cxnSpMk id="9" creationId="{EBD4D005-A6B3-B3AB-D25D-F33CD378B453}"/>
          </ac:cxnSpMkLst>
        </pc:cxnChg>
        <pc:cxnChg chg="add del mod topLvl">
          <ac:chgData name="Satish Maharjan" userId="S::satishmaharjan77@kbc.edu.np::053724df-5f00-4335-acdf-ad7296703789" providerId="AD" clId="Web-{3ECF5775-973F-978F-111F-3260E1704C7E}" dt="2022-09-14T14:07:35.301" v="792"/>
          <ac:cxnSpMkLst>
            <pc:docMk/>
            <pc:sldMk cId="2860608099" sldId="549"/>
            <ac:cxnSpMk id="11" creationId="{9E28B200-301B-6EA4-8FE8-35C93AF99009}"/>
          </ac:cxnSpMkLst>
        </pc:cxnChg>
        <pc:cxnChg chg="add del mod">
          <ac:chgData name="Satish Maharjan" userId="S::satishmaharjan77@kbc.edu.np::053724df-5f00-4335-acdf-ad7296703789" providerId="AD" clId="Web-{3ECF5775-973F-978F-111F-3260E1704C7E}" dt="2022-09-14T14:03:44.155" v="752"/>
          <ac:cxnSpMkLst>
            <pc:docMk/>
            <pc:sldMk cId="2860608099" sldId="549"/>
            <ac:cxnSpMk id="13" creationId="{34DB5A01-46F4-9EBD-B8CB-5CF4369FD98E}"/>
          </ac:cxnSpMkLst>
        </pc:cxnChg>
        <pc:cxnChg chg="add mod">
          <ac:chgData name="Satish Maharjan" userId="S::satishmaharjan77@kbc.edu.np::053724df-5f00-4335-acdf-ad7296703789" providerId="AD" clId="Web-{3ECF5775-973F-978F-111F-3260E1704C7E}" dt="2022-09-14T14:03:53.031" v="754" actId="1076"/>
          <ac:cxnSpMkLst>
            <pc:docMk/>
            <pc:sldMk cId="2860608099" sldId="549"/>
            <ac:cxnSpMk id="14" creationId="{612570C9-35CF-4C67-A5B5-2BEF8A66231A}"/>
          </ac:cxnSpMkLst>
        </pc:cxnChg>
        <pc:cxnChg chg="add del mod">
          <ac:chgData name="Satish Maharjan" userId="S::satishmaharjan77@kbc.edu.np::053724df-5f00-4335-acdf-ad7296703789" providerId="AD" clId="Web-{3ECF5775-973F-978F-111F-3260E1704C7E}" dt="2022-09-14T14:03:59.218" v="756"/>
          <ac:cxnSpMkLst>
            <pc:docMk/>
            <pc:sldMk cId="2860608099" sldId="549"/>
            <ac:cxnSpMk id="15" creationId="{EE9DECDC-0B05-AAF6-A94B-09FEEDDD48E7}"/>
          </ac:cxnSpMkLst>
        </pc:cxnChg>
        <pc:cxnChg chg="add mod topLvl">
          <ac:chgData name="Satish Maharjan" userId="S::satishmaharjan77@kbc.edu.np::053724df-5f00-4335-acdf-ad7296703789" providerId="AD" clId="Web-{3ECF5775-973F-978F-111F-3260E1704C7E}" dt="2022-09-14T14:07:40.270" v="797"/>
          <ac:cxnSpMkLst>
            <pc:docMk/>
            <pc:sldMk cId="2860608099" sldId="549"/>
            <ac:cxnSpMk id="18" creationId="{3A12220F-D27A-665F-C817-37CDDA47C8CE}"/>
          </ac:cxnSpMkLst>
        </pc:cxnChg>
        <pc:cxnChg chg="add del mod">
          <ac:chgData name="Satish Maharjan" userId="S::satishmaharjan77@kbc.edu.np::053724df-5f00-4335-acdf-ad7296703789" providerId="AD" clId="Web-{3ECF5775-973F-978F-111F-3260E1704C7E}" dt="2022-09-14T14:08:40.740" v="807"/>
          <ac:cxnSpMkLst>
            <pc:docMk/>
            <pc:sldMk cId="2860608099" sldId="549"/>
            <ac:cxnSpMk id="24" creationId="{7CEA6E2B-F4B2-335D-10E4-03A84121FB9F}"/>
          </ac:cxnSpMkLst>
        </pc:cxnChg>
        <pc:cxnChg chg="add mod">
          <ac:chgData name="Satish Maharjan" userId="S::satishmaharjan77@kbc.edu.np::053724df-5f00-4335-acdf-ad7296703789" providerId="AD" clId="Web-{3ECF5775-973F-978F-111F-3260E1704C7E}" dt="2022-09-14T14:10:05.960" v="817" actId="1076"/>
          <ac:cxnSpMkLst>
            <pc:docMk/>
            <pc:sldMk cId="2860608099" sldId="549"/>
            <ac:cxnSpMk id="30" creationId="{CA99EAAD-9AE2-692E-2303-C620B1105C76}"/>
          </ac:cxnSpMkLst>
        </pc:cxnChg>
      </pc:sldChg>
      <pc:sldChg chg="addSp delSp modSp del">
        <pc:chgData name="Satish Maharjan" userId="S::satishmaharjan77@kbc.edu.np::053724df-5f00-4335-acdf-ad7296703789" providerId="AD" clId="Web-{3ECF5775-973F-978F-111F-3260E1704C7E}" dt="2022-09-14T15:06:29.743" v="1197"/>
        <pc:sldMkLst>
          <pc:docMk/>
          <pc:sldMk cId="3881284838" sldId="550"/>
        </pc:sldMkLst>
        <pc:spChg chg="mod">
          <ac:chgData name="Satish Maharjan" userId="S::satishmaharjan77@kbc.edu.np::053724df-5f00-4335-acdf-ad7296703789" providerId="AD" clId="Web-{3ECF5775-973F-978F-111F-3260E1704C7E}" dt="2022-09-14T14:46:04.266" v="953" actId="20577"/>
          <ac:spMkLst>
            <pc:docMk/>
            <pc:sldMk cId="3881284838" sldId="550"/>
            <ac:spMk id="2" creationId="{0FC2D1DF-E2B6-192B-BEF6-58FD018610D4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48:33.378" v="988" actId="20577"/>
          <ac:spMkLst>
            <pc:docMk/>
            <pc:sldMk cId="3881284838" sldId="550"/>
            <ac:spMk id="3" creationId="{E667AD9B-C4D5-618F-5BE9-F00FA89D2355}"/>
          </ac:spMkLst>
        </pc:spChg>
        <pc:spChg chg="add">
          <ac:chgData name="Satish Maharjan" userId="S::satishmaharjan77@kbc.edu.np::053724df-5f00-4335-acdf-ad7296703789" providerId="AD" clId="Web-{3ECF5775-973F-978F-111F-3260E1704C7E}" dt="2022-09-14T14:47:03.767" v="956"/>
          <ac:spMkLst>
            <pc:docMk/>
            <pc:sldMk cId="3881284838" sldId="550"/>
            <ac:spMk id="5" creationId="{82B77101-6F29-1167-0768-972844CA4E6B}"/>
          </ac:spMkLst>
        </pc:spChg>
        <pc:spChg chg="topLvl">
          <ac:chgData name="Satish Maharjan" userId="S::satishmaharjan77@kbc.edu.np::053724df-5f00-4335-acdf-ad7296703789" providerId="AD" clId="Web-{3ECF5775-973F-978F-111F-3260E1704C7E}" dt="2022-09-14T14:47:23.893" v="959"/>
          <ac:spMkLst>
            <pc:docMk/>
            <pc:sldMk cId="3881284838" sldId="550"/>
            <ac:spMk id="8" creationId="{B71BED32-50C6-D74C-B846-1A3D1BDB3E8E}"/>
          </ac:spMkLst>
        </pc:spChg>
        <pc:spChg chg="topLvl">
          <ac:chgData name="Satish Maharjan" userId="S::satishmaharjan77@kbc.edu.np::053724df-5f00-4335-acdf-ad7296703789" providerId="AD" clId="Web-{3ECF5775-973F-978F-111F-3260E1704C7E}" dt="2022-09-14T14:47:23.908" v="960"/>
          <ac:spMkLst>
            <pc:docMk/>
            <pc:sldMk cId="3881284838" sldId="550"/>
            <ac:spMk id="12" creationId="{738EA57A-783D-E327-3AF9-8F8B5A912EC1}"/>
          </ac:spMkLst>
        </pc:spChg>
        <pc:grpChg chg="add del">
          <ac:chgData name="Satish Maharjan" userId="S::satishmaharjan77@kbc.edu.np::053724df-5f00-4335-acdf-ad7296703789" providerId="AD" clId="Web-{3ECF5775-973F-978F-111F-3260E1704C7E}" dt="2022-09-14T14:47:23.893" v="959"/>
          <ac:grpSpMkLst>
            <pc:docMk/>
            <pc:sldMk cId="3881284838" sldId="550"/>
            <ac:grpSpMk id="9" creationId="{15EB8A8B-D1C6-09A3-C06F-4B705247B0B4}"/>
          </ac:grpSpMkLst>
        </pc:grpChg>
        <pc:grpChg chg="add del">
          <ac:chgData name="Satish Maharjan" userId="S::satishmaharjan77@kbc.edu.np::053724df-5f00-4335-acdf-ad7296703789" providerId="AD" clId="Web-{3ECF5775-973F-978F-111F-3260E1704C7E}" dt="2022-09-14T14:47:23.908" v="960"/>
          <ac:grpSpMkLst>
            <pc:docMk/>
            <pc:sldMk cId="3881284838" sldId="550"/>
            <ac:grpSpMk id="13" creationId="{3DB321C7-2C4A-4FEA-F30C-9B0BEA5E8EFF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47:40.768" v="962" actId="1076"/>
          <ac:grpSpMkLst>
            <pc:docMk/>
            <pc:sldMk cId="3881284838" sldId="550"/>
            <ac:grpSpMk id="14" creationId="{EF9CACBC-ECAF-8997-A56F-4518796BEEB6}"/>
          </ac:grpSpMkLst>
        </pc:grpChg>
        <pc:cxnChg chg="topLvl">
          <ac:chgData name="Satish Maharjan" userId="S::satishmaharjan77@kbc.edu.np::053724df-5f00-4335-acdf-ad7296703789" providerId="AD" clId="Web-{3ECF5775-973F-978F-111F-3260E1704C7E}" dt="2022-09-14T14:47:23.893" v="959"/>
          <ac:cxnSpMkLst>
            <pc:docMk/>
            <pc:sldMk cId="3881284838" sldId="550"/>
            <ac:cxnSpMk id="7" creationId="{DFC363F7-413B-9211-3322-9DBBF622FF60}"/>
          </ac:cxnSpMkLst>
        </pc:cxnChg>
        <pc:cxnChg chg="topLvl">
          <ac:chgData name="Satish Maharjan" userId="S::satishmaharjan77@kbc.edu.np::053724df-5f00-4335-acdf-ad7296703789" providerId="AD" clId="Web-{3ECF5775-973F-978F-111F-3260E1704C7E}" dt="2022-09-14T14:47:23.908" v="960"/>
          <ac:cxnSpMkLst>
            <pc:docMk/>
            <pc:sldMk cId="3881284838" sldId="550"/>
            <ac:cxnSpMk id="11" creationId="{B26FEAC4-8633-CADD-FFFF-CE8276418E85}"/>
          </ac:cxnSpMkLst>
        </pc:cxnChg>
        <pc:cxnChg chg="add del mod">
          <ac:chgData name="Satish Maharjan" userId="S::satishmaharjan77@kbc.edu.np::053724df-5f00-4335-acdf-ad7296703789" providerId="AD" clId="Web-{3ECF5775-973F-978F-111F-3260E1704C7E}" dt="2022-09-14T15:06:26.072" v="1196"/>
          <ac:cxnSpMkLst>
            <pc:docMk/>
            <pc:sldMk cId="3881284838" sldId="550"/>
            <ac:cxnSpMk id="15" creationId="{90A66534-0C87-E37A-5A7F-A3FC5174004F}"/>
          </ac:cxnSpMkLst>
        </pc:cxnChg>
      </pc:sldChg>
      <pc:sldChg chg="del">
        <pc:chgData name="Satish Maharjan" userId="S::satishmaharjan77@kbc.edu.np::053724df-5f00-4335-acdf-ad7296703789" providerId="AD" clId="Web-{3ECF5775-973F-978F-111F-3260E1704C7E}" dt="2022-09-14T15:10:18.107" v="1246"/>
        <pc:sldMkLst>
          <pc:docMk/>
          <pc:sldMk cId="2714037034" sldId="551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45"/>
        <pc:sldMkLst>
          <pc:docMk/>
          <pc:sldMk cId="2909583094" sldId="552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44"/>
        <pc:sldMkLst>
          <pc:docMk/>
          <pc:sldMk cId="4132740188" sldId="553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43"/>
        <pc:sldMkLst>
          <pc:docMk/>
          <pc:sldMk cId="1630311832" sldId="554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42"/>
        <pc:sldMkLst>
          <pc:docMk/>
          <pc:sldMk cId="4163874370" sldId="555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41"/>
        <pc:sldMkLst>
          <pc:docMk/>
          <pc:sldMk cId="4120800498" sldId="556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40"/>
        <pc:sldMkLst>
          <pc:docMk/>
          <pc:sldMk cId="2165086614" sldId="557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39"/>
        <pc:sldMkLst>
          <pc:docMk/>
          <pc:sldMk cId="4129330904" sldId="558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38"/>
        <pc:sldMkLst>
          <pc:docMk/>
          <pc:sldMk cId="1479760450" sldId="559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33"/>
        <pc:sldMkLst>
          <pc:docMk/>
          <pc:sldMk cId="3314090653" sldId="560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32"/>
        <pc:sldMkLst>
          <pc:docMk/>
          <pc:sldMk cId="1368296209" sldId="561"/>
        </pc:sldMkLst>
      </pc:sldChg>
      <pc:sldChg chg="addSp delSp modSp">
        <pc:chgData name="Satish Maharjan" userId="S::satishmaharjan77@kbc.edu.np::053724df-5f00-4335-acdf-ad7296703789" providerId="AD" clId="Web-{3ECF5775-973F-978F-111F-3260E1704C7E}" dt="2022-09-14T13:25:34.060" v="74" actId="1076"/>
        <pc:sldMkLst>
          <pc:docMk/>
          <pc:sldMk cId="2182095149" sldId="562"/>
        </pc:sldMkLst>
        <pc:spChg chg="mod">
          <ac:chgData name="Satish Maharjan" userId="S::satishmaharjan77@kbc.edu.np::053724df-5f00-4335-acdf-ad7296703789" providerId="AD" clId="Web-{3ECF5775-973F-978F-111F-3260E1704C7E}" dt="2022-09-14T13:15:10.124" v="24" actId="14100"/>
          <ac:spMkLst>
            <pc:docMk/>
            <pc:sldMk cId="2182095149" sldId="562"/>
            <ac:spMk id="2" creationId="{0FC2D1DF-E2B6-192B-BEF6-58FD018610D4}"/>
          </ac:spMkLst>
        </pc:spChg>
        <pc:spChg chg="del mod">
          <ac:chgData name="Satish Maharjan" userId="S::satishmaharjan77@kbc.edu.np::053724df-5f00-4335-acdf-ad7296703789" providerId="AD" clId="Web-{3ECF5775-973F-978F-111F-3260E1704C7E}" dt="2022-09-14T13:14:53.671" v="10"/>
          <ac:spMkLst>
            <pc:docMk/>
            <pc:sldMk cId="2182095149" sldId="562"/>
            <ac:spMk id="3" creationId="{E667AD9B-C4D5-618F-5BE9-F00FA89D2355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3:16:14.751" v="39" actId="20577"/>
          <ac:spMkLst>
            <pc:docMk/>
            <pc:sldMk cId="2182095149" sldId="562"/>
            <ac:spMk id="5" creationId="{5D85D563-FC4A-D48D-0D0E-E90E07AE3F23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3:25:34.060" v="74" actId="1076"/>
          <ac:spMkLst>
            <pc:docMk/>
            <pc:sldMk cId="2182095149" sldId="562"/>
            <ac:spMk id="7" creationId="{562EAC5B-25F6-0EF3-BF53-3517B876BEA3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3:25:21.747" v="71" actId="20577"/>
          <ac:spMkLst>
            <pc:docMk/>
            <pc:sldMk cId="2182095149" sldId="562"/>
            <ac:spMk id="8" creationId="{0DF17B2C-AE89-357A-6F3F-08ADA2688328}"/>
          </ac:spMkLst>
        </pc:spChg>
        <pc:picChg chg="add mod">
          <ac:chgData name="Satish Maharjan" userId="S::satishmaharjan77@kbc.edu.np::053724df-5f00-4335-acdf-ad7296703789" providerId="AD" clId="Web-{3ECF5775-973F-978F-111F-3260E1704C7E}" dt="2022-09-14T13:23:12.932" v="44" actId="1076"/>
          <ac:picMkLst>
            <pc:docMk/>
            <pc:sldMk cId="2182095149" sldId="562"/>
            <ac:picMk id="6" creationId="{BF9E2049-3D76-D15B-9FD2-CB07632052A3}"/>
          </ac:picMkLst>
        </pc:picChg>
      </pc:sldChg>
      <pc:sldChg chg="del">
        <pc:chgData name="Satish Maharjan" userId="S::satishmaharjan77@kbc.edu.np::053724df-5f00-4335-acdf-ad7296703789" providerId="AD" clId="Web-{3ECF5775-973F-978F-111F-3260E1704C7E}" dt="2022-09-14T15:10:18.092" v="1231"/>
        <pc:sldMkLst>
          <pc:docMk/>
          <pc:sldMk cId="3421391250" sldId="563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37"/>
        <pc:sldMkLst>
          <pc:docMk/>
          <pc:sldMk cId="3644373076" sldId="564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7"/>
        <pc:sldMkLst>
          <pc:docMk/>
          <pc:sldMk cId="3870629942" sldId="565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6"/>
        <pc:sldMkLst>
          <pc:docMk/>
          <pc:sldMk cId="755167947" sldId="566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5"/>
        <pc:sldMkLst>
          <pc:docMk/>
          <pc:sldMk cId="3432162129" sldId="567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8"/>
        <pc:sldMkLst>
          <pc:docMk/>
          <pc:sldMk cId="1316032002" sldId="568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107" v="1234"/>
        <pc:sldMkLst>
          <pc:docMk/>
          <pc:sldMk cId="173820563" sldId="571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4"/>
        <pc:sldMkLst>
          <pc:docMk/>
          <pc:sldMk cId="229746373" sldId="572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3"/>
        <pc:sldMkLst>
          <pc:docMk/>
          <pc:sldMk cId="3336935369" sldId="573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2"/>
        <pc:sldMkLst>
          <pc:docMk/>
          <pc:sldMk cId="2654571769" sldId="574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1"/>
        <pc:sldMkLst>
          <pc:docMk/>
          <pc:sldMk cId="571067197" sldId="575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20"/>
        <pc:sldMkLst>
          <pc:docMk/>
          <pc:sldMk cId="1193660004" sldId="576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19"/>
        <pc:sldMkLst>
          <pc:docMk/>
          <pc:sldMk cId="529321960" sldId="577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18"/>
        <pc:sldMkLst>
          <pc:docMk/>
          <pc:sldMk cId="2042728238" sldId="578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17"/>
        <pc:sldMkLst>
          <pc:docMk/>
          <pc:sldMk cId="1894327971" sldId="579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05"/>
        <pc:sldMkLst>
          <pc:docMk/>
          <pc:sldMk cId="1383580837" sldId="581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04"/>
        <pc:sldMkLst>
          <pc:docMk/>
          <pc:sldMk cId="690831815" sldId="582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15"/>
        <pc:sldMkLst>
          <pc:docMk/>
          <pc:sldMk cId="1199745531" sldId="583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92" v="1216"/>
        <pc:sldMkLst>
          <pc:docMk/>
          <pc:sldMk cId="2665985454" sldId="584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06"/>
        <pc:sldMkLst>
          <pc:docMk/>
          <pc:sldMk cId="527543273" sldId="585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14"/>
        <pc:sldMkLst>
          <pc:docMk/>
          <pc:sldMk cId="631271371" sldId="586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13"/>
        <pc:sldMkLst>
          <pc:docMk/>
          <pc:sldMk cId="3879308878" sldId="587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12"/>
        <pc:sldMkLst>
          <pc:docMk/>
          <pc:sldMk cId="2523669672" sldId="588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11"/>
        <pc:sldMkLst>
          <pc:docMk/>
          <pc:sldMk cId="2726170012" sldId="589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07"/>
        <pc:sldMkLst>
          <pc:docMk/>
          <pc:sldMk cId="3830149155" sldId="590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10"/>
        <pc:sldMkLst>
          <pc:docMk/>
          <pc:sldMk cId="220317031" sldId="591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09"/>
        <pc:sldMkLst>
          <pc:docMk/>
          <pc:sldMk cId="2928911714" sldId="592"/>
        </pc:sldMkLst>
      </pc:sldChg>
      <pc:sldChg chg="del">
        <pc:chgData name="Satish Maharjan" userId="S::satishmaharjan77@kbc.edu.np::053724df-5f00-4335-acdf-ad7296703789" providerId="AD" clId="Web-{3ECF5775-973F-978F-111F-3260E1704C7E}" dt="2022-09-14T15:10:18.076" v="1208"/>
        <pc:sldMkLst>
          <pc:docMk/>
          <pc:sldMk cId="3768532327" sldId="593"/>
        </pc:sldMkLst>
      </pc:sldChg>
      <pc:sldChg chg="addSp modSp add replId addAnim delAnim modAnim">
        <pc:chgData name="Satish Maharjan" userId="S::satishmaharjan77@kbc.edu.np::053724df-5f00-4335-acdf-ad7296703789" providerId="AD" clId="Web-{3ECF5775-973F-978F-111F-3260E1704C7E}" dt="2022-09-14T14:23:51.978" v="943"/>
        <pc:sldMkLst>
          <pc:docMk/>
          <pc:sldMk cId="48348630" sldId="594"/>
        </pc:sldMkLst>
        <pc:spChg chg="add mod">
          <ac:chgData name="Satish Maharjan" userId="S::satishmaharjan77@kbc.edu.np::053724df-5f00-4335-acdf-ad7296703789" providerId="AD" clId="Web-{3ECF5775-973F-978F-111F-3260E1704C7E}" dt="2022-09-14T14:20:54.099" v="899" actId="1076"/>
          <ac:spMkLst>
            <pc:docMk/>
            <pc:sldMk cId="48348630" sldId="594"/>
            <ac:spMk id="4" creationId="{0BB94B2F-D944-9689-85C5-3E10AC7B0C4A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20:59.302" v="901" actId="1076"/>
          <ac:spMkLst>
            <pc:docMk/>
            <pc:sldMk cId="48348630" sldId="594"/>
            <ac:spMk id="6" creationId="{C71B4CC3-08FC-0EAD-250F-5E10356FDAFF}"/>
          </ac:spMkLst>
        </pc:spChg>
        <pc:grpChg chg="add">
          <ac:chgData name="Satish Maharjan" userId="S::satishmaharjan77@kbc.edu.np::053724df-5f00-4335-acdf-ad7296703789" providerId="AD" clId="Web-{3ECF5775-973F-978F-111F-3260E1704C7E}" dt="2022-09-14T14:23:20.665" v="934"/>
          <ac:grpSpMkLst>
            <pc:docMk/>
            <pc:sldMk cId="48348630" sldId="594"/>
            <ac:grpSpMk id="8" creationId="{BA4A25CE-2682-9445-D81E-2EBC1A472960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4:23:27.634" v="935"/>
          <ac:grpSpMkLst>
            <pc:docMk/>
            <pc:sldMk cId="48348630" sldId="594"/>
            <ac:grpSpMk id="9" creationId="{EFAC574E-A603-CC80-E662-F9A5A036E1DA}"/>
          </ac:grpSpMkLst>
        </pc:grpChg>
      </pc:sldChg>
      <pc:sldChg chg="addSp delSp modSp add replId addAnim delAnim modAnim">
        <pc:chgData name="Satish Maharjan" userId="S::satishmaharjan77@kbc.edu.np::053724df-5f00-4335-acdf-ad7296703789" providerId="AD" clId="Web-{3ECF5775-973F-978F-111F-3260E1704C7E}" dt="2022-09-14T15:09:48.466" v="1203" actId="20577"/>
        <pc:sldMkLst>
          <pc:docMk/>
          <pc:sldMk cId="3404022629" sldId="595"/>
        </pc:sldMkLst>
        <pc:spChg chg="mod">
          <ac:chgData name="Satish Maharjan" userId="S::satishmaharjan77@kbc.edu.np::053724df-5f00-4335-acdf-ad7296703789" providerId="AD" clId="Web-{3ECF5775-973F-978F-111F-3260E1704C7E}" dt="2022-09-14T15:09:48.466" v="1203" actId="20577"/>
          <ac:spMkLst>
            <pc:docMk/>
            <pc:sldMk cId="3404022629" sldId="595"/>
            <ac:spMk id="2" creationId="{0FC2D1DF-E2B6-192B-BEF6-58FD018610D4}"/>
          </ac:spMkLst>
        </pc:spChg>
        <pc:spChg chg="add mod topLvl">
          <ac:chgData name="Satish Maharjan" userId="S::satishmaharjan77@kbc.edu.np::053724df-5f00-4335-acdf-ad7296703789" providerId="AD" clId="Web-{3ECF5775-973F-978F-111F-3260E1704C7E}" dt="2022-09-14T15:00:09.877" v="1105"/>
          <ac:spMkLst>
            <pc:docMk/>
            <pc:sldMk cId="3404022629" sldId="595"/>
            <ac:spMk id="6" creationId="{421BA6AC-ED58-FECC-3680-E2154C5429DE}"/>
          </ac:spMkLst>
        </pc:spChg>
        <pc:spChg chg="add mod topLvl">
          <ac:chgData name="Satish Maharjan" userId="S::satishmaharjan77@kbc.edu.np::053724df-5f00-4335-acdf-ad7296703789" providerId="AD" clId="Web-{3ECF5775-973F-978F-111F-3260E1704C7E}" dt="2022-09-14T15:00:09.877" v="1105"/>
          <ac:spMkLst>
            <pc:docMk/>
            <pc:sldMk cId="3404022629" sldId="595"/>
            <ac:spMk id="13" creationId="{E38A5E79-27D9-2F80-DC2A-05F780D03D9B}"/>
          </ac:spMkLst>
        </pc:spChg>
        <pc:spChg chg="mod topLvl">
          <ac:chgData name="Satish Maharjan" userId="S::satishmaharjan77@kbc.edu.np::053724df-5f00-4335-acdf-ad7296703789" providerId="AD" clId="Web-{3ECF5775-973F-978F-111F-3260E1704C7E}" dt="2022-09-14T15:00:34.752" v="1109"/>
          <ac:spMkLst>
            <pc:docMk/>
            <pc:sldMk cId="3404022629" sldId="595"/>
            <ac:spMk id="19" creationId="{4C8F1A21-B1AB-FC34-5262-14EE3BE08D56}"/>
          </ac:spMkLst>
        </pc:spChg>
        <pc:spChg chg="mod topLvl">
          <ac:chgData name="Satish Maharjan" userId="S::satishmaharjan77@kbc.edu.np::053724df-5f00-4335-acdf-ad7296703789" providerId="AD" clId="Web-{3ECF5775-973F-978F-111F-3260E1704C7E}" dt="2022-09-14T15:00:34.752" v="1109"/>
          <ac:spMkLst>
            <pc:docMk/>
            <pc:sldMk cId="3404022629" sldId="595"/>
            <ac:spMk id="21" creationId="{A7A25C6B-6AD0-689F-C735-FEC3A60F5FA3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54:24.323" v="1043" actId="20577"/>
          <ac:spMkLst>
            <pc:docMk/>
            <pc:sldMk cId="3404022629" sldId="595"/>
            <ac:spMk id="22" creationId="{9D046FDC-FAD0-0068-1659-047D0546931D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54:33.636" v="1046" actId="20577"/>
          <ac:spMkLst>
            <pc:docMk/>
            <pc:sldMk cId="3404022629" sldId="595"/>
            <ac:spMk id="23" creationId="{F1BD74CF-35F7-98B7-80AD-B71C9D33D22E}"/>
          </ac:spMkLst>
        </pc:spChg>
        <pc:spChg chg="add mod">
          <ac:chgData name="Satish Maharjan" userId="S::satishmaharjan77@kbc.edu.np::053724df-5f00-4335-acdf-ad7296703789" providerId="AD" clId="Web-{3ECF5775-973F-978F-111F-3260E1704C7E}" dt="2022-09-14T14:56:12.622" v="1074" actId="20577"/>
          <ac:spMkLst>
            <pc:docMk/>
            <pc:sldMk cId="3404022629" sldId="595"/>
            <ac:spMk id="29" creationId="{740EC51D-EAE9-5EF6-F801-0595E582666C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56:17.388" v="1075" actId="20577"/>
          <ac:spMkLst>
            <pc:docMk/>
            <pc:sldMk cId="3404022629" sldId="595"/>
            <ac:spMk id="33" creationId="{2DBBA6D7-60A9-C832-2C21-7266896785C8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56:20.685" v="1076" actId="20577"/>
          <ac:spMkLst>
            <pc:docMk/>
            <pc:sldMk cId="3404022629" sldId="595"/>
            <ac:spMk id="36" creationId="{FA09CD89-2A28-0455-6FA2-779568F15C1B}"/>
          </ac:spMkLst>
        </pc:spChg>
        <pc:spChg chg="mod">
          <ac:chgData name="Satish Maharjan" userId="S::satishmaharjan77@kbc.edu.np::053724df-5f00-4335-acdf-ad7296703789" providerId="AD" clId="Web-{3ECF5775-973F-978F-111F-3260E1704C7E}" dt="2022-09-14T14:56:22.341" v="1078" actId="20577"/>
          <ac:spMkLst>
            <pc:docMk/>
            <pc:sldMk cId="3404022629" sldId="595"/>
            <ac:spMk id="39" creationId="{2075AC39-64E1-9DA5-DBED-C9A6E1125EF6}"/>
          </ac:spMkLst>
        </pc:spChg>
        <pc:grpChg chg="add del">
          <ac:chgData name="Satish Maharjan" userId="S::satishmaharjan77@kbc.edu.np::053724df-5f00-4335-acdf-ad7296703789" providerId="AD" clId="Web-{3ECF5775-973F-978F-111F-3260E1704C7E}" dt="2022-09-14T15:00:09.877" v="1105"/>
          <ac:grpSpMkLst>
            <pc:docMk/>
            <pc:sldMk cId="3404022629" sldId="595"/>
            <ac:grpSpMk id="16" creationId="{F90CC5CF-C01E-C7C9-C2C2-4F45220830F0}"/>
          </ac:grpSpMkLst>
        </pc:grpChg>
        <pc:grpChg chg="add del mod">
          <ac:chgData name="Satish Maharjan" userId="S::satishmaharjan77@kbc.edu.np::053724df-5f00-4335-acdf-ad7296703789" providerId="AD" clId="Web-{3ECF5775-973F-978F-111F-3260E1704C7E}" dt="2022-09-14T15:00:34.752" v="1109"/>
          <ac:grpSpMkLst>
            <pc:docMk/>
            <pc:sldMk cId="3404022629" sldId="595"/>
            <ac:grpSpMk id="17" creationId="{059F528D-83D6-40B6-83F9-22DEE93D73B8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4:55:29.684" v="1059"/>
          <ac:grpSpMkLst>
            <pc:docMk/>
            <pc:sldMk cId="3404022629" sldId="595"/>
            <ac:grpSpMk id="30" creationId="{EF130A4C-BC60-5555-AAD5-2602DFADE6F5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55:38.340" v="1061" actId="1076"/>
          <ac:grpSpMkLst>
            <pc:docMk/>
            <pc:sldMk cId="3404022629" sldId="595"/>
            <ac:grpSpMk id="31" creationId="{91F5F4E8-DA7B-46E4-6565-AF407F05B87A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55:44.699" v="1063" actId="1076"/>
          <ac:grpSpMkLst>
            <pc:docMk/>
            <pc:sldMk cId="3404022629" sldId="595"/>
            <ac:grpSpMk id="34" creationId="{42FB1E65-ED41-1783-47AF-A43E38FD06C6}"/>
          </ac:grpSpMkLst>
        </pc:grpChg>
        <pc:grpChg chg="add mod">
          <ac:chgData name="Satish Maharjan" userId="S::satishmaharjan77@kbc.edu.np::053724df-5f00-4335-acdf-ad7296703789" providerId="AD" clId="Web-{3ECF5775-973F-978F-111F-3260E1704C7E}" dt="2022-09-14T14:55:51.793" v="1065" actId="1076"/>
          <ac:grpSpMkLst>
            <pc:docMk/>
            <pc:sldMk cId="3404022629" sldId="595"/>
            <ac:grpSpMk id="37" creationId="{A1A1655A-CFA9-5535-788D-CC45046192EE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5:00:20.908" v="1106"/>
          <ac:grpSpMkLst>
            <pc:docMk/>
            <pc:sldMk cId="3404022629" sldId="595"/>
            <ac:grpSpMk id="42" creationId="{8CFE9DB1-9660-91BE-6FF9-CD1E609CFBAB}"/>
          </ac:grpSpMkLst>
        </pc:grpChg>
        <pc:grpChg chg="add">
          <ac:chgData name="Satish Maharjan" userId="S::satishmaharjan77@kbc.edu.np::053724df-5f00-4335-acdf-ad7296703789" providerId="AD" clId="Web-{3ECF5775-973F-978F-111F-3260E1704C7E}" dt="2022-09-14T15:00:39.049" v="1110"/>
          <ac:grpSpMkLst>
            <pc:docMk/>
            <pc:sldMk cId="3404022629" sldId="595"/>
            <ac:grpSpMk id="43" creationId="{399D91A9-355D-C7DE-439D-C3ABF0B423A9}"/>
          </ac:grpSpMkLst>
        </pc:grpChg>
        <pc:cxnChg chg="add mod topLvl">
          <ac:chgData name="Satish Maharjan" userId="S::satishmaharjan77@kbc.edu.np::053724df-5f00-4335-acdf-ad7296703789" providerId="AD" clId="Web-{3ECF5775-973F-978F-111F-3260E1704C7E}" dt="2022-09-14T15:00:09.877" v="1105"/>
          <ac:cxnSpMkLst>
            <pc:docMk/>
            <pc:sldMk cId="3404022629" sldId="595"/>
            <ac:cxnSpMk id="10" creationId="{2DBA9665-F8A0-FE4E-EC2C-31E7E9E548E0}"/>
          </ac:cxnSpMkLst>
        </pc:cxnChg>
        <pc:cxnChg chg="topLvl">
          <ac:chgData name="Satish Maharjan" userId="S::satishmaharjan77@kbc.edu.np::053724df-5f00-4335-acdf-ad7296703789" providerId="AD" clId="Web-{3ECF5775-973F-978F-111F-3260E1704C7E}" dt="2022-09-14T15:00:09.877" v="1105"/>
          <ac:cxnSpMkLst>
            <pc:docMk/>
            <pc:sldMk cId="3404022629" sldId="595"/>
            <ac:cxnSpMk id="15" creationId="{90A66534-0C87-E37A-5A7F-A3FC5174004F}"/>
          </ac:cxnSpMkLst>
        </pc:cxnChg>
        <pc:cxnChg chg="mod topLvl">
          <ac:chgData name="Satish Maharjan" userId="S::satishmaharjan77@kbc.edu.np::053724df-5f00-4335-acdf-ad7296703789" providerId="AD" clId="Web-{3ECF5775-973F-978F-111F-3260E1704C7E}" dt="2022-09-14T15:00:34.752" v="1109"/>
          <ac:cxnSpMkLst>
            <pc:docMk/>
            <pc:sldMk cId="3404022629" sldId="595"/>
            <ac:cxnSpMk id="18" creationId="{F9F789A1-5B18-C83F-22F2-647CA817A267}"/>
          </ac:cxnSpMkLst>
        </pc:cxnChg>
        <pc:cxnChg chg="mod topLvl">
          <ac:chgData name="Satish Maharjan" userId="S::satishmaharjan77@kbc.edu.np::053724df-5f00-4335-acdf-ad7296703789" providerId="AD" clId="Web-{3ECF5775-973F-978F-111F-3260E1704C7E}" dt="2022-09-14T15:00:34.752" v="1109"/>
          <ac:cxnSpMkLst>
            <pc:docMk/>
            <pc:sldMk cId="3404022629" sldId="595"/>
            <ac:cxnSpMk id="20" creationId="{0051A43E-7716-C9B5-DF73-6CCE09204D0C}"/>
          </ac:cxnSpMkLst>
        </pc:cxnChg>
        <pc:cxnChg chg="add mod">
          <ac:chgData name="Satish Maharjan" userId="S::satishmaharjan77@kbc.edu.np::053724df-5f00-4335-acdf-ad7296703789" providerId="AD" clId="Web-{3ECF5775-973F-978F-111F-3260E1704C7E}" dt="2022-09-14T14:54:57.542" v="1052" actId="1076"/>
          <ac:cxnSpMkLst>
            <pc:docMk/>
            <pc:sldMk cId="3404022629" sldId="595"/>
            <ac:cxnSpMk id="25" creationId="{17D5A910-5DD3-B66F-AACC-C53AB85949D6}"/>
          </ac:cxnSpMkLst>
        </pc:cxnChg>
        <pc:cxnChg chg="add del">
          <ac:chgData name="Satish Maharjan" userId="S::satishmaharjan77@kbc.edu.np::053724df-5f00-4335-acdf-ad7296703789" providerId="AD" clId="Web-{3ECF5775-973F-978F-111F-3260E1704C7E}" dt="2022-09-14T14:55:03.870" v="1054"/>
          <ac:cxnSpMkLst>
            <pc:docMk/>
            <pc:sldMk cId="3404022629" sldId="595"/>
            <ac:cxnSpMk id="27" creationId="{6D4FFA30-0D51-CF7E-5139-FAE5E4319F0B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55:34.496" v="1060"/>
          <ac:cxnSpMkLst>
            <pc:docMk/>
            <pc:sldMk cId="3404022629" sldId="595"/>
            <ac:cxnSpMk id="32" creationId="{61325DFC-67A8-209B-112B-03B69C70DAA5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55:39.965" v="1062"/>
          <ac:cxnSpMkLst>
            <pc:docMk/>
            <pc:sldMk cId="3404022629" sldId="595"/>
            <ac:cxnSpMk id="35" creationId="{CCD1C8CD-3FCB-EEA7-2A3C-AE231AD440D3}"/>
          </ac:cxnSpMkLst>
        </pc:cxnChg>
        <pc:cxnChg chg="mod">
          <ac:chgData name="Satish Maharjan" userId="S::satishmaharjan77@kbc.edu.np::053724df-5f00-4335-acdf-ad7296703789" providerId="AD" clId="Web-{3ECF5775-973F-978F-111F-3260E1704C7E}" dt="2022-09-14T14:55:48.121" v="1064"/>
          <ac:cxnSpMkLst>
            <pc:docMk/>
            <pc:sldMk cId="3404022629" sldId="595"/>
            <ac:cxnSpMk id="38" creationId="{DE88933B-6E2A-C21B-8424-1F493D3C5A9D}"/>
          </ac:cxnSpMkLst>
        </pc:cxnChg>
        <pc:cxnChg chg="add mod">
          <ac:chgData name="Satish Maharjan" userId="S::satishmaharjan77@kbc.edu.np::053724df-5f00-4335-acdf-ad7296703789" providerId="AD" clId="Web-{3ECF5775-973F-978F-111F-3260E1704C7E}" dt="2022-09-14T14:57:36.139" v="1086" actId="14100"/>
          <ac:cxnSpMkLst>
            <pc:docMk/>
            <pc:sldMk cId="3404022629" sldId="595"/>
            <ac:cxnSpMk id="40" creationId="{FBFB68A4-6ED8-0C20-B52F-3CB432457044}"/>
          </ac:cxnSpMkLst>
        </pc:cxnChg>
        <pc:cxnChg chg="add mod">
          <ac:chgData name="Satish Maharjan" userId="S::satishmaharjan77@kbc.edu.np::053724df-5f00-4335-acdf-ad7296703789" providerId="AD" clId="Web-{3ECF5775-973F-978F-111F-3260E1704C7E}" dt="2022-09-14T14:57:39.342" v="1087" actId="14100"/>
          <ac:cxnSpMkLst>
            <pc:docMk/>
            <pc:sldMk cId="3404022629" sldId="595"/>
            <ac:cxnSpMk id="41" creationId="{4AB7AB50-7BF0-C39B-4D74-4D0CF46A2B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9/14/2022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3937" y="1386600"/>
            <a:ext cx="6197186" cy="2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32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2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3936" y="4497400"/>
            <a:ext cx="3540678" cy="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99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2" name="Google Shape;12;p2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5182921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4427480" y="1845951"/>
            <a:ext cx="6810626" cy="20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333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797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4427480" y="4249851"/>
            <a:ext cx="6810626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4" name="Google Shape;64;p11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5" name="Google Shape;65;p11"/>
          <p:cNvSpPr/>
          <p:nvPr/>
        </p:nvSpPr>
        <p:spPr>
          <a:xfrm>
            <a:off x="8355257" y="5626567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6" name="Google Shape;66;p11"/>
          <p:cNvSpPr/>
          <p:nvPr/>
        </p:nvSpPr>
        <p:spPr>
          <a:xfrm>
            <a:off x="6839252" y="6074767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084108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7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362668" y="2206300"/>
            <a:ext cx="3517084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362668" y="2683987"/>
            <a:ext cx="3517084" cy="6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7298015" y="2206300"/>
            <a:ext cx="3517084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7298015" y="2683987"/>
            <a:ext cx="3517084" cy="6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373726" y="2206300"/>
            <a:ext cx="887369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2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6309074" y="2206300"/>
            <a:ext cx="887369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2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2362668" y="4082233"/>
            <a:ext cx="3517084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2362668" y="4559920"/>
            <a:ext cx="3517084" cy="6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7298015" y="4082233"/>
            <a:ext cx="3517084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7298015" y="4559920"/>
            <a:ext cx="3517084" cy="6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373726" y="4082233"/>
            <a:ext cx="887369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2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6309074" y="4082233"/>
            <a:ext cx="887369" cy="4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2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642960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3025358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950719" y="2113133"/>
            <a:ext cx="5783294" cy="12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93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950719" y="3896033"/>
            <a:ext cx="5783294" cy="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87" name="Google Shape;87;p14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88" name="Google Shape;88;p14"/>
          <p:cNvSpPr/>
          <p:nvPr/>
        </p:nvSpPr>
        <p:spPr>
          <a:xfrm>
            <a:off x="-494071" y="5649700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89" name="Google Shape;89;p14"/>
          <p:cNvSpPr/>
          <p:nvPr/>
        </p:nvSpPr>
        <p:spPr>
          <a:xfrm>
            <a:off x="9873395" y="-1268267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0644266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1292663" y="4508433"/>
            <a:ext cx="4459638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292664" y="1873967"/>
            <a:ext cx="9603498" cy="2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94" name="Google Shape;94;p15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3184251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50719" y="1835717"/>
            <a:ext cx="3819405" cy="1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950719" y="3671067"/>
            <a:ext cx="3819405" cy="1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99" name="Google Shape;99;p16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00" name="Google Shape;100;p16"/>
          <p:cNvSpPr/>
          <p:nvPr/>
        </p:nvSpPr>
        <p:spPr>
          <a:xfrm>
            <a:off x="419058" y="5890600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01" name="Google Shape;101;p16"/>
          <p:cNvSpPr/>
          <p:nvPr/>
        </p:nvSpPr>
        <p:spPr>
          <a:xfrm>
            <a:off x="-1036330" y="5890600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02" name="Google Shape;102;p16"/>
          <p:cNvSpPr/>
          <p:nvPr/>
        </p:nvSpPr>
        <p:spPr>
          <a:xfrm>
            <a:off x="9455537" y="-1074533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03" name="Google Shape;103;p16"/>
          <p:cNvSpPr/>
          <p:nvPr/>
        </p:nvSpPr>
        <p:spPr>
          <a:xfrm>
            <a:off x="10898628" y="305700"/>
            <a:ext cx="849779" cy="850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7701418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142884" y="2275867"/>
            <a:ext cx="3819405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6142884" y="3590200"/>
            <a:ext cx="3819405" cy="1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09" name="Google Shape;109;p17"/>
          <p:cNvSpPr/>
          <p:nvPr/>
        </p:nvSpPr>
        <p:spPr>
          <a:xfrm>
            <a:off x="-1325855" y="-911333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0" name="Google Shape;110;p17"/>
          <p:cNvSpPr/>
          <p:nvPr/>
        </p:nvSpPr>
        <p:spPr>
          <a:xfrm>
            <a:off x="10135460" y="4961267"/>
            <a:ext cx="2882849" cy="2883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1" name="Google Shape;111;p17"/>
          <p:cNvSpPr/>
          <p:nvPr/>
        </p:nvSpPr>
        <p:spPr>
          <a:xfrm>
            <a:off x="8988825" y="5696300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2" name="Google Shape;112;p17"/>
          <p:cNvSpPr/>
          <p:nvPr/>
        </p:nvSpPr>
        <p:spPr>
          <a:xfrm>
            <a:off x="1353847" y="465333"/>
            <a:ext cx="507868" cy="508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4537712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598023" y="2096233"/>
            <a:ext cx="3819405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2598023" y="3410567"/>
            <a:ext cx="3819405" cy="1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0" y="642960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7" name="Google Shape;117;p18"/>
          <p:cNvSpPr/>
          <p:nvPr/>
        </p:nvSpPr>
        <p:spPr>
          <a:xfrm rot="10800000">
            <a:off x="10034586" y="0"/>
            <a:ext cx="2154239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8" name="Google Shape;118;p18"/>
          <p:cNvSpPr/>
          <p:nvPr/>
        </p:nvSpPr>
        <p:spPr>
          <a:xfrm>
            <a:off x="9305976" y="6206300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19" name="Google Shape;119;p18"/>
          <p:cNvSpPr/>
          <p:nvPr/>
        </p:nvSpPr>
        <p:spPr>
          <a:xfrm>
            <a:off x="11238106" y="5515267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0221113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50719" y="1942000"/>
            <a:ext cx="4691178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2"/>
          </p:nvPr>
        </p:nvSpPr>
        <p:spPr>
          <a:xfrm>
            <a:off x="6546861" y="1942000"/>
            <a:ext cx="4691178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6546861" y="2620800"/>
            <a:ext cx="4691178" cy="3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866"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3"/>
          </p:nvPr>
        </p:nvSpPr>
        <p:spPr>
          <a:xfrm>
            <a:off x="950719" y="2620800"/>
            <a:ext cx="4691178" cy="3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866"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4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flipH="1">
            <a:off x="8380217" y="642950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27" name="Google Shape;127;p19"/>
          <p:cNvSpPr/>
          <p:nvPr/>
        </p:nvSpPr>
        <p:spPr>
          <a:xfrm rot="10800000" flipH="1">
            <a:off x="0" y="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28" name="Google Shape;128;p19"/>
          <p:cNvSpPr/>
          <p:nvPr/>
        </p:nvSpPr>
        <p:spPr>
          <a:xfrm>
            <a:off x="-1036363" y="5899500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58551603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094412" y="1806767"/>
            <a:ext cx="3395516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2"/>
          </p:nvPr>
        </p:nvSpPr>
        <p:spPr>
          <a:xfrm>
            <a:off x="6094412" y="3782433"/>
            <a:ext cx="3395516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6094412" y="4258033"/>
            <a:ext cx="3395516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866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3"/>
          </p:nvPr>
        </p:nvSpPr>
        <p:spPr>
          <a:xfrm>
            <a:off x="6094412" y="2282367"/>
            <a:ext cx="3395516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866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4"/>
          </p:nvPr>
        </p:nvSpPr>
        <p:spPr>
          <a:xfrm>
            <a:off x="6094413" y="719333"/>
            <a:ext cx="514346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36" name="Google Shape;136;p20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7778866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719" y="2962233"/>
            <a:ext cx="5848876" cy="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3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719" y="1310567"/>
            <a:ext cx="1501209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0719" y="3866067"/>
            <a:ext cx="3158377" cy="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8" name="Google Shape;18;p3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37846047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352754" y="2095667"/>
            <a:ext cx="3190769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352754" y="2571267"/>
            <a:ext cx="3190769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5200031" y="4163667"/>
            <a:ext cx="3190769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3"/>
          </p:nvPr>
        </p:nvSpPr>
        <p:spPr>
          <a:xfrm>
            <a:off x="5200037" y="4639267"/>
            <a:ext cx="3190769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"/>
          </p:nvPr>
        </p:nvSpPr>
        <p:spPr>
          <a:xfrm>
            <a:off x="8047256" y="2095667"/>
            <a:ext cx="3190769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5"/>
          </p:nvPr>
        </p:nvSpPr>
        <p:spPr>
          <a:xfrm>
            <a:off x="8047269" y="2571267"/>
            <a:ext cx="3190769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6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642960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6" name="Google Shape;146;p21"/>
          <p:cNvSpPr/>
          <p:nvPr/>
        </p:nvSpPr>
        <p:spPr>
          <a:xfrm rot="10800000">
            <a:off x="10034586" y="0"/>
            <a:ext cx="2154239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7" name="Google Shape;147;p21"/>
          <p:cNvSpPr/>
          <p:nvPr/>
        </p:nvSpPr>
        <p:spPr>
          <a:xfrm>
            <a:off x="9305976" y="6206300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48" name="Google Shape;148;p21"/>
          <p:cNvSpPr/>
          <p:nvPr/>
        </p:nvSpPr>
        <p:spPr>
          <a:xfrm>
            <a:off x="11238106" y="5515267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23225723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860332" y="2180367"/>
            <a:ext cx="2851257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2860332" y="2655967"/>
            <a:ext cx="2851257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7879272" y="2180367"/>
            <a:ext cx="2851257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7879262" y="2655967"/>
            <a:ext cx="2851257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4"/>
          </p:nvPr>
        </p:nvSpPr>
        <p:spPr>
          <a:xfrm>
            <a:off x="2860332" y="4091567"/>
            <a:ext cx="2851257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2860332" y="4567167"/>
            <a:ext cx="2851257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6"/>
          </p:nvPr>
        </p:nvSpPr>
        <p:spPr>
          <a:xfrm>
            <a:off x="7879272" y="4091567"/>
            <a:ext cx="2851257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7879262" y="4567167"/>
            <a:ext cx="2851257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8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60" name="Google Shape;160;p22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61" name="Google Shape;161;p22"/>
          <p:cNvSpPr/>
          <p:nvPr/>
        </p:nvSpPr>
        <p:spPr>
          <a:xfrm>
            <a:off x="8843097" y="6144767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08561972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2850126" y="1721533"/>
            <a:ext cx="2871652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"/>
          </p:nvPr>
        </p:nvSpPr>
        <p:spPr>
          <a:xfrm>
            <a:off x="2850142" y="2197133"/>
            <a:ext cx="2871652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2"/>
          </p:nvPr>
        </p:nvSpPr>
        <p:spPr>
          <a:xfrm>
            <a:off x="7869052" y="1721517"/>
            <a:ext cx="2871652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3"/>
          </p:nvPr>
        </p:nvSpPr>
        <p:spPr>
          <a:xfrm>
            <a:off x="7869068" y="2197117"/>
            <a:ext cx="2871652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4"/>
          </p:nvPr>
        </p:nvSpPr>
        <p:spPr>
          <a:xfrm>
            <a:off x="2850126" y="3225533"/>
            <a:ext cx="2871652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5"/>
          </p:nvPr>
        </p:nvSpPr>
        <p:spPr>
          <a:xfrm>
            <a:off x="2850142" y="3701133"/>
            <a:ext cx="2871652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6"/>
          </p:nvPr>
        </p:nvSpPr>
        <p:spPr>
          <a:xfrm>
            <a:off x="7869052" y="3225517"/>
            <a:ext cx="2871652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7"/>
          </p:nvPr>
        </p:nvSpPr>
        <p:spPr>
          <a:xfrm>
            <a:off x="7869068" y="3701117"/>
            <a:ext cx="2871652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8"/>
          </p:nvPr>
        </p:nvSpPr>
        <p:spPr>
          <a:xfrm>
            <a:off x="2850126" y="4729533"/>
            <a:ext cx="2871652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9"/>
          </p:nvPr>
        </p:nvSpPr>
        <p:spPr>
          <a:xfrm>
            <a:off x="2850142" y="5205133"/>
            <a:ext cx="2871652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13"/>
          </p:nvPr>
        </p:nvSpPr>
        <p:spPr>
          <a:xfrm>
            <a:off x="7869052" y="4729517"/>
            <a:ext cx="2871652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4"/>
          </p:nvPr>
        </p:nvSpPr>
        <p:spPr>
          <a:xfrm>
            <a:off x="7869068" y="5205117"/>
            <a:ext cx="2871652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15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80194917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 hasCustomPrompt="1"/>
          </p:nvPr>
        </p:nvSpPr>
        <p:spPr>
          <a:xfrm>
            <a:off x="1255440" y="1388467"/>
            <a:ext cx="4963507" cy="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999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1"/>
          </p:nvPr>
        </p:nvSpPr>
        <p:spPr>
          <a:xfrm>
            <a:off x="1255440" y="2628600"/>
            <a:ext cx="4963507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99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99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2" hasCustomPrompt="1"/>
          </p:nvPr>
        </p:nvSpPr>
        <p:spPr>
          <a:xfrm>
            <a:off x="1255440" y="3717933"/>
            <a:ext cx="4963507" cy="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999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3"/>
          </p:nvPr>
        </p:nvSpPr>
        <p:spPr>
          <a:xfrm>
            <a:off x="1255440" y="4958067"/>
            <a:ext cx="4963507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99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99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799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83" name="Google Shape;183;p24"/>
          <p:cNvSpPr/>
          <p:nvPr/>
        </p:nvSpPr>
        <p:spPr>
          <a:xfrm>
            <a:off x="-1779770" y="5571267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84" name="Google Shape;184;p24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85" name="Google Shape;185;p24"/>
          <p:cNvSpPr/>
          <p:nvPr/>
        </p:nvSpPr>
        <p:spPr>
          <a:xfrm>
            <a:off x="7631812" y="-1268667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7996084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 hasCustomPrompt="1"/>
          </p:nvPr>
        </p:nvSpPr>
        <p:spPr>
          <a:xfrm>
            <a:off x="3096985" y="1600067"/>
            <a:ext cx="1352448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2"/>
          </p:nvPr>
        </p:nvSpPr>
        <p:spPr>
          <a:xfrm>
            <a:off x="3096985" y="2440867"/>
            <a:ext cx="2906043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3096985" y="2916467"/>
            <a:ext cx="2906043" cy="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 idx="3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4" hasCustomPrompt="1"/>
          </p:nvPr>
        </p:nvSpPr>
        <p:spPr>
          <a:xfrm>
            <a:off x="8332021" y="1600067"/>
            <a:ext cx="1352448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 idx="5"/>
          </p:nvPr>
        </p:nvSpPr>
        <p:spPr>
          <a:xfrm>
            <a:off x="8332022" y="2440867"/>
            <a:ext cx="2906043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6"/>
          </p:nvPr>
        </p:nvSpPr>
        <p:spPr>
          <a:xfrm>
            <a:off x="8332022" y="2916467"/>
            <a:ext cx="2906043" cy="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7" hasCustomPrompt="1"/>
          </p:nvPr>
        </p:nvSpPr>
        <p:spPr>
          <a:xfrm>
            <a:off x="3096985" y="3941767"/>
            <a:ext cx="1352448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 idx="8"/>
          </p:nvPr>
        </p:nvSpPr>
        <p:spPr>
          <a:xfrm>
            <a:off x="3096985" y="4782567"/>
            <a:ext cx="2906043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9"/>
          </p:nvPr>
        </p:nvSpPr>
        <p:spPr>
          <a:xfrm>
            <a:off x="3096985" y="5258167"/>
            <a:ext cx="2906043" cy="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 idx="13" hasCustomPrompt="1"/>
          </p:nvPr>
        </p:nvSpPr>
        <p:spPr>
          <a:xfrm>
            <a:off x="8332021" y="3941767"/>
            <a:ext cx="1352448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998"/>
            </a:lvl9pPr>
          </a:lstStyle>
          <a:p>
            <a:r>
              <a:t>xx%</a:t>
            </a:r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14"/>
          </p:nvPr>
        </p:nvSpPr>
        <p:spPr>
          <a:xfrm>
            <a:off x="8332022" y="4782567"/>
            <a:ext cx="2906043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15"/>
          </p:nvPr>
        </p:nvSpPr>
        <p:spPr>
          <a:xfrm>
            <a:off x="8332022" y="5258167"/>
            <a:ext cx="2906043" cy="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0" y="642960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58009867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38001120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950719" y="719333"/>
            <a:ext cx="5408591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598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1"/>
          </p:nvPr>
        </p:nvSpPr>
        <p:spPr>
          <a:xfrm>
            <a:off x="950719" y="2484359"/>
            <a:ext cx="5408591" cy="1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950719" y="4905467"/>
            <a:ext cx="5408591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466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6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466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6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466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466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6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7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09" name="Google Shape;209;p27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10" name="Google Shape;210;p27"/>
          <p:cNvSpPr/>
          <p:nvPr/>
        </p:nvSpPr>
        <p:spPr>
          <a:xfrm>
            <a:off x="8070698" y="-1460567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11" name="Google Shape;211;p27"/>
          <p:cNvSpPr/>
          <p:nvPr/>
        </p:nvSpPr>
        <p:spPr>
          <a:xfrm>
            <a:off x="-1036330" y="5890600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53454511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14" name="Google Shape;214;p28"/>
          <p:cNvSpPr/>
          <p:nvPr/>
        </p:nvSpPr>
        <p:spPr>
          <a:xfrm flipH="1">
            <a:off x="8380217" y="642950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15" name="Google Shape;215;p28"/>
          <p:cNvSpPr/>
          <p:nvPr/>
        </p:nvSpPr>
        <p:spPr>
          <a:xfrm>
            <a:off x="-722612" y="5817933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16" name="Google Shape;216;p28"/>
          <p:cNvSpPr/>
          <p:nvPr/>
        </p:nvSpPr>
        <p:spPr>
          <a:xfrm>
            <a:off x="11238106" y="-1090867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17" name="Google Shape;217;p28"/>
          <p:cNvSpPr/>
          <p:nvPr/>
        </p:nvSpPr>
        <p:spPr>
          <a:xfrm>
            <a:off x="950719" y="6386933"/>
            <a:ext cx="849779" cy="85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48558362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10034586" y="0"/>
            <a:ext cx="2154239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21" name="Google Shape;221;p29"/>
          <p:cNvSpPr/>
          <p:nvPr/>
        </p:nvSpPr>
        <p:spPr>
          <a:xfrm>
            <a:off x="-748005" y="-1090867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22" name="Google Shape;222;p29"/>
          <p:cNvSpPr/>
          <p:nvPr/>
        </p:nvSpPr>
        <p:spPr>
          <a:xfrm>
            <a:off x="10983739" y="5649700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23" name="Google Shape;223;p29"/>
          <p:cNvSpPr/>
          <p:nvPr/>
        </p:nvSpPr>
        <p:spPr>
          <a:xfrm>
            <a:off x="950719" y="-521867"/>
            <a:ext cx="849779" cy="85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23202682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50719" y="4124033"/>
            <a:ext cx="5143860" cy="10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0629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rgbClr val="434343"/>
                </a:solidFill>
              </a:defRPr>
            </a:lvl1pPr>
            <a:lvl2pPr marL="1218895" lvl="1" indent="-40629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343" lvl="2" indent="-406298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7790" lvl="3" indent="-406298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238" lvl="4" indent="-406298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6686" lvl="5" indent="-406298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6133" lvl="6" indent="-406298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5581" lvl="7" indent="-406298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5028" lvl="8" indent="-40629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0719" y="1653567"/>
            <a:ext cx="5143860" cy="18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0" y="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4" name="Google Shape;24;p4"/>
          <p:cNvSpPr/>
          <p:nvPr/>
        </p:nvSpPr>
        <p:spPr>
          <a:xfrm>
            <a:off x="419058" y="5890600"/>
            <a:ext cx="2882849" cy="2884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5" name="Google Shape;25;p4"/>
          <p:cNvSpPr/>
          <p:nvPr/>
        </p:nvSpPr>
        <p:spPr>
          <a:xfrm>
            <a:off x="-1036330" y="5890600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6" name="Google Shape;26;p4"/>
          <p:cNvSpPr/>
          <p:nvPr/>
        </p:nvSpPr>
        <p:spPr>
          <a:xfrm>
            <a:off x="8070698" y="-1460567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74355163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1397436" y="431800"/>
            <a:ext cx="9393953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807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689744" y="3615133"/>
            <a:ext cx="3922178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6576814" y="3615133"/>
            <a:ext cx="3922178" cy="4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6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576814" y="4090733"/>
            <a:ext cx="3922178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6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689744" y="4090733"/>
            <a:ext cx="3922178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6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429600"/>
            <a:ext cx="38090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185406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4666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10038585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0" y="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8" name="Google Shape;38;p6"/>
          <p:cNvSpPr/>
          <p:nvPr/>
        </p:nvSpPr>
        <p:spPr>
          <a:xfrm>
            <a:off x="-1036363" y="5899500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5178518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495629" y="1118167"/>
            <a:ext cx="5471375" cy="11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495629" y="2978228"/>
            <a:ext cx="5471375" cy="2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8380217" y="642950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3" name="Google Shape;43;p7"/>
          <p:cNvSpPr/>
          <p:nvPr/>
        </p:nvSpPr>
        <p:spPr>
          <a:xfrm>
            <a:off x="-1036363" y="-1268267"/>
            <a:ext cx="3974165" cy="3975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4" name="Google Shape;44;p7"/>
          <p:cNvSpPr/>
          <p:nvPr/>
        </p:nvSpPr>
        <p:spPr>
          <a:xfrm>
            <a:off x="-410926" y="1901433"/>
            <a:ext cx="1987082" cy="1987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40971217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219041" y="1975433"/>
            <a:ext cx="6019232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99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0" y="642950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8" name="Google Shape;48;p8"/>
          <p:cNvSpPr/>
          <p:nvPr/>
        </p:nvSpPr>
        <p:spPr>
          <a:xfrm rot="10800000">
            <a:off x="8380217" y="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9" name="Google Shape;49;p8"/>
          <p:cNvSpPr/>
          <p:nvPr/>
        </p:nvSpPr>
        <p:spPr>
          <a:xfrm>
            <a:off x="385666" y="-1395667"/>
            <a:ext cx="1987082" cy="1988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8435834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449874" y="1887617"/>
            <a:ext cx="6788232" cy="9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9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449874" y="3391584"/>
            <a:ext cx="6788232" cy="1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8380217" y="6429500"/>
            <a:ext cx="3808608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54" name="Google Shape;54;p9"/>
          <p:cNvSpPr/>
          <p:nvPr/>
        </p:nvSpPr>
        <p:spPr>
          <a:xfrm rot="10800000" flipH="1">
            <a:off x="0" y="0"/>
            <a:ext cx="2150240" cy="428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6008243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1205719" y="2442400"/>
            <a:ext cx="6262769" cy="6265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57" name="Google Shape;57;p10"/>
          <p:cNvSpPr/>
          <p:nvPr/>
        </p:nvSpPr>
        <p:spPr>
          <a:xfrm>
            <a:off x="3440104" y="5248833"/>
            <a:ext cx="2882849" cy="2883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58" name="Google Shape;58;p10"/>
          <p:cNvSpPr/>
          <p:nvPr/>
        </p:nvSpPr>
        <p:spPr>
          <a:xfrm>
            <a:off x="-520098" y="2442400"/>
            <a:ext cx="1141703" cy="11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50719" y="3344500"/>
            <a:ext cx="3013215" cy="2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231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719" y="719333"/>
            <a:ext cx="1028732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719" y="1536633"/>
            <a:ext cx="1028732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937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423762" y="1244600"/>
            <a:ext cx="93939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1423762" y="2260600"/>
            <a:ext cx="9393953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705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590E0-6572-A0B5-A516-34E142EA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34" y="159835"/>
            <a:ext cx="2587083" cy="19737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3760D0-04D1-906E-A6B9-AD6B837B10F3}"/>
              </a:ext>
            </a:extLst>
          </p:cNvPr>
          <p:cNvSpPr/>
          <p:nvPr/>
        </p:nvSpPr>
        <p:spPr>
          <a:xfrm>
            <a:off x="3046412" y="2133600"/>
            <a:ext cx="59827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And GitHub </a:t>
            </a:r>
          </a:p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4617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2433" y="578612"/>
            <a:ext cx="9829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Important Branch &amp; Merge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D9B-C4D5-618F-5BE9-F00FA89D23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7452" y="1514099"/>
            <a:ext cx="11397738" cy="435487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branch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: List branches (the asterisk (*) denotes the current branch)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branch [branch name]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: Create a new branch</a:t>
            </a:r>
          </a:p>
          <a:p>
            <a:pPr algn="just">
              <a:lnSpc>
                <a:spcPct val="114999"/>
              </a:lnSpc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branch -d [branch name]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: Delete a branch</a:t>
            </a:r>
          </a:p>
          <a:p>
            <a:pPr algn="just">
              <a:lnSpc>
                <a:spcPct val="114999"/>
              </a:lnSpc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checkout -b [branch name]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: Create a new branch and switch to it</a:t>
            </a:r>
          </a:p>
          <a:p>
            <a:pPr algn="just">
              <a:lnSpc>
                <a:spcPct val="114999"/>
              </a:lnSpc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checkout [branch name]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: Switch to a branch</a:t>
            </a:r>
          </a:p>
          <a:p>
            <a:pPr algn="just">
              <a:lnSpc>
                <a:spcPct val="114999"/>
              </a:lnSpc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branch -m [old branch name] [new branch name]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: Rename a local branch</a:t>
            </a:r>
          </a:p>
          <a:p>
            <a:pPr algn="just">
              <a:lnSpc>
                <a:spcPct val="114999"/>
              </a:lnSpc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algn="just">
              <a:lnSpc>
                <a:spcPct val="114999"/>
              </a:lnSpc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git merge [branch name]: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Merge a branch to main/master branch</a:t>
            </a:r>
          </a:p>
        </p:txBody>
      </p:sp>
    </p:spTree>
    <p:extLst>
      <p:ext uri="{BB962C8B-B14F-4D97-AF65-F5344CB8AC3E}">
        <p14:creationId xmlns:p14="http://schemas.microsoft.com/office/powerpoint/2010/main" val="5073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8AD61-D034-F03D-14E4-846D7BFB7E1A}"/>
              </a:ext>
            </a:extLst>
          </p:cNvPr>
          <p:cNvSpPr txBox="1"/>
          <p:nvPr/>
        </p:nvSpPr>
        <p:spPr>
          <a:xfrm>
            <a:off x="3763808" y="111509"/>
            <a:ext cx="490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D71B2-BE1F-33DC-BD60-7780D3E28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21950"/>
              </p:ext>
            </p:extLst>
          </p:nvPr>
        </p:nvGraphicFramePr>
        <p:xfrm>
          <a:off x="2068826" y="866974"/>
          <a:ext cx="8095783" cy="3096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46341">
                  <a:extLst>
                    <a:ext uri="{9D8B030D-6E8A-4147-A177-3AD203B41FA5}">
                      <a16:colId xmlns:a16="http://schemas.microsoft.com/office/drawing/2014/main" val="2123808839"/>
                    </a:ext>
                  </a:extLst>
                </a:gridCol>
                <a:gridCol w="1799789">
                  <a:extLst>
                    <a:ext uri="{9D8B030D-6E8A-4147-A177-3AD203B41FA5}">
                      <a16:colId xmlns:a16="http://schemas.microsoft.com/office/drawing/2014/main" val="323353383"/>
                    </a:ext>
                  </a:extLst>
                </a:gridCol>
                <a:gridCol w="4940598">
                  <a:extLst>
                    <a:ext uri="{9D8B030D-6E8A-4147-A177-3AD203B41FA5}">
                      <a16:colId xmlns:a16="http://schemas.microsoft.com/office/drawing/2014/main" val="1350446451"/>
                    </a:ext>
                  </a:extLst>
                </a:gridCol>
                <a:gridCol w="809055">
                  <a:extLst>
                    <a:ext uri="{9D8B030D-6E8A-4147-A177-3AD203B41FA5}">
                      <a16:colId xmlns:a16="http://schemas.microsoft.com/office/drawing/2014/main" val="3311533641"/>
                    </a:ext>
                  </a:extLst>
                </a:gridCol>
              </a:tblGrid>
              <a:tr h="354792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DAY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26881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Git Branches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1hr15min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What are Branches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6083082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 Importance of branching(master &amp; main)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248711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Working with Branches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493334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Editing Branches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594985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Important commands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9907501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Merge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0222305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Types of merge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422575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Git Branches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50min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Detailed types of merge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54211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Merge conflict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4001750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Rebase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0636355"/>
                  </a:ext>
                </a:extLst>
              </a:tr>
              <a:tr h="2280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Alias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3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Day 2: Branching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7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260" y="1088931"/>
            <a:ext cx="5993637" cy="12432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bri,Bold"/>
              </a:rPr>
              <a:t>Introduction to Branching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85D563-FC4A-D48D-0D0E-E90E07AE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808" y="2214166"/>
            <a:ext cx="6525029" cy="2615223"/>
          </a:xfrm>
        </p:spPr>
        <p:txBody>
          <a:bodyPr/>
          <a:lstStyle/>
          <a:p>
            <a:r>
              <a:rPr lang="en-GB" sz="1850" b="1" dirty="0">
                <a:solidFill>
                  <a:schemeClr val="accent2"/>
                </a:solidFill>
                <a:latin typeface="Calibri"/>
              </a:rPr>
              <a:t>● Similar to branch of a tree</a:t>
            </a:r>
          </a:p>
          <a:p>
            <a:endParaRPr lang="en-GB" sz="1850" b="1" dirty="0">
              <a:solidFill>
                <a:schemeClr val="accent2"/>
              </a:solidFill>
              <a:latin typeface="Calibri"/>
            </a:endParaRPr>
          </a:p>
          <a:p>
            <a:r>
              <a:rPr lang="en-GB" sz="1850" b="1" dirty="0">
                <a:solidFill>
                  <a:schemeClr val="accent2"/>
                </a:solidFill>
                <a:latin typeface="Calibri"/>
              </a:rPr>
              <a:t>● Creates copies of programs or objects in</a:t>
            </a:r>
            <a:br>
              <a:rPr lang="en-GB" sz="1850" b="1" dirty="0">
                <a:solidFill>
                  <a:schemeClr val="accent2"/>
                </a:solidFill>
                <a:latin typeface="Calibri"/>
              </a:rPr>
            </a:br>
            <a:r>
              <a:rPr lang="en-GB" sz="1850" b="1" dirty="0">
                <a:solidFill>
                  <a:schemeClr val="accent2"/>
                </a:solidFill>
                <a:latin typeface="Calibri"/>
              </a:rPr>
              <a:t>the development process</a:t>
            </a:r>
            <a:endParaRPr lang="en-US" sz="1850" b="1">
              <a:solidFill>
                <a:schemeClr val="accent2"/>
              </a:solidFill>
              <a:latin typeface="Calibri"/>
            </a:endParaRPr>
          </a:p>
          <a:p>
            <a:endParaRPr lang="en-GB" sz="1850" b="1" dirty="0">
              <a:solidFill>
                <a:schemeClr val="accent2"/>
              </a:solidFill>
              <a:latin typeface="Calibri"/>
            </a:endParaRPr>
          </a:p>
          <a:p>
            <a:r>
              <a:rPr lang="en-GB" sz="1850" b="1" dirty="0">
                <a:solidFill>
                  <a:schemeClr val="accent2"/>
                </a:solidFill>
                <a:latin typeface="Calibri"/>
              </a:rPr>
              <a:t>● Allows you to work in the parallel</a:t>
            </a:r>
            <a:br>
              <a:rPr lang="en-GB" sz="1850" b="1" dirty="0">
                <a:solidFill>
                  <a:schemeClr val="accent2"/>
                </a:solidFill>
                <a:latin typeface="Calibri"/>
              </a:rPr>
            </a:br>
            <a:r>
              <a:rPr lang="en-GB" sz="1850" b="1" dirty="0">
                <a:solidFill>
                  <a:schemeClr val="accent2"/>
                </a:solidFill>
                <a:latin typeface="Calibri"/>
              </a:rPr>
              <a:t>environment</a:t>
            </a:r>
            <a:endParaRPr lang="en-US" sz="1850" b="1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F9E2049-3D76-D15B-9FD2-CB076320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852" y="2218309"/>
            <a:ext cx="3383201" cy="3318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EAC5B-25F6-0EF3-BF53-3517B876BEA3}"/>
              </a:ext>
            </a:extLst>
          </p:cNvPr>
          <p:cNvSpPr txBox="1"/>
          <p:nvPr/>
        </p:nvSpPr>
        <p:spPr>
          <a:xfrm>
            <a:off x="9324543" y="5477134"/>
            <a:ext cx="7455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Trunk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17B2C-AE89-357A-6F3F-08ADA2688328}"/>
              </a:ext>
            </a:extLst>
          </p:cNvPr>
          <p:cNvSpPr txBox="1"/>
          <p:nvPr/>
        </p:nvSpPr>
        <p:spPr>
          <a:xfrm>
            <a:off x="10345987" y="2213168"/>
            <a:ext cx="15869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218209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59025" y="762000"/>
            <a:ext cx="9829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Master and Main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D9B-C4D5-618F-5BE9-F00FA89D23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4875" y="2093579"/>
            <a:ext cx="9601200" cy="4003675"/>
          </a:xfrm>
        </p:spPr>
        <p:txBody>
          <a:bodyPr>
            <a:normAutofit/>
          </a:bodyPr>
          <a:lstStyle/>
          <a:p>
            <a:pPr marL="139700" indent="0" algn="just">
              <a:buNone/>
            </a:pPr>
            <a:endParaRPr lang="en-US" sz="2000" dirty="0"/>
          </a:p>
          <a:p>
            <a:pPr algn="just">
              <a:lnSpc>
                <a:spcPct val="114999"/>
              </a:lnSpc>
              <a:buFont typeface="Poppins" panose="05000000000000000000" pitchFamily="2" charset="2"/>
              <a:buChar char="●"/>
            </a:pPr>
            <a:r>
              <a:rPr lang="en" sz="2000" dirty="0">
                <a:solidFill>
                  <a:schemeClr val="accent2"/>
                </a:solidFill>
              </a:rPr>
              <a:t>If you start a repository both on your local computer and at GitHub, and if the local repository has a branch called master while the GitHub repository has a branch called main , </a:t>
            </a:r>
            <a:r>
              <a:rPr lang="en" sz="2000" b="1" dirty="0">
                <a:solidFill>
                  <a:schemeClr val="accent2"/>
                </a:solidFill>
              </a:rPr>
              <a:t>they are evidently not the same branch</a:t>
            </a:r>
            <a:r>
              <a:rPr lang="en" sz="2000" dirty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algn="just">
              <a:lnSpc>
                <a:spcPct val="114999"/>
              </a:lnSpc>
              <a:buFont typeface="Poppins" panose="05000000000000000000" pitchFamily="2" charset="2"/>
              <a:buChar char="●"/>
            </a:pPr>
            <a:endParaRPr lang="en" sz="2000" dirty="0">
              <a:solidFill>
                <a:schemeClr val="accent2"/>
              </a:solidFill>
            </a:endParaRPr>
          </a:p>
          <a:p>
            <a:pPr marL="0" indent="0" algn="just">
              <a:lnSpc>
                <a:spcPct val="114999"/>
              </a:lnSpc>
              <a:buNone/>
            </a:pPr>
            <a:endParaRPr lang="en-US" sz="2400" dirty="0">
              <a:solidFill>
                <a:schemeClr val="bg1">
                  <a:lumMod val="1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0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6839" y="562831"/>
            <a:ext cx="9829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Main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D9B-C4D5-618F-5BE9-F00FA89D23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92225" y="1861216"/>
            <a:ext cx="10232229" cy="40036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4999"/>
              </a:lnSpc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 Similar to the trunk of the tree</a:t>
            </a:r>
          </a:p>
          <a:p>
            <a:pPr marL="342900" indent="-342900" algn="just">
              <a:lnSpc>
                <a:spcPct val="114999"/>
              </a:lnSpc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Created as soon as you create your repository (default branch)</a:t>
            </a:r>
          </a:p>
          <a:p>
            <a:pPr marL="342900" indent="-342900" algn="just">
              <a:lnSpc>
                <a:spcPct val="114999"/>
              </a:lnSpc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Head points to the last commit you made</a:t>
            </a:r>
          </a:p>
          <a:p>
            <a:pPr marL="342900" indent="-342900" algn="just">
              <a:lnSpc>
                <a:spcPct val="114999"/>
              </a:lnSpc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Moves forward automatically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569A1D-E1EE-F0DC-9420-32C72137FAA1}"/>
              </a:ext>
            </a:extLst>
          </p:cNvPr>
          <p:cNvSpPr/>
          <p:nvPr/>
        </p:nvSpPr>
        <p:spPr>
          <a:xfrm>
            <a:off x="3271131" y="4686861"/>
            <a:ext cx="608409" cy="60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cs typeface="Arial"/>
              </a:rPr>
              <a:t>C1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7286F-130E-6674-C3B1-812869EF7163}"/>
              </a:ext>
            </a:extLst>
          </p:cNvPr>
          <p:cNvSpPr/>
          <p:nvPr/>
        </p:nvSpPr>
        <p:spPr>
          <a:xfrm>
            <a:off x="4291419" y="4687231"/>
            <a:ext cx="608409" cy="60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cs typeface="Arial"/>
              </a:rPr>
              <a:t>C2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E865A-EEDC-449B-823B-E495CDC64A2A}"/>
              </a:ext>
            </a:extLst>
          </p:cNvPr>
          <p:cNvSpPr/>
          <p:nvPr/>
        </p:nvSpPr>
        <p:spPr>
          <a:xfrm>
            <a:off x="5297852" y="4687416"/>
            <a:ext cx="608409" cy="60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cs typeface="Arial"/>
              </a:rPr>
              <a:t>C3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C50C24-D1DD-B38F-2064-7481289DBB38}"/>
              </a:ext>
            </a:extLst>
          </p:cNvPr>
          <p:cNvCxnSpPr/>
          <p:nvPr/>
        </p:nvCxnSpPr>
        <p:spPr>
          <a:xfrm flipH="1">
            <a:off x="3872693" y="4990780"/>
            <a:ext cx="425153" cy="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D4D005-A6B3-B3AB-D25D-F33CD378B453}"/>
              </a:ext>
            </a:extLst>
          </p:cNvPr>
          <p:cNvCxnSpPr>
            <a:cxnSpLocks/>
          </p:cNvCxnSpPr>
          <p:nvPr/>
        </p:nvCxnSpPr>
        <p:spPr>
          <a:xfrm flipH="1">
            <a:off x="4871033" y="4990965"/>
            <a:ext cx="425153" cy="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84E848-62C8-94BE-72B3-698FFA0B341D}"/>
              </a:ext>
            </a:extLst>
          </p:cNvPr>
          <p:cNvSpPr txBox="1"/>
          <p:nvPr/>
        </p:nvSpPr>
        <p:spPr>
          <a:xfrm>
            <a:off x="5022659" y="5543522"/>
            <a:ext cx="16376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Main Branch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39F050-6B34-6EFC-5A85-9098A013D44D}"/>
              </a:ext>
            </a:extLst>
          </p:cNvPr>
          <p:cNvGrpSpPr/>
          <p:nvPr/>
        </p:nvGrpSpPr>
        <p:grpSpPr>
          <a:xfrm>
            <a:off x="5269271" y="4038879"/>
            <a:ext cx="1637607" cy="659442"/>
            <a:chOff x="5269271" y="4038879"/>
            <a:chExt cx="1637607" cy="65944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28B200-301B-6EA4-8FE8-35C93AF99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3699" y="4337879"/>
              <a:ext cx="4466" cy="3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9FC922-4DAE-5833-BD61-F433DDA02773}"/>
                </a:ext>
              </a:extLst>
            </p:cNvPr>
            <p:cNvSpPr txBox="1"/>
            <p:nvPr/>
          </p:nvSpPr>
          <p:spPr>
            <a:xfrm>
              <a:off x="5269271" y="4038879"/>
              <a:ext cx="163760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b="1" dirty="0"/>
                <a:t>Head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B1EAFB-D11A-2C9A-8170-741CA3C47C9F}"/>
              </a:ext>
            </a:extLst>
          </p:cNvPr>
          <p:cNvGrpSpPr/>
          <p:nvPr/>
        </p:nvGrpSpPr>
        <p:grpSpPr>
          <a:xfrm>
            <a:off x="5903306" y="4687416"/>
            <a:ext cx="1001320" cy="608172"/>
            <a:chOff x="5903306" y="4687416"/>
            <a:chExt cx="1001320" cy="6081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2570C9-35CF-4C67-A5B5-2BEF8A662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3306" y="4991150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374268-444D-6A7D-7418-3567453DD04F}"/>
                </a:ext>
              </a:extLst>
            </p:cNvPr>
            <p:cNvSpPr/>
            <p:nvPr/>
          </p:nvSpPr>
          <p:spPr>
            <a:xfrm>
              <a:off x="6296217" y="4687416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C4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C0FE96-ED14-7EA4-1BF8-9EB7B32DAD90}"/>
              </a:ext>
            </a:extLst>
          </p:cNvPr>
          <p:cNvGrpSpPr/>
          <p:nvPr/>
        </p:nvGrpSpPr>
        <p:grpSpPr>
          <a:xfrm>
            <a:off x="6909444" y="4676536"/>
            <a:ext cx="1056897" cy="608172"/>
            <a:chOff x="6909444" y="4676536"/>
            <a:chExt cx="1056897" cy="60817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182498-709E-9642-29CB-07B33A9B9E9F}"/>
                </a:ext>
              </a:extLst>
            </p:cNvPr>
            <p:cNvSpPr/>
            <p:nvPr/>
          </p:nvSpPr>
          <p:spPr>
            <a:xfrm>
              <a:off x="7357932" y="4676536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C5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2220F-D27A-665F-C817-37CDDA47C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9444" y="5002215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E0938D-483D-E392-9B12-4E2CA6763FB1}"/>
              </a:ext>
            </a:extLst>
          </p:cNvPr>
          <p:cNvGrpSpPr/>
          <p:nvPr/>
        </p:nvGrpSpPr>
        <p:grpSpPr>
          <a:xfrm>
            <a:off x="7364079" y="3996305"/>
            <a:ext cx="1637607" cy="676396"/>
            <a:chOff x="7364079" y="3996305"/>
            <a:chExt cx="1637607" cy="6763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87B133-F1CB-1D1C-7735-F52896BE54A0}"/>
                </a:ext>
              </a:extLst>
            </p:cNvPr>
            <p:cNvSpPr txBox="1"/>
            <p:nvPr/>
          </p:nvSpPr>
          <p:spPr>
            <a:xfrm>
              <a:off x="7364079" y="3996305"/>
              <a:ext cx="163760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b="1" dirty="0"/>
                <a:t>Head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A99EAAD-9AE2-692E-2303-C620B1105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0025" y="4312259"/>
              <a:ext cx="4466" cy="3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6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8612" y="816864"/>
            <a:ext cx="9829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Why Branching?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D9B-C4D5-618F-5BE9-F00FA89D23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612" y="2070989"/>
            <a:ext cx="9601200" cy="4003675"/>
          </a:xfrm>
        </p:spPr>
        <p:txBody>
          <a:bodyPr>
            <a:normAutofit/>
          </a:bodyPr>
          <a:lstStyle/>
          <a:p>
            <a:pPr marL="342900" indent="-342900" algn="just"/>
            <a:endParaRPr lang="en-US" sz="2400" dirty="0">
              <a:solidFill>
                <a:srgbClr val="666666"/>
              </a:solidFill>
            </a:endParaRPr>
          </a:p>
          <a:p>
            <a:pPr marL="342900" indent="-342900" algn="just">
              <a:lnSpc>
                <a:spcPct val="114999"/>
              </a:lnSpc>
            </a:pPr>
            <a:endParaRPr lang="en-US" sz="2400" dirty="0">
              <a:solidFill>
                <a:schemeClr val="bg1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41D2B5-61DE-851A-BB19-308D4C41F630}"/>
              </a:ext>
            </a:extLst>
          </p:cNvPr>
          <p:cNvSpPr/>
          <p:nvPr/>
        </p:nvSpPr>
        <p:spPr>
          <a:xfrm>
            <a:off x="2439253" y="3076407"/>
            <a:ext cx="608409" cy="60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cs typeface="Arial"/>
              </a:rPr>
              <a:t>C1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7B344-760F-0DF8-D9AE-77FE2F6C95D1}"/>
              </a:ext>
            </a:extLst>
          </p:cNvPr>
          <p:cNvCxnSpPr/>
          <p:nvPr/>
        </p:nvCxnSpPr>
        <p:spPr>
          <a:xfrm flipH="1">
            <a:off x="3040815" y="3425564"/>
            <a:ext cx="425153" cy="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36FE7-0CE0-4779-F3F5-D95F6B04B936}"/>
              </a:ext>
            </a:extLst>
          </p:cNvPr>
          <p:cNvGrpSpPr/>
          <p:nvPr/>
        </p:nvGrpSpPr>
        <p:grpSpPr>
          <a:xfrm>
            <a:off x="3040815" y="3121644"/>
            <a:ext cx="1066304" cy="608172"/>
            <a:chOff x="3040815" y="3121644"/>
            <a:chExt cx="1066304" cy="6081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902056-2EA0-A9D3-DEDD-24B3A10A972E}"/>
                </a:ext>
              </a:extLst>
            </p:cNvPr>
            <p:cNvCxnSpPr/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8CE2A-DF22-B7A4-3A18-4F9CD9A2DD3F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C2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33F57-C59D-76C3-F168-653D001C94DB}"/>
              </a:ext>
            </a:extLst>
          </p:cNvPr>
          <p:cNvGrpSpPr/>
          <p:nvPr/>
        </p:nvGrpSpPr>
        <p:grpSpPr>
          <a:xfrm>
            <a:off x="4109670" y="3121643"/>
            <a:ext cx="1066304" cy="608172"/>
            <a:chOff x="3040815" y="3121644"/>
            <a:chExt cx="1066304" cy="60817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77461-89AC-E994-2794-128115BDF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6E4C90-5F3A-0F98-6E52-9A9F93068E7B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C3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2D9DAB-095F-1150-7893-DA4837CF5577}"/>
              </a:ext>
            </a:extLst>
          </p:cNvPr>
          <p:cNvGrpSpPr/>
          <p:nvPr/>
        </p:nvGrpSpPr>
        <p:grpSpPr>
          <a:xfrm>
            <a:off x="6252746" y="3076406"/>
            <a:ext cx="1066304" cy="608172"/>
            <a:chOff x="3040815" y="3121644"/>
            <a:chExt cx="1066304" cy="60817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46E4BE-816F-9507-D5DA-FDA82E817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17D3C-8442-4D9F-5B84-7627F2BB7897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C5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1E7A2A-D90A-7F61-D502-FC471F80A87F}"/>
              </a:ext>
            </a:extLst>
          </p:cNvPr>
          <p:cNvGrpSpPr/>
          <p:nvPr/>
        </p:nvGrpSpPr>
        <p:grpSpPr>
          <a:xfrm>
            <a:off x="5167772" y="3103548"/>
            <a:ext cx="1066304" cy="608172"/>
            <a:chOff x="3040815" y="3121644"/>
            <a:chExt cx="1066304" cy="60817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6911AB-EBCD-E66C-B29C-E6363FA32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F5F4B0-A3D4-C3B6-8876-1F9ADFF3DAFB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C4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62B250-2A7B-3305-3DA5-D2D032535393}"/>
              </a:ext>
            </a:extLst>
          </p:cNvPr>
          <p:cNvGrpSpPr/>
          <p:nvPr/>
        </p:nvGrpSpPr>
        <p:grpSpPr>
          <a:xfrm>
            <a:off x="8368780" y="3049263"/>
            <a:ext cx="1066304" cy="608172"/>
            <a:chOff x="3040815" y="3121644"/>
            <a:chExt cx="1066304" cy="60817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5B7E8-1898-4F5F-AD10-B13F7C922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3EF653-85BD-133C-91F3-C04BF82C19F5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C7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5301A-647E-BA03-4EF3-622C9615776F}"/>
              </a:ext>
            </a:extLst>
          </p:cNvPr>
          <p:cNvGrpSpPr/>
          <p:nvPr/>
        </p:nvGrpSpPr>
        <p:grpSpPr>
          <a:xfrm>
            <a:off x="7310934" y="3049264"/>
            <a:ext cx="1066304" cy="608172"/>
            <a:chOff x="3040815" y="3121644"/>
            <a:chExt cx="1066304" cy="60817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8E487D-29BA-38AB-769C-F661812A5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0CFD8D-C6A7-9470-9F81-CE92D84F820E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C6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6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8612" y="816864"/>
            <a:ext cx="9829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Why Branching?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D9B-C4D5-618F-5BE9-F00FA89D23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612" y="2070989"/>
            <a:ext cx="9601200" cy="4003675"/>
          </a:xfrm>
        </p:spPr>
        <p:txBody>
          <a:bodyPr>
            <a:normAutofit/>
          </a:bodyPr>
          <a:lstStyle/>
          <a:p>
            <a:pPr marL="342900" indent="-342900" algn="just"/>
            <a:endParaRPr lang="en-US" sz="2400" dirty="0">
              <a:solidFill>
                <a:srgbClr val="666666"/>
              </a:solidFill>
            </a:endParaRPr>
          </a:p>
          <a:p>
            <a:pPr marL="342900" indent="-342900" algn="just">
              <a:lnSpc>
                <a:spcPct val="114999"/>
              </a:lnSpc>
            </a:pPr>
            <a:endParaRPr lang="en-US" sz="2400" dirty="0">
              <a:solidFill>
                <a:schemeClr val="bg1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41D2B5-61DE-851A-BB19-308D4C41F630}"/>
              </a:ext>
            </a:extLst>
          </p:cNvPr>
          <p:cNvSpPr/>
          <p:nvPr/>
        </p:nvSpPr>
        <p:spPr>
          <a:xfrm>
            <a:off x="2439253" y="3076407"/>
            <a:ext cx="608409" cy="60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cs typeface="Arial"/>
              </a:rPr>
              <a:t>C1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F7B344-760F-0DF8-D9AE-77FE2F6C95D1}"/>
              </a:ext>
            </a:extLst>
          </p:cNvPr>
          <p:cNvCxnSpPr/>
          <p:nvPr/>
        </p:nvCxnSpPr>
        <p:spPr>
          <a:xfrm flipH="1">
            <a:off x="3040815" y="3425564"/>
            <a:ext cx="425153" cy="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36FE7-0CE0-4779-F3F5-D95F6B04B936}"/>
              </a:ext>
            </a:extLst>
          </p:cNvPr>
          <p:cNvGrpSpPr/>
          <p:nvPr/>
        </p:nvGrpSpPr>
        <p:grpSpPr>
          <a:xfrm>
            <a:off x="3040815" y="3121644"/>
            <a:ext cx="1066304" cy="608172"/>
            <a:chOff x="3040815" y="3121644"/>
            <a:chExt cx="1066304" cy="6081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902056-2EA0-A9D3-DEDD-24B3A10A972E}"/>
                </a:ext>
              </a:extLst>
            </p:cNvPr>
            <p:cNvCxnSpPr/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8CE2A-DF22-B7A4-3A18-4F9CD9A2DD3F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C2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33F57-C59D-76C3-F168-653D001C94DB}"/>
              </a:ext>
            </a:extLst>
          </p:cNvPr>
          <p:cNvGrpSpPr/>
          <p:nvPr/>
        </p:nvGrpSpPr>
        <p:grpSpPr>
          <a:xfrm>
            <a:off x="4109670" y="3121643"/>
            <a:ext cx="1066304" cy="608172"/>
            <a:chOff x="3040815" y="3121644"/>
            <a:chExt cx="1066304" cy="60817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77461-89AC-E994-2794-128115BDF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6E4C90-5F3A-0F98-6E52-9A9F93068E7B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C3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62B250-2A7B-3305-3DA5-D2D032535393}"/>
              </a:ext>
            </a:extLst>
          </p:cNvPr>
          <p:cNvGrpSpPr/>
          <p:nvPr/>
        </p:nvGrpSpPr>
        <p:grpSpPr>
          <a:xfrm>
            <a:off x="8368780" y="3049263"/>
            <a:ext cx="1066304" cy="608172"/>
            <a:chOff x="3040815" y="3121644"/>
            <a:chExt cx="1066304" cy="60817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5B7E8-1898-4F5F-AD10-B13F7C922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3EF653-85BD-133C-91F3-C04BF82C19F5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C7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5301A-647E-BA03-4EF3-622C9615776F}"/>
              </a:ext>
            </a:extLst>
          </p:cNvPr>
          <p:cNvGrpSpPr/>
          <p:nvPr/>
        </p:nvGrpSpPr>
        <p:grpSpPr>
          <a:xfrm>
            <a:off x="7310934" y="3049264"/>
            <a:ext cx="1066304" cy="608172"/>
            <a:chOff x="3040815" y="3121644"/>
            <a:chExt cx="1066304" cy="60817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8E487D-29BA-38AB-769C-F661812A5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0CFD8D-C6A7-9470-9F81-CE92D84F820E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C6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AC574E-A603-CC80-E662-F9A5A036E1DA}"/>
              </a:ext>
            </a:extLst>
          </p:cNvPr>
          <p:cNvGrpSpPr/>
          <p:nvPr/>
        </p:nvGrpSpPr>
        <p:grpSpPr>
          <a:xfrm>
            <a:off x="5167772" y="3103548"/>
            <a:ext cx="1066304" cy="608172"/>
            <a:chOff x="5167772" y="3103548"/>
            <a:chExt cx="1066304" cy="6081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1E7A2A-D90A-7F61-D502-FC471F80A87F}"/>
                </a:ext>
              </a:extLst>
            </p:cNvPr>
            <p:cNvGrpSpPr/>
            <p:nvPr/>
          </p:nvGrpSpPr>
          <p:grpSpPr>
            <a:xfrm>
              <a:off x="5167772" y="3103548"/>
              <a:ext cx="1066304" cy="608172"/>
              <a:chOff x="3040815" y="3121644"/>
              <a:chExt cx="1066304" cy="6081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B6911AB-EBCD-E66C-B29C-E6363FA32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815" y="3425564"/>
                <a:ext cx="425153" cy="5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F5F4B0-A3D4-C3B6-8876-1F9ADFF3DAFB}"/>
                  </a:ext>
                </a:extLst>
              </p:cNvPr>
              <p:cNvSpPr/>
              <p:nvPr/>
            </p:nvSpPr>
            <p:spPr>
              <a:xfrm>
                <a:off x="3498710" y="3121644"/>
                <a:ext cx="608409" cy="608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b="1" dirty="0">
                    <a:solidFill>
                      <a:srgbClr val="00B050"/>
                    </a:solidFill>
                    <a:cs typeface="Arial"/>
                  </a:rPr>
                  <a:t>C4</a:t>
                </a:r>
                <a:endParaRPr lang="en-GB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" name="&quot;Not Allowed&quot; Symbol 3">
              <a:extLst>
                <a:ext uri="{FF2B5EF4-FFF2-40B4-BE49-F238E27FC236}">
                  <a16:creationId xmlns:a16="http://schemas.microsoft.com/office/drawing/2014/main" id="{0BB94B2F-D944-9689-85C5-3E10AC7B0C4A}"/>
                </a:ext>
              </a:extLst>
            </p:cNvPr>
            <p:cNvSpPr/>
            <p:nvPr/>
          </p:nvSpPr>
          <p:spPr>
            <a:xfrm>
              <a:off x="5700507" y="3179892"/>
              <a:ext cx="461689" cy="452374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4A25CE-2682-9445-D81E-2EBC1A472960}"/>
              </a:ext>
            </a:extLst>
          </p:cNvPr>
          <p:cNvGrpSpPr/>
          <p:nvPr/>
        </p:nvGrpSpPr>
        <p:grpSpPr>
          <a:xfrm>
            <a:off x="6252746" y="3076406"/>
            <a:ext cx="1066304" cy="608172"/>
            <a:chOff x="6252746" y="3076406"/>
            <a:chExt cx="1066304" cy="6081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2D9DAB-095F-1150-7893-DA4837CF5577}"/>
                </a:ext>
              </a:extLst>
            </p:cNvPr>
            <p:cNvGrpSpPr/>
            <p:nvPr/>
          </p:nvGrpSpPr>
          <p:grpSpPr>
            <a:xfrm>
              <a:off x="6252746" y="3076406"/>
              <a:ext cx="1066304" cy="608172"/>
              <a:chOff x="3040815" y="3121644"/>
              <a:chExt cx="1066304" cy="60817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E46E4BE-816F-9507-D5DA-FDA82E817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815" y="3425564"/>
                <a:ext cx="425153" cy="5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5917D3C-8442-4D9F-5B84-7627F2BB7897}"/>
                  </a:ext>
                </a:extLst>
              </p:cNvPr>
              <p:cNvSpPr/>
              <p:nvPr/>
            </p:nvSpPr>
            <p:spPr>
              <a:xfrm>
                <a:off x="3498710" y="3121644"/>
                <a:ext cx="608409" cy="608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b="1" dirty="0">
                    <a:solidFill>
                      <a:srgbClr val="00B050"/>
                    </a:solidFill>
                    <a:cs typeface="Arial"/>
                  </a:rPr>
                  <a:t>C5</a:t>
                </a:r>
                <a:endParaRPr lang="en-GB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C71B4CC3-08FC-0EAD-250F-5E10356FDAFF}"/>
                </a:ext>
              </a:extLst>
            </p:cNvPr>
            <p:cNvSpPr/>
            <p:nvPr/>
          </p:nvSpPr>
          <p:spPr>
            <a:xfrm>
              <a:off x="6779974" y="3152749"/>
              <a:ext cx="461689" cy="452374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DF-E2B6-192B-BEF6-58FD01861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2412" y="842127"/>
            <a:ext cx="9829800" cy="1066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,Bold"/>
              </a:rPr>
              <a:t>Working with Branches and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D9B-C4D5-618F-5BE9-F00FA89D23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2412" y="2065616"/>
            <a:ext cx="9601200" cy="4003675"/>
          </a:xfrm>
        </p:spPr>
        <p:txBody>
          <a:bodyPr>
            <a:normAutofit/>
          </a:bodyPr>
          <a:lstStyle/>
          <a:p>
            <a:pPr marL="317500" algn="just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libri"/>
              </a:rPr>
              <a:t>If branches were used.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CACBC-ECAF-8997-A56F-4518796BEEB6}"/>
              </a:ext>
            </a:extLst>
          </p:cNvPr>
          <p:cNvGrpSpPr/>
          <p:nvPr/>
        </p:nvGrpSpPr>
        <p:grpSpPr>
          <a:xfrm>
            <a:off x="3732281" y="3745921"/>
            <a:ext cx="2736721" cy="653409"/>
            <a:chOff x="2439253" y="3076407"/>
            <a:chExt cx="2736721" cy="65340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B77101-6F29-1167-0768-972844CA4E6B}"/>
                </a:ext>
              </a:extLst>
            </p:cNvPr>
            <p:cNvSpPr/>
            <p:nvPr/>
          </p:nvSpPr>
          <p:spPr>
            <a:xfrm>
              <a:off x="2439253" y="3076407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C1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FC363F7-413B-9211-3322-9DBBF622FF60}"/>
                </a:ext>
              </a:extLst>
            </p:cNvPr>
            <p:cNvCxnSpPr/>
            <p:nvPr/>
          </p:nvCxnSpPr>
          <p:spPr>
            <a:xfrm flipH="1">
              <a:off x="3040815" y="342556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1BED32-50C6-D74C-B846-1A3D1BDB3E8E}"/>
                </a:ext>
              </a:extLst>
            </p:cNvPr>
            <p:cNvSpPr/>
            <p:nvPr/>
          </p:nvSpPr>
          <p:spPr>
            <a:xfrm>
              <a:off x="3498710" y="3121644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C2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6FEAC4-8633-CADD-FFFF-CE8276418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670" y="3425563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8EA57A-783D-E327-3AF9-8F8B5A912EC1}"/>
                </a:ext>
              </a:extLst>
            </p:cNvPr>
            <p:cNvSpPr/>
            <p:nvPr/>
          </p:nvSpPr>
          <p:spPr>
            <a:xfrm>
              <a:off x="4567565" y="3121643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C3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FE9DB1-9660-91BE-6FF9-CD1E609CFBAB}"/>
              </a:ext>
            </a:extLst>
          </p:cNvPr>
          <p:cNvGrpSpPr/>
          <p:nvPr/>
        </p:nvGrpSpPr>
        <p:grpSpPr>
          <a:xfrm>
            <a:off x="6319426" y="2655940"/>
            <a:ext cx="2649308" cy="1174935"/>
            <a:chOff x="6319426" y="2655940"/>
            <a:chExt cx="2649308" cy="1174935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90A66534-0C87-E37A-5A7F-A3FC5174004F}"/>
                </a:ext>
              </a:extLst>
            </p:cNvPr>
            <p:cNvCxnSpPr/>
            <p:nvPr/>
          </p:nvCxnSpPr>
          <p:spPr>
            <a:xfrm flipH="1">
              <a:off x="6319426" y="3005108"/>
              <a:ext cx="967616" cy="82576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1BA6AC-ED58-FECC-3680-E2154C5429DE}"/>
                </a:ext>
              </a:extLst>
            </p:cNvPr>
            <p:cNvSpPr/>
            <p:nvPr/>
          </p:nvSpPr>
          <p:spPr>
            <a:xfrm>
              <a:off x="7281980" y="2655940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f1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A9665-F8A0-FE4E-EC2C-31E7E9E548E0}"/>
                </a:ext>
              </a:extLst>
            </p:cNvPr>
            <p:cNvCxnSpPr/>
            <p:nvPr/>
          </p:nvCxnSpPr>
          <p:spPr>
            <a:xfrm flipH="1">
              <a:off x="7930412" y="2943770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8A5E79-27D9-2F80-DC2A-05F780D03D9B}"/>
                </a:ext>
              </a:extLst>
            </p:cNvPr>
            <p:cNvSpPr/>
            <p:nvPr/>
          </p:nvSpPr>
          <p:spPr>
            <a:xfrm>
              <a:off x="8360325" y="2656125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f2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9D91A9-355D-C7DE-439D-C3ABF0B423A9}"/>
              </a:ext>
            </a:extLst>
          </p:cNvPr>
          <p:cNvGrpSpPr/>
          <p:nvPr/>
        </p:nvGrpSpPr>
        <p:grpSpPr>
          <a:xfrm>
            <a:off x="6390898" y="4317918"/>
            <a:ext cx="2571912" cy="1071029"/>
            <a:chOff x="6390898" y="4317918"/>
            <a:chExt cx="2571912" cy="107102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F9F789A1-5B18-C83F-22F2-647CA817A2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0898" y="4317918"/>
              <a:ext cx="879051" cy="7253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8F1A21-B1AB-FC34-5262-14EE3BE08D56}"/>
                </a:ext>
              </a:extLst>
            </p:cNvPr>
            <p:cNvSpPr/>
            <p:nvPr/>
          </p:nvSpPr>
          <p:spPr>
            <a:xfrm>
              <a:off x="7287113" y="4780590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F1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51A43E-7716-C9B5-DF73-6CCE09204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2375" y="5068420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A25C6B-6AD0-689F-C735-FEC3A60F5FA3}"/>
                </a:ext>
              </a:extLst>
            </p:cNvPr>
            <p:cNvSpPr/>
            <p:nvPr/>
          </p:nvSpPr>
          <p:spPr>
            <a:xfrm>
              <a:off x="8354401" y="4780775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F2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046FDC-FAD0-0068-1659-047D0546931D}"/>
              </a:ext>
            </a:extLst>
          </p:cNvPr>
          <p:cNvSpPr txBox="1"/>
          <p:nvPr/>
        </p:nvSpPr>
        <p:spPr>
          <a:xfrm>
            <a:off x="7911207" y="1758624"/>
            <a:ext cx="11551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D74CF-35F7-98B7-80AD-B71C9D33D22E}"/>
              </a:ext>
            </a:extLst>
          </p:cNvPr>
          <p:cNvSpPr txBox="1"/>
          <p:nvPr/>
        </p:nvSpPr>
        <p:spPr>
          <a:xfrm>
            <a:off x="7795936" y="5642595"/>
            <a:ext cx="11551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Feature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130A4C-BC60-5555-AAD5-2602DFADE6F5}"/>
              </a:ext>
            </a:extLst>
          </p:cNvPr>
          <p:cNvGrpSpPr/>
          <p:nvPr/>
        </p:nvGrpSpPr>
        <p:grpSpPr>
          <a:xfrm>
            <a:off x="6465348" y="3765542"/>
            <a:ext cx="1035098" cy="608172"/>
            <a:chOff x="6465348" y="3765542"/>
            <a:chExt cx="1035098" cy="60817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D5A910-5DD3-B66F-AACC-C53AB85949D6}"/>
                </a:ext>
              </a:extLst>
            </p:cNvPr>
            <p:cNvCxnSpPr/>
            <p:nvPr/>
          </p:nvCxnSpPr>
          <p:spPr>
            <a:xfrm flipH="1">
              <a:off x="6465348" y="405937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0EC51D-EAE9-5EF6-F801-0595E582666C}"/>
                </a:ext>
              </a:extLst>
            </p:cNvPr>
            <p:cNvSpPr/>
            <p:nvPr/>
          </p:nvSpPr>
          <p:spPr>
            <a:xfrm>
              <a:off x="6892037" y="3765542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C4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F5F4E8-DA7B-46E4-6565-AF407F05B87A}"/>
              </a:ext>
            </a:extLst>
          </p:cNvPr>
          <p:cNvGrpSpPr/>
          <p:nvPr/>
        </p:nvGrpSpPr>
        <p:grpSpPr>
          <a:xfrm>
            <a:off x="7509899" y="3765727"/>
            <a:ext cx="1035098" cy="608172"/>
            <a:chOff x="6465348" y="3765542"/>
            <a:chExt cx="1035098" cy="60817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1325DFC-67A8-209B-112B-03B69C70D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348" y="405937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BBA6D7-60A9-C832-2C21-7266896785C8}"/>
                </a:ext>
              </a:extLst>
            </p:cNvPr>
            <p:cNvSpPr/>
            <p:nvPr/>
          </p:nvSpPr>
          <p:spPr>
            <a:xfrm>
              <a:off x="6892037" y="3765542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C5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FB1E65-ED41-1783-47AF-A43E38FD06C6}"/>
              </a:ext>
            </a:extLst>
          </p:cNvPr>
          <p:cNvGrpSpPr/>
          <p:nvPr/>
        </p:nvGrpSpPr>
        <p:grpSpPr>
          <a:xfrm>
            <a:off x="8538444" y="3765912"/>
            <a:ext cx="1035098" cy="608172"/>
            <a:chOff x="6465348" y="3765542"/>
            <a:chExt cx="1035098" cy="60817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CD1C8CD-3FCB-EEA7-2A3C-AE231AD44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348" y="405937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A09CD89-2A28-0455-6FA2-779568F15C1B}"/>
                </a:ext>
              </a:extLst>
            </p:cNvPr>
            <p:cNvSpPr/>
            <p:nvPr/>
          </p:nvSpPr>
          <p:spPr>
            <a:xfrm>
              <a:off x="6892037" y="3765542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C6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1655A-CFA9-5535-788D-CC45046192EE}"/>
              </a:ext>
            </a:extLst>
          </p:cNvPr>
          <p:cNvGrpSpPr/>
          <p:nvPr/>
        </p:nvGrpSpPr>
        <p:grpSpPr>
          <a:xfrm>
            <a:off x="9578046" y="3766097"/>
            <a:ext cx="1035098" cy="608172"/>
            <a:chOff x="6465348" y="3765542"/>
            <a:chExt cx="1035098" cy="60817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88933B-6E2A-C21B-8424-1F493D3C5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348" y="4059374"/>
              <a:ext cx="425153" cy="5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75AC39-64E1-9DA5-DBED-C9A6E1125EF6}"/>
                </a:ext>
              </a:extLst>
            </p:cNvPr>
            <p:cNvSpPr/>
            <p:nvPr/>
          </p:nvSpPr>
          <p:spPr>
            <a:xfrm>
              <a:off x="6892037" y="3765542"/>
              <a:ext cx="608409" cy="608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solidFill>
                    <a:srgbClr val="00B050"/>
                  </a:solidFill>
                  <a:cs typeface="Arial"/>
                </a:rPr>
                <a:t>C7</a:t>
              </a:r>
              <a:endParaRPr lang="en-GB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BFB68A4-6ED8-0C20-B52F-3CB432457044}"/>
              </a:ext>
            </a:extLst>
          </p:cNvPr>
          <p:cNvCxnSpPr/>
          <p:nvPr/>
        </p:nvCxnSpPr>
        <p:spPr>
          <a:xfrm flipV="1">
            <a:off x="8964346" y="4314471"/>
            <a:ext cx="1146885" cy="847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AB7AB50-7BF0-C39B-4D74-4D0CF46A2B2F}"/>
              </a:ext>
            </a:extLst>
          </p:cNvPr>
          <p:cNvCxnSpPr/>
          <p:nvPr/>
        </p:nvCxnSpPr>
        <p:spPr>
          <a:xfrm>
            <a:off x="8963487" y="2914538"/>
            <a:ext cx="1146884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2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&amp; Mathematics Major For College_ Mathematics by Slidesgo</Template>
  <TotalTime>1154</TotalTime>
  <Words>3423</Words>
  <Application>Microsoft Office PowerPoint</Application>
  <PresentationFormat>Custom</PresentationFormat>
  <Paragraphs>477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Computer Science &amp; Mathematics Major For College: Mathematics by Slidesgo</vt:lpstr>
      <vt:lpstr>Slidesgo Final Pages</vt:lpstr>
      <vt:lpstr>PowerPoint Presentation</vt:lpstr>
      <vt:lpstr>PowerPoint Presentation</vt:lpstr>
      <vt:lpstr>Day 2: Branching</vt:lpstr>
      <vt:lpstr>Introduction to Branching</vt:lpstr>
      <vt:lpstr>Master and Main Branch</vt:lpstr>
      <vt:lpstr>Main Branch</vt:lpstr>
      <vt:lpstr>Why Branching?</vt:lpstr>
      <vt:lpstr>Why Branching?</vt:lpstr>
      <vt:lpstr>Working with Branches and Merge</vt:lpstr>
      <vt:lpstr>Important Branch &amp; Merge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shyam patel</dc:creator>
  <cp:lastModifiedBy>shyam patel</cp:lastModifiedBy>
  <cp:revision>355</cp:revision>
  <dcterms:created xsi:type="dcterms:W3CDTF">2022-09-11T19:24:54Z</dcterms:created>
  <dcterms:modified xsi:type="dcterms:W3CDTF">2022-09-14T15:21:48Z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