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4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E9D14E-565B-4CEC-99F3-858541CA0C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FCC9AB-DBCA-46BB-9EEB-5F26238E69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8769C3-DFAD-4094-B5A7-D860A7D1FDD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31964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02980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/>
          </p:nvPr>
        </p:nvSpPr>
        <p:spPr>
          <a:xfrm>
            <a:off x="60948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/>
          </p:nvPr>
        </p:nvSpPr>
        <p:spPr>
          <a:xfrm>
            <a:off x="431964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61" name="PlaceHolder 7"/>
          <p:cNvSpPr>
            <a:spLocks noGrp="1"/>
          </p:cNvSpPr>
          <p:nvPr>
            <p:ph/>
          </p:nvPr>
        </p:nvSpPr>
        <p:spPr>
          <a:xfrm>
            <a:off x="802980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6F53EB-5669-4454-9F2C-6EA2E203442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0BB4A4-7114-47B1-9602-01A05B3386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2AF8F5-DE89-47B1-A1CF-7BB2D0EB0A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B81434-6F9C-463C-9673-73B8C208DE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7E42FFB-1389-4BD1-8898-E02C7FB67A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3E2EA3C-2B0D-4D9E-B730-410463DBAA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3ABCDD-29C0-4EDB-A5A3-836A1BFECC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B32B4E7-0142-47DD-83A3-2EACBE95E1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6CCAAC-2AAE-4D37-B3CB-EFA5B9F1B9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5A0655-C1E5-4821-8422-FB5182884C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DF1290-4272-48A8-8806-3180D79670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7AE493-DACB-4959-B719-773C782522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3EC9A4-82FD-4EB5-A44B-F906F2166C5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31964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802980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60948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431964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802980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C2C22E-93BC-432E-9AD0-39ECB61A5F2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9D9629-8C85-4C6A-B37C-FBF2CED266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DB4F60-44CB-4132-9F2D-01D63CA9DF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D4D4B0-EFE4-4DD4-B4C0-CA3AF0741D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AFE8D8-7495-436A-BCB5-ED0966DFED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F77E92-CE90-4093-B091-60D302BFA4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31B390-6F25-49B5-BA3E-C4B8F14007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2BDD28-A20F-43E7-8808-CEEED0A596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25" descr=""/>
          <p:cNvPicPr/>
          <p:nvPr/>
        </p:nvPicPr>
        <p:blipFill>
          <a:blip r:embed="rId3">
            <a:lum bright="70000" contrast="-70000"/>
          </a:blip>
          <a:stretch/>
        </p:blipFill>
        <p:spPr>
          <a:xfrm>
            <a:off x="143280" y="116640"/>
            <a:ext cx="11904840" cy="6590160"/>
          </a:xfrm>
          <a:prstGeom prst="rect">
            <a:avLst/>
          </a:prstGeom>
          <a:ln w="0">
            <a:noFill/>
          </a:ln>
        </p:spPr>
      </p:pic>
      <p:pic>
        <p:nvPicPr>
          <p:cNvPr id="1" name="Рисунок 26" descr=""/>
          <p:cNvPicPr/>
          <p:nvPr/>
        </p:nvPicPr>
        <p:blipFill>
          <a:blip r:embed="rId4"/>
          <a:stretch/>
        </p:blipFill>
        <p:spPr>
          <a:xfrm>
            <a:off x="-144720" y="-24120"/>
            <a:ext cx="12481200" cy="1538280"/>
          </a:xfrm>
          <a:prstGeom prst="rect">
            <a:avLst/>
          </a:prstGeom>
          <a:ln w="0">
            <a:noFill/>
          </a:ln>
        </p:spPr>
      </p:pic>
      <p:grpSp>
        <p:nvGrpSpPr>
          <p:cNvPr id="2" name="Группа 76"/>
          <p:cNvGrpSpPr/>
          <p:nvPr/>
        </p:nvGrpSpPr>
        <p:grpSpPr>
          <a:xfrm>
            <a:off x="4197960" y="1074240"/>
            <a:ext cx="3795480" cy="122400"/>
            <a:chOff x="4197960" y="1074240"/>
            <a:chExt cx="3795480" cy="122400"/>
          </a:xfrm>
        </p:grpSpPr>
        <p:sp>
          <p:nvSpPr>
            <p:cNvPr id="3" name="Полилиния 77"/>
            <p:cNvSpPr/>
            <p:nvPr/>
          </p:nvSpPr>
          <p:spPr>
            <a:xfrm>
              <a:off x="4197960" y="1102680"/>
              <a:ext cx="1785600" cy="32400"/>
            </a:xfrm>
            <a:custGeom>
              <a:avLst/>
              <a:gdLst/>
              <a:ahLst/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solidFill>
              <a:srgbClr val="835a2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Полилиния 78"/>
            <p:cNvSpPr/>
            <p:nvPr/>
          </p:nvSpPr>
          <p:spPr>
            <a:xfrm flipV="1">
              <a:off x="4197960" y="1134000"/>
              <a:ext cx="1785600" cy="32400"/>
            </a:xfrm>
            <a:custGeom>
              <a:avLst/>
              <a:gdLst/>
              <a:ahLst/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solidFill>
              <a:srgbClr val="835a2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Овал 79"/>
            <p:cNvSpPr/>
            <p:nvPr/>
          </p:nvSpPr>
          <p:spPr>
            <a:xfrm>
              <a:off x="5949000" y="1103760"/>
              <a:ext cx="79200" cy="62640"/>
            </a:xfrm>
            <a:prstGeom prst="ellipse">
              <a:avLst/>
            </a:prstGeom>
            <a:solidFill>
              <a:srgbClr val="835a2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Овал 80"/>
            <p:cNvSpPr/>
            <p:nvPr/>
          </p:nvSpPr>
          <p:spPr>
            <a:xfrm>
              <a:off x="6034320" y="1074240"/>
              <a:ext cx="154440" cy="122400"/>
            </a:xfrm>
            <a:prstGeom prst="ellipse">
              <a:avLst/>
            </a:prstGeom>
            <a:solidFill>
              <a:srgbClr val="835a2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" name="Группа 81"/>
            <p:cNvGrpSpPr/>
            <p:nvPr/>
          </p:nvGrpSpPr>
          <p:grpSpPr>
            <a:xfrm>
              <a:off x="6189120" y="1101960"/>
              <a:ext cx="1804320" cy="64440"/>
              <a:chOff x="6189120" y="1101960"/>
              <a:chExt cx="1804320" cy="64440"/>
            </a:xfrm>
          </p:grpSpPr>
          <p:sp>
            <p:nvSpPr>
              <p:cNvPr id="8" name="Полилиния 82"/>
              <p:cNvSpPr/>
              <p:nvPr/>
            </p:nvSpPr>
            <p:spPr>
              <a:xfrm flipH="1">
                <a:off x="6233040" y="1101960"/>
                <a:ext cx="1760400" cy="32400"/>
              </a:xfrm>
              <a:custGeom>
                <a:avLst/>
                <a:gdLst/>
                <a:ahLst/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solidFill>
                <a:srgbClr val="835a2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" name="Полилиния 83"/>
              <p:cNvSpPr/>
              <p:nvPr/>
            </p:nvSpPr>
            <p:spPr>
              <a:xfrm flipH="1" flipV="1">
                <a:off x="6233040" y="1134000"/>
                <a:ext cx="1760400" cy="32400"/>
              </a:xfrm>
              <a:custGeom>
                <a:avLst/>
                <a:gdLst/>
                <a:ahLst/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solidFill>
                <a:srgbClr val="835a2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Овал 84"/>
              <p:cNvSpPr/>
              <p:nvPr/>
            </p:nvSpPr>
            <p:spPr>
              <a:xfrm flipH="1">
                <a:off x="6188760" y="1103400"/>
                <a:ext cx="78120" cy="62640"/>
              </a:xfrm>
              <a:prstGeom prst="ellipse">
                <a:avLst/>
              </a:prstGeom>
              <a:solidFill>
                <a:srgbClr val="835a2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1" name="PlaceHolder 1"/>
          <p:cNvSpPr>
            <a:spLocks noGrp="1"/>
          </p:cNvSpPr>
          <p:nvPr>
            <p:ph type="dt" idx="1"/>
          </p:nvPr>
        </p:nvSpPr>
        <p:spPr>
          <a:xfrm>
            <a:off x="578160" y="616536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ftr" idx="2"/>
          </p:nvPr>
        </p:nvSpPr>
        <p:spPr>
          <a:xfrm>
            <a:off x="4133880" y="616536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3"/>
          </p:nvPr>
        </p:nvSpPr>
        <p:spPr>
          <a:xfrm>
            <a:off x="8705880" y="616536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pic>
        <p:nvPicPr>
          <p:cNvPr id="14" name="Рисунок 18" descr=""/>
          <p:cNvPicPr/>
          <p:nvPr/>
        </p:nvPicPr>
        <p:blipFill>
          <a:blip r:embed="rId5">
            <a:lum bright="70000" contrast="-70000"/>
          </a:blip>
          <a:stretch/>
        </p:blipFill>
        <p:spPr>
          <a:xfrm>
            <a:off x="143280" y="116640"/>
            <a:ext cx="11904840" cy="6590160"/>
          </a:xfrm>
          <a:prstGeom prst="rect">
            <a:avLst/>
          </a:prstGeom>
          <a:ln w="0">
            <a:noFill/>
          </a:ln>
        </p:spPr>
      </p:pic>
      <p:grpSp>
        <p:nvGrpSpPr>
          <p:cNvPr id="15" name="Группа 11"/>
          <p:cNvGrpSpPr/>
          <p:nvPr/>
        </p:nvGrpSpPr>
        <p:grpSpPr>
          <a:xfrm>
            <a:off x="3215520" y="3786840"/>
            <a:ext cx="5760720" cy="158040"/>
            <a:chOff x="3215520" y="3786840"/>
            <a:chExt cx="5760720" cy="158040"/>
          </a:xfrm>
        </p:grpSpPr>
        <p:sp>
          <p:nvSpPr>
            <p:cNvPr id="16" name="Полилиния 4"/>
            <p:cNvSpPr/>
            <p:nvPr/>
          </p:nvSpPr>
          <p:spPr>
            <a:xfrm>
              <a:off x="3215520" y="3823920"/>
              <a:ext cx="2710080" cy="42120"/>
            </a:xfrm>
            <a:custGeom>
              <a:avLst/>
              <a:gdLst/>
              <a:ahLst/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solidFill>
              <a:srgbClr val="835a2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Полилиния 9"/>
            <p:cNvSpPr/>
            <p:nvPr/>
          </p:nvSpPr>
          <p:spPr>
            <a:xfrm flipV="1">
              <a:off x="3215520" y="3864240"/>
              <a:ext cx="2710080" cy="42120"/>
            </a:xfrm>
            <a:custGeom>
              <a:avLst/>
              <a:gdLst/>
              <a:ahLst/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solidFill>
              <a:srgbClr val="835a2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Овал 7"/>
            <p:cNvSpPr/>
            <p:nvPr/>
          </p:nvSpPr>
          <p:spPr>
            <a:xfrm>
              <a:off x="5872680" y="3825360"/>
              <a:ext cx="120600" cy="81000"/>
            </a:xfrm>
            <a:prstGeom prst="ellipse">
              <a:avLst/>
            </a:prstGeom>
            <a:solidFill>
              <a:srgbClr val="835a2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Овал 13"/>
            <p:cNvSpPr/>
            <p:nvPr/>
          </p:nvSpPr>
          <p:spPr>
            <a:xfrm>
              <a:off x="6002640" y="3786840"/>
              <a:ext cx="234720" cy="158040"/>
            </a:xfrm>
            <a:prstGeom prst="ellipse">
              <a:avLst/>
            </a:prstGeom>
            <a:solidFill>
              <a:srgbClr val="835a2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0" name="Группа 10"/>
            <p:cNvGrpSpPr/>
            <p:nvPr/>
          </p:nvGrpSpPr>
          <p:grpSpPr>
            <a:xfrm>
              <a:off x="6237720" y="3823200"/>
              <a:ext cx="2738520" cy="82800"/>
              <a:chOff x="6237720" y="3823200"/>
              <a:chExt cx="2738520" cy="82800"/>
            </a:xfrm>
          </p:grpSpPr>
          <p:sp>
            <p:nvSpPr>
              <p:cNvPr id="21" name="Полилиния 14"/>
              <p:cNvSpPr/>
              <p:nvPr/>
            </p:nvSpPr>
            <p:spPr>
              <a:xfrm flipH="1">
                <a:off x="6304320" y="3823200"/>
                <a:ext cx="2671920" cy="42120"/>
              </a:xfrm>
              <a:custGeom>
                <a:avLst/>
                <a:gdLst/>
                <a:ahLst/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solidFill>
                <a:srgbClr val="835a2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" name="Полилиния 16"/>
              <p:cNvSpPr/>
              <p:nvPr/>
            </p:nvSpPr>
            <p:spPr>
              <a:xfrm flipH="1" flipV="1">
                <a:off x="6304320" y="3863520"/>
                <a:ext cx="2671920" cy="42120"/>
              </a:xfrm>
              <a:custGeom>
                <a:avLst/>
                <a:gdLst/>
                <a:ahLst/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solidFill>
                <a:srgbClr val="835a2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" name="Овал 17"/>
              <p:cNvSpPr/>
              <p:nvPr/>
            </p:nvSpPr>
            <p:spPr>
              <a:xfrm flipH="1">
                <a:off x="6237720" y="3825000"/>
                <a:ext cx="118800" cy="81000"/>
              </a:xfrm>
              <a:prstGeom prst="ellipse">
                <a:avLst/>
              </a:prstGeom>
              <a:solidFill>
                <a:srgbClr val="835a2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4" name="PlaceHolder 4"/>
          <p:cNvSpPr>
            <a:spLocks noGrp="1"/>
          </p:cNvSpPr>
          <p:nvPr>
            <p:ph type="title"/>
          </p:nvPr>
        </p:nvSpPr>
        <p:spPr>
          <a:xfrm>
            <a:off x="2087640" y="2608200"/>
            <a:ext cx="8064360" cy="803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spcBef>
                <a:spcPts val="397"/>
              </a:spcBef>
              <a:buNone/>
            </a:pPr>
            <a:r>
              <a:rPr b="1" lang="ru-RU" sz="3200" spc="-1" strike="noStrike">
                <a:solidFill>
                  <a:srgbClr val="6c4315"/>
                </a:solidFill>
                <a:latin typeface="Arial"/>
                <a:ea typeface="Arial"/>
              </a:rPr>
              <a:t>Образец заголовка</a:t>
            </a: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26" strike="noStrike">
                <a:solidFill>
                  <a:srgbClr val="603636"/>
                </a:solidFill>
                <a:latin typeface="Times New Roman"/>
              </a:rPr>
              <a:t>Click to edit the outline text format</a:t>
            </a: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603636"/>
                </a:solidFill>
                <a:latin typeface="Times New Roman"/>
              </a:rPr>
              <a:t>Second Outline Level</a:t>
            </a:r>
            <a:endParaRPr b="0" lang="en-US" sz="2000" spc="-1" strike="noStrike">
              <a:solidFill>
                <a:srgbClr val="603636"/>
              </a:solidFill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835a2d"/>
                </a:solidFill>
                <a:latin typeface="Times New Roman"/>
              </a:rPr>
              <a:t>Third Outline Level</a:t>
            </a:r>
            <a:endParaRPr b="0" lang="en-US" sz="1800" spc="-1" strike="noStrike">
              <a:solidFill>
                <a:srgbClr val="835a2d"/>
              </a:solidFill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603636"/>
                </a:solidFill>
                <a:latin typeface="Times New Roman"/>
              </a:rPr>
              <a:t>Fourth Outline Level</a:t>
            </a:r>
            <a:endParaRPr b="0" lang="en-US" sz="1800" spc="-1" strike="noStrike">
              <a:solidFill>
                <a:srgbClr val="603636"/>
              </a:solidFill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03636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603636"/>
              </a:solidFill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03636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603636"/>
              </a:solidFill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03636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603636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Рисунок 25" descr=""/>
          <p:cNvPicPr/>
          <p:nvPr/>
        </p:nvPicPr>
        <p:blipFill>
          <a:blip r:embed="rId3">
            <a:lum bright="70000" contrast="-70000"/>
          </a:blip>
          <a:stretch/>
        </p:blipFill>
        <p:spPr>
          <a:xfrm>
            <a:off x="143280" y="116640"/>
            <a:ext cx="11904840" cy="6590160"/>
          </a:xfrm>
          <a:prstGeom prst="rect">
            <a:avLst/>
          </a:prstGeom>
          <a:ln w="0">
            <a:noFill/>
          </a:ln>
        </p:spPr>
      </p:pic>
      <p:pic>
        <p:nvPicPr>
          <p:cNvPr id="63" name="Рисунок 26" descr=""/>
          <p:cNvPicPr/>
          <p:nvPr/>
        </p:nvPicPr>
        <p:blipFill>
          <a:blip r:embed="rId4"/>
          <a:stretch/>
        </p:blipFill>
        <p:spPr>
          <a:xfrm>
            <a:off x="-144720" y="-24120"/>
            <a:ext cx="12481200" cy="1538280"/>
          </a:xfrm>
          <a:prstGeom prst="rect">
            <a:avLst/>
          </a:prstGeom>
          <a:ln w="0">
            <a:noFill/>
          </a:ln>
        </p:spPr>
      </p:pic>
      <p:grpSp>
        <p:nvGrpSpPr>
          <p:cNvPr id="64" name="Группа 76"/>
          <p:cNvGrpSpPr/>
          <p:nvPr/>
        </p:nvGrpSpPr>
        <p:grpSpPr>
          <a:xfrm>
            <a:off x="4197960" y="1074240"/>
            <a:ext cx="3795480" cy="122400"/>
            <a:chOff x="4197960" y="1074240"/>
            <a:chExt cx="3795480" cy="122400"/>
          </a:xfrm>
        </p:grpSpPr>
        <p:sp>
          <p:nvSpPr>
            <p:cNvPr id="65" name="Полилиния 77"/>
            <p:cNvSpPr/>
            <p:nvPr/>
          </p:nvSpPr>
          <p:spPr>
            <a:xfrm>
              <a:off x="4197960" y="1102680"/>
              <a:ext cx="1785600" cy="32400"/>
            </a:xfrm>
            <a:custGeom>
              <a:avLst/>
              <a:gdLst/>
              <a:ahLst/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solidFill>
              <a:srgbClr val="835a2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Полилиния 78"/>
            <p:cNvSpPr/>
            <p:nvPr/>
          </p:nvSpPr>
          <p:spPr>
            <a:xfrm flipV="1">
              <a:off x="4197960" y="1134000"/>
              <a:ext cx="1785600" cy="32400"/>
            </a:xfrm>
            <a:custGeom>
              <a:avLst/>
              <a:gdLst/>
              <a:ahLst/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solidFill>
              <a:srgbClr val="835a2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Овал 79"/>
            <p:cNvSpPr/>
            <p:nvPr/>
          </p:nvSpPr>
          <p:spPr>
            <a:xfrm>
              <a:off x="5949000" y="1103760"/>
              <a:ext cx="79200" cy="62640"/>
            </a:xfrm>
            <a:prstGeom prst="ellipse">
              <a:avLst/>
            </a:prstGeom>
            <a:solidFill>
              <a:srgbClr val="835a2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Овал 80"/>
            <p:cNvSpPr/>
            <p:nvPr/>
          </p:nvSpPr>
          <p:spPr>
            <a:xfrm>
              <a:off x="6034320" y="1074240"/>
              <a:ext cx="154440" cy="122400"/>
            </a:xfrm>
            <a:prstGeom prst="ellipse">
              <a:avLst/>
            </a:prstGeom>
            <a:solidFill>
              <a:srgbClr val="835a2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9" name="Группа 81"/>
            <p:cNvGrpSpPr/>
            <p:nvPr/>
          </p:nvGrpSpPr>
          <p:grpSpPr>
            <a:xfrm>
              <a:off x="6189120" y="1101960"/>
              <a:ext cx="1804320" cy="64440"/>
              <a:chOff x="6189120" y="1101960"/>
              <a:chExt cx="1804320" cy="64440"/>
            </a:xfrm>
          </p:grpSpPr>
          <p:sp>
            <p:nvSpPr>
              <p:cNvPr id="70" name="Полилиния 82"/>
              <p:cNvSpPr/>
              <p:nvPr/>
            </p:nvSpPr>
            <p:spPr>
              <a:xfrm flipH="1">
                <a:off x="6233040" y="1101960"/>
                <a:ext cx="1760400" cy="32400"/>
              </a:xfrm>
              <a:custGeom>
                <a:avLst/>
                <a:gdLst/>
                <a:ahLst/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solidFill>
                <a:srgbClr val="835a2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" name="Полилиния 83"/>
              <p:cNvSpPr/>
              <p:nvPr/>
            </p:nvSpPr>
            <p:spPr>
              <a:xfrm flipH="1" flipV="1">
                <a:off x="6233040" y="1134000"/>
                <a:ext cx="1760400" cy="32400"/>
              </a:xfrm>
              <a:custGeom>
                <a:avLst/>
                <a:gdLst/>
                <a:ahLst/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solidFill>
                <a:srgbClr val="835a2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" name="Овал 84"/>
              <p:cNvSpPr/>
              <p:nvPr/>
            </p:nvSpPr>
            <p:spPr>
              <a:xfrm flipH="1">
                <a:off x="6188760" y="1103400"/>
                <a:ext cx="78120" cy="62640"/>
              </a:xfrm>
              <a:prstGeom prst="ellipse">
                <a:avLst/>
              </a:prstGeom>
              <a:solidFill>
                <a:srgbClr val="835a2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3" name="PlaceHolder 1"/>
          <p:cNvSpPr>
            <a:spLocks noGrp="1"/>
          </p:cNvSpPr>
          <p:nvPr>
            <p:ph type="dt" idx="4"/>
          </p:nvPr>
        </p:nvSpPr>
        <p:spPr>
          <a:xfrm>
            <a:off x="578160" y="616536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ftr" idx="5"/>
          </p:nvPr>
        </p:nvSpPr>
        <p:spPr>
          <a:xfrm>
            <a:off x="4133880" y="616536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sldNum" idx="6"/>
          </p:nvPr>
        </p:nvSpPr>
        <p:spPr>
          <a:xfrm>
            <a:off x="8705880" y="616536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spcBef>
                <a:spcPts val="397"/>
              </a:spcBef>
              <a:buNone/>
            </a:pPr>
            <a:r>
              <a:rPr b="1" lang="ru-RU" sz="3200" spc="-1" strike="noStrike">
                <a:solidFill>
                  <a:srgbClr val="6c4315"/>
                </a:solidFill>
                <a:latin typeface="Arial"/>
                <a:ea typeface="Arial"/>
              </a:rPr>
              <a:t>Образец заголовка</a:t>
            </a: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55680" indent="-355680">
              <a:lnSpc>
                <a:spcPct val="100000"/>
              </a:lnSpc>
              <a:spcBef>
                <a:spcPts val="598"/>
              </a:spcBef>
              <a:buClr>
                <a:srgbClr val="873624"/>
              </a:buClr>
              <a:buFont typeface="Wingdings" charset="2"/>
              <a:buChar char=""/>
            </a:pPr>
            <a:r>
              <a:rPr b="0" lang="ru-RU" sz="2800" spc="26" strike="noStrike">
                <a:solidFill>
                  <a:srgbClr val="603636"/>
                </a:solidFill>
                <a:latin typeface="Times New Roman"/>
                <a:ea typeface="Arial"/>
              </a:rPr>
              <a:t>Образец текста</a:t>
            </a: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 lvl="1" marL="903240" indent="-355680">
              <a:lnSpc>
                <a:spcPct val="100000"/>
              </a:lnSpc>
              <a:spcBef>
                <a:spcPts val="1199"/>
              </a:spcBef>
              <a:buClr>
                <a:srgbClr val="873624"/>
              </a:buClr>
              <a:buFont typeface="Courier New"/>
              <a:buChar char="o"/>
            </a:pPr>
            <a:r>
              <a:rPr b="0" lang="ru-RU" sz="2400" spc="-1" strike="noStrike">
                <a:solidFill>
                  <a:srgbClr val="835a2d"/>
                </a:solidFill>
                <a:latin typeface="Times New Roman"/>
                <a:ea typeface="Arial"/>
              </a:rPr>
              <a:t>Второй уровень</a:t>
            </a:r>
            <a:endParaRPr b="0" lang="en-US" sz="2400" spc="-1" strike="noStrike">
              <a:solidFill>
                <a:srgbClr val="603636"/>
              </a:solidFill>
              <a:latin typeface="Times New Roman"/>
            </a:endParaRPr>
          </a:p>
          <a:p>
            <a:pPr lvl="2" marL="1258920" indent="-355680">
              <a:lnSpc>
                <a:spcPct val="100000"/>
              </a:lnSpc>
              <a:spcBef>
                <a:spcPts val="1199"/>
              </a:spcBef>
              <a:buClr>
                <a:srgbClr val="873624"/>
              </a:buClr>
              <a:buFont typeface="Wingdings" charset="2"/>
              <a:buChar char=""/>
            </a:pPr>
            <a:r>
              <a:rPr b="0" lang="ru-RU" sz="2000" spc="-1" strike="noStrike">
                <a:solidFill>
                  <a:srgbClr val="603636"/>
                </a:solidFill>
                <a:latin typeface="Times New Roman"/>
                <a:ea typeface="Arial"/>
              </a:rPr>
              <a:t>Третий уровень</a:t>
            </a:r>
            <a:endParaRPr b="0" lang="en-US" sz="2000" spc="-1" strike="noStrike">
              <a:solidFill>
                <a:srgbClr val="835a2d"/>
              </a:solidFill>
              <a:latin typeface="Times New Roman"/>
            </a:endParaRPr>
          </a:p>
          <a:p>
            <a:pPr lvl="3" marL="1614600" indent="-355680">
              <a:lnSpc>
                <a:spcPct val="100000"/>
              </a:lnSpc>
              <a:spcBef>
                <a:spcPts val="1199"/>
              </a:spcBef>
              <a:buClr>
                <a:srgbClr val="873624"/>
              </a:buClr>
              <a:buFont typeface="Courier New"/>
              <a:buChar char="o"/>
            </a:pPr>
            <a:r>
              <a:rPr b="0" lang="ru-RU" sz="1800" spc="-1" strike="noStrike">
                <a:solidFill>
                  <a:srgbClr val="835a2d"/>
                </a:solidFill>
                <a:latin typeface="Times New Roman"/>
                <a:ea typeface="Arial"/>
              </a:rPr>
              <a:t>Четвертый уровень</a:t>
            </a:r>
            <a:endParaRPr b="0" lang="en-US" sz="1800" spc="-1" strike="noStrike">
              <a:solidFill>
                <a:srgbClr val="603636"/>
              </a:solidFill>
              <a:latin typeface="Times New Roman"/>
            </a:endParaRPr>
          </a:p>
          <a:p>
            <a:pPr lvl="4" marL="2149560" indent="-355680">
              <a:lnSpc>
                <a:spcPct val="100000"/>
              </a:lnSpc>
              <a:spcBef>
                <a:spcPts val="1199"/>
              </a:spcBef>
              <a:buClr>
                <a:srgbClr val="873624"/>
              </a:buClr>
              <a:buFont typeface="Wingdings" charset="2"/>
              <a:buChar char=""/>
            </a:pPr>
            <a:r>
              <a:rPr b="0" lang="ru-RU" sz="1800" spc="-1" strike="noStrike">
                <a:solidFill>
                  <a:srgbClr val="603636"/>
                </a:solidFill>
                <a:latin typeface="Times New Roman"/>
                <a:ea typeface="Arial"/>
              </a:rPr>
              <a:t>Пятый уровень</a:t>
            </a:r>
            <a:endParaRPr b="0" lang="en-US" sz="1800" spc="-1" strike="noStrike">
              <a:solidFill>
                <a:srgbClr val="603636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087640" y="2608200"/>
            <a:ext cx="8064360" cy="803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spcBef>
                <a:spcPts val="397"/>
              </a:spcBef>
              <a:buNone/>
            </a:pPr>
            <a:r>
              <a:rPr b="1" lang="en-US" sz="3200" spc="-1" strike="noStrike">
                <a:solidFill>
                  <a:srgbClr val="6c4315"/>
                </a:solidFill>
                <a:latin typeface="Arial"/>
                <a:ea typeface="Arial"/>
              </a:rPr>
              <a:t>Merging In Git</a:t>
            </a: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3695760" y="4077000"/>
            <a:ext cx="4992120" cy="935640"/>
          </a:xfrm>
          <a:prstGeom prst="rect">
            <a:avLst/>
          </a:prstGeom>
          <a:noFill/>
          <a:ln w="0">
            <a:noFill/>
          </a:ln>
        </p:spPr>
        <p:txBody>
          <a:bodyPr tIns="0" anchor="t">
            <a:noAutofit/>
          </a:bodyPr>
          <a:p>
            <a:pPr algn="ctr">
              <a:lnSpc>
                <a:spcPct val="100000"/>
              </a:lnSpc>
              <a:spcBef>
                <a:spcPts val="598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674616"/>
                </a:solidFill>
                <a:latin typeface="Times New Roman"/>
              </a:rPr>
              <a:t>Presented by</a:t>
            </a:r>
            <a:endParaRPr b="0" lang="en-US" sz="2000" spc="-1" strike="noStrike">
              <a:solidFill>
                <a:srgbClr val="674616"/>
              </a:solidFill>
              <a:latin typeface="Times New Roman"/>
              <a:ea typeface="Arial"/>
            </a:endParaRPr>
          </a:p>
          <a:p>
            <a:pPr algn="ctr">
              <a:lnSpc>
                <a:spcPct val="100000"/>
              </a:lnSpc>
              <a:spcBef>
                <a:spcPts val="598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674616"/>
                </a:solidFill>
                <a:latin typeface="Times New Roman"/>
              </a:rPr>
              <a:t>Prayas Pathak</a:t>
            </a:r>
            <a:endParaRPr b="0" lang="en-US" sz="2000" spc="-1" strike="noStrike">
              <a:solidFill>
                <a:srgbClr val="674616"/>
              </a:solidFill>
              <a:latin typeface="Times New Roman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609480" y="402480"/>
            <a:ext cx="10972440" cy="616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2071080" y="887760"/>
            <a:ext cx="8633880" cy="540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968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spcBef>
                <a:spcPts val="397"/>
              </a:spcBef>
              <a:buNone/>
            </a:pPr>
            <a:r>
              <a:rPr b="1" lang="en-US" sz="3200" spc="-1" strike="noStrike">
                <a:solidFill>
                  <a:srgbClr val="6c4315"/>
                </a:solidFill>
                <a:latin typeface="Arial"/>
                <a:ea typeface="Arial"/>
              </a:rPr>
              <a:t>Merge Conflict</a:t>
            </a: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74280" y="1485360"/>
            <a:ext cx="10972440" cy="48664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73000"/>
          </a:bodyPr>
          <a:p>
            <a:pPr marL="355680" indent="-355680">
              <a:lnSpc>
                <a:spcPct val="100000"/>
              </a:lnSpc>
              <a:spcBef>
                <a:spcPts val="598"/>
              </a:spcBef>
              <a:buClr>
                <a:srgbClr val="873624"/>
              </a:buClr>
              <a:buFont typeface="Wingdings" charset="2"/>
              <a:buChar char=""/>
            </a:pP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Times New Roman"/>
              </a:rPr>
              <a:t>Merge conflicts occurs when the same file has been modified in different branches. The problem is git doesn't now which modification to apply when branches are merged.</a:t>
            </a: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None/>
            </a:pP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 marL="355680" indent="-355680">
              <a:lnSpc>
                <a:spcPct val="100000"/>
              </a:lnSpc>
              <a:spcBef>
                <a:spcPts val="598"/>
              </a:spcBef>
              <a:buClr>
                <a:srgbClr val="873624"/>
              </a:buClr>
              <a:buFont typeface="Wingdings" charset="2"/>
              <a:buChar char=""/>
            </a:pP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Times New Roman"/>
              </a:rPr>
              <a:t>Merge conflicts should be resolved manually.</a:t>
            </a: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None/>
            </a:pP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 marL="355680" indent="-355680">
              <a:lnSpc>
                <a:spcPct val="100000"/>
              </a:lnSpc>
              <a:spcBef>
                <a:spcPts val="598"/>
              </a:spcBef>
              <a:buClr>
                <a:srgbClr val="873624"/>
              </a:buClr>
              <a:buFont typeface="Wingdings" charset="2"/>
              <a:buChar char=""/>
            </a:pP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Times New Roman"/>
              </a:rPr>
              <a:t>Merge conflicts are only possible in three-way merge process.</a:t>
            </a: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None/>
            </a:pP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 marL="355680" indent="-355680">
              <a:lnSpc>
                <a:spcPct val="100000"/>
              </a:lnSpc>
              <a:spcBef>
                <a:spcPts val="598"/>
              </a:spcBef>
              <a:buClr>
                <a:srgbClr val="873624"/>
              </a:buClr>
              <a:buFont typeface="Wingdings" charset="2"/>
              <a:buChar char=""/>
            </a:pP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Times New Roman"/>
              </a:rPr>
              <a:t>During merge conflicts the staging area keeps three versions of the files that are affected by the conflict.</a:t>
            </a: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None/>
            </a:pP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 marL="355680" indent="-355680">
              <a:lnSpc>
                <a:spcPct val="100000"/>
              </a:lnSpc>
              <a:spcBef>
                <a:spcPts val="598"/>
              </a:spcBef>
              <a:buClr>
                <a:srgbClr val="873624"/>
              </a:buClr>
              <a:buFont typeface="Wingdings" charset="2"/>
              <a:buChar char=""/>
            </a:pP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Times New Roman"/>
              </a:rPr>
              <a:t>After resolving the conflicts add the files to the staging area using git add &lt;fileName&gt; command.</a:t>
            </a: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None/>
            </a:pP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 marL="355680" indent="-355680">
              <a:lnSpc>
                <a:spcPct val="100000"/>
              </a:lnSpc>
              <a:spcBef>
                <a:spcPts val="598"/>
              </a:spcBef>
              <a:buClr>
                <a:srgbClr val="873624"/>
              </a:buClr>
              <a:buFont typeface="Wingdings" charset="2"/>
              <a:buChar char=""/>
            </a:pP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Times New Roman"/>
              </a:rPr>
              <a:t>The path to the merge file is located at .git/MERGE_HEAD</a:t>
            </a: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spcBef>
                <a:spcPts val="397"/>
              </a:spcBef>
              <a:buNone/>
            </a:pPr>
            <a:r>
              <a:rPr b="1" lang="en-US" sz="3200" spc="-1" strike="noStrike">
                <a:solidFill>
                  <a:srgbClr val="6c4315"/>
                </a:solidFill>
                <a:latin typeface="Arial"/>
                <a:ea typeface="Arial"/>
              </a:rPr>
              <a:t>Rebasing</a:t>
            </a: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3000"/>
          </a:bodyPr>
          <a:p>
            <a:pPr marL="355680" indent="-355680">
              <a:lnSpc>
                <a:spcPct val="100000"/>
              </a:lnSpc>
              <a:spcBef>
                <a:spcPts val="598"/>
              </a:spcBef>
              <a:buClr>
                <a:srgbClr val="873624"/>
              </a:buClr>
              <a:buFont typeface="Wingdings" charset="2"/>
              <a:buChar char=""/>
            </a:pP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Times New Roman"/>
              </a:rPr>
              <a:t>Rebasing is performed on branches.</a:t>
            </a: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None/>
            </a:pP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 marL="355680" indent="-355680">
              <a:lnSpc>
                <a:spcPct val="100000"/>
              </a:lnSpc>
              <a:spcBef>
                <a:spcPts val="598"/>
              </a:spcBef>
              <a:buClr>
                <a:srgbClr val="873624"/>
              </a:buClr>
              <a:buFont typeface="Wingdings" charset="2"/>
              <a:buChar char=""/>
            </a:pP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Times New Roman"/>
              </a:rPr>
              <a:t>Rewrites history.</a:t>
            </a: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None/>
            </a:pP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 marL="355680" indent="-355680">
              <a:lnSpc>
                <a:spcPct val="100000"/>
              </a:lnSpc>
              <a:spcBef>
                <a:spcPts val="598"/>
              </a:spcBef>
              <a:buClr>
                <a:srgbClr val="873624"/>
              </a:buClr>
              <a:buFont typeface="Wingdings" charset="2"/>
              <a:buChar char=""/>
            </a:pP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Times New Roman"/>
              </a:rPr>
              <a:t>Makes history linear.</a:t>
            </a: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None/>
            </a:pP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 marL="355680" indent="-355680">
              <a:lnSpc>
                <a:spcPct val="100000"/>
              </a:lnSpc>
              <a:spcBef>
                <a:spcPts val="598"/>
              </a:spcBef>
              <a:buClr>
                <a:srgbClr val="873624"/>
              </a:buClr>
              <a:buFont typeface="Wingdings" charset="2"/>
              <a:buChar char=""/>
            </a:pP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Times New Roman"/>
              </a:rPr>
              <a:t>Doesn't keep the entire history of all commits.</a:t>
            </a: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None/>
            </a:pP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 marL="355680" indent="-355680">
              <a:lnSpc>
                <a:spcPct val="100000"/>
              </a:lnSpc>
              <a:spcBef>
                <a:spcPts val="598"/>
              </a:spcBef>
              <a:buClr>
                <a:srgbClr val="873624"/>
              </a:buClr>
              <a:buFont typeface="Wingdings" charset="2"/>
              <a:buChar char=""/>
            </a:pP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Times New Roman"/>
              </a:rPr>
              <a:t>Never use rebasing on main or master branch as it is a destructive operation.</a:t>
            </a: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spcBef>
                <a:spcPts val="397"/>
              </a:spcBef>
              <a:buNone/>
            </a:pPr>
            <a:r>
              <a:rPr b="1" lang="en-US" sz="3200" spc="-1" strike="noStrike">
                <a:solidFill>
                  <a:srgbClr val="6c4315"/>
                </a:solidFill>
                <a:latin typeface="Arial"/>
                <a:ea typeface="Arial"/>
              </a:rPr>
              <a:t>Rebasing Process</a:t>
            </a: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55680" indent="-355680">
              <a:lnSpc>
                <a:spcPct val="100000"/>
              </a:lnSpc>
              <a:spcBef>
                <a:spcPts val="598"/>
              </a:spcBef>
              <a:buClr>
                <a:srgbClr val="873624"/>
              </a:buClr>
              <a:buFont typeface="Wingdings" charset="2"/>
              <a:buChar char=""/>
            </a:pP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Times New Roman"/>
              </a:rPr>
              <a:t>Checkout the branch(feature-1) to be merged.(git checkout feature1)</a:t>
            </a: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None/>
            </a:pP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 marL="355680" indent="-355680">
              <a:lnSpc>
                <a:spcPct val="100000"/>
              </a:lnSpc>
              <a:spcBef>
                <a:spcPts val="598"/>
              </a:spcBef>
              <a:buClr>
                <a:srgbClr val="873624"/>
              </a:buClr>
              <a:buFont typeface="Wingdings" charset="2"/>
              <a:buChar char=""/>
            </a:pP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Times New Roman"/>
              </a:rPr>
              <a:t>Rebase the feature-1 branch on top of the base branch(main branch) (git rebase main)</a:t>
            </a: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None/>
            </a:pP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 marL="355680" indent="-355680">
              <a:lnSpc>
                <a:spcPct val="100000"/>
              </a:lnSpc>
              <a:spcBef>
                <a:spcPts val="598"/>
              </a:spcBef>
              <a:buClr>
                <a:srgbClr val="873624"/>
              </a:buClr>
              <a:buFont typeface="Wingdings" charset="2"/>
              <a:buChar char=""/>
            </a:pP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Times New Roman"/>
              </a:rPr>
              <a:t>Checkout base branch (git checkout main)</a:t>
            </a: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None/>
            </a:pP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 marL="355680" indent="-355680">
              <a:lnSpc>
                <a:spcPct val="100000"/>
              </a:lnSpc>
              <a:spcBef>
                <a:spcPts val="598"/>
              </a:spcBef>
              <a:buClr>
                <a:srgbClr val="873624"/>
              </a:buClr>
              <a:buFont typeface="Wingdings" charset="2"/>
              <a:buChar char=""/>
            </a:pP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Times New Roman"/>
              </a:rPr>
              <a:t>Merge the feature-1 branch into the base branch (git merge feature1)</a:t>
            </a: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609480" y="265320"/>
            <a:ext cx="10972440" cy="616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611640" y="355320"/>
            <a:ext cx="10968480" cy="616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471600" y="355320"/>
            <a:ext cx="11313360" cy="636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spcBef>
                <a:spcPts val="397"/>
              </a:spcBef>
              <a:buNone/>
            </a:pPr>
            <a:r>
              <a:rPr b="1" lang="en-US" sz="3200" spc="-1" strike="noStrike">
                <a:solidFill>
                  <a:srgbClr val="6c4315"/>
                </a:solidFill>
                <a:latin typeface="Arial"/>
                <a:ea typeface="Arial"/>
              </a:rPr>
              <a:t>Alias</a:t>
            </a: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55680" indent="-355680">
              <a:lnSpc>
                <a:spcPct val="100000"/>
              </a:lnSpc>
              <a:spcBef>
                <a:spcPts val="598"/>
              </a:spcBef>
              <a:buClr>
                <a:srgbClr val="873624"/>
              </a:buClr>
              <a:buFont typeface="Wingdings" charset="2"/>
              <a:buChar char=""/>
            </a:pP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Times New Roman"/>
              </a:rPr>
              <a:t>Git aliases are a powerful work flow tool that create shortcuts to frequently used Git commands. </a:t>
            </a: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None/>
            </a:pP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 marL="355680" indent="-355680">
              <a:lnSpc>
                <a:spcPct val="100000"/>
              </a:lnSpc>
              <a:spcBef>
                <a:spcPts val="598"/>
              </a:spcBef>
              <a:buClr>
                <a:srgbClr val="873624"/>
              </a:buClr>
              <a:buFont typeface="Wingdings" charset="2"/>
              <a:buChar char=""/>
            </a:pP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Times New Roman"/>
              </a:rPr>
              <a:t>Using Git aliases will make you a faster and more efficient developer. </a:t>
            </a: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None/>
            </a:pP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 marL="355680" indent="-355680">
              <a:lnSpc>
                <a:spcPct val="100000"/>
              </a:lnSpc>
              <a:spcBef>
                <a:spcPts val="598"/>
              </a:spcBef>
              <a:buClr>
                <a:srgbClr val="873624"/>
              </a:buClr>
              <a:buFont typeface="Wingdings" charset="2"/>
              <a:buChar char=""/>
            </a:pP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Times New Roman"/>
              </a:rPr>
              <a:t>Aliases can be used to wrap a sequence of Git commands into new faux(imitate/false) Git command.</a:t>
            </a: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spcBef>
                <a:spcPts val="397"/>
              </a:spcBef>
              <a:buNone/>
            </a:pPr>
            <a:r>
              <a:rPr b="1" lang="en-US" sz="3200" spc="-1" strike="noStrike">
                <a:solidFill>
                  <a:srgbClr val="6c4315"/>
                </a:solidFill>
                <a:latin typeface="Arial"/>
                <a:ea typeface="Arial"/>
              </a:rPr>
              <a:t>Creating an alias</a:t>
            </a: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buNone/>
              <a:tabLst>
                <a:tab algn="l" pos="0"/>
              </a:tabLst>
            </a:pP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Arial"/>
              </a:rPr>
              <a:t>git config —global alias.st “status -s”</a:t>
            </a: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None/>
              <a:tabLst>
                <a:tab algn="l" pos="0"/>
              </a:tabLst>
            </a:pP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Arial"/>
              </a:rPr>
              <a:t>	</a:t>
            </a: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Arial"/>
              </a:rPr>
              <a:t>Configures the git to run ‘git status’ when ever git st command is </a:t>
            </a: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Arial"/>
              </a:rPr>
              <a:t>	</a:t>
            </a: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Arial"/>
              </a:rPr>
              <a:t>issued by the user. </a:t>
            </a: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None/>
              <a:tabLst>
                <a:tab algn="l" pos="0"/>
              </a:tabLst>
            </a:pP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None/>
              <a:tabLst>
                <a:tab algn="l" pos="0"/>
              </a:tabLst>
            </a:pP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Arial"/>
              </a:rPr>
              <a:t>git config —global alias.lg “log —pretty=format:’%an committed %h.’”</a:t>
            </a: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None/>
              <a:tabLst>
                <a:tab algn="l" pos="0"/>
              </a:tabLst>
            </a:pP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None/>
              <a:tabLst>
                <a:tab algn="l" pos="0"/>
              </a:tabLst>
            </a:pP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Arial"/>
              </a:rPr>
              <a:t>Aliases in git are configured in the .gitconfig file at the [alias] section.</a:t>
            </a: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spcBef>
                <a:spcPts val="397"/>
              </a:spcBef>
              <a:buNone/>
            </a:pPr>
            <a:r>
              <a:rPr b="1" lang="en-US" sz="3200" spc="-1" strike="noStrike">
                <a:solidFill>
                  <a:srgbClr val="6c4315"/>
                </a:solidFill>
                <a:latin typeface="Arial"/>
                <a:ea typeface="Arial"/>
              </a:rPr>
              <a:t>Topics Covered</a:t>
            </a: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55680" indent="-355680">
              <a:lnSpc>
                <a:spcPct val="100000"/>
              </a:lnSpc>
              <a:spcBef>
                <a:spcPts val="598"/>
              </a:spcBef>
              <a:buClr>
                <a:srgbClr val="873624"/>
              </a:buClr>
              <a:buFont typeface="Wingdings" charset="2"/>
              <a:buChar char=""/>
            </a:pP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Arial"/>
              </a:rPr>
              <a:t>Merge</a:t>
            </a: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 marL="355680" indent="-355680">
              <a:lnSpc>
                <a:spcPct val="100000"/>
              </a:lnSpc>
              <a:spcBef>
                <a:spcPts val="598"/>
              </a:spcBef>
              <a:buClr>
                <a:srgbClr val="873624"/>
              </a:buClr>
              <a:buFont typeface="Wingdings" charset="2"/>
              <a:buChar char=""/>
            </a:pP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Arial"/>
              </a:rPr>
              <a:t>Types of Merge</a:t>
            </a: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 marL="355680" indent="-355680">
              <a:lnSpc>
                <a:spcPct val="100000"/>
              </a:lnSpc>
              <a:spcBef>
                <a:spcPts val="598"/>
              </a:spcBef>
              <a:buClr>
                <a:srgbClr val="873624"/>
              </a:buClr>
              <a:buFont typeface="Wingdings" charset="2"/>
              <a:buChar char=""/>
            </a:pP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Arial"/>
              </a:rPr>
              <a:t>Merge Conflict</a:t>
            </a: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 marL="355680" indent="-355680">
              <a:lnSpc>
                <a:spcPct val="100000"/>
              </a:lnSpc>
              <a:spcBef>
                <a:spcPts val="598"/>
              </a:spcBef>
              <a:buClr>
                <a:srgbClr val="873624"/>
              </a:buClr>
              <a:buFont typeface="Wingdings" charset="2"/>
              <a:buChar char=""/>
            </a:pP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Arial"/>
              </a:rPr>
              <a:t>Rebase</a:t>
            </a: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 marL="355680" indent="-355680">
              <a:lnSpc>
                <a:spcPct val="100000"/>
              </a:lnSpc>
              <a:spcBef>
                <a:spcPts val="598"/>
              </a:spcBef>
              <a:buClr>
                <a:srgbClr val="873624"/>
              </a:buClr>
              <a:buFont typeface="Wingdings" charset="2"/>
              <a:buChar char=""/>
            </a:pP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Arial"/>
              </a:rPr>
              <a:t>Aliases</a:t>
            </a: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None/>
              <a:tabLst>
                <a:tab algn="l" pos="0"/>
              </a:tabLst>
            </a:pP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spcBef>
                <a:spcPts val="397"/>
              </a:spcBef>
              <a:buNone/>
            </a:pPr>
            <a:r>
              <a:rPr b="1" lang="en-US" sz="3200" spc="-1" strike="noStrike">
                <a:solidFill>
                  <a:srgbClr val="6c4315"/>
                </a:solidFill>
                <a:latin typeface="Arial"/>
                <a:ea typeface="Arial"/>
              </a:rPr>
              <a:t>Merge</a:t>
            </a: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buNone/>
            </a:pP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None/>
            </a:pP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 marL="355680" indent="-355680">
              <a:lnSpc>
                <a:spcPct val="100000"/>
              </a:lnSpc>
              <a:spcBef>
                <a:spcPts val="598"/>
              </a:spcBef>
              <a:buClr>
                <a:srgbClr val="873624"/>
              </a:buClr>
              <a:buFont typeface="Wingdings" charset="2"/>
              <a:buChar char=""/>
            </a:pP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Arial"/>
              </a:rPr>
              <a:t>Merge or Merging is git’s way of incorporating changes from other branches based on commits made in the branch.</a:t>
            </a: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None/>
              <a:tabLst>
                <a:tab algn="l" pos="0"/>
              </a:tabLst>
            </a:pP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spcBef>
                <a:spcPts val="397"/>
              </a:spcBef>
              <a:buNone/>
            </a:pPr>
            <a:r>
              <a:rPr b="1" lang="en-US" sz="3200" spc="-1" strike="noStrike">
                <a:solidFill>
                  <a:srgbClr val="6c4315"/>
                </a:solidFill>
                <a:latin typeface="Arial"/>
                <a:ea typeface="Arial"/>
              </a:rPr>
              <a:t>Merging Process</a:t>
            </a: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55680" indent="-355680">
              <a:lnSpc>
                <a:spcPct val="100000"/>
              </a:lnSpc>
              <a:spcBef>
                <a:spcPts val="598"/>
              </a:spcBef>
              <a:buClr>
                <a:srgbClr val="873624"/>
              </a:buClr>
              <a:buFont typeface="Wingdings" charset="2"/>
              <a:buChar char=""/>
            </a:pPr>
            <a:r>
              <a:rPr b="0" lang="en-US" sz="2200" spc="26" strike="noStrike">
                <a:solidFill>
                  <a:srgbClr val="24292f"/>
                </a:solidFill>
                <a:latin typeface="Arial"/>
                <a:ea typeface="Arial"/>
              </a:rPr>
              <a:t>Create a new branch from the main branch.</a:t>
            </a:r>
            <a:endParaRPr b="0" lang="en-US" sz="2200" spc="26" strike="noStrike">
              <a:solidFill>
                <a:srgbClr val="603636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None/>
            </a:pPr>
            <a:endParaRPr b="0" lang="en-US" sz="2200" spc="26" strike="noStrike">
              <a:solidFill>
                <a:srgbClr val="603636"/>
              </a:solidFill>
              <a:latin typeface="Times New Roman"/>
            </a:endParaRPr>
          </a:p>
          <a:p>
            <a:pPr marL="355680" indent="-355680">
              <a:lnSpc>
                <a:spcPct val="100000"/>
              </a:lnSpc>
              <a:spcBef>
                <a:spcPts val="598"/>
              </a:spcBef>
              <a:buClr>
                <a:srgbClr val="873624"/>
              </a:buClr>
              <a:buFont typeface="Wingdings" charset="2"/>
              <a:buChar char=""/>
            </a:pPr>
            <a:r>
              <a:rPr b="0" lang="en-US" sz="2200" spc="26" strike="noStrike">
                <a:solidFill>
                  <a:srgbClr val="24292f"/>
                </a:solidFill>
                <a:latin typeface="Arial"/>
                <a:ea typeface="Arial"/>
              </a:rPr>
              <a:t>Checkout the newly created branch and perform some changes. Commit in the newly created branch.</a:t>
            </a:r>
            <a:endParaRPr b="0" lang="en-US" sz="2200" spc="26" strike="noStrike">
              <a:solidFill>
                <a:srgbClr val="603636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None/>
            </a:pPr>
            <a:endParaRPr b="0" lang="en-US" sz="2200" spc="26" strike="noStrike">
              <a:solidFill>
                <a:srgbClr val="603636"/>
              </a:solidFill>
              <a:latin typeface="Times New Roman"/>
            </a:endParaRPr>
          </a:p>
          <a:p>
            <a:pPr marL="355680" indent="-355680">
              <a:lnSpc>
                <a:spcPct val="100000"/>
              </a:lnSpc>
              <a:spcBef>
                <a:spcPts val="598"/>
              </a:spcBef>
              <a:buClr>
                <a:srgbClr val="873624"/>
              </a:buClr>
              <a:buFont typeface="Wingdings" charset="2"/>
              <a:buChar char=""/>
            </a:pPr>
            <a:r>
              <a:rPr b="0" lang="en-US" sz="2200" spc="26" strike="noStrike">
                <a:solidFill>
                  <a:srgbClr val="24292f"/>
                </a:solidFill>
                <a:latin typeface="Arial"/>
                <a:ea typeface="Arial"/>
              </a:rPr>
              <a:t>Checkout main branch(receiving branch)</a:t>
            </a:r>
            <a:endParaRPr b="0" lang="en-US" sz="2200" spc="26" strike="noStrike">
              <a:solidFill>
                <a:srgbClr val="603636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None/>
            </a:pPr>
            <a:endParaRPr b="0" lang="en-US" sz="2200" spc="26" strike="noStrike">
              <a:solidFill>
                <a:srgbClr val="603636"/>
              </a:solidFill>
              <a:latin typeface="Times New Roman"/>
            </a:endParaRPr>
          </a:p>
          <a:p>
            <a:pPr marL="355680" indent="-355680">
              <a:lnSpc>
                <a:spcPct val="100000"/>
              </a:lnSpc>
              <a:spcBef>
                <a:spcPts val="598"/>
              </a:spcBef>
              <a:buClr>
                <a:srgbClr val="873624"/>
              </a:buClr>
              <a:buFont typeface="Wingdings" charset="2"/>
              <a:buChar char=""/>
            </a:pPr>
            <a:r>
              <a:rPr b="0" lang="en-US" sz="2200" spc="26" strike="noStrike">
                <a:solidFill>
                  <a:srgbClr val="24292f"/>
                </a:solidFill>
                <a:latin typeface="Arial"/>
                <a:ea typeface="Arial"/>
              </a:rPr>
              <a:t>Merge the new branch into the main branch and delete the new branch.</a:t>
            </a:r>
            <a:endParaRPr b="0" lang="en-US" sz="2200" spc="26" strike="noStrike">
              <a:solidFill>
                <a:srgbClr val="603636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None/>
            </a:pPr>
            <a:endParaRPr b="0" lang="en-US" sz="2200" spc="26" strike="noStrike">
              <a:solidFill>
                <a:srgbClr val="603636"/>
              </a:solidFill>
              <a:latin typeface="Times New Roman"/>
            </a:endParaRPr>
          </a:p>
          <a:p>
            <a:pPr marL="355680" indent="-355680">
              <a:lnSpc>
                <a:spcPct val="100000"/>
              </a:lnSpc>
              <a:spcBef>
                <a:spcPts val="598"/>
              </a:spcBef>
              <a:buClr>
                <a:srgbClr val="873624"/>
              </a:buClr>
              <a:buFont typeface="Wingdings" charset="2"/>
              <a:buChar char=""/>
            </a:pPr>
            <a:r>
              <a:rPr b="0" lang="en-US" sz="2200" spc="26" strike="noStrike">
                <a:solidFill>
                  <a:srgbClr val="24292f"/>
                </a:solidFill>
                <a:latin typeface="Arial"/>
                <a:ea typeface="Arial"/>
              </a:rPr>
              <a:t>git merge &lt;branchName&gt; merges the specified branch into the main branch.</a:t>
            </a:r>
            <a:endParaRPr b="0" lang="en-US" sz="2200" spc="26" strike="noStrike">
              <a:solidFill>
                <a:srgbClr val="603636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spcBef>
                <a:spcPts val="397"/>
              </a:spcBef>
              <a:buNone/>
            </a:pPr>
            <a:r>
              <a:rPr b="1" lang="en-US" sz="3200" spc="-1" strike="noStrike">
                <a:solidFill>
                  <a:srgbClr val="6c4315"/>
                </a:solidFill>
                <a:latin typeface="Arial"/>
                <a:ea typeface="Arial"/>
              </a:rPr>
              <a:t>Types of Merge</a:t>
            </a: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buNone/>
            </a:pP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None/>
            </a:pP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None/>
            </a:pP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 lvl="4" marL="2149560" indent="-355680">
              <a:lnSpc>
                <a:spcPct val="100000"/>
              </a:lnSpc>
              <a:spcBef>
                <a:spcPts val="1199"/>
              </a:spcBef>
              <a:buClr>
                <a:srgbClr val="873624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603636"/>
                </a:solidFill>
                <a:latin typeface="Times New Roman"/>
                <a:ea typeface="Arial"/>
              </a:rPr>
              <a:t>Fast Forward Merge</a:t>
            </a:r>
            <a:endParaRPr b="0" lang="en-US" sz="2400" spc="-1" strike="noStrike">
              <a:solidFill>
                <a:srgbClr val="603636"/>
              </a:solidFill>
              <a:latin typeface="Times New Roman"/>
            </a:endParaRPr>
          </a:p>
          <a:p>
            <a:pPr lvl="4" marL="2149560" indent="-355680">
              <a:lnSpc>
                <a:spcPct val="100000"/>
              </a:lnSpc>
              <a:spcBef>
                <a:spcPts val="1199"/>
              </a:spcBef>
              <a:buClr>
                <a:srgbClr val="873624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603636"/>
                </a:solidFill>
                <a:latin typeface="Times New Roman"/>
                <a:ea typeface="Arial"/>
              </a:rPr>
              <a:t>Three Way Merge</a:t>
            </a:r>
            <a:endParaRPr b="0" lang="en-US" sz="2400" spc="-1" strike="noStrike">
              <a:solidFill>
                <a:srgbClr val="603636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spcBef>
                <a:spcPts val="397"/>
              </a:spcBef>
              <a:buNone/>
            </a:pPr>
            <a:r>
              <a:rPr b="1" lang="en-US" sz="3200" spc="-1" strike="noStrike">
                <a:solidFill>
                  <a:srgbClr val="6c4315"/>
                </a:solidFill>
                <a:latin typeface="Arial"/>
                <a:ea typeface="Arial"/>
              </a:rPr>
              <a:t>Fast Forward Merge</a:t>
            </a: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buNone/>
            </a:pPr>
            <a:endParaRPr b="0" lang="en-US" sz="2400" spc="26" strike="noStrike">
              <a:solidFill>
                <a:srgbClr val="603636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None/>
            </a:pPr>
            <a:endParaRPr b="0" lang="en-US" sz="2400" spc="26" strike="noStrike">
              <a:solidFill>
                <a:srgbClr val="603636"/>
              </a:solidFill>
              <a:latin typeface="Times New Roman"/>
            </a:endParaRPr>
          </a:p>
          <a:p>
            <a:pPr marL="355680" indent="-355680">
              <a:lnSpc>
                <a:spcPct val="100000"/>
              </a:lnSpc>
              <a:spcBef>
                <a:spcPts val="598"/>
              </a:spcBef>
              <a:buClr>
                <a:srgbClr val="873624"/>
              </a:buClr>
              <a:buFont typeface="Wingdings" charset="2"/>
              <a:buChar char=""/>
            </a:pPr>
            <a:r>
              <a:rPr b="0" lang="en-US" sz="2400" spc="26" strike="noStrike">
                <a:solidFill>
                  <a:srgbClr val="24292f"/>
                </a:solidFill>
                <a:latin typeface="Arial"/>
                <a:ea typeface="Arial"/>
              </a:rPr>
              <a:t>In this merge the HEAD pointer is simply moved from the main branch to the branch that is to be merged.</a:t>
            </a:r>
            <a:endParaRPr b="0" lang="en-US" sz="2400" spc="26" strike="noStrike">
              <a:solidFill>
                <a:srgbClr val="603636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None/>
            </a:pPr>
            <a:endParaRPr b="0" lang="en-US" sz="2400" spc="26" strike="noStrike">
              <a:solidFill>
                <a:srgbClr val="603636"/>
              </a:solidFill>
              <a:latin typeface="Times New Roman"/>
            </a:endParaRPr>
          </a:p>
          <a:p>
            <a:pPr marL="355680" indent="-355680">
              <a:lnSpc>
                <a:spcPct val="100000"/>
              </a:lnSpc>
              <a:spcBef>
                <a:spcPts val="598"/>
              </a:spcBef>
              <a:buClr>
                <a:srgbClr val="873624"/>
              </a:buClr>
              <a:buFont typeface="Wingdings" charset="2"/>
              <a:buChar char=""/>
            </a:pPr>
            <a:r>
              <a:rPr b="0" lang="en-US" sz="2400" spc="26" strike="noStrike">
                <a:solidFill>
                  <a:srgbClr val="24292f"/>
                </a:solidFill>
                <a:latin typeface="Arial"/>
                <a:ea typeface="Arial"/>
              </a:rPr>
              <a:t>In this merge technique there are no further commits in the master branch after the creation of other branch.</a:t>
            </a:r>
            <a:endParaRPr b="0" lang="en-US" sz="2400" spc="26" strike="noStrike">
              <a:solidFill>
                <a:srgbClr val="603636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None/>
            </a:pPr>
            <a:endParaRPr b="0" lang="en-US" sz="2400" spc="26" strike="noStrike">
              <a:solidFill>
                <a:srgbClr val="603636"/>
              </a:solidFill>
              <a:latin typeface="Times New Roman"/>
            </a:endParaRPr>
          </a:p>
          <a:p>
            <a:pPr marL="355680" indent="-355680">
              <a:lnSpc>
                <a:spcPct val="100000"/>
              </a:lnSpc>
              <a:spcBef>
                <a:spcPts val="598"/>
              </a:spcBef>
              <a:buClr>
                <a:srgbClr val="873624"/>
              </a:buClr>
              <a:buFont typeface="Wingdings" charset="2"/>
              <a:buChar char=""/>
            </a:pPr>
            <a:r>
              <a:rPr b="0" lang="en-US" sz="2400" spc="26" strike="noStrike">
                <a:solidFill>
                  <a:srgbClr val="24292f"/>
                </a:solidFill>
                <a:latin typeface="Arial"/>
                <a:ea typeface="Arial"/>
              </a:rPr>
              <a:t>There is no possibility of merge conflict in this merge technique.</a:t>
            </a:r>
            <a:endParaRPr b="0" lang="en-US" sz="2400" spc="26" strike="noStrike">
              <a:solidFill>
                <a:srgbClr val="603636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785880" y="532800"/>
            <a:ext cx="10480320" cy="589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712080" y="403560"/>
            <a:ext cx="10767600" cy="605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spcBef>
                <a:spcPts val="397"/>
              </a:spcBef>
              <a:buNone/>
            </a:pPr>
            <a:r>
              <a:rPr b="1" lang="en-US" sz="3200" spc="-1" strike="noStrike">
                <a:solidFill>
                  <a:srgbClr val="895d1d"/>
                </a:solidFill>
                <a:latin typeface="Arial"/>
                <a:ea typeface="Arial"/>
              </a:rPr>
              <a:t>Three </a:t>
            </a:r>
            <a:r>
              <a:rPr b="1" lang="en-US" sz="3200" spc="-1" strike="noStrike">
                <a:solidFill>
                  <a:srgbClr val="6c4315"/>
                </a:solidFill>
                <a:latin typeface="Arial"/>
                <a:ea typeface="Arial"/>
              </a:rPr>
              <a:t>Way Merge</a:t>
            </a: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55680" indent="-355680">
              <a:lnSpc>
                <a:spcPct val="100000"/>
              </a:lnSpc>
              <a:spcBef>
                <a:spcPts val="598"/>
              </a:spcBef>
              <a:buClr>
                <a:srgbClr val="873624"/>
              </a:buClr>
              <a:buFont typeface="Wingdings" charset="2"/>
              <a:buChar char=""/>
            </a:pP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Arial"/>
              </a:rPr>
              <a:t>In this merge technique the merge is performed based on three commits.</a:t>
            </a: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None/>
              <a:tabLst>
                <a:tab algn="l" pos="0"/>
              </a:tabLst>
            </a:pP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Arial"/>
              </a:rPr>
              <a:t>	</a:t>
            </a: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None/>
              <a:tabLst>
                <a:tab algn="l" pos="0"/>
              </a:tabLst>
            </a:pP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Arial"/>
              </a:rPr>
              <a:t>	</a:t>
            </a: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Arial"/>
              </a:rPr>
              <a:t>1. Ancestor Commit</a:t>
            </a: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None/>
              <a:tabLst>
                <a:tab algn="l" pos="0"/>
              </a:tabLst>
            </a:pP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Arial"/>
              </a:rPr>
              <a:t>	</a:t>
            </a: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Arial"/>
              </a:rPr>
              <a:t>2. Last commit on main branch</a:t>
            </a: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None/>
              <a:tabLst>
                <a:tab algn="l" pos="0"/>
              </a:tabLst>
            </a:pP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Arial"/>
              </a:rPr>
              <a:t>	</a:t>
            </a: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Arial"/>
              </a:rPr>
              <a:t>3. Last commit on the currently checked out branch</a:t>
            </a: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None/>
              <a:tabLst>
                <a:tab algn="l" pos="0"/>
              </a:tabLst>
            </a:pP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None/>
              <a:tabLst>
                <a:tab algn="l" pos="0"/>
              </a:tabLst>
            </a:pPr>
            <a:r>
              <a:rPr b="0" lang="en-US" sz="2800" spc="26" strike="noStrike">
                <a:solidFill>
                  <a:srgbClr val="603636"/>
                </a:solidFill>
                <a:latin typeface="Times New Roman"/>
                <a:ea typeface="Arial"/>
              </a:rPr>
              <a:t>A new commit is created on the main branch i.e the combination of the last commit on the main branch and the last commit on the other branch.</a:t>
            </a:r>
            <a:endParaRPr b="0" lang="en-US" sz="2800" spc="26" strike="noStrike">
              <a:solidFill>
                <a:srgbClr val="603636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LibreOffice/7.3.5.2$Linux_X86_64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2012-12-03T06:56:55Z</dcterms:created>
  <dc:creator/>
  <dc:description/>
  <dc:language>en-US</dc:language>
  <cp:lastModifiedBy/>
  <dcterms:modified xsi:type="dcterms:W3CDTF">2022-09-12T16:47:03Z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19</vt:i4>
  </property>
  <property fmtid="{D5CDD505-2E9C-101B-9397-08002B2CF9AE}" pid="4" name="PresentationFormat">
    <vt:lpwstr>Widescreen</vt:lpwstr>
  </property>
  <property fmtid="{D5CDD505-2E9C-101B-9397-08002B2CF9AE}" pid="5" name="Slides">
    <vt:i4>19</vt:i4>
  </property>
</Properties>
</file>