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 id="2147483793" r:id="rId5"/>
  </p:sldMasterIdLst>
  <p:notesMasterIdLst>
    <p:notesMasterId r:id="rId62"/>
  </p:notesMasterIdLst>
  <p:handoutMasterIdLst>
    <p:handoutMasterId r:id="rId63"/>
  </p:handoutMasterIdLst>
  <p:sldIdLst>
    <p:sldId id="256" r:id="rId6"/>
    <p:sldId id="536" r:id="rId7"/>
    <p:sldId id="544" r:id="rId8"/>
    <p:sldId id="545" r:id="rId9"/>
    <p:sldId id="594" r:id="rId10"/>
    <p:sldId id="539" r:id="rId11"/>
    <p:sldId id="562" r:id="rId12"/>
    <p:sldId id="546" r:id="rId13"/>
    <p:sldId id="548" r:id="rId14"/>
    <p:sldId id="549" r:id="rId15"/>
    <p:sldId id="550" r:id="rId16"/>
    <p:sldId id="547" r:id="rId17"/>
    <p:sldId id="551" r:id="rId18"/>
    <p:sldId id="552" r:id="rId19"/>
    <p:sldId id="553" r:id="rId20"/>
    <p:sldId id="554" r:id="rId21"/>
    <p:sldId id="555" r:id="rId22"/>
    <p:sldId id="556" r:id="rId23"/>
    <p:sldId id="557" r:id="rId24"/>
    <p:sldId id="558" r:id="rId25"/>
    <p:sldId id="564" r:id="rId26"/>
    <p:sldId id="262" r:id="rId27"/>
    <p:sldId id="263" r:id="rId28"/>
    <p:sldId id="571" r:id="rId29"/>
    <p:sldId id="560" r:id="rId30"/>
    <p:sldId id="561" r:id="rId31"/>
    <p:sldId id="563" r:id="rId32"/>
    <p:sldId id="266" r:id="rId33"/>
    <p:sldId id="267" r:id="rId34"/>
    <p:sldId id="566" r:id="rId35"/>
    <p:sldId id="568" r:id="rId36"/>
    <p:sldId id="565" r:id="rId37"/>
    <p:sldId id="595" r:id="rId38"/>
    <p:sldId id="567" r:id="rId39"/>
    <p:sldId id="559" r:id="rId40"/>
    <p:sldId id="572" r:id="rId41"/>
    <p:sldId id="573" r:id="rId42"/>
    <p:sldId id="574" r:id="rId43"/>
    <p:sldId id="575" r:id="rId44"/>
    <p:sldId id="576" r:id="rId45"/>
    <p:sldId id="577" r:id="rId46"/>
    <p:sldId id="578" r:id="rId47"/>
    <p:sldId id="579" r:id="rId48"/>
    <p:sldId id="584" r:id="rId49"/>
    <p:sldId id="583" r:id="rId50"/>
    <p:sldId id="586" r:id="rId51"/>
    <p:sldId id="587" r:id="rId52"/>
    <p:sldId id="588" r:id="rId53"/>
    <p:sldId id="589" r:id="rId54"/>
    <p:sldId id="591" r:id="rId55"/>
    <p:sldId id="592" r:id="rId56"/>
    <p:sldId id="593" r:id="rId57"/>
    <p:sldId id="590" r:id="rId58"/>
    <p:sldId id="585" r:id="rId59"/>
    <p:sldId id="581" r:id="rId60"/>
    <p:sldId id="582" r:id="rId61"/>
  </p:sldIdLst>
  <p:sldSz cx="12188825" cy="6858000"/>
  <p:notesSz cx="6858000" cy="9144000"/>
  <p:custDataLst>
    <p:tags r:id="rId6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816" userDrawn="1">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guide id="21" pos="39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107" d="100"/>
          <a:sy n="107" d="100"/>
        </p:scale>
        <p:origin x="918" y="126"/>
      </p:cViewPr>
      <p:guideLst>
        <p:guide orient="horz" pos="2160"/>
        <p:guide orient="horz" pos="4030"/>
        <p:guide orient="horz" pos="816"/>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 pos="39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9/13/2022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d4e97ef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d4e97ef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dk1"/>
            </a:gs>
            <a:gs pos="100000">
              <a:schemeClr val="lt1"/>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3937" y="1386600"/>
            <a:ext cx="6197186" cy="2610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932">
                <a:solidFill>
                  <a:srgbClr val="191919"/>
                </a:solidFill>
              </a:defRPr>
            </a:lvl1pPr>
            <a:lvl2pPr lvl="1" algn="ctr">
              <a:spcBef>
                <a:spcPts val="0"/>
              </a:spcBef>
              <a:spcAft>
                <a:spcPts val="0"/>
              </a:spcAft>
              <a:buClr>
                <a:srgbClr val="191919"/>
              </a:buClr>
              <a:buSzPts val="5200"/>
              <a:buNone/>
              <a:defRPr sz="6932">
                <a:solidFill>
                  <a:srgbClr val="191919"/>
                </a:solidFill>
              </a:defRPr>
            </a:lvl2pPr>
            <a:lvl3pPr lvl="2" algn="ctr">
              <a:spcBef>
                <a:spcPts val="0"/>
              </a:spcBef>
              <a:spcAft>
                <a:spcPts val="0"/>
              </a:spcAft>
              <a:buClr>
                <a:srgbClr val="191919"/>
              </a:buClr>
              <a:buSzPts val="5200"/>
              <a:buNone/>
              <a:defRPr sz="6932">
                <a:solidFill>
                  <a:srgbClr val="191919"/>
                </a:solidFill>
              </a:defRPr>
            </a:lvl3pPr>
            <a:lvl4pPr lvl="3" algn="ctr">
              <a:spcBef>
                <a:spcPts val="0"/>
              </a:spcBef>
              <a:spcAft>
                <a:spcPts val="0"/>
              </a:spcAft>
              <a:buClr>
                <a:srgbClr val="191919"/>
              </a:buClr>
              <a:buSzPts val="5200"/>
              <a:buNone/>
              <a:defRPr sz="6932">
                <a:solidFill>
                  <a:srgbClr val="191919"/>
                </a:solidFill>
              </a:defRPr>
            </a:lvl4pPr>
            <a:lvl5pPr lvl="4" algn="ctr">
              <a:spcBef>
                <a:spcPts val="0"/>
              </a:spcBef>
              <a:spcAft>
                <a:spcPts val="0"/>
              </a:spcAft>
              <a:buClr>
                <a:srgbClr val="191919"/>
              </a:buClr>
              <a:buSzPts val="5200"/>
              <a:buNone/>
              <a:defRPr sz="6932">
                <a:solidFill>
                  <a:srgbClr val="191919"/>
                </a:solidFill>
              </a:defRPr>
            </a:lvl5pPr>
            <a:lvl6pPr lvl="5" algn="ctr">
              <a:spcBef>
                <a:spcPts val="0"/>
              </a:spcBef>
              <a:spcAft>
                <a:spcPts val="0"/>
              </a:spcAft>
              <a:buClr>
                <a:srgbClr val="191919"/>
              </a:buClr>
              <a:buSzPts val="5200"/>
              <a:buNone/>
              <a:defRPr sz="6932">
                <a:solidFill>
                  <a:srgbClr val="191919"/>
                </a:solidFill>
              </a:defRPr>
            </a:lvl6pPr>
            <a:lvl7pPr lvl="6" algn="ctr">
              <a:spcBef>
                <a:spcPts val="0"/>
              </a:spcBef>
              <a:spcAft>
                <a:spcPts val="0"/>
              </a:spcAft>
              <a:buClr>
                <a:srgbClr val="191919"/>
              </a:buClr>
              <a:buSzPts val="5200"/>
              <a:buNone/>
              <a:defRPr sz="6932">
                <a:solidFill>
                  <a:srgbClr val="191919"/>
                </a:solidFill>
              </a:defRPr>
            </a:lvl7pPr>
            <a:lvl8pPr lvl="7" algn="ctr">
              <a:spcBef>
                <a:spcPts val="0"/>
              </a:spcBef>
              <a:spcAft>
                <a:spcPts val="0"/>
              </a:spcAft>
              <a:buClr>
                <a:srgbClr val="191919"/>
              </a:buClr>
              <a:buSzPts val="5200"/>
              <a:buNone/>
              <a:defRPr sz="6932">
                <a:solidFill>
                  <a:srgbClr val="191919"/>
                </a:solidFill>
              </a:defRPr>
            </a:lvl8pPr>
            <a:lvl9pPr lvl="8" algn="ctr">
              <a:spcBef>
                <a:spcPts val="0"/>
              </a:spcBef>
              <a:spcAft>
                <a:spcPts val="0"/>
              </a:spcAft>
              <a:buClr>
                <a:srgbClr val="191919"/>
              </a:buClr>
              <a:buSzPts val="5200"/>
              <a:buNone/>
              <a:defRPr sz="6932">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5233936" y="4497400"/>
            <a:ext cx="3540678" cy="97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399">
                <a:solidFill>
                  <a:srgbClr val="666666"/>
                </a:solidFill>
              </a:defRPr>
            </a:lvl1pPr>
            <a:lvl2pPr lvl="1" algn="ctr">
              <a:lnSpc>
                <a:spcPct val="100000"/>
              </a:lnSpc>
              <a:spcBef>
                <a:spcPts val="0"/>
              </a:spcBef>
              <a:spcAft>
                <a:spcPts val="0"/>
              </a:spcAft>
              <a:buSzPts val="1800"/>
              <a:buNone/>
              <a:defRPr sz="2399"/>
            </a:lvl2pPr>
            <a:lvl3pPr lvl="2" algn="ctr">
              <a:lnSpc>
                <a:spcPct val="100000"/>
              </a:lnSpc>
              <a:spcBef>
                <a:spcPts val="0"/>
              </a:spcBef>
              <a:spcAft>
                <a:spcPts val="0"/>
              </a:spcAft>
              <a:buSzPts val="1800"/>
              <a:buNone/>
              <a:defRPr sz="2399"/>
            </a:lvl3pPr>
            <a:lvl4pPr lvl="3" algn="ctr">
              <a:lnSpc>
                <a:spcPct val="100000"/>
              </a:lnSpc>
              <a:spcBef>
                <a:spcPts val="0"/>
              </a:spcBef>
              <a:spcAft>
                <a:spcPts val="0"/>
              </a:spcAft>
              <a:buSzPts val="1800"/>
              <a:buNone/>
              <a:defRPr sz="2399"/>
            </a:lvl4pPr>
            <a:lvl5pPr lvl="4" algn="ctr">
              <a:lnSpc>
                <a:spcPct val="100000"/>
              </a:lnSpc>
              <a:spcBef>
                <a:spcPts val="0"/>
              </a:spcBef>
              <a:spcAft>
                <a:spcPts val="0"/>
              </a:spcAft>
              <a:buSzPts val="1800"/>
              <a:buNone/>
              <a:defRPr sz="2399"/>
            </a:lvl5pPr>
            <a:lvl6pPr lvl="5" algn="ctr">
              <a:lnSpc>
                <a:spcPct val="100000"/>
              </a:lnSpc>
              <a:spcBef>
                <a:spcPts val="0"/>
              </a:spcBef>
              <a:spcAft>
                <a:spcPts val="0"/>
              </a:spcAft>
              <a:buSzPts val="1800"/>
              <a:buNone/>
              <a:defRPr sz="2399"/>
            </a:lvl6pPr>
            <a:lvl7pPr lvl="6" algn="ctr">
              <a:lnSpc>
                <a:spcPct val="100000"/>
              </a:lnSpc>
              <a:spcBef>
                <a:spcPts val="0"/>
              </a:spcBef>
              <a:spcAft>
                <a:spcPts val="0"/>
              </a:spcAft>
              <a:buSzPts val="1800"/>
              <a:buNone/>
              <a:defRPr sz="2399"/>
            </a:lvl7pPr>
            <a:lvl8pPr lvl="7" algn="ctr">
              <a:lnSpc>
                <a:spcPct val="100000"/>
              </a:lnSpc>
              <a:spcBef>
                <a:spcPts val="0"/>
              </a:spcBef>
              <a:spcAft>
                <a:spcPts val="0"/>
              </a:spcAft>
              <a:buSzPts val="1800"/>
              <a:buNone/>
              <a:defRPr sz="2399"/>
            </a:lvl8pPr>
            <a:lvl9pPr lvl="8" algn="ctr">
              <a:lnSpc>
                <a:spcPct val="100000"/>
              </a:lnSpc>
              <a:spcBef>
                <a:spcPts val="0"/>
              </a:spcBef>
              <a:spcAft>
                <a:spcPts val="0"/>
              </a:spcAft>
              <a:buSzPts val="1800"/>
              <a:buNone/>
              <a:defRPr sz="2399"/>
            </a:lvl9pPr>
          </a:lstStyle>
          <a:p>
            <a:r>
              <a:rPr lang="en-US"/>
              <a:t>Click to edit Master subtitle style</a:t>
            </a:r>
            <a:endParaRPr/>
          </a:p>
        </p:txBody>
      </p:sp>
      <p:sp>
        <p:nvSpPr>
          <p:cNvPr id="11" name="Google Shape;11;p2"/>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2" name="Google Shape;12;p2"/>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5182921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chemeClr val="dk1"/>
            </a:gs>
            <a:gs pos="100000">
              <a:schemeClr val="lt1"/>
            </a:gs>
          </a:gsLst>
          <a:lin ang="5400700" scaled="0"/>
        </a:gra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4427480" y="1845951"/>
            <a:ext cx="6810626" cy="20916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13330">
                <a:solidFill>
                  <a:schemeClr val="lt2"/>
                </a:solidFill>
              </a:defRPr>
            </a:lvl1pPr>
            <a:lvl2pPr lvl="1" algn="ctr">
              <a:spcBef>
                <a:spcPts val="0"/>
              </a:spcBef>
              <a:spcAft>
                <a:spcPts val="0"/>
              </a:spcAft>
              <a:buSzPts val="9600"/>
              <a:buNone/>
              <a:defRPr sz="12797"/>
            </a:lvl2pPr>
            <a:lvl3pPr lvl="2" algn="ctr">
              <a:spcBef>
                <a:spcPts val="0"/>
              </a:spcBef>
              <a:spcAft>
                <a:spcPts val="0"/>
              </a:spcAft>
              <a:buSzPts val="9600"/>
              <a:buNone/>
              <a:defRPr sz="12797"/>
            </a:lvl3pPr>
            <a:lvl4pPr lvl="3" algn="ctr">
              <a:spcBef>
                <a:spcPts val="0"/>
              </a:spcBef>
              <a:spcAft>
                <a:spcPts val="0"/>
              </a:spcAft>
              <a:buSzPts val="9600"/>
              <a:buNone/>
              <a:defRPr sz="12797"/>
            </a:lvl4pPr>
            <a:lvl5pPr lvl="4" algn="ctr">
              <a:spcBef>
                <a:spcPts val="0"/>
              </a:spcBef>
              <a:spcAft>
                <a:spcPts val="0"/>
              </a:spcAft>
              <a:buSzPts val="9600"/>
              <a:buNone/>
              <a:defRPr sz="12797"/>
            </a:lvl5pPr>
            <a:lvl6pPr lvl="5" algn="ctr">
              <a:spcBef>
                <a:spcPts val="0"/>
              </a:spcBef>
              <a:spcAft>
                <a:spcPts val="0"/>
              </a:spcAft>
              <a:buSzPts val="9600"/>
              <a:buNone/>
              <a:defRPr sz="12797"/>
            </a:lvl6pPr>
            <a:lvl7pPr lvl="6" algn="ctr">
              <a:spcBef>
                <a:spcPts val="0"/>
              </a:spcBef>
              <a:spcAft>
                <a:spcPts val="0"/>
              </a:spcAft>
              <a:buSzPts val="9600"/>
              <a:buNone/>
              <a:defRPr sz="12797"/>
            </a:lvl7pPr>
            <a:lvl8pPr lvl="7" algn="ctr">
              <a:spcBef>
                <a:spcPts val="0"/>
              </a:spcBef>
              <a:spcAft>
                <a:spcPts val="0"/>
              </a:spcAft>
              <a:buSzPts val="9600"/>
              <a:buNone/>
              <a:defRPr sz="12797"/>
            </a:lvl8pPr>
            <a:lvl9pPr lvl="8" algn="ctr">
              <a:spcBef>
                <a:spcPts val="0"/>
              </a:spcBef>
              <a:spcAft>
                <a:spcPts val="0"/>
              </a:spcAft>
              <a:buSzPts val="9600"/>
              <a:buNone/>
              <a:defRPr sz="12797"/>
            </a:lvl9pPr>
          </a:lstStyle>
          <a:p>
            <a:r>
              <a:t>xx%</a:t>
            </a:r>
          </a:p>
        </p:txBody>
      </p:sp>
      <p:sp>
        <p:nvSpPr>
          <p:cNvPr id="62" name="Google Shape;62;p11"/>
          <p:cNvSpPr txBox="1">
            <a:spLocks noGrp="1"/>
          </p:cNvSpPr>
          <p:nvPr>
            <p:ph type="subTitle" idx="1"/>
          </p:nvPr>
        </p:nvSpPr>
        <p:spPr>
          <a:xfrm>
            <a:off x="4427480" y="4249851"/>
            <a:ext cx="6810626"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63" name="Google Shape;63;p11"/>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64" name="Google Shape;64;p11"/>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65" name="Google Shape;65;p11"/>
          <p:cNvSpPr/>
          <p:nvPr/>
        </p:nvSpPr>
        <p:spPr>
          <a:xfrm>
            <a:off x="8355257" y="5626567"/>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66" name="Google Shape;66;p11"/>
          <p:cNvSpPr/>
          <p:nvPr/>
        </p:nvSpPr>
        <p:spPr>
          <a:xfrm>
            <a:off x="6839252" y="6074767"/>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0841080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extLst>
      <p:ext uri="{BB962C8B-B14F-4D97-AF65-F5344CB8AC3E}">
        <p14:creationId xmlns:p14="http://schemas.microsoft.com/office/powerpoint/2010/main" val="349372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chemeClr val="dk1"/>
            </a:gs>
            <a:gs pos="100000">
              <a:schemeClr val="lt1"/>
            </a:gs>
          </a:gsLst>
          <a:lin ang="10800025" scaled="0"/>
        </a:gra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2362668" y="2206300"/>
            <a:ext cx="3517084" cy="47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70" name="Google Shape;70;p13"/>
          <p:cNvSpPr txBox="1">
            <a:spLocks noGrp="1"/>
          </p:cNvSpPr>
          <p:nvPr>
            <p:ph type="subTitle" idx="1"/>
          </p:nvPr>
        </p:nvSpPr>
        <p:spPr>
          <a:xfrm>
            <a:off x="2362668" y="2683987"/>
            <a:ext cx="3517084" cy="69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 name="Google Shape;71;p13"/>
          <p:cNvSpPr txBox="1">
            <a:spLocks noGrp="1"/>
          </p:cNvSpPr>
          <p:nvPr>
            <p:ph type="title" idx="2"/>
          </p:nvPr>
        </p:nvSpPr>
        <p:spPr>
          <a:xfrm>
            <a:off x="7298015" y="2206300"/>
            <a:ext cx="3517084" cy="47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72" name="Google Shape;72;p13"/>
          <p:cNvSpPr txBox="1">
            <a:spLocks noGrp="1"/>
          </p:cNvSpPr>
          <p:nvPr>
            <p:ph type="subTitle" idx="3"/>
          </p:nvPr>
        </p:nvSpPr>
        <p:spPr>
          <a:xfrm>
            <a:off x="7298015" y="2683987"/>
            <a:ext cx="3517084" cy="69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 name="Google Shape;73;p13"/>
          <p:cNvSpPr txBox="1">
            <a:spLocks noGrp="1"/>
          </p:cNvSpPr>
          <p:nvPr>
            <p:ph type="title" idx="4" hasCustomPrompt="1"/>
          </p:nvPr>
        </p:nvSpPr>
        <p:spPr>
          <a:xfrm>
            <a:off x="1373726" y="2206300"/>
            <a:ext cx="887369" cy="47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732">
                <a:solidFill>
                  <a:schemeClr val="lt2"/>
                </a:solidFill>
              </a:defRPr>
            </a:lvl1pPr>
            <a:lvl2pPr lvl="1" rtl="0">
              <a:spcBef>
                <a:spcPts val="0"/>
              </a:spcBef>
              <a:spcAft>
                <a:spcPts val="0"/>
              </a:spcAft>
              <a:buSzPts val="3000"/>
              <a:buNone/>
              <a:defRPr sz="3999"/>
            </a:lvl2pPr>
            <a:lvl3pPr lvl="2" rtl="0">
              <a:spcBef>
                <a:spcPts val="0"/>
              </a:spcBef>
              <a:spcAft>
                <a:spcPts val="0"/>
              </a:spcAft>
              <a:buSzPts val="3000"/>
              <a:buNone/>
              <a:defRPr sz="3999"/>
            </a:lvl3pPr>
            <a:lvl4pPr lvl="3" rtl="0">
              <a:spcBef>
                <a:spcPts val="0"/>
              </a:spcBef>
              <a:spcAft>
                <a:spcPts val="0"/>
              </a:spcAft>
              <a:buSzPts val="3000"/>
              <a:buNone/>
              <a:defRPr sz="3999"/>
            </a:lvl4pPr>
            <a:lvl5pPr lvl="4" rtl="0">
              <a:spcBef>
                <a:spcPts val="0"/>
              </a:spcBef>
              <a:spcAft>
                <a:spcPts val="0"/>
              </a:spcAft>
              <a:buSzPts val="3000"/>
              <a:buNone/>
              <a:defRPr sz="3999"/>
            </a:lvl5pPr>
            <a:lvl6pPr lvl="5" rtl="0">
              <a:spcBef>
                <a:spcPts val="0"/>
              </a:spcBef>
              <a:spcAft>
                <a:spcPts val="0"/>
              </a:spcAft>
              <a:buSzPts val="3000"/>
              <a:buNone/>
              <a:defRPr sz="3999"/>
            </a:lvl6pPr>
            <a:lvl7pPr lvl="6" rtl="0">
              <a:spcBef>
                <a:spcPts val="0"/>
              </a:spcBef>
              <a:spcAft>
                <a:spcPts val="0"/>
              </a:spcAft>
              <a:buSzPts val="3000"/>
              <a:buNone/>
              <a:defRPr sz="3999"/>
            </a:lvl7pPr>
            <a:lvl8pPr lvl="7" rtl="0">
              <a:spcBef>
                <a:spcPts val="0"/>
              </a:spcBef>
              <a:spcAft>
                <a:spcPts val="0"/>
              </a:spcAft>
              <a:buSzPts val="3000"/>
              <a:buNone/>
              <a:defRPr sz="3999"/>
            </a:lvl8pPr>
            <a:lvl9pPr lvl="8" rtl="0">
              <a:spcBef>
                <a:spcPts val="0"/>
              </a:spcBef>
              <a:spcAft>
                <a:spcPts val="0"/>
              </a:spcAft>
              <a:buSzPts val="3000"/>
              <a:buNone/>
              <a:defRPr sz="3999"/>
            </a:lvl9pPr>
          </a:lstStyle>
          <a:p>
            <a:r>
              <a:t>xx%</a:t>
            </a:r>
          </a:p>
        </p:txBody>
      </p:sp>
      <p:sp>
        <p:nvSpPr>
          <p:cNvPr id="74" name="Google Shape;74;p13"/>
          <p:cNvSpPr txBox="1">
            <a:spLocks noGrp="1"/>
          </p:cNvSpPr>
          <p:nvPr>
            <p:ph type="title" idx="5" hasCustomPrompt="1"/>
          </p:nvPr>
        </p:nvSpPr>
        <p:spPr>
          <a:xfrm>
            <a:off x="6309074" y="2206300"/>
            <a:ext cx="887369" cy="47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732">
                <a:solidFill>
                  <a:schemeClr val="lt2"/>
                </a:solidFill>
              </a:defRPr>
            </a:lvl1pPr>
            <a:lvl2pPr lvl="1" rtl="0">
              <a:spcBef>
                <a:spcPts val="0"/>
              </a:spcBef>
              <a:spcAft>
                <a:spcPts val="0"/>
              </a:spcAft>
              <a:buSzPts val="3000"/>
              <a:buNone/>
              <a:defRPr sz="3999"/>
            </a:lvl2pPr>
            <a:lvl3pPr lvl="2" rtl="0">
              <a:spcBef>
                <a:spcPts val="0"/>
              </a:spcBef>
              <a:spcAft>
                <a:spcPts val="0"/>
              </a:spcAft>
              <a:buSzPts val="3000"/>
              <a:buNone/>
              <a:defRPr sz="3999"/>
            </a:lvl3pPr>
            <a:lvl4pPr lvl="3" rtl="0">
              <a:spcBef>
                <a:spcPts val="0"/>
              </a:spcBef>
              <a:spcAft>
                <a:spcPts val="0"/>
              </a:spcAft>
              <a:buSzPts val="3000"/>
              <a:buNone/>
              <a:defRPr sz="3999"/>
            </a:lvl4pPr>
            <a:lvl5pPr lvl="4" rtl="0">
              <a:spcBef>
                <a:spcPts val="0"/>
              </a:spcBef>
              <a:spcAft>
                <a:spcPts val="0"/>
              </a:spcAft>
              <a:buSzPts val="3000"/>
              <a:buNone/>
              <a:defRPr sz="3999"/>
            </a:lvl5pPr>
            <a:lvl6pPr lvl="5" rtl="0">
              <a:spcBef>
                <a:spcPts val="0"/>
              </a:spcBef>
              <a:spcAft>
                <a:spcPts val="0"/>
              </a:spcAft>
              <a:buSzPts val="3000"/>
              <a:buNone/>
              <a:defRPr sz="3999"/>
            </a:lvl6pPr>
            <a:lvl7pPr lvl="6" rtl="0">
              <a:spcBef>
                <a:spcPts val="0"/>
              </a:spcBef>
              <a:spcAft>
                <a:spcPts val="0"/>
              </a:spcAft>
              <a:buSzPts val="3000"/>
              <a:buNone/>
              <a:defRPr sz="3999"/>
            </a:lvl7pPr>
            <a:lvl8pPr lvl="7" rtl="0">
              <a:spcBef>
                <a:spcPts val="0"/>
              </a:spcBef>
              <a:spcAft>
                <a:spcPts val="0"/>
              </a:spcAft>
              <a:buSzPts val="3000"/>
              <a:buNone/>
              <a:defRPr sz="3999"/>
            </a:lvl8pPr>
            <a:lvl9pPr lvl="8" rtl="0">
              <a:spcBef>
                <a:spcPts val="0"/>
              </a:spcBef>
              <a:spcAft>
                <a:spcPts val="0"/>
              </a:spcAft>
              <a:buSzPts val="3000"/>
              <a:buNone/>
              <a:defRPr sz="3999"/>
            </a:lvl9pPr>
          </a:lstStyle>
          <a:p>
            <a:r>
              <a:t>xx%</a:t>
            </a:r>
          </a:p>
        </p:txBody>
      </p:sp>
      <p:sp>
        <p:nvSpPr>
          <p:cNvPr id="75" name="Google Shape;75;p13"/>
          <p:cNvSpPr txBox="1">
            <a:spLocks noGrp="1"/>
          </p:cNvSpPr>
          <p:nvPr>
            <p:ph type="title" idx="6"/>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76" name="Google Shape;76;p13"/>
          <p:cNvSpPr txBox="1">
            <a:spLocks noGrp="1"/>
          </p:cNvSpPr>
          <p:nvPr>
            <p:ph type="title" idx="7"/>
          </p:nvPr>
        </p:nvSpPr>
        <p:spPr>
          <a:xfrm>
            <a:off x="2362668" y="4082233"/>
            <a:ext cx="3517084" cy="47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77" name="Google Shape;77;p13"/>
          <p:cNvSpPr txBox="1">
            <a:spLocks noGrp="1"/>
          </p:cNvSpPr>
          <p:nvPr>
            <p:ph type="subTitle" idx="8"/>
          </p:nvPr>
        </p:nvSpPr>
        <p:spPr>
          <a:xfrm>
            <a:off x="2362668" y="4559920"/>
            <a:ext cx="3517084" cy="69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 name="Google Shape;78;p13"/>
          <p:cNvSpPr txBox="1">
            <a:spLocks noGrp="1"/>
          </p:cNvSpPr>
          <p:nvPr>
            <p:ph type="title" idx="9"/>
          </p:nvPr>
        </p:nvSpPr>
        <p:spPr>
          <a:xfrm>
            <a:off x="7298015" y="4082233"/>
            <a:ext cx="3517084" cy="47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79" name="Google Shape;79;p13"/>
          <p:cNvSpPr txBox="1">
            <a:spLocks noGrp="1"/>
          </p:cNvSpPr>
          <p:nvPr>
            <p:ph type="subTitle" idx="13"/>
          </p:nvPr>
        </p:nvSpPr>
        <p:spPr>
          <a:xfrm>
            <a:off x="7298015" y="4559920"/>
            <a:ext cx="3517084" cy="69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0" name="Google Shape;80;p13"/>
          <p:cNvSpPr txBox="1">
            <a:spLocks noGrp="1"/>
          </p:cNvSpPr>
          <p:nvPr>
            <p:ph type="title" idx="14" hasCustomPrompt="1"/>
          </p:nvPr>
        </p:nvSpPr>
        <p:spPr>
          <a:xfrm>
            <a:off x="1373726" y="4082233"/>
            <a:ext cx="887369" cy="47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732">
                <a:solidFill>
                  <a:schemeClr val="lt2"/>
                </a:solidFill>
              </a:defRPr>
            </a:lvl1pPr>
            <a:lvl2pPr lvl="1" rtl="0">
              <a:spcBef>
                <a:spcPts val="0"/>
              </a:spcBef>
              <a:spcAft>
                <a:spcPts val="0"/>
              </a:spcAft>
              <a:buSzPts val="3000"/>
              <a:buNone/>
              <a:defRPr sz="3999"/>
            </a:lvl2pPr>
            <a:lvl3pPr lvl="2" rtl="0">
              <a:spcBef>
                <a:spcPts val="0"/>
              </a:spcBef>
              <a:spcAft>
                <a:spcPts val="0"/>
              </a:spcAft>
              <a:buSzPts val="3000"/>
              <a:buNone/>
              <a:defRPr sz="3999"/>
            </a:lvl3pPr>
            <a:lvl4pPr lvl="3" rtl="0">
              <a:spcBef>
                <a:spcPts val="0"/>
              </a:spcBef>
              <a:spcAft>
                <a:spcPts val="0"/>
              </a:spcAft>
              <a:buSzPts val="3000"/>
              <a:buNone/>
              <a:defRPr sz="3999"/>
            </a:lvl4pPr>
            <a:lvl5pPr lvl="4" rtl="0">
              <a:spcBef>
                <a:spcPts val="0"/>
              </a:spcBef>
              <a:spcAft>
                <a:spcPts val="0"/>
              </a:spcAft>
              <a:buSzPts val="3000"/>
              <a:buNone/>
              <a:defRPr sz="3999"/>
            </a:lvl5pPr>
            <a:lvl6pPr lvl="5" rtl="0">
              <a:spcBef>
                <a:spcPts val="0"/>
              </a:spcBef>
              <a:spcAft>
                <a:spcPts val="0"/>
              </a:spcAft>
              <a:buSzPts val="3000"/>
              <a:buNone/>
              <a:defRPr sz="3999"/>
            </a:lvl6pPr>
            <a:lvl7pPr lvl="6" rtl="0">
              <a:spcBef>
                <a:spcPts val="0"/>
              </a:spcBef>
              <a:spcAft>
                <a:spcPts val="0"/>
              </a:spcAft>
              <a:buSzPts val="3000"/>
              <a:buNone/>
              <a:defRPr sz="3999"/>
            </a:lvl7pPr>
            <a:lvl8pPr lvl="7" rtl="0">
              <a:spcBef>
                <a:spcPts val="0"/>
              </a:spcBef>
              <a:spcAft>
                <a:spcPts val="0"/>
              </a:spcAft>
              <a:buSzPts val="3000"/>
              <a:buNone/>
              <a:defRPr sz="3999"/>
            </a:lvl8pPr>
            <a:lvl9pPr lvl="8" rtl="0">
              <a:spcBef>
                <a:spcPts val="0"/>
              </a:spcBef>
              <a:spcAft>
                <a:spcPts val="0"/>
              </a:spcAft>
              <a:buSzPts val="3000"/>
              <a:buNone/>
              <a:defRPr sz="3999"/>
            </a:lvl9pPr>
          </a:lstStyle>
          <a:p>
            <a:r>
              <a:t>xx%</a:t>
            </a:r>
          </a:p>
        </p:txBody>
      </p:sp>
      <p:sp>
        <p:nvSpPr>
          <p:cNvPr id="81" name="Google Shape;81;p13"/>
          <p:cNvSpPr txBox="1">
            <a:spLocks noGrp="1"/>
          </p:cNvSpPr>
          <p:nvPr>
            <p:ph type="title" idx="15" hasCustomPrompt="1"/>
          </p:nvPr>
        </p:nvSpPr>
        <p:spPr>
          <a:xfrm>
            <a:off x="6309074" y="4082233"/>
            <a:ext cx="887369" cy="47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3732">
                <a:solidFill>
                  <a:schemeClr val="lt2"/>
                </a:solidFill>
              </a:defRPr>
            </a:lvl1pPr>
            <a:lvl2pPr lvl="1" rtl="0">
              <a:spcBef>
                <a:spcPts val="0"/>
              </a:spcBef>
              <a:spcAft>
                <a:spcPts val="0"/>
              </a:spcAft>
              <a:buSzPts val="3000"/>
              <a:buNone/>
              <a:defRPr sz="3999"/>
            </a:lvl2pPr>
            <a:lvl3pPr lvl="2" rtl="0">
              <a:spcBef>
                <a:spcPts val="0"/>
              </a:spcBef>
              <a:spcAft>
                <a:spcPts val="0"/>
              </a:spcAft>
              <a:buSzPts val="3000"/>
              <a:buNone/>
              <a:defRPr sz="3999"/>
            </a:lvl3pPr>
            <a:lvl4pPr lvl="3" rtl="0">
              <a:spcBef>
                <a:spcPts val="0"/>
              </a:spcBef>
              <a:spcAft>
                <a:spcPts val="0"/>
              </a:spcAft>
              <a:buSzPts val="3000"/>
              <a:buNone/>
              <a:defRPr sz="3999"/>
            </a:lvl4pPr>
            <a:lvl5pPr lvl="4" rtl="0">
              <a:spcBef>
                <a:spcPts val="0"/>
              </a:spcBef>
              <a:spcAft>
                <a:spcPts val="0"/>
              </a:spcAft>
              <a:buSzPts val="3000"/>
              <a:buNone/>
              <a:defRPr sz="3999"/>
            </a:lvl5pPr>
            <a:lvl6pPr lvl="5" rtl="0">
              <a:spcBef>
                <a:spcPts val="0"/>
              </a:spcBef>
              <a:spcAft>
                <a:spcPts val="0"/>
              </a:spcAft>
              <a:buSzPts val="3000"/>
              <a:buNone/>
              <a:defRPr sz="3999"/>
            </a:lvl6pPr>
            <a:lvl7pPr lvl="6" rtl="0">
              <a:spcBef>
                <a:spcPts val="0"/>
              </a:spcBef>
              <a:spcAft>
                <a:spcPts val="0"/>
              </a:spcAft>
              <a:buSzPts val="3000"/>
              <a:buNone/>
              <a:defRPr sz="3999"/>
            </a:lvl7pPr>
            <a:lvl8pPr lvl="7" rtl="0">
              <a:spcBef>
                <a:spcPts val="0"/>
              </a:spcBef>
              <a:spcAft>
                <a:spcPts val="0"/>
              </a:spcAft>
              <a:buSzPts val="3000"/>
              <a:buNone/>
              <a:defRPr sz="3999"/>
            </a:lvl8pPr>
            <a:lvl9pPr lvl="8" rtl="0">
              <a:spcBef>
                <a:spcPts val="0"/>
              </a:spcBef>
              <a:spcAft>
                <a:spcPts val="0"/>
              </a:spcAft>
              <a:buSzPts val="3000"/>
              <a:buNone/>
              <a:defRPr sz="3999"/>
            </a:lvl9pPr>
          </a:lstStyle>
          <a:p>
            <a:r>
              <a:t>xx%</a:t>
            </a:r>
          </a:p>
        </p:txBody>
      </p:sp>
      <p:sp>
        <p:nvSpPr>
          <p:cNvPr id="82" name="Google Shape;82;p13"/>
          <p:cNvSpPr/>
          <p:nvPr/>
        </p:nvSpPr>
        <p:spPr>
          <a:xfrm>
            <a:off x="0" y="642960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3025358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gradFill>
          <a:gsLst>
            <a:gs pos="0">
              <a:schemeClr val="dk1"/>
            </a:gs>
            <a:gs pos="100000">
              <a:schemeClr val="lt1"/>
            </a:gs>
          </a:gsLst>
          <a:lin ang="5400700" scaled="0"/>
        </a:gradFill>
        <a:effectLst/>
      </p:bgPr>
    </p:bg>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950719" y="2113133"/>
            <a:ext cx="5783294" cy="1243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8931"/>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85" name="Google Shape;85;p14"/>
          <p:cNvSpPr txBox="1">
            <a:spLocks noGrp="1"/>
          </p:cNvSpPr>
          <p:nvPr>
            <p:ph type="subTitle" idx="1"/>
          </p:nvPr>
        </p:nvSpPr>
        <p:spPr>
          <a:xfrm>
            <a:off x="950719" y="3896033"/>
            <a:ext cx="5783294" cy="8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4"/>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87" name="Google Shape;87;p14"/>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88" name="Google Shape;88;p14"/>
          <p:cNvSpPr/>
          <p:nvPr/>
        </p:nvSpPr>
        <p:spPr>
          <a:xfrm>
            <a:off x="-494071" y="5649700"/>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89" name="Google Shape;89;p14"/>
          <p:cNvSpPr/>
          <p:nvPr/>
        </p:nvSpPr>
        <p:spPr>
          <a:xfrm>
            <a:off x="9873395" y="-1268267"/>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0644266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dk1"/>
            </a:gs>
            <a:gs pos="100000">
              <a:schemeClr val="lt1"/>
            </a:gs>
          </a:gsLst>
          <a:lin ang="5400700" scaled="0"/>
        </a:gra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1292663" y="4508433"/>
            <a:ext cx="4459638"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a:lvl1pPr>
            <a:lvl2pPr lvl="1" algn="ctr" rtl="0">
              <a:spcBef>
                <a:spcPts val="0"/>
              </a:spcBef>
              <a:spcAft>
                <a:spcPts val="0"/>
              </a:spcAft>
              <a:buSzPts val="3000"/>
              <a:buNone/>
              <a:defRPr sz="3999"/>
            </a:lvl2pPr>
            <a:lvl3pPr lvl="2" algn="ctr" rtl="0">
              <a:spcBef>
                <a:spcPts val="0"/>
              </a:spcBef>
              <a:spcAft>
                <a:spcPts val="0"/>
              </a:spcAft>
              <a:buSzPts val="3000"/>
              <a:buNone/>
              <a:defRPr sz="3999"/>
            </a:lvl3pPr>
            <a:lvl4pPr lvl="3" algn="ctr" rtl="0">
              <a:spcBef>
                <a:spcPts val="0"/>
              </a:spcBef>
              <a:spcAft>
                <a:spcPts val="0"/>
              </a:spcAft>
              <a:buSzPts val="3000"/>
              <a:buNone/>
              <a:defRPr sz="3999"/>
            </a:lvl4pPr>
            <a:lvl5pPr lvl="4" algn="ctr" rtl="0">
              <a:spcBef>
                <a:spcPts val="0"/>
              </a:spcBef>
              <a:spcAft>
                <a:spcPts val="0"/>
              </a:spcAft>
              <a:buSzPts val="3000"/>
              <a:buNone/>
              <a:defRPr sz="3999"/>
            </a:lvl5pPr>
            <a:lvl6pPr lvl="5" algn="ctr" rtl="0">
              <a:spcBef>
                <a:spcPts val="0"/>
              </a:spcBef>
              <a:spcAft>
                <a:spcPts val="0"/>
              </a:spcAft>
              <a:buSzPts val="3000"/>
              <a:buNone/>
              <a:defRPr sz="3999"/>
            </a:lvl6pPr>
            <a:lvl7pPr lvl="6" algn="ctr" rtl="0">
              <a:spcBef>
                <a:spcPts val="0"/>
              </a:spcBef>
              <a:spcAft>
                <a:spcPts val="0"/>
              </a:spcAft>
              <a:buSzPts val="3000"/>
              <a:buNone/>
              <a:defRPr sz="3999"/>
            </a:lvl7pPr>
            <a:lvl8pPr lvl="7" algn="ctr" rtl="0">
              <a:spcBef>
                <a:spcPts val="0"/>
              </a:spcBef>
              <a:spcAft>
                <a:spcPts val="0"/>
              </a:spcAft>
              <a:buSzPts val="3000"/>
              <a:buNone/>
              <a:defRPr sz="3999"/>
            </a:lvl8pPr>
            <a:lvl9pPr lvl="8" algn="ctr" rtl="0">
              <a:spcBef>
                <a:spcPts val="0"/>
              </a:spcBef>
              <a:spcAft>
                <a:spcPts val="0"/>
              </a:spcAft>
              <a:buSzPts val="3000"/>
              <a:buNone/>
              <a:defRPr sz="3999"/>
            </a:lvl9pPr>
          </a:lstStyle>
          <a:p>
            <a:r>
              <a:rPr lang="en-US"/>
              <a:t>Click to edit Master title style</a:t>
            </a:r>
            <a:endParaRPr/>
          </a:p>
        </p:txBody>
      </p:sp>
      <p:sp>
        <p:nvSpPr>
          <p:cNvPr id="92" name="Google Shape;92;p15"/>
          <p:cNvSpPr txBox="1">
            <a:spLocks noGrp="1"/>
          </p:cNvSpPr>
          <p:nvPr>
            <p:ph type="subTitle" idx="1"/>
          </p:nvPr>
        </p:nvSpPr>
        <p:spPr>
          <a:xfrm>
            <a:off x="1292664" y="1873967"/>
            <a:ext cx="9603498" cy="202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999"/>
            </a:lvl1pPr>
            <a:lvl2pPr lvl="1" algn="ctr" rtl="0">
              <a:lnSpc>
                <a:spcPct val="100000"/>
              </a:lnSpc>
              <a:spcBef>
                <a:spcPts val="0"/>
              </a:spcBef>
              <a:spcAft>
                <a:spcPts val="0"/>
              </a:spcAft>
              <a:buSzPts val="3000"/>
              <a:buNone/>
              <a:defRPr sz="3999"/>
            </a:lvl2pPr>
            <a:lvl3pPr lvl="2" algn="ctr" rtl="0">
              <a:lnSpc>
                <a:spcPct val="100000"/>
              </a:lnSpc>
              <a:spcBef>
                <a:spcPts val="0"/>
              </a:spcBef>
              <a:spcAft>
                <a:spcPts val="0"/>
              </a:spcAft>
              <a:buSzPts val="3000"/>
              <a:buNone/>
              <a:defRPr sz="3999"/>
            </a:lvl3pPr>
            <a:lvl4pPr lvl="3" algn="ctr" rtl="0">
              <a:lnSpc>
                <a:spcPct val="100000"/>
              </a:lnSpc>
              <a:spcBef>
                <a:spcPts val="0"/>
              </a:spcBef>
              <a:spcAft>
                <a:spcPts val="0"/>
              </a:spcAft>
              <a:buSzPts val="3000"/>
              <a:buNone/>
              <a:defRPr sz="3999"/>
            </a:lvl4pPr>
            <a:lvl5pPr lvl="4" algn="ctr" rtl="0">
              <a:lnSpc>
                <a:spcPct val="100000"/>
              </a:lnSpc>
              <a:spcBef>
                <a:spcPts val="0"/>
              </a:spcBef>
              <a:spcAft>
                <a:spcPts val="0"/>
              </a:spcAft>
              <a:buSzPts val="3000"/>
              <a:buNone/>
              <a:defRPr sz="3999"/>
            </a:lvl5pPr>
            <a:lvl6pPr lvl="5" algn="ctr" rtl="0">
              <a:lnSpc>
                <a:spcPct val="100000"/>
              </a:lnSpc>
              <a:spcBef>
                <a:spcPts val="0"/>
              </a:spcBef>
              <a:spcAft>
                <a:spcPts val="0"/>
              </a:spcAft>
              <a:buSzPts val="3000"/>
              <a:buNone/>
              <a:defRPr sz="3999"/>
            </a:lvl6pPr>
            <a:lvl7pPr lvl="6" algn="ctr" rtl="0">
              <a:lnSpc>
                <a:spcPct val="100000"/>
              </a:lnSpc>
              <a:spcBef>
                <a:spcPts val="0"/>
              </a:spcBef>
              <a:spcAft>
                <a:spcPts val="0"/>
              </a:spcAft>
              <a:buSzPts val="3000"/>
              <a:buNone/>
              <a:defRPr sz="3999"/>
            </a:lvl7pPr>
            <a:lvl8pPr lvl="7" algn="ctr" rtl="0">
              <a:lnSpc>
                <a:spcPct val="100000"/>
              </a:lnSpc>
              <a:spcBef>
                <a:spcPts val="0"/>
              </a:spcBef>
              <a:spcAft>
                <a:spcPts val="0"/>
              </a:spcAft>
              <a:buSzPts val="3000"/>
              <a:buNone/>
              <a:defRPr sz="3999"/>
            </a:lvl8pPr>
            <a:lvl9pPr lvl="8" algn="ctr" rtl="0">
              <a:lnSpc>
                <a:spcPct val="100000"/>
              </a:lnSpc>
              <a:spcBef>
                <a:spcPts val="0"/>
              </a:spcBef>
              <a:spcAft>
                <a:spcPts val="0"/>
              </a:spcAft>
              <a:buSzPts val="3000"/>
              <a:buNone/>
              <a:defRPr sz="3999"/>
            </a:lvl9pPr>
          </a:lstStyle>
          <a:p>
            <a:r>
              <a:rPr lang="en-US"/>
              <a:t>Click to edit Master subtitle style</a:t>
            </a:r>
            <a:endParaRPr/>
          </a:p>
        </p:txBody>
      </p:sp>
      <p:sp>
        <p:nvSpPr>
          <p:cNvPr id="93" name="Google Shape;93;p15"/>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94" name="Google Shape;94;p15"/>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3184251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gradFill>
          <a:gsLst>
            <a:gs pos="0">
              <a:schemeClr val="dk1"/>
            </a:gs>
            <a:gs pos="100000">
              <a:schemeClr val="lt1"/>
            </a:gs>
          </a:gsLst>
          <a:lin ang="18900732" scaled="0"/>
        </a:grad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950719" y="1835717"/>
            <a:ext cx="3819405" cy="116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7" name="Google Shape;97;p16"/>
          <p:cNvSpPr txBox="1">
            <a:spLocks noGrp="1"/>
          </p:cNvSpPr>
          <p:nvPr>
            <p:ph type="subTitle" idx="1"/>
          </p:nvPr>
        </p:nvSpPr>
        <p:spPr>
          <a:xfrm>
            <a:off x="950719" y="3671067"/>
            <a:ext cx="3819405" cy="13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8" name="Google Shape;98;p16"/>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99" name="Google Shape;99;p16"/>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00" name="Google Shape;100;p16"/>
          <p:cNvSpPr/>
          <p:nvPr/>
        </p:nvSpPr>
        <p:spPr>
          <a:xfrm>
            <a:off x="419058" y="5890600"/>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01" name="Google Shape;101;p16"/>
          <p:cNvSpPr/>
          <p:nvPr/>
        </p:nvSpPr>
        <p:spPr>
          <a:xfrm>
            <a:off x="-1036330" y="5890600"/>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02" name="Google Shape;102;p16"/>
          <p:cNvSpPr/>
          <p:nvPr/>
        </p:nvSpPr>
        <p:spPr>
          <a:xfrm>
            <a:off x="9455537" y="-1074533"/>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03" name="Google Shape;103;p16"/>
          <p:cNvSpPr/>
          <p:nvPr/>
        </p:nvSpPr>
        <p:spPr>
          <a:xfrm>
            <a:off x="10898628" y="305700"/>
            <a:ext cx="849779" cy="850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37701418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gradFill>
          <a:gsLst>
            <a:gs pos="0">
              <a:schemeClr val="dk1"/>
            </a:gs>
            <a:gs pos="100000">
              <a:schemeClr val="lt1"/>
            </a:gs>
          </a:gsLst>
          <a:lin ang="5400700" scaled="0"/>
        </a:gradFill>
        <a:effectLst/>
      </p:bgPr>
    </p:bg>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6142884" y="2275867"/>
            <a:ext cx="3819405"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6" name="Google Shape;106;p17"/>
          <p:cNvSpPr txBox="1">
            <a:spLocks noGrp="1"/>
          </p:cNvSpPr>
          <p:nvPr>
            <p:ph type="subTitle" idx="1"/>
          </p:nvPr>
        </p:nvSpPr>
        <p:spPr>
          <a:xfrm>
            <a:off x="6142884" y="3590200"/>
            <a:ext cx="3819405" cy="13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7" name="Google Shape;107;p17"/>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08" name="Google Shape;108;p17"/>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09" name="Google Shape;109;p17"/>
          <p:cNvSpPr/>
          <p:nvPr/>
        </p:nvSpPr>
        <p:spPr>
          <a:xfrm>
            <a:off x="-1325855" y="-911333"/>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10" name="Google Shape;110;p17"/>
          <p:cNvSpPr/>
          <p:nvPr/>
        </p:nvSpPr>
        <p:spPr>
          <a:xfrm>
            <a:off x="10135460" y="4961267"/>
            <a:ext cx="2882849" cy="2883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11" name="Google Shape;111;p17"/>
          <p:cNvSpPr/>
          <p:nvPr/>
        </p:nvSpPr>
        <p:spPr>
          <a:xfrm>
            <a:off x="8988825" y="5696300"/>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12" name="Google Shape;112;p17"/>
          <p:cNvSpPr/>
          <p:nvPr/>
        </p:nvSpPr>
        <p:spPr>
          <a:xfrm>
            <a:off x="1353847" y="465333"/>
            <a:ext cx="507868" cy="5080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34537712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gradFill>
          <a:gsLst>
            <a:gs pos="0">
              <a:schemeClr val="dk1"/>
            </a:gs>
            <a:gs pos="100000">
              <a:schemeClr val="lt1"/>
            </a:gs>
          </a:gsLst>
          <a:lin ang="18900732" scaled="0"/>
        </a:gra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2598023" y="2096233"/>
            <a:ext cx="3819405"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15" name="Google Shape;115;p18"/>
          <p:cNvSpPr txBox="1">
            <a:spLocks noGrp="1"/>
          </p:cNvSpPr>
          <p:nvPr>
            <p:ph type="subTitle" idx="1"/>
          </p:nvPr>
        </p:nvSpPr>
        <p:spPr>
          <a:xfrm>
            <a:off x="2598023" y="3410567"/>
            <a:ext cx="3819405" cy="13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6" name="Google Shape;116;p18"/>
          <p:cNvSpPr/>
          <p:nvPr/>
        </p:nvSpPr>
        <p:spPr>
          <a:xfrm>
            <a:off x="0" y="642960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17" name="Google Shape;117;p18"/>
          <p:cNvSpPr/>
          <p:nvPr/>
        </p:nvSpPr>
        <p:spPr>
          <a:xfrm rot="10800000">
            <a:off x="10034586" y="0"/>
            <a:ext cx="2154239"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18" name="Google Shape;118;p18"/>
          <p:cNvSpPr/>
          <p:nvPr/>
        </p:nvSpPr>
        <p:spPr>
          <a:xfrm>
            <a:off x="9305976" y="6206300"/>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19" name="Google Shape;119;p18"/>
          <p:cNvSpPr/>
          <p:nvPr/>
        </p:nvSpPr>
        <p:spPr>
          <a:xfrm>
            <a:off x="11238106" y="5515267"/>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0221113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gradFill>
          <a:gsLst>
            <a:gs pos="0">
              <a:schemeClr val="dk1"/>
            </a:gs>
            <a:gs pos="100000">
              <a:schemeClr val="lt1"/>
            </a:gs>
          </a:gsLst>
          <a:lin ang="18900732" scaled="0"/>
        </a:gra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950719" y="1942000"/>
            <a:ext cx="4691178"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2" name="Google Shape;122;p19"/>
          <p:cNvSpPr txBox="1">
            <a:spLocks noGrp="1"/>
          </p:cNvSpPr>
          <p:nvPr>
            <p:ph type="title" idx="2"/>
          </p:nvPr>
        </p:nvSpPr>
        <p:spPr>
          <a:xfrm>
            <a:off x="6546861" y="1942000"/>
            <a:ext cx="4691178"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3" name="Google Shape;123;p19"/>
          <p:cNvSpPr txBox="1">
            <a:spLocks noGrp="1"/>
          </p:cNvSpPr>
          <p:nvPr>
            <p:ph type="subTitle" idx="1"/>
          </p:nvPr>
        </p:nvSpPr>
        <p:spPr>
          <a:xfrm>
            <a:off x="6546861" y="2620800"/>
            <a:ext cx="4691178" cy="30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866" b="0"/>
            </a:lvl1pPr>
            <a:lvl2pPr lvl="1" algn="ctr" rtl="0">
              <a:lnSpc>
                <a:spcPct val="100000"/>
              </a:lnSpc>
              <a:spcBef>
                <a:spcPts val="1333"/>
              </a:spcBef>
              <a:spcAft>
                <a:spcPts val="0"/>
              </a:spcAft>
              <a:buSzPts val="2800"/>
              <a:buChar char="○"/>
              <a:defRPr sz="3732"/>
            </a:lvl2pPr>
            <a:lvl3pPr lvl="2" algn="ctr" rtl="0">
              <a:lnSpc>
                <a:spcPct val="100000"/>
              </a:lnSpc>
              <a:spcBef>
                <a:spcPts val="0"/>
              </a:spcBef>
              <a:spcAft>
                <a:spcPts val="0"/>
              </a:spcAft>
              <a:buSzPts val="2800"/>
              <a:buChar char="■"/>
              <a:defRPr sz="3732"/>
            </a:lvl3pPr>
            <a:lvl4pPr lvl="3" algn="ctr" rtl="0">
              <a:lnSpc>
                <a:spcPct val="100000"/>
              </a:lnSpc>
              <a:spcBef>
                <a:spcPts val="0"/>
              </a:spcBef>
              <a:spcAft>
                <a:spcPts val="0"/>
              </a:spcAft>
              <a:buSzPts val="2800"/>
              <a:buChar char="●"/>
              <a:defRPr sz="3732"/>
            </a:lvl4pPr>
            <a:lvl5pPr lvl="4" algn="ctr" rtl="0">
              <a:lnSpc>
                <a:spcPct val="100000"/>
              </a:lnSpc>
              <a:spcBef>
                <a:spcPts val="0"/>
              </a:spcBef>
              <a:spcAft>
                <a:spcPts val="0"/>
              </a:spcAft>
              <a:buSzPts val="2800"/>
              <a:buChar char="○"/>
              <a:defRPr sz="3732"/>
            </a:lvl5pPr>
            <a:lvl6pPr lvl="5" algn="ctr" rtl="0">
              <a:lnSpc>
                <a:spcPct val="100000"/>
              </a:lnSpc>
              <a:spcBef>
                <a:spcPts val="0"/>
              </a:spcBef>
              <a:spcAft>
                <a:spcPts val="0"/>
              </a:spcAft>
              <a:buSzPts val="2800"/>
              <a:buChar char="■"/>
              <a:defRPr sz="3732"/>
            </a:lvl6pPr>
            <a:lvl7pPr lvl="6" algn="ctr" rtl="0">
              <a:lnSpc>
                <a:spcPct val="100000"/>
              </a:lnSpc>
              <a:spcBef>
                <a:spcPts val="0"/>
              </a:spcBef>
              <a:spcAft>
                <a:spcPts val="0"/>
              </a:spcAft>
              <a:buSzPts val="2800"/>
              <a:buChar char="●"/>
              <a:defRPr sz="3732"/>
            </a:lvl7pPr>
            <a:lvl8pPr lvl="7" algn="ctr" rtl="0">
              <a:lnSpc>
                <a:spcPct val="100000"/>
              </a:lnSpc>
              <a:spcBef>
                <a:spcPts val="0"/>
              </a:spcBef>
              <a:spcAft>
                <a:spcPts val="0"/>
              </a:spcAft>
              <a:buSzPts val="2800"/>
              <a:buChar char="○"/>
              <a:defRPr sz="3732"/>
            </a:lvl8pPr>
            <a:lvl9pPr lvl="8" algn="ctr" rtl="0">
              <a:lnSpc>
                <a:spcPct val="100000"/>
              </a:lnSpc>
              <a:spcBef>
                <a:spcPts val="0"/>
              </a:spcBef>
              <a:spcAft>
                <a:spcPts val="0"/>
              </a:spcAft>
              <a:buSzPts val="2800"/>
              <a:buChar char="■"/>
              <a:defRPr sz="3732"/>
            </a:lvl9pPr>
          </a:lstStyle>
          <a:p>
            <a:r>
              <a:rPr lang="en-US"/>
              <a:t>Click to edit Master subtitle style</a:t>
            </a:r>
            <a:endParaRPr/>
          </a:p>
        </p:txBody>
      </p:sp>
      <p:sp>
        <p:nvSpPr>
          <p:cNvPr id="124" name="Google Shape;124;p19"/>
          <p:cNvSpPr txBox="1">
            <a:spLocks noGrp="1"/>
          </p:cNvSpPr>
          <p:nvPr>
            <p:ph type="subTitle" idx="3"/>
          </p:nvPr>
        </p:nvSpPr>
        <p:spPr>
          <a:xfrm>
            <a:off x="950719" y="2620800"/>
            <a:ext cx="4691178" cy="30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866" b="0"/>
            </a:lvl1pPr>
            <a:lvl2pPr lvl="1" algn="ctr" rtl="0">
              <a:lnSpc>
                <a:spcPct val="100000"/>
              </a:lnSpc>
              <a:spcBef>
                <a:spcPts val="1333"/>
              </a:spcBef>
              <a:spcAft>
                <a:spcPts val="0"/>
              </a:spcAft>
              <a:buSzPts val="2800"/>
              <a:buChar char="○"/>
              <a:defRPr sz="3732"/>
            </a:lvl2pPr>
            <a:lvl3pPr lvl="2" algn="ctr" rtl="0">
              <a:lnSpc>
                <a:spcPct val="100000"/>
              </a:lnSpc>
              <a:spcBef>
                <a:spcPts val="0"/>
              </a:spcBef>
              <a:spcAft>
                <a:spcPts val="0"/>
              </a:spcAft>
              <a:buSzPts val="2800"/>
              <a:buChar char="■"/>
              <a:defRPr sz="3732"/>
            </a:lvl3pPr>
            <a:lvl4pPr lvl="3" algn="ctr" rtl="0">
              <a:lnSpc>
                <a:spcPct val="100000"/>
              </a:lnSpc>
              <a:spcBef>
                <a:spcPts val="0"/>
              </a:spcBef>
              <a:spcAft>
                <a:spcPts val="0"/>
              </a:spcAft>
              <a:buSzPts val="2800"/>
              <a:buChar char="●"/>
              <a:defRPr sz="3732"/>
            </a:lvl4pPr>
            <a:lvl5pPr lvl="4" algn="ctr" rtl="0">
              <a:lnSpc>
                <a:spcPct val="100000"/>
              </a:lnSpc>
              <a:spcBef>
                <a:spcPts val="0"/>
              </a:spcBef>
              <a:spcAft>
                <a:spcPts val="0"/>
              </a:spcAft>
              <a:buSzPts val="2800"/>
              <a:buChar char="○"/>
              <a:defRPr sz="3732"/>
            </a:lvl5pPr>
            <a:lvl6pPr lvl="5" algn="ctr" rtl="0">
              <a:lnSpc>
                <a:spcPct val="100000"/>
              </a:lnSpc>
              <a:spcBef>
                <a:spcPts val="0"/>
              </a:spcBef>
              <a:spcAft>
                <a:spcPts val="0"/>
              </a:spcAft>
              <a:buSzPts val="2800"/>
              <a:buChar char="■"/>
              <a:defRPr sz="3732"/>
            </a:lvl6pPr>
            <a:lvl7pPr lvl="6" algn="ctr" rtl="0">
              <a:lnSpc>
                <a:spcPct val="100000"/>
              </a:lnSpc>
              <a:spcBef>
                <a:spcPts val="0"/>
              </a:spcBef>
              <a:spcAft>
                <a:spcPts val="0"/>
              </a:spcAft>
              <a:buSzPts val="2800"/>
              <a:buChar char="●"/>
              <a:defRPr sz="3732"/>
            </a:lvl7pPr>
            <a:lvl8pPr lvl="7" algn="ctr" rtl="0">
              <a:lnSpc>
                <a:spcPct val="100000"/>
              </a:lnSpc>
              <a:spcBef>
                <a:spcPts val="0"/>
              </a:spcBef>
              <a:spcAft>
                <a:spcPts val="0"/>
              </a:spcAft>
              <a:buSzPts val="2800"/>
              <a:buChar char="○"/>
              <a:defRPr sz="3732"/>
            </a:lvl8pPr>
            <a:lvl9pPr lvl="8" algn="ctr" rtl="0">
              <a:lnSpc>
                <a:spcPct val="100000"/>
              </a:lnSpc>
              <a:spcBef>
                <a:spcPts val="0"/>
              </a:spcBef>
              <a:spcAft>
                <a:spcPts val="0"/>
              </a:spcAft>
              <a:buSzPts val="2800"/>
              <a:buChar char="■"/>
              <a:defRPr sz="3732"/>
            </a:lvl9pPr>
          </a:lstStyle>
          <a:p>
            <a:r>
              <a:rPr lang="en-US"/>
              <a:t>Click to edit Master subtitle style</a:t>
            </a:r>
            <a:endParaRPr/>
          </a:p>
        </p:txBody>
      </p:sp>
      <p:sp>
        <p:nvSpPr>
          <p:cNvPr id="125" name="Google Shape;125;p19"/>
          <p:cNvSpPr txBox="1">
            <a:spLocks noGrp="1"/>
          </p:cNvSpPr>
          <p:nvPr>
            <p:ph type="title" idx="4"/>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126" name="Google Shape;126;p19"/>
          <p:cNvSpPr/>
          <p:nvPr/>
        </p:nvSpPr>
        <p:spPr>
          <a:xfrm flipH="1">
            <a:off x="8380217" y="642950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27" name="Google Shape;127;p19"/>
          <p:cNvSpPr/>
          <p:nvPr/>
        </p:nvSpPr>
        <p:spPr>
          <a:xfrm rot="10800000" flipH="1">
            <a:off x="0" y="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28" name="Google Shape;128;p19"/>
          <p:cNvSpPr/>
          <p:nvPr/>
        </p:nvSpPr>
        <p:spPr>
          <a:xfrm>
            <a:off x="-1036363" y="5899500"/>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58551603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gradFill>
          <a:gsLst>
            <a:gs pos="0">
              <a:schemeClr val="dk1"/>
            </a:gs>
            <a:gs pos="100000">
              <a:schemeClr val="lt1"/>
            </a:gs>
          </a:gsLst>
          <a:lin ang="18900732" scaled="0"/>
        </a:gradFill>
        <a:effectLst/>
      </p:bgPr>
    </p:bg>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6094412" y="1806767"/>
            <a:ext cx="3395516"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1" name="Google Shape;131;p20"/>
          <p:cNvSpPr txBox="1">
            <a:spLocks noGrp="1"/>
          </p:cNvSpPr>
          <p:nvPr>
            <p:ph type="title" idx="2"/>
          </p:nvPr>
        </p:nvSpPr>
        <p:spPr>
          <a:xfrm>
            <a:off x="6094412" y="3782433"/>
            <a:ext cx="3395516"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2" name="Google Shape;132;p20"/>
          <p:cNvSpPr txBox="1">
            <a:spLocks noGrp="1"/>
          </p:cNvSpPr>
          <p:nvPr>
            <p:ph type="subTitle" idx="1"/>
          </p:nvPr>
        </p:nvSpPr>
        <p:spPr>
          <a:xfrm>
            <a:off x="6094412" y="4258033"/>
            <a:ext cx="3395516" cy="7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866" b="0"/>
            </a:lvl1pPr>
            <a:lvl2pPr lvl="1" algn="ctr" rtl="0">
              <a:lnSpc>
                <a:spcPct val="100000"/>
              </a:lnSpc>
              <a:spcBef>
                <a:spcPts val="0"/>
              </a:spcBef>
              <a:spcAft>
                <a:spcPts val="0"/>
              </a:spcAft>
              <a:buSzPts val="2800"/>
              <a:buChar char="○"/>
              <a:defRPr sz="3732"/>
            </a:lvl2pPr>
            <a:lvl3pPr lvl="2" algn="ctr" rtl="0">
              <a:lnSpc>
                <a:spcPct val="100000"/>
              </a:lnSpc>
              <a:spcBef>
                <a:spcPts val="0"/>
              </a:spcBef>
              <a:spcAft>
                <a:spcPts val="0"/>
              </a:spcAft>
              <a:buSzPts val="2800"/>
              <a:buChar char="■"/>
              <a:defRPr sz="3732"/>
            </a:lvl3pPr>
            <a:lvl4pPr lvl="3" algn="ctr" rtl="0">
              <a:lnSpc>
                <a:spcPct val="100000"/>
              </a:lnSpc>
              <a:spcBef>
                <a:spcPts val="0"/>
              </a:spcBef>
              <a:spcAft>
                <a:spcPts val="0"/>
              </a:spcAft>
              <a:buSzPts val="2800"/>
              <a:buChar char="●"/>
              <a:defRPr sz="3732"/>
            </a:lvl4pPr>
            <a:lvl5pPr lvl="4" algn="ctr" rtl="0">
              <a:lnSpc>
                <a:spcPct val="100000"/>
              </a:lnSpc>
              <a:spcBef>
                <a:spcPts val="0"/>
              </a:spcBef>
              <a:spcAft>
                <a:spcPts val="0"/>
              </a:spcAft>
              <a:buSzPts val="2800"/>
              <a:buChar char="○"/>
              <a:defRPr sz="3732"/>
            </a:lvl5pPr>
            <a:lvl6pPr lvl="5" algn="ctr" rtl="0">
              <a:lnSpc>
                <a:spcPct val="100000"/>
              </a:lnSpc>
              <a:spcBef>
                <a:spcPts val="0"/>
              </a:spcBef>
              <a:spcAft>
                <a:spcPts val="0"/>
              </a:spcAft>
              <a:buSzPts val="2800"/>
              <a:buChar char="■"/>
              <a:defRPr sz="3732"/>
            </a:lvl6pPr>
            <a:lvl7pPr lvl="6" algn="ctr" rtl="0">
              <a:lnSpc>
                <a:spcPct val="100000"/>
              </a:lnSpc>
              <a:spcBef>
                <a:spcPts val="0"/>
              </a:spcBef>
              <a:spcAft>
                <a:spcPts val="0"/>
              </a:spcAft>
              <a:buSzPts val="2800"/>
              <a:buChar char="●"/>
              <a:defRPr sz="3732"/>
            </a:lvl7pPr>
            <a:lvl8pPr lvl="7" algn="ctr" rtl="0">
              <a:lnSpc>
                <a:spcPct val="100000"/>
              </a:lnSpc>
              <a:spcBef>
                <a:spcPts val="0"/>
              </a:spcBef>
              <a:spcAft>
                <a:spcPts val="0"/>
              </a:spcAft>
              <a:buSzPts val="2800"/>
              <a:buChar char="○"/>
              <a:defRPr sz="3732"/>
            </a:lvl8pPr>
            <a:lvl9pPr lvl="8" algn="ctr" rtl="0">
              <a:lnSpc>
                <a:spcPct val="100000"/>
              </a:lnSpc>
              <a:spcBef>
                <a:spcPts val="0"/>
              </a:spcBef>
              <a:spcAft>
                <a:spcPts val="0"/>
              </a:spcAft>
              <a:buSzPts val="2800"/>
              <a:buChar char="■"/>
              <a:defRPr sz="3732"/>
            </a:lvl9pPr>
          </a:lstStyle>
          <a:p>
            <a:r>
              <a:rPr lang="en-US"/>
              <a:t>Click to edit Master subtitle style</a:t>
            </a:r>
            <a:endParaRPr/>
          </a:p>
        </p:txBody>
      </p:sp>
      <p:sp>
        <p:nvSpPr>
          <p:cNvPr id="133" name="Google Shape;133;p20"/>
          <p:cNvSpPr txBox="1">
            <a:spLocks noGrp="1"/>
          </p:cNvSpPr>
          <p:nvPr>
            <p:ph type="subTitle" idx="3"/>
          </p:nvPr>
        </p:nvSpPr>
        <p:spPr>
          <a:xfrm>
            <a:off x="6094412" y="2282367"/>
            <a:ext cx="3395516" cy="7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866" b="0"/>
            </a:lvl1pPr>
            <a:lvl2pPr lvl="1" algn="ctr" rtl="0">
              <a:lnSpc>
                <a:spcPct val="100000"/>
              </a:lnSpc>
              <a:spcBef>
                <a:spcPts val="0"/>
              </a:spcBef>
              <a:spcAft>
                <a:spcPts val="0"/>
              </a:spcAft>
              <a:buSzPts val="2800"/>
              <a:buChar char="○"/>
              <a:defRPr sz="3732"/>
            </a:lvl2pPr>
            <a:lvl3pPr lvl="2" algn="ctr" rtl="0">
              <a:lnSpc>
                <a:spcPct val="100000"/>
              </a:lnSpc>
              <a:spcBef>
                <a:spcPts val="0"/>
              </a:spcBef>
              <a:spcAft>
                <a:spcPts val="0"/>
              </a:spcAft>
              <a:buSzPts val="2800"/>
              <a:buChar char="■"/>
              <a:defRPr sz="3732"/>
            </a:lvl3pPr>
            <a:lvl4pPr lvl="3" algn="ctr" rtl="0">
              <a:lnSpc>
                <a:spcPct val="100000"/>
              </a:lnSpc>
              <a:spcBef>
                <a:spcPts val="0"/>
              </a:spcBef>
              <a:spcAft>
                <a:spcPts val="0"/>
              </a:spcAft>
              <a:buSzPts val="2800"/>
              <a:buChar char="●"/>
              <a:defRPr sz="3732"/>
            </a:lvl4pPr>
            <a:lvl5pPr lvl="4" algn="ctr" rtl="0">
              <a:lnSpc>
                <a:spcPct val="100000"/>
              </a:lnSpc>
              <a:spcBef>
                <a:spcPts val="0"/>
              </a:spcBef>
              <a:spcAft>
                <a:spcPts val="0"/>
              </a:spcAft>
              <a:buSzPts val="2800"/>
              <a:buChar char="○"/>
              <a:defRPr sz="3732"/>
            </a:lvl5pPr>
            <a:lvl6pPr lvl="5" algn="ctr" rtl="0">
              <a:lnSpc>
                <a:spcPct val="100000"/>
              </a:lnSpc>
              <a:spcBef>
                <a:spcPts val="0"/>
              </a:spcBef>
              <a:spcAft>
                <a:spcPts val="0"/>
              </a:spcAft>
              <a:buSzPts val="2800"/>
              <a:buChar char="■"/>
              <a:defRPr sz="3732"/>
            </a:lvl6pPr>
            <a:lvl7pPr lvl="6" algn="ctr" rtl="0">
              <a:lnSpc>
                <a:spcPct val="100000"/>
              </a:lnSpc>
              <a:spcBef>
                <a:spcPts val="0"/>
              </a:spcBef>
              <a:spcAft>
                <a:spcPts val="0"/>
              </a:spcAft>
              <a:buSzPts val="2800"/>
              <a:buChar char="●"/>
              <a:defRPr sz="3732"/>
            </a:lvl7pPr>
            <a:lvl8pPr lvl="7" algn="ctr" rtl="0">
              <a:lnSpc>
                <a:spcPct val="100000"/>
              </a:lnSpc>
              <a:spcBef>
                <a:spcPts val="0"/>
              </a:spcBef>
              <a:spcAft>
                <a:spcPts val="0"/>
              </a:spcAft>
              <a:buSzPts val="2800"/>
              <a:buChar char="○"/>
              <a:defRPr sz="3732"/>
            </a:lvl8pPr>
            <a:lvl9pPr lvl="8" algn="ctr" rtl="0">
              <a:lnSpc>
                <a:spcPct val="100000"/>
              </a:lnSpc>
              <a:spcBef>
                <a:spcPts val="0"/>
              </a:spcBef>
              <a:spcAft>
                <a:spcPts val="0"/>
              </a:spcAft>
              <a:buSzPts val="2800"/>
              <a:buChar char="■"/>
              <a:defRPr sz="3732"/>
            </a:lvl9pPr>
          </a:lstStyle>
          <a:p>
            <a:r>
              <a:rPr lang="en-US"/>
              <a:t>Click to edit Master subtitle style</a:t>
            </a:r>
            <a:endParaRPr/>
          </a:p>
        </p:txBody>
      </p:sp>
      <p:sp>
        <p:nvSpPr>
          <p:cNvPr id="134" name="Google Shape;134;p20"/>
          <p:cNvSpPr txBox="1">
            <a:spLocks noGrp="1"/>
          </p:cNvSpPr>
          <p:nvPr>
            <p:ph type="title" idx="4"/>
          </p:nvPr>
        </p:nvSpPr>
        <p:spPr>
          <a:xfrm>
            <a:off x="6094413" y="719333"/>
            <a:ext cx="514346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135" name="Google Shape;135;p20"/>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36" name="Google Shape;136;p20"/>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77788662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dk1"/>
            </a:gs>
            <a:gs pos="100000">
              <a:schemeClr val="lt1"/>
            </a:gs>
          </a:gsLst>
          <a:lin ang="5400012"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50719" y="2962233"/>
            <a:ext cx="5848876" cy="904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398"/>
            </a:lvl1pPr>
            <a:lvl2pPr lvl="1" algn="ctr">
              <a:spcBef>
                <a:spcPts val="0"/>
              </a:spcBef>
              <a:spcAft>
                <a:spcPts val="0"/>
              </a:spcAft>
              <a:buSzPts val="3600"/>
              <a:buNone/>
              <a:defRPr sz="4799"/>
            </a:lvl2pPr>
            <a:lvl3pPr lvl="2" algn="ctr">
              <a:spcBef>
                <a:spcPts val="0"/>
              </a:spcBef>
              <a:spcAft>
                <a:spcPts val="0"/>
              </a:spcAft>
              <a:buSzPts val="3600"/>
              <a:buNone/>
              <a:defRPr sz="4799"/>
            </a:lvl3pPr>
            <a:lvl4pPr lvl="3" algn="ctr">
              <a:spcBef>
                <a:spcPts val="0"/>
              </a:spcBef>
              <a:spcAft>
                <a:spcPts val="0"/>
              </a:spcAft>
              <a:buSzPts val="3600"/>
              <a:buNone/>
              <a:defRPr sz="4799"/>
            </a:lvl4pPr>
            <a:lvl5pPr lvl="4" algn="ctr">
              <a:spcBef>
                <a:spcPts val="0"/>
              </a:spcBef>
              <a:spcAft>
                <a:spcPts val="0"/>
              </a:spcAft>
              <a:buSzPts val="3600"/>
              <a:buNone/>
              <a:defRPr sz="4799"/>
            </a:lvl5pPr>
            <a:lvl6pPr lvl="5" algn="ctr">
              <a:spcBef>
                <a:spcPts val="0"/>
              </a:spcBef>
              <a:spcAft>
                <a:spcPts val="0"/>
              </a:spcAft>
              <a:buSzPts val="3600"/>
              <a:buNone/>
              <a:defRPr sz="4799"/>
            </a:lvl6pPr>
            <a:lvl7pPr lvl="6" algn="ctr">
              <a:spcBef>
                <a:spcPts val="0"/>
              </a:spcBef>
              <a:spcAft>
                <a:spcPts val="0"/>
              </a:spcAft>
              <a:buSzPts val="3600"/>
              <a:buNone/>
              <a:defRPr sz="4799"/>
            </a:lvl7pPr>
            <a:lvl8pPr lvl="7" algn="ctr">
              <a:spcBef>
                <a:spcPts val="0"/>
              </a:spcBef>
              <a:spcAft>
                <a:spcPts val="0"/>
              </a:spcAft>
              <a:buSzPts val="3600"/>
              <a:buNone/>
              <a:defRPr sz="4799"/>
            </a:lvl8pPr>
            <a:lvl9pPr lvl="8" algn="ctr">
              <a:spcBef>
                <a:spcPts val="0"/>
              </a:spcBef>
              <a:spcAft>
                <a:spcPts val="0"/>
              </a:spcAft>
              <a:buSzPts val="3600"/>
              <a:buNone/>
              <a:defRPr sz="4799"/>
            </a:lvl9pPr>
          </a:lstStyle>
          <a:p>
            <a:r>
              <a:rPr lang="en-US"/>
              <a:t>Click to edit Master title style</a:t>
            </a:r>
            <a:endParaRPr/>
          </a:p>
        </p:txBody>
      </p:sp>
      <p:sp>
        <p:nvSpPr>
          <p:cNvPr id="15" name="Google Shape;15;p3"/>
          <p:cNvSpPr txBox="1">
            <a:spLocks noGrp="1"/>
          </p:cNvSpPr>
          <p:nvPr>
            <p:ph type="title" idx="2" hasCustomPrompt="1"/>
          </p:nvPr>
        </p:nvSpPr>
        <p:spPr>
          <a:xfrm>
            <a:off x="950719" y="1310567"/>
            <a:ext cx="1501209" cy="1185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998">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6" name="Google Shape;16;p3"/>
          <p:cNvSpPr txBox="1">
            <a:spLocks noGrp="1"/>
          </p:cNvSpPr>
          <p:nvPr>
            <p:ph type="subTitle" idx="1"/>
          </p:nvPr>
        </p:nvSpPr>
        <p:spPr>
          <a:xfrm>
            <a:off x="950719" y="3866067"/>
            <a:ext cx="3158377" cy="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 name="Google Shape;17;p3"/>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8" name="Google Shape;18;p3"/>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37846047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chemeClr val="dk1"/>
            </a:gs>
            <a:gs pos="100000">
              <a:schemeClr val="lt1"/>
            </a:gs>
          </a:gsLst>
          <a:lin ang="16200038" scaled="0"/>
        </a:gradFill>
        <a:effectLst/>
      </p:bgPr>
    </p:bg>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352754" y="2095667"/>
            <a:ext cx="3190769"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39" name="Google Shape;139;p21"/>
          <p:cNvSpPr txBox="1">
            <a:spLocks noGrp="1"/>
          </p:cNvSpPr>
          <p:nvPr>
            <p:ph type="subTitle" idx="1"/>
          </p:nvPr>
        </p:nvSpPr>
        <p:spPr>
          <a:xfrm>
            <a:off x="2352754" y="2571267"/>
            <a:ext cx="3190769" cy="107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0" name="Google Shape;140;p21"/>
          <p:cNvSpPr txBox="1">
            <a:spLocks noGrp="1"/>
          </p:cNvSpPr>
          <p:nvPr>
            <p:ph type="title" idx="2"/>
          </p:nvPr>
        </p:nvSpPr>
        <p:spPr>
          <a:xfrm>
            <a:off x="5200031" y="4163667"/>
            <a:ext cx="3190769"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1" name="Google Shape;141;p21"/>
          <p:cNvSpPr txBox="1">
            <a:spLocks noGrp="1"/>
          </p:cNvSpPr>
          <p:nvPr>
            <p:ph type="subTitle" idx="3"/>
          </p:nvPr>
        </p:nvSpPr>
        <p:spPr>
          <a:xfrm>
            <a:off x="5200037" y="4639267"/>
            <a:ext cx="3190769" cy="107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2" name="Google Shape;142;p21"/>
          <p:cNvSpPr txBox="1">
            <a:spLocks noGrp="1"/>
          </p:cNvSpPr>
          <p:nvPr>
            <p:ph type="title" idx="4"/>
          </p:nvPr>
        </p:nvSpPr>
        <p:spPr>
          <a:xfrm>
            <a:off x="8047256" y="2095667"/>
            <a:ext cx="3190769"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43" name="Google Shape;143;p21"/>
          <p:cNvSpPr txBox="1">
            <a:spLocks noGrp="1"/>
          </p:cNvSpPr>
          <p:nvPr>
            <p:ph type="subTitle" idx="5"/>
          </p:nvPr>
        </p:nvSpPr>
        <p:spPr>
          <a:xfrm>
            <a:off x="8047269" y="2571267"/>
            <a:ext cx="3190769" cy="107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4" name="Google Shape;144;p21"/>
          <p:cNvSpPr txBox="1">
            <a:spLocks noGrp="1"/>
          </p:cNvSpPr>
          <p:nvPr>
            <p:ph type="title" idx="6"/>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145" name="Google Shape;145;p21"/>
          <p:cNvSpPr/>
          <p:nvPr/>
        </p:nvSpPr>
        <p:spPr>
          <a:xfrm>
            <a:off x="0" y="642960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46" name="Google Shape;146;p21"/>
          <p:cNvSpPr/>
          <p:nvPr/>
        </p:nvSpPr>
        <p:spPr>
          <a:xfrm rot="10800000">
            <a:off x="10034586" y="0"/>
            <a:ext cx="2154239"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47" name="Google Shape;147;p21"/>
          <p:cNvSpPr/>
          <p:nvPr/>
        </p:nvSpPr>
        <p:spPr>
          <a:xfrm>
            <a:off x="9305976" y="6206300"/>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48" name="Google Shape;148;p21"/>
          <p:cNvSpPr/>
          <p:nvPr/>
        </p:nvSpPr>
        <p:spPr>
          <a:xfrm>
            <a:off x="11238106" y="5515267"/>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323225723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gradFill>
          <a:gsLst>
            <a:gs pos="0">
              <a:schemeClr val="dk1"/>
            </a:gs>
            <a:gs pos="100000">
              <a:schemeClr val="lt1"/>
            </a:gs>
          </a:gsLst>
          <a:lin ang="5400700" scaled="0"/>
        </a:gradFill>
        <a:effectLst/>
      </p:bgPr>
    </p:bg>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860332" y="2180367"/>
            <a:ext cx="2851257"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1" name="Google Shape;151;p22"/>
          <p:cNvSpPr txBox="1">
            <a:spLocks noGrp="1"/>
          </p:cNvSpPr>
          <p:nvPr>
            <p:ph type="subTitle" idx="1"/>
          </p:nvPr>
        </p:nvSpPr>
        <p:spPr>
          <a:xfrm>
            <a:off x="2860332" y="2655967"/>
            <a:ext cx="2851257" cy="7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2" name="Google Shape;152;p22"/>
          <p:cNvSpPr txBox="1">
            <a:spLocks noGrp="1"/>
          </p:cNvSpPr>
          <p:nvPr>
            <p:ph type="title" idx="2"/>
          </p:nvPr>
        </p:nvSpPr>
        <p:spPr>
          <a:xfrm>
            <a:off x="7879272" y="2180367"/>
            <a:ext cx="2851257"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3" name="Google Shape;153;p22"/>
          <p:cNvSpPr txBox="1">
            <a:spLocks noGrp="1"/>
          </p:cNvSpPr>
          <p:nvPr>
            <p:ph type="subTitle" idx="3"/>
          </p:nvPr>
        </p:nvSpPr>
        <p:spPr>
          <a:xfrm>
            <a:off x="7879262" y="2655967"/>
            <a:ext cx="2851257" cy="7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4" name="Google Shape;154;p22"/>
          <p:cNvSpPr txBox="1">
            <a:spLocks noGrp="1"/>
          </p:cNvSpPr>
          <p:nvPr>
            <p:ph type="title" idx="4"/>
          </p:nvPr>
        </p:nvSpPr>
        <p:spPr>
          <a:xfrm>
            <a:off x="2860332" y="4091567"/>
            <a:ext cx="2851257"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5" name="Google Shape;155;p22"/>
          <p:cNvSpPr txBox="1">
            <a:spLocks noGrp="1"/>
          </p:cNvSpPr>
          <p:nvPr>
            <p:ph type="subTitle" idx="5"/>
          </p:nvPr>
        </p:nvSpPr>
        <p:spPr>
          <a:xfrm>
            <a:off x="2860332" y="4567167"/>
            <a:ext cx="2851257" cy="7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6" name="Google Shape;156;p22"/>
          <p:cNvSpPr txBox="1">
            <a:spLocks noGrp="1"/>
          </p:cNvSpPr>
          <p:nvPr>
            <p:ph type="title" idx="6"/>
          </p:nvPr>
        </p:nvSpPr>
        <p:spPr>
          <a:xfrm>
            <a:off x="7879272" y="4091567"/>
            <a:ext cx="2851257"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57" name="Google Shape;157;p22"/>
          <p:cNvSpPr txBox="1">
            <a:spLocks noGrp="1"/>
          </p:cNvSpPr>
          <p:nvPr>
            <p:ph type="subTitle" idx="7"/>
          </p:nvPr>
        </p:nvSpPr>
        <p:spPr>
          <a:xfrm>
            <a:off x="7879262" y="4567167"/>
            <a:ext cx="2851257" cy="7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22"/>
          <p:cNvSpPr txBox="1">
            <a:spLocks noGrp="1"/>
          </p:cNvSpPr>
          <p:nvPr>
            <p:ph type="title" idx="8"/>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159" name="Google Shape;159;p22"/>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60" name="Google Shape;160;p22"/>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61" name="Google Shape;161;p22"/>
          <p:cNvSpPr/>
          <p:nvPr/>
        </p:nvSpPr>
        <p:spPr>
          <a:xfrm>
            <a:off x="8843097" y="6144767"/>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08561972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dk1"/>
            </a:gs>
            <a:gs pos="100000">
              <a:schemeClr val="lt1"/>
            </a:gs>
          </a:gsLst>
          <a:lin ang="16200038" scaled="0"/>
        </a:gradFill>
        <a:effectLst/>
      </p:bgPr>
    </p:bg>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2850126" y="1721533"/>
            <a:ext cx="2871652"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4" name="Google Shape;164;p23"/>
          <p:cNvSpPr txBox="1">
            <a:spLocks noGrp="1"/>
          </p:cNvSpPr>
          <p:nvPr>
            <p:ph type="subTitle" idx="1"/>
          </p:nvPr>
        </p:nvSpPr>
        <p:spPr>
          <a:xfrm>
            <a:off x="2850142" y="2197133"/>
            <a:ext cx="2871652" cy="7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5" name="Google Shape;165;p23"/>
          <p:cNvSpPr txBox="1">
            <a:spLocks noGrp="1"/>
          </p:cNvSpPr>
          <p:nvPr>
            <p:ph type="title" idx="2"/>
          </p:nvPr>
        </p:nvSpPr>
        <p:spPr>
          <a:xfrm>
            <a:off x="7869052" y="1721517"/>
            <a:ext cx="2871652"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6" name="Google Shape;166;p23"/>
          <p:cNvSpPr txBox="1">
            <a:spLocks noGrp="1"/>
          </p:cNvSpPr>
          <p:nvPr>
            <p:ph type="subTitle" idx="3"/>
          </p:nvPr>
        </p:nvSpPr>
        <p:spPr>
          <a:xfrm>
            <a:off x="7869068" y="2197117"/>
            <a:ext cx="2871652" cy="7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7" name="Google Shape;167;p23"/>
          <p:cNvSpPr txBox="1">
            <a:spLocks noGrp="1"/>
          </p:cNvSpPr>
          <p:nvPr>
            <p:ph type="title" idx="4"/>
          </p:nvPr>
        </p:nvSpPr>
        <p:spPr>
          <a:xfrm>
            <a:off x="2850126" y="3225533"/>
            <a:ext cx="2871652"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68" name="Google Shape;168;p23"/>
          <p:cNvSpPr txBox="1">
            <a:spLocks noGrp="1"/>
          </p:cNvSpPr>
          <p:nvPr>
            <p:ph type="subTitle" idx="5"/>
          </p:nvPr>
        </p:nvSpPr>
        <p:spPr>
          <a:xfrm>
            <a:off x="2850142" y="3701133"/>
            <a:ext cx="2871652" cy="7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9" name="Google Shape;169;p23"/>
          <p:cNvSpPr txBox="1">
            <a:spLocks noGrp="1"/>
          </p:cNvSpPr>
          <p:nvPr>
            <p:ph type="title" idx="6"/>
          </p:nvPr>
        </p:nvSpPr>
        <p:spPr>
          <a:xfrm>
            <a:off x="7869052" y="3225517"/>
            <a:ext cx="2871652"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0" name="Google Shape;170;p23"/>
          <p:cNvSpPr txBox="1">
            <a:spLocks noGrp="1"/>
          </p:cNvSpPr>
          <p:nvPr>
            <p:ph type="subTitle" idx="7"/>
          </p:nvPr>
        </p:nvSpPr>
        <p:spPr>
          <a:xfrm>
            <a:off x="7869068" y="3701117"/>
            <a:ext cx="2871652" cy="7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1" name="Google Shape;171;p23"/>
          <p:cNvSpPr txBox="1">
            <a:spLocks noGrp="1"/>
          </p:cNvSpPr>
          <p:nvPr>
            <p:ph type="title" idx="8"/>
          </p:nvPr>
        </p:nvSpPr>
        <p:spPr>
          <a:xfrm>
            <a:off x="2850126" y="4729533"/>
            <a:ext cx="2871652"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2" name="Google Shape;172;p23"/>
          <p:cNvSpPr txBox="1">
            <a:spLocks noGrp="1"/>
          </p:cNvSpPr>
          <p:nvPr>
            <p:ph type="subTitle" idx="9"/>
          </p:nvPr>
        </p:nvSpPr>
        <p:spPr>
          <a:xfrm>
            <a:off x="2850142" y="5205133"/>
            <a:ext cx="2871652" cy="7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3" name="Google Shape;173;p23"/>
          <p:cNvSpPr txBox="1">
            <a:spLocks noGrp="1"/>
          </p:cNvSpPr>
          <p:nvPr>
            <p:ph type="title" idx="13"/>
          </p:nvPr>
        </p:nvSpPr>
        <p:spPr>
          <a:xfrm>
            <a:off x="7869052" y="4729517"/>
            <a:ext cx="2871652"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74" name="Google Shape;174;p23"/>
          <p:cNvSpPr txBox="1">
            <a:spLocks noGrp="1"/>
          </p:cNvSpPr>
          <p:nvPr>
            <p:ph type="subTitle" idx="14"/>
          </p:nvPr>
        </p:nvSpPr>
        <p:spPr>
          <a:xfrm>
            <a:off x="7869068" y="5205117"/>
            <a:ext cx="2871652" cy="7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5" name="Google Shape;175;p23"/>
          <p:cNvSpPr txBox="1">
            <a:spLocks noGrp="1"/>
          </p:cNvSpPr>
          <p:nvPr>
            <p:ph type="title" idx="15"/>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176" name="Google Shape;176;p23"/>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380194917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gradFill>
          <a:gsLst>
            <a:gs pos="0">
              <a:schemeClr val="dk1"/>
            </a:gs>
            <a:gs pos="100000">
              <a:schemeClr val="lt1"/>
            </a:gs>
          </a:gsLst>
          <a:lin ang="16200038" scaled="0"/>
        </a:gradFill>
        <a:effectLst/>
      </p:bgPr>
    </p:bg>
    <p:spTree>
      <p:nvGrpSpPr>
        <p:cNvPr id="1" name="Shape 177"/>
        <p:cNvGrpSpPr/>
        <p:nvPr/>
      </p:nvGrpSpPr>
      <p:grpSpPr>
        <a:xfrm>
          <a:off x="0" y="0"/>
          <a:ext cx="0" cy="0"/>
          <a:chOff x="0" y="0"/>
          <a:chExt cx="0" cy="0"/>
        </a:xfrm>
      </p:grpSpPr>
      <p:sp>
        <p:nvSpPr>
          <p:cNvPr id="178" name="Google Shape;178;p24"/>
          <p:cNvSpPr txBox="1">
            <a:spLocks noGrp="1"/>
          </p:cNvSpPr>
          <p:nvPr>
            <p:ph type="title" hasCustomPrompt="1"/>
          </p:nvPr>
        </p:nvSpPr>
        <p:spPr>
          <a:xfrm>
            <a:off x="1255440" y="1388467"/>
            <a:ext cx="4963507" cy="839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999">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79" name="Google Shape;179;p24"/>
          <p:cNvSpPr txBox="1">
            <a:spLocks noGrp="1"/>
          </p:cNvSpPr>
          <p:nvPr>
            <p:ph type="subTitle" idx="1"/>
          </p:nvPr>
        </p:nvSpPr>
        <p:spPr>
          <a:xfrm>
            <a:off x="1255440" y="2628600"/>
            <a:ext cx="4963507" cy="5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799">
                <a:solidFill>
                  <a:schemeClr val="dk1"/>
                </a:solidFill>
              </a:defRPr>
            </a:lvl2pPr>
            <a:lvl3pPr lvl="2" algn="ctr" rtl="0">
              <a:lnSpc>
                <a:spcPct val="100000"/>
              </a:lnSpc>
              <a:spcBef>
                <a:spcPts val="0"/>
              </a:spcBef>
              <a:spcAft>
                <a:spcPts val="0"/>
              </a:spcAft>
              <a:buClr>
                <a:schemeClr val="dk1"/>
              </a:buClr>
              <a:buSzPts val="2100"/>
              <a:buNone/>
              <a:defRPr sz="2799">
                <a:solidFill>
                  <a:schemeClr val="dk1"/>
                </a:solidFill>
              </a:defRPr>
            </a:lvl3pPr>
            <a:lvl4pPr lvl="3"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9pPr>
          </a:lstStyle>
          <a:p>
            <a:r>
              <a:rPr lang="en-US"/>
              <a:t>Click to edit Master subtitle style</a:t>
            </a:r>
            <a:endParaRPr/>
          </a:p>
        </p:txBody>
      </p:sp>
      <p:sp>
        <p:nvSpPr>
          <p:cNvPr id="180" name="Google Shape;180;p24"/>
          <p:cNvSpPr txBox="1">
            <a:spLocks noGrp="1"/>
          </p:cNvSpPr>
          <p:nvPr>
            <p:ph type="title" idx="2" hasCustomPrompt="1"/>
          </p:nvPr>
        </p:nvSpPr>
        <p:spPr>
          <a:xfrm>
            <a:off x="1255440" y="3717933"/>
            <a:ext cx="4963507" cy="839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999">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81" name="Google Shape;181;p24"/>
          <p:cNvSpPr txBox="1">
            <a:spLocks noGrp="1"/>
          </p:cNvSpPr>
          <p:nvPr>
            <p:ph type="subTitle" idx="3"/>
          </p:nvPr>
        </p:nvSpPr>
        <p:spPr>
          <a:xfrm>
            <a:off x="1255440" y="4958067"/>
            <a:ext cx="4963507" cy="5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799">
                <a:solidFill>
                  <a:schemeClr val="dk1"/>
                </a:solidFill>
              </a:defRPr>
            </a:lvl2pPr>
            <a:lvl3pPr lvl="2" algn="ctr" rtl="0">
              <a:lnSpc>
                <a:spcPct val="100000"/>
              </a:lnSpc>
              <a:spcBef>
                <a:spcPts val="0"/>
              </a:spcBef>
              <a:spcAft>
                <a:spcPts val="0"/>
              </a:spcAft>
              <a:buClr>
                <a:schemeClr val="dk1"/>
              </a:buClr>
              <a:buSzPts val="2100"/>
              <a:buNone/>
              <a:defRPr sz="2799">
                <a:solidFill>
                  <a:schemeClr val="dk1"/>
                </a:solidFill>
              </a:defRPr>
            </a:lvl3pPr>
            <a:lvl4pPr lvl="3"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799">
                <a:solidFill>
                  <a:schemeClr val="dk1"/>
                </a:solidFill>
                <a:latin typeface="PT Sans"/>
                <a:ea typeface="PT Sans"/>
                <a:cs typeface="PT Sans"/>
                <a:sym typeface="PT Sans"/>
              </a:defRPr>
            </a:lvl9pPr>
          </a:lstStyle>
          <a:p>
            <a:r>
              <a:rPr lang="en-US"/>
              <a:t>Click to edit Master subtitle style</a:t>
            </a:r>
            <a:endParaRPr/>
          </a:p>
        </p:txBody>
      </p:sp>
      <p:sp>
        <p:nvSpPr>
          <p:cNvPr id="182" name="Google Shape;182;p24"/>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83" name="Google Shape;183;p24"/>
          <p:cNvSpPr/>
          <p:nvPr/>
        </p:nvSpPr>
        <p:spPr>
          <a:xfrm>
            <a:off x="-1779770" y="5571267"/>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84" name="Google Shape;184;p24"/>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185" name="Google Shape;185;p24"/>
          <p:cNvSpPr/>
          <p:nvPr/>
        </p:nvSpPr>
        <p:spPr>
          <a:xfrm>
            <a:off x="7631812" y="-1268667"/>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7996084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gradFill>
          <a:gsLst>
            <a:gs pos="0">
              <a:schemeClr val="dk1"/>
            </a:gs>
            <a:gs pos="100000">
              <a:schemeClr val="lt1"/>
            </a:gs>
          </a:gsLst>
          <a:lin ang="5400700" scaled="0"/>
        </a:gradFill>
        <a:effectLst/>
      </p:bgPr>
    </p:bg>
    <p:spTree>
      <p:nvGrpSpPr>
        <p:cNvPr id="1" name="Shape 186"/>
        <p:cNvGrpSpPr/>
        <p:nvPr/>
      </p:nvGrpSpPr>
      <p:grpSpPr>
        <a:xfrm>
          <a:off x="0" y="0"/>
          <a:ext cx="0" cy="0"/>
          <a:chOff x="0" y="0"/>
          <a:chExt cx="0" cy="0"/>
        </a:xfrm>
      </p:grpSpPr>
      <p:sp>
        <p:nvSpPr>
          <p:cNvPr id="187" name="Google Shape;187;p25"/>
          <p:cNvSpPr txBox="1">
            <a:spLocks noGrp="1"/>
          </p:cNvSpPr>
          <p:nvPr>
            <p:ph type="title" hasCustomPrompt="1"/>
          </p:nvPr>
        </p:nvSpPr>
        <p:spPr>
          <a:xfrm>
            <a:off x="3096985" y="1600067"/>
            <a:ext cx="1352448"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88" name="Google Shape;188;p25"/>
          <p:cNvSpPr txBox="1">
            <a:spLocks noGrp="1"/>
          </p:cNvSpPr>
          <p:nvPr>
            <p:ph type="title" idx="2"/>
          </p:nvPr>
        </p:nvSpPr>
        <p:spPr>
          <a:xfrm>
            <a:off x="3096985" y="2440867"/>
            <a:ext cx="2906043"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89" name="Google Shape;189;p25"/>
          <p:cNvSpPr txBox="1">
            <a:spLocks noGrp="1"/>
          </p:cNvSpPr>
          <p:nvPr>
            <p:ph type="subTitle" idx="1"/>
          </p:nvPr>
        </p:nvSpPr>
        <p:spPr>
          <a:xfrm>
            <a:off x="3096985" y="2916467"/>
            <a:ext cx="2906043" cy="7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0" name="Google Shape;190;p25"/>
          <p:cNvSpPr txBox="1">
            <a:spLocks noGrp="1"/>
          </p:cNvSpPr>
          <p:nvPr>
            <p:ph type="title" idx="3"/>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191" name="Google Shape;191;p25"/>
          <p:cNvSpPr txBox="1">
            <a:spLocks noGrp="1"/>
          </p:cNvSpPr>
          <p:nvPr>
            <p:ph type="title" idx="4" hasCustomPrompt="1"/>
          </p:nvPr>
        </p:nvSpPr>
        <p:spPr>
          <a:xfrm>
            <a:off x="8332021" y="1600067"/>
            <a:ext cx="1352448"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92" name="Google Shape;192;p25"/>
          <p:cNvSpPr txBox="1">
            <a:spLocks noGrp="1"/>
          </p:cNvSpPr>
          <p:nvPr>
            <p:ph type="title" idx="5"/>
          </p:nvPr>
        </p:nvSpPr>
        <p:spPr>
          <a:xfrm>
            <a:off x="8332022" y="2440867"/>
            <a:ext cx="2906043"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93" name="Google Shape;193;p25"/>
          <p:cNvSpPr txBox="1">
            <a:spLocks noGrp="1"/>
          </p:cNvSpPr>
          <p:nvPr>
            <p:ph type="subTitle" idx="6"/>
          </p:nvPr>
        </p:nvSpPr>
        <p:spPr>
          <a:xfrm>
            <a:off x="8332022" y="2916467"/>
            <a:ext cx="2906043" cy="7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4" name="Google Shape;194;p25"/>
          <p:cNvSpPr txBox="1">
            <a:spLocks noGrp="1"/>
          </p:cNvSpPr>
          <p:nvPr>
            <p:ph type="title" idx="7" hasCustomPrompt="1"/>
          </p:nvPr>
        </p:nvSpPr>
        <p:spPr>
          <a:xfrm>
            <a:off x="3096985" y="3941767"/>
            <a:ext cx="1352448"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95" name="Google Shape;195;p25"/>
          <p:cNvSpPr txBox="1">
            <a:spLocks noGrp="1"/>
          </p:cNvSpPr>
          <p:nvPr>
            <p:ph type="title" idx="8"/>
          </p:nvPr>
        </p:nvSpPr>
        <p:spPr>
          <a:xfrm>
            <a:off x="3096985" y="4782567"/>
            <a:ext cx="2906043"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96" name="Google Shape;196;p25"/>
          <p:cNvSpPr txBox="1">
            <a:spLocks noGrp="1"/>
          </p:cNvSpPr>
          <p:nvPr>
            <p:ph type="subTitle" idx="9"/>
          </p:nvPr>
        </p:nvSpPr>
        <p:spPr>
          <a:xfrm>
            <a:off x="3096985" y="5258167"/>
            <a:ext cx="2906043" cy="7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7" name="Google Shape;197;p25"/>
          <p:cNvSpPr txBox="1">
            <a:spLocks noGrp="1"/>
          </p:cNvSpPr>
          <p:nvPr>
            <p:ph type="title" idx="13" hasCustomPrompt="1"/>
          </p:nvPr>
        </p:nvSpPr>
        <p:spPr>
          <a:xfrm>
            <a:off x="8332021" y="3941767"/>
            <a:ext cx="1352448"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a:solidFill>
                  <a:schemeClr val="lt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98" name="Google Shape;198;p25"/>
          <p:cNvSpPr txBox="1">
            <a:spLocks noGrp="1"/>
          </p:cNvSpPr>
          <p:nvPr>
            <p:ph type="title" idx="14"/>
          </p:nvPr>
        </p:nvSpPr>
        <p:spPr>
          <a:xfrm>
            <a:off x="8332022" y="4782567"/>
            <a:ext cx="2906043"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66"/>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99" name="Google Shape;199;p25"/>
          <p:cNvSpPr txBox="1">
            <a:spLocks noGrp="1"/>
          </p:cNvSpPr>
          <p:nvPr>
            <p:ph type="subTitle" idx="15"/>
          </p:nvPr>
        </p:nvSpPr>
        <p:spPr>
          <a:xfrm>
            <a:off x="8332022" y="5258167"/>
            <a:ext cx="2906043" cy="7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0" name="Google Shape;200;p25"/>
          <p:cNvSpPr/>
          <p:nvPr/>
        </p:nvSpPr>
        <p:spPr>
          <a:xfrm>
            <a:off x="0" y="642960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358009867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bg>
      <p:bgPr>
        <a:gradFill>
          <a:gsLst>
            <a:gs pos="0">
              <a:schemeClr val="dk1"/>
            </a:gs>
            <a:gs pos="100000">
              <a:schemeClr val="lt1"/>
            </a:gs>
          </a:gsLst>
          <a:lin ang="5400700" scaled="0"/>
        </a:gra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203" name="Google Shape;203;p26"/>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38001120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dk1"/>
            </a:gs>
            <a:gs pos="100000">
              <a:schemeClr val="lt1"/>
            </a:gs>
          </a:gsLst>
          <a:lin ang="5400700" scaled="0"/>
        </a:gradFill>
        <a:effectLst/>
      </p:bgPr>
    </p:bg>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950719" y="719333"/>
            <a:ext cx="5408591" cy="1164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598"/>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06" name="Google Shape;206;p27"/>
          <p:cNvSpPr txBox="1">
            <a:spLocks noGrp="1"/>
          </p:cNvSpPr>
          <p:nvPr>
            <p:ph type="subTitle" idx="1"/>
          </p:nvPr>
        </p:nvSpPr>
        <p:spPr>
          <a:xfrm>
            <a:off x="950719" y="2484359"/>
            <a:ext cx="5408591" cy="1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7" name="Google Shape;207;p27"/>
          <p:cNvSpPr txBox="1"/>
          <p:nvPr/>
        </p:nvSpPr>
        <p:spPr>
          <a:xfrm>
            <a:off x="950719" y="4905467"/>
            <a:ext cx="5408591" cy="810800"/>
          </a:xfrm>
          <a:prstGeom prst="rect">
            <a:avLst/>
          </a:prstGeom>
          <a:noFill/>
          <a:ln>
            <a:noFill/>
          </a:ln>
        </p:spPr>
        <p:txBody>
          <a:bodyPr spcFirstLastPara="1" wrap="square" lIns="121868" tIns="121868" rIns="121868" bIns="121868" anchor="ctr" anchorCtr="0">
            <a:noAutofit/>
          </a:bodyPr>
          <a:lstStyle/>
          <a:p>
            <a:pPr marL="0" lvl="0" indent="0" algn="l" rtl="0">
              <a:lnSpc>
                <a:spcPct val="100000"/>
              </a:lnSpc>
              <a:spcBef>
                <a:spcPts val="0"/>
              </a:spcBef>
              <a:spcAft>
                <a:spcPts val="0"/>
              </a:spcAft>
              <a:buNone/>
            </a:pPr>
            <a:r>
              <a:rPr lang="en" sz="1466">
                <a:solidFill>
                  <a:schemeClr val="dk2"/>
                </a:solidFill>
                <a:latin typeface="Poppins"/>
                <a:ea typeface="Poppins"/>
                <a:cs typeface="Poppins"/>
                <a:sym typeface="Poppins"/>
              </a:rPr>
              <a:t>CREDITS: This presentation template was created by </a:t>
            </a:r>
            <a:r>
              <a:rPr lang="en" sz="1466" b="1">
                <a:solidFill>
                  <a:schemeClr val="dk2"/>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466">
                <a:solidFill>
                  <a:schemeClr val="dk2"/>
                </a:solidFill>
                <a:latin typeface="Poppins"/>
                <a:ea typeface="Poppins"/>
                <a:cs typeface="Poppins"/>
                <a:sym typeface="Poppins"/>
              </a:rPr>
              <a:t>, including icons by </a:t>
            </a:r>
            <a:r>
              <a:rPr lang="en" sz="1466" b="1">
                <a:solidFill>
                  <a:schemeClr val="dk2"/>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466" b="1">
                <a:solidFill>
                  <a:schemeClr val="dk2"/>
                </a:solidFill>
                <a:latin typeface="Poppins"/>
                <a:ea typeface="Poppins"/>
                <a:cs typeface="Poppins"/>
                <a:sym typeface="Poppins"/>
              </a:rPr>
              <a:t> </a:t>
            </a:r>
            <a:r>
              <a:rPr lang="en" sz="1466">
                <a:solidFill>
                  <a:schemeClr val="dk2"/>
                </a:solidFill>
                <a:latin typeface="Poppins"/>
                <a:ea typeface="Poppins"/>
                <a:cs typeface="Poppins"/>
                <a:sym typeface="Poppins"/>
              </a:rPr>
              <a:t>and infographics &amp; images by </a:t>
            </a:r>
            <a:r>
              <a:rPr lang="en" sz="1466" b="1">
                <a:solidFill>
                  <a:schemeClr val="dk2"/>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466" b="1">
              <a:solidFill>
                <a:schemeClr val="dk2"/>
              </a:solidFill>
              <a:latin typeface="Poppins"/>
              <a:ea typeface="Poppins"/>
              <a:cs typeface="Poppins"/>
              <a:sym typeface="Poppins"/>
            </a:endParaRPr>
          </a:p>
        </p:txBody>
      </p:sp>
      <p:sp>
        <p:nvSpPr>
          <p:cNvPr id="208" name="Google Shape;208;p27"/>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09" name="Google Shape;209;p27"/>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10" name="Google Shape;210;p27"/>
          <p:cNvSpPr/>
          <p:nvPr/>
        </p:nvSpPr>
        <p:spPr>
          <a:xfrm>
            <a:off x="8070698" y="-1460567"/>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11" name="Google Shape;211;p27"/>
          <p:cNvSpPr/>
          <p:nvPr/>
        </p:nvSpPr>
        <p:spPr>
          <a:xfrm>
            <a:off x="-1036330" y="5890600"/>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53454511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bg>
      <p:bgPr>
        <a:gradFill>
          <a:gsLst>
            <a:gs pos="0">
              <a:schemeClr val="dk1"/>
            </a:gs>
            <a:gs pos="100000">
              <a:schemeClr val="lt1"/>
            </a:gs>
          </a:gsLst>
          <a:lin ang="5400700" scaled="0"/>
        </a:gradFill>
        <a:effectLst/>
      </p:bgPr>
    </p:bg>
    <p:spTree>
      <p:nvGrpSpPr>
        <p:cNvPr id="1" name="Shape 212"/>
        <p:cNvGrpSpPr/>
        <p:nvPr/>
      </p:nvGrpSpPr>
      <p:grpSpPr>
        <a:xfrm>
          <a:off x="0" y="0"/>
          <a:ext cx="0" cy="0"/>
          <a:chOff x="0" y="0"/>
          <a:chExt cx="0" cy="0"/>
        </a:xfrm>
      </p:grpSpPr>
      <p:sp>
        <p:nvSpPr>
          <p:cNvPr id="213" name="Google Shape;213;p28"/>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14" name="Google Shape;214;p28"/>
          <p:cNvSpPr/>
          <p:nvPr/>
        </p:nvSpPr>
        <p:spPr>
          <a:xfrm flipH="1">
            <a:off x="8380217" y="642950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15" name="Google Shape;215;p28"/>
          <p:cNvSpPr/>
          <p:nvPr/>
        </p:nvSpPr>
        <p:spPr>
          <a:xfrm>
            <a:off x="-722612" y="5817933"/>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16" name="Google Shape;216;p28"/>
          <p:cNvSpPr/>
          <p:nvPr/>
        </p:nvSpPr>
        <p:spPr>
          <a:xfrm>
            <a:off x="11238106" y="-1090867"/>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17" name="Google Shape;217;p28"/>
          <p:cNvSpPr/>
          <p:nvPr/>
        </p:nvSpPr>
        <p:spPr>
          <a:xfrm>
            <a:off x="950719" y="6386933"/>
            <a:ext cx="849779" cy="8500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48558362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27"/>
        <p:cNvGrpSpPr/>
        <p:nvPr/>
      </p:nvGrpSpPr>
      <p:grpSpPr>
        <a:xfrm>
          <a:off x="0" y="0"/>
          <a:ext cx="0" cy="0"/>
          <a:chOff x="0" y="0"/>
          <a:chExt cx="0" cy="0"/>
        </a:xfrm>
      </p:grpSpPr>
    </p:spTree>
    <p:extLst>
      <p:ext uri="{BB962C8B-B14F-4D97-AF65-F5344CB8AC3E}">
        <p14:creationId xmlns:p14="http://schemas.microsoft.com/office/powerpoint/2010/main" val="1778330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1397436" y="431800"/>
            <a:ext cx="9393953"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45807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dk1"/>
            </a:gs>
            <a:gs pos="100000">
              <a:schemeClr val="lt1"/>
            </a:gs>
          </a:gsLst>
          <a:lin ang="16200038" scaled="0"/>
        </a:gra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950719" y="4124033"/>
            <a:ext cx="5143860" cy="1080400"/>
          </a:xfrm>
          <a:prstGeom prst="rect">
            <a:avLst/>
          </a:prstGeom>
        </p:spPr>
        <p:txBody>
          <a:bodyPr spcFirstLastPara="1" wrap="square" lIns="91425" tIns="91425" rIns="91425" bIns="91425" anchor="t" anchorCtr="0">
            <a:noAutofit/>
          </a:bodyPr>
          <a:lstStyle>
            <a:lvl1pPr marL="609448" lvl="0" indent="-406298" rtl="0">
              <a:lnSpc>
                <a:spcPct val="100000"/>
              </a:lnSpc>
              <a:spcBef>
                <a:spcPts val="0"/>
              </a:spcBef>
              <a:spcAft>
                <a:spcPts val="0"/>
              </a:spcAft>
              <a:buClr>
                <a:srgbClr val="434343"/>
              </a:buClr>
              <a:buSzPts val="1200"/>
              <a:buAutoNum type="arabicPeriod"/>
              <a:defRPr>
                <a:solidFill>
                  <a:srgbClr val="434343"/>
                </a:solidFill>
              </a:defRPr>
            </a:lvl1pPr>
            <a:lvl2pPr marL="1218895" lvl="1" indent="-406298"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828343" lvl="2" indent="-406298" rtl="0">
              <a:lnSpc>
                <a:spcPct val="115000"/>
              </a:lnSpc>
              <a:spcBef>
                <a:spcPts val="2133"/>
              </a:spcBef>
              <a:spcAft>
                <a:spcPts val="0"/>
              </a:spcAft>
              <a:buClr>
                <a:srgbClr val="434343"/>
              </a:buClr>
              <a:buSzPts val="1200"/>
              <a:buFont typeface="Roboto Condensed Light"/>
              <a:buAutoNum type="romanLcPeriod"/>
              <a:defRPr>
                <a:solidFill>
                  <a:srgbClr val="434343"/>
                </a:solidFill>
              </a:defRPr>
            </a:lvl3pPr>
            <a:lvl4pPr marL="2437790" lvl="3" indent="-406298"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238" lvl="4" indent="-406298"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6686" lvl="5" indent="-406298"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6133" lvl="6" indent="-406298"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5581" lvl="7" indent="-406298"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5028" lvl="8" indent="-406298"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en-US"/>
              <a:t>Click to edit Master text styles</a:t>
            </a:r>
          </a:p>
        </p:txBody>
      </p:sp>
      <p:sp>
        <p:nvSpPr>
          <p:cNvPr id="21" name="Google Shape;21;p4"/>
          <p:cNvSpPr txBox="1">
            <a:spLocks noGrp="1"/>
          </p:cNvSpPr>
          <p:nvPr>
            <p:ph type="title"/>
          </p:nvPr>
        </p:nvSpPr>
        <p:spPr>
          <a:xfrm>
            <a:off x="950719" y="1653567"/>
            <a:ext cx="5143860" cy="183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22" name="Google Shape;22;p4"/>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3" name="Google Shape;23;p4"/>
          <p:cNvSpPr/>
          <p:nvPr/>
        </p:nvSpPr>
        <p:spPr>
          <a:xfrm rot="10800000" flipH="1">
            <a:off x="0" y="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4" name="Google Shape;24;p4"/>
          <p:cNvSpPr/>
          <p:nvPr/>
        </p:nvSpPr>
        <p:spPr>
          <a:xfrm>
            <a:off x="419058" y="5890600"/>
            <a:ext cx="2882849" cy="2884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5" name="Google Shape;25;p4"/>
          <p:cNvSpPr/>
          <p:nvPr/>
        </p:nvSpPr>
        <p:spPr>
          <a:xfrm>
            <a:off x="-1036330" y="5890600"/>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26" name="Google Shape;26;p4"/>
          <p:cNvSpPr/>
          <p:nvPr/>
        </p:nvSpPr>
        <p:spPr>
          <a:xfrm>
            <a:off x="8070698" y="-1460567"/>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1743551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dk1"/>
            </a:gs>
            <a:gs pos="100000">
              <a:schemeClr val="lt1"/>
            </a:gs>
          </a:gsLst>
          <a:lin ang="18900044" scaled="0"/>
        </a:gra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689744" y="3615133"/>
            <a:ext cx="3922178"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 name="Google Shape;29;p5"/>
          <p:cNvSpPr txBox="1">
            <a:spLocks noGrp="1"/>
          </p:cNvSpPr>
          <p:nvPr>
            <p:ph type="title" idx="2"/>
          </p:nvPr>
        </p:nvSpPr>
        <p:spPr>
          <a:xfrm>
            <a:off x="6576814" y="3615133"/>
            <a:ext cx="3922178" cy="47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6"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0" name="Google Shape;30;p5"/>
          <p:cNvSpPr txBox="1">
            <a:spLocks noGrp="1"/>
          </p:cNvSpPr>
          <p:nvPr>
            <p:ph type="subTitle" idx="1"/>
          </p:nvPr>
        </p:nvSpPr>
        <p:spPr>
          <a:xfrm>
            <a:off x="6576814" y="4090733"/>
            <a:ext cx="3922178" cy="13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6" b="0"/>
            </a:lvl1pPr>
            <a:lvl2pPr lvl="1" algn="ctr" rtl="0">
              <a:lnSpc>
                <a:spcPct val="100000"/>
              </a:lnSpc>
              <a:spcBef>
                <a:spcPts val="0"/>
              </a:spcBef>
              <a:spcAft>
                <a:spcPts val="0"/>
              </a:spcAft>
              <a:buSzPts val="2800"/>
              <a:buNone/>
              <a:defRPr sz="3732"/>
            </a:lvl2pPr>
            <a:lvl3pPr lvl="2" algn="ctr" rtl="0">
              <a:lnSpc>
                <a:spcPct val="100000"/>
              </a:lnSpc>
              <a:spcBef>
                <a:spcPts val="0"/>
              </a:spcBef>
              <a:spcAft>
                <a:spcPts val="0"/>
              </a:spcAft>
              <a:buSzPts val="2800"/>
              <a:buNone/>
              <a:defRPr sz="3732"/>
            </a:lvl3pPr>
            <a:lvl4pPr lvl="3" algn="ctr" rtl="0">
              <a:lnSpc>
                <a:spcPct val="100000"/>
              </a:lnSpc>
              <a:spcBef>
                <a:spcPts val="0"/>
              </a:spcBef>
              <a:spcAft>
                <a:spcPts val="0"/>
              </a:spcAft>
              <a:buSzPts val="2800"/>
              <a:buNone/>
              <a:defRPr sz="3732"/>
            </a:lvl4pPr>
            <a:lvl5pPr lvl="4" algn="ctr" rtl="0">
              <a:lnSpc>
                <a:spcPct val="100000"/>
              </a:lnSpc>
              <a:spcBef>
                <a:spcPts val="0"/>
              </a:spcBef>
              <a:spcAft>
                <a:spcPts val="0"/>
              </a:spcAft>
              <a:buSzPts val="2800"/>
              <a:buNone/>
              <a:defRPr sz="3732"/>
            </a:lvl5pPr>
            <a:lvl6pPr lvl="5" algn="ctr" rtl="0">
              <a:lnSpc>
                <a:spcPct val="100000"/>
              </a:lnSpc>
              <a:spcBef>
                <a:spcPts val="0"/>
              </a:spcBef>
              <a:spcAft>
                <a:spcPts val="0"/>
              </a:spcAft>
              <a:buSzPts val="2800"/>
              <a:buNone/>
              <a:defRPr sz="3732"/>
            </a:lvl6pPr>
            <a:lvl7pPr lvl="6" algn="ctr" rtl="0">
              <a:lnSpc>
                <a:spcPct val="100000"/>
              </a:lnSpc>
              <a:spcBef>
                <a:spcPts val="0"/>
              </a:spcBef>
              <a:spcAft>
                <a:spcPts val="0"/>
              </a:spcAft>
              <a:buSzPts val="2800"/>
              <a:buNone/>
              <a:defRPr sz="3732"/>
            </a:lvl7pPr>
            <a:lvl8pPr lvl="7" algn="ctr" rtl="0">
              <a:lnSpc>
                <a:spcPct val="100000"/>
              </a:lnSpc>
              <a:spcBef>
                <a:spcPts val="0"/>
              </a:spcBef>
              <a:spcAft>
                <a:spcPts val="0"/>
              </a:spcAft>
              <a:buSzPts val="2800"/>
              <a:buNone/>
              <a:defRPr sz="3732"/>
            </a:lvl8pPr>
            <a:lvl9pPr lvl="8" algn="ctr" rtl="0">
              <a:lnSpc>
                <a:spcPct val="100000"/>
              </a:lnSpc>
              <a:spcBef>
                <a:spcPts val="0"/>
              </a:spcBef>
              <a:spcAft>
                <a:spcPts val="0"/>
              </a:spcAft>
              <a:buSzPts val="2800"/>
              <a:buNone/>
              <a:defRPr sz="3732"/>
            </a:lvl9pPr>
          </a:lstStyle>
          <a:p>
            <a:r>
              <a:rPr lang="en-US"/>
              <a:t>Click to edit Master subtitle style</a:t>
            </a:r>
            <a:endParaRPr/>
          </a:p>
        </p:txBody>
      </p:sp>
      <p:sp>
        <p:nvSpPr>
          <p:cNvPr id="31" name="Google Shape;31;p5"/>
          <p:cNvSpPr txBox="1">
            <a:spLocks noGrp="1"/>
          </p:cNvSpPr>
          <p:nvPr>
            <p:ph type="subTitle" idx="3"/>
          </p:nvPr>
        </p:nvSpPr>
        <p:spPr>
          <a:xfrm>
            <a:off x="1689744" y="4090733"/>
            <a:ext cx="3922178" cy="13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6" b="0"/>
            </a:lvl1pPr>
            <a:lvl2pPr lvl="1" algn="ctr" rtl="0">
              <a:lnSpc>
                <a:spcPct val="100000"/>
              </a:lnSpc>
              <a:spcBef>
                <a:spcPts val="0"/>
              </a:spcBef>
              <a:spcAft>
                <a:spcPts val="0"/>
              </a:spcAft>
              <a:buSzPts val="2800"/>
              <a:buNone/>
              <a:defRPr sz="3732"/>
            </a:lvl2pPr>
            <a:lvl3pPr lvl="2" algn="ctr" rtl="0">
              <a:lnSpc>
                <a:spcPct val="100000"/>
              </a:lnSpc>
              <a:spcBef>
                <a:spcPts val="0"/>
              </a:spcBef>
              <a:spcAft>
                <a:spcPts val="0"/>
              </a:spcAft>
              <a:buSzPts val="2800"/>
              <a:buNone/>
              <a:defRPr sz="3732"/>
            </a:lvl3pPr>
            <a:lvl4pPr lvl="3" algn="ctr" rtl="0">
              <a:lnSpc>
                <a:spcPct val="100000"/>
              </a:lnSpc>
              <a:spcBef>
                <a:spcPts val="0"/>
              </a:spcBef>
              <a:spcAft>
                <a:spcPts val="0"/>
              </a:spcAft>
              <a:buSzPts val="2800"/>
              <a:buNone/>
              <a:defRPr sz="3732"/>
            </a:lvl4pPr>
            <a:lvl5pPr lvl="4" algn="ctr" rtl="0">
              <a:lnSpc>
                <a:spcPct val="100000"/>
              </a:lnSpc>
              <a:spcBef>
                <a:spcPts val="0"/>
              </a:spcBef>
              <a:spcAft>
                <a:spcPts val="0"/>
              </a:spcAft>
              <a:buSzPts val="2800"/>
              <a:buNone/>
              <a:defRPr sz="3732"/>
            </a:lvl5pPr>
            <a:lvl6pPr lvl="5" algn="ctr" rtl="0">
              <a:lnSpc>
                <a:spcPct val="100000"/>
              </a:lnSpc>
              <a:spcBef>
                <a:spcPts val="0"/>
              </a:spcBef>
              <a:spcAft>
                <a:spcPts val="0"/>
              </a:spcAft>
              <a:buSzPts val="2800"/>
              <a:buNone/>
              <a:defRPr sz="3732"/>
            </a:lvl6pPr>
            <a:lvl7pPr lvl="6" algn="ctr" rtl="0">
              <a:lnSpc>
                <a:spcPct val="100000"/>
              </a:lnSpc>
              <a:spcBef>
                <a:spcPts val="0"/>
              </a:spcBef>
              <a:spcAft>
                <a:spcPts val="0"/>
              </a:spcAft>
              <a:buSzPts val="2800"/>
              <a:buNone/>
              <a:defRPr sz="3732"/>
            </a:lvl7pPr>
            <a:lvl8pPr lvl="7" algn="ctr" rtl="0">
              <a:lnSpc>
                <a:spcPct val="100000"/>
              </a:lnSpc>
              <a:spcBef>
                <a:spcPts val="0"/>
              </a:spcBef>
              <a:spcAft>
                <a:spcPts val="0"/>
              </a:spcAft>
              <a:buSzPts val="2800"/>
              <a:buNone/>
              <a:defRPr sz="3732"/>
            </a:lvl8pPr>
            <a:lvl9pPr lvl="8" algn="ctr" rtl="0">
              <a:lnSpc>
                <a:spcPct val="100000"/>
              </a:lnSpc>
              <a:spcBef>
                <a:spcPts val="0"/>
              </a:spcBef>
              <a:spcAft>
                <a:spcPts val="0"/>
              </a:spcAft>
              <a:buSzPts val="2800"/>
              <a:buNone/>
              <a:defRPr sz="3732"/>
            </a:lvl9pPr>
          </a:lstStyle>
          <a:p>
            <a:r>
              <a:rPr lang="en-US"/>
              <a:t>Click to edit Master subtitle style</a:t>
            </a:r>
            <a:endParaRPr/>
          </a:p>
        </p:txBody>
      </p:sp>
      <p:sp>
        <p:nvSpPr>
          <p:cNvPr id="32" name="Google Shape;32;p5"/>
          <p:cNvSpPr txBox="1">
            <a:spLocks noGrp="1"/>
          </p:cNvSpPr>
          <p:nvPr>
            <p:ph type="title" idx="4"/>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33" name="Google Shape;33;p5"/>
          <p:cNvSpPr/>
          <p:nvPr/>
        </p:nvSpPr>
        <p:spPr>
          <a:xfrm>
            <a:off x="0" y="6429600"/>
            <a:ext cx="38090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1854061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chemeClr val="dk1"/>
            </a:gs>
            <a:gs pos="100000">
              <a:schemeClr val="lt1"/>
            </a:gs>
          </a:gsLst>
          <a:lin ang="10801400" scaled="0"/>
        </a:gra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50719" y="719333"/>
            <a:ext cx="1028732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4666">
                <a:solidFill>
                  <a:schemeClr val="dk1"/>
                </a:solidFill>
                <a:latin typeface="Bebas Neue"/>
                <a:ea typeface="Bebas Neue"/>
                <a:cs typeface="Bebas Neue"/>
                <a:sym typeface="Bebas Neue"/>
              </a:defRPr>
            </a:lvl9pPr>
          </a:lstStyle>
          <a:p>
            <a:r>
              <a:rPr lang="en-US"/>
              <a:t>Click to edit Master title style</a:t>
            </a:r>
            <a:endParaRPr/>
          </a:p>
        </p:txBody>
      </p:sp>
      <p:sp>
        <p:nvSpPr>
          <p:cNvPr id="36" name="Google Shape;36;p6"/>
          <p:cNvSpPr/>
          <p:nvPr/>
        </p:nvSpPr>
        <p:spPr>
          <a:xfrm flipH="1">
            <a:off x="10038585"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37" name="Google Shape;37;p6"/>
          <p:cNvSpPr/>
          <p:nvPr/>
        </p:nvSpPr>
        <p:spPr>
          <a:xfrm rot="10800000" flipH="1">
            <a:off x="0" y="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38" name="Google Shape;38;p6"/>
          <p:cNvSpPr/>
          <p:nvPr/>
        </p:nvSpPr>
        <p:spPr>
          <a:xfrm>
            <a:off x="-1036363" y="5899500"/>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5178518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495629" y="1118167"/>
            <a:ext cx="5471375" cy="118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 name="Google Shape;41;p7"/>
          <p:cNvSpPr txBox="1">
            <a:spLocks noGrp="1"/>
          </p:cNvSpPr>
          <p:nvPr>
            <p:ph type="subTitle" idx="1"/>
          </p:nvPr>
        </p:nvSpPr>
        <p:spPr>
          <a:xfrm>
            <a:off x="4495629" y="2978228"/>
            <a:ext cx="5471375" cy="27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42" name="Google Shape;42;p7"/>
          <p:cNvSpPr/>
          <p:nvPr/>
        </p:nvSpPr>
        <p:spPr>
          <a:xfrm flipH="1">
            <a:off x="8380217" y="642950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43" name="Google Shape;43;p7"/>
          <p:cNvSpPr/>
          <p:nvPr/>
        </p:nvSpPr>
        <p:spPr>
          <a:xfrm>
            <a:off x="-1036363" y="-1268267"/>
            <a:ext cx="3974165" cy="39752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44" name="Google Shape;44;p7"/>
          <p:cNvSpPr/>
          <p:nvPr/>
        </p:nvSpPr>
        <p:spPr>
          <a:xfrm>
            <a:off x="-410926" y="1901433"/>
            <a:ext cx="1987082" cy="1987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40971217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dk1"/>
            </a:gs>
            <a:gs pos="100000">
              <a:schemeClr val="lt1"/>
            </a:gs>
          </a:gsLst>
          <a:lin ang="18900732"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5219041" y="1975433"/>
            <a:ext cx="6019232" cy="2493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9998"/>
            </a:lvl1pPr>
            <a:lvl2pPr lvl="1">
              <a:spcBef>
                <a:spcPts val="0"/>
              </a:spcBef>
              <a:spcAft>
                <a:spcPts val="0"/>
              </a:spcAft>
              <a:buSzPts val="4800"/>
              <a:buNone/>
              <a:defRPr sz="6398"/>
            </a:lvl2pPr>
            <a:lvl3pPr lvl="2">
              <a:spcBef>
                <a:spcPts val="0"/>
              </a:spcBef>
              <a:spcAft>
                <a:spcPts val="0"/>
              </a:spcAft>
              <a:buSzPts val="4800"/>
              <a:buNone/>
              <a:defRPr sz="6398"/>
            </a:lvl3pPr>
            <a:lvl4pPr lvl="3">
              <a:spcBef>
                <a:spcPts val="0"/>
              </a:spcBef>
              <a:spcAft>
                <a:spcPts val="0"/>
              </a:spcAft>
              <a:buSzPts val="4800"/>
              <a:buNone/>
              <a:defRPr sz="6398"/>
            </a:lvl4pPr>
            <a:lvl5pPr lvl="4">
              <a:spcBef>
                <a:spcPts val="0"/>
              </a:spcBef>
              <a:spcAft>
                <a:spcPts val="0"/>
              </a:spcAft>
              <a:buSzPts val="4800"/>
              <a:buNone/>
              <a:defRPr sz="6398"/>
            </a:lvl5pPr>
            <a:lvl6pPr lvl="5">
              <a:spcBef>
                <a:spcPts val="0"/>
              </a:spcBef>
              <a:spcAft>
                <a:spcPts val="0"/>
              </a:spcAft>
              <a:buSzPts val="4800"/>
              <a:buNone/>
              <a:defRPr sz="6398"/>
            </a:lvl6pPr>
            <a:lvl7pPr lvl="6">
              <a:spcBef>
                <a:spcPts val="0"/>
              </a:spcBef>
              <a:spcAft>
                <a:spcPts val="0"/>
              </a:spcAft>
              <a:buSzPts val="4800"/>
              <a:buNone/>
              <a:defRPr sz="6398"/>
            </a:lvl7pPr>
            <a:lvl8pPr lvl="7">
              <a:spcBef>
                <a:spcPts val="0"/>
              </a:spcBef>
              <a:spcAft>
                <a:spcPts val="0"/>
              </a:spcAft>
              <a:buSzPts val="4800"/>
              <a:buNone/>
              <a:defRPr sz="6398"/>
            </a:lvl8pPr>
            <a:lvl9pPr lvl="8">
              <a:spcBef>
                <a:spcPts val="0"/>
              </a:spcBef>
              <a:spcAft>
                <a:spcPts val="0"/>
              </a:spcAft>
              <a:buSzPts val="4800"/>
              <a:buNone/>
              <a:defRPr sz="6398"/>
            </a:lvl9pPr>
          </a:lstStyle>
          <a:p>
            <a:r>
              <a:rPr lang="en-US"/>
              <a:t>Click to edit Master title style</a:t>
            </a:r>
            <a:endParaRPr/>
          </a:p>
        </p:txBody>
      </p:sp>
      <p:sp>
        <p:nvSpPr>
          <p:cNvPr id="47" name="Google Shape;47;p8"/>
          <p:cNvSpPr/>
          <p:nvPr/>
        </p:nvSpPr>
        <p:spPr>
          <a:xfrm>
            <a:off x="0" y="642950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48" name="Google Shape;48;p8"/>
          <p:cNvSpPr/>
          <p:nvPr/>
        </p:nvSpPr>
        <p:spPr>
          <a:xfrm rot="10800000">
            <a:off x="8380217" y="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49" name="Google Shape;49;p8"/>
          <p:cNvSpPr/>
          <p:nvPr/>
        </p:nvSpPr>
        <p:spPr>
          <a:xfrm>
            <a:off x="385666" y="-1395667"/>
            <a:ext cx="1987082" cy="1988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28435834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gradFill>
          <a:gsLst>
            <a:gs pos="0">
              <a:schemeClr val="dk1"/>
            </a:gs>
            <a:gs pos="100000">
              <a:schemeClr val="lt1"/>
            </a:gs>
          </a:gsLst>
          <a:lin ang="16200038" scaled="0"/>
        </a:gra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449874" y="1887617"/>
            <a:ext cx="6788232" cy="9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999"/>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2" name="Google Shape;52;p9"/>
          <p:cNvSpPr txBox="1">
            <a:spLocks noGrp="1"/>
          </p:cNvSpPr>
          <p:nvPr>
            <p:ph type="subTitle" idx="1"/>
          </p:nvPr>
        </p:nvSpPr>
        <p:spPr>
          <a:xfrm>
            <a:off x="4449874" y="3391584"/>
            <a:ext cx="6788232" cy="157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3" name="Google Shape;53;p9"/>
          <p:cNvSpPr/>
          <p:nvPr/>
        </p:nvSpPr>
        <p:spPr>
          <a:xfrm flipH="1">
            <a:off x="8380217" y="6429500"/>
            <a:ext cx="3808608"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54" name="Google Shape;54;p9"/>
          <p:cNvSpPr/>
          <p:nvPr/>
        </p:nvSpPr>
        <p:spPr>
          <a:xfrm rot="10800000" flipH="1">
            <a:off x="0" y="0"/>
            <a:ext cx="2150240" cy="4284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Tree>
    <p:extLst>
      <p:ext uri="{BB962C8B-B14F-4D97-AF65-F5344CB8AC3E}">
        <p14:creationId xmlns:p14="http://schemas.microsoft.com/office/powerpoint/2010/main" val="6008243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sp>
        <p:nvSpPr>
          <p:cNvPr id="56" name="Google Shape;56;p10"/>
          <p:cNvSpPr/>
          <p:nvPr/>
        </p:nvSpPr>
        <p:spPr>
          <a:xfrm>
            <a:off x="-1205719" y="2442400"/>
            <a:ext cx="6262769" cy="62652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57" name="Google Shape;57;p10"/>
          <p:cNvSpPr/>
          <p:nvPr/>
        </p:nvSpPr>
        <p:spPr>
          <a:xfrm>
            <a:off x="3440104" y="5248833"/>
            <a:ext cx="2882849" cy="28836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58" name="Google Shape;58;p10"/>
          <p:cNvSpPr/>
          <p:nvPr/>
        </p:nvSpPr>
        <p:spPr>
          <a:xfrm>
            <a:off x="-520098" y="2442400"/>
            <a:ext cx="1141703" cy="1142000"/>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399"/>
          </a:p>
        </p:txBody>
      </p:sp>
      <p:sp>
        <p:nvSpPr>
          <p:cNvPr id="59" name="Google Shape;59;p10"/>
          <p:cNvSpPr txBox="1">
            <a:spLocks noGrp="1"/>
          </p:cNvSpPr>
          <p:nvPr>
            <p:ph type="title"/>
          </p:nvPr>
        </p:nvSpPr>
        <p:spPr>
          <a:xfrm>
            <a:off x="950719" y="3344500"/>
            <a:ext cx="3013215" cy="251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652311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719" y="719333"/>
            <a:ext cx="10287320" cy="63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1pPr>
            <a:lvl2pPr lvl="1"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2pPr>
            <a:lvl3pPr lvl="2"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3pPr>
            <a:lvl4pPr lvl="3"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4pPr>
            <a:lvl5pPr lvl="4"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5pPr>
            <a:lvl6pPr lvl="5"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6pPr>
            <a:lvl7pPr lvl="6"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7pPr>
            <a:lvl8pPr lvl="7"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8pPr>
            <a:lvl9pPr lvl="8"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950719" y="1536633"/>
            <a:ext cx="10287320" cy="4608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4068937823"/>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1423762" y="1244600"/>
            <a:ext cx="9393953"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6" name="Google Shape;226;p30"/>
          <p:cNvSpPr txBox="1">
            <a:spLocks noGrp="1"/>
          </p:cNvSpPr>
          <p:nvPr>
            <p:ph type="body" idx="1"/>
          </p:nvPr>
        </p:nvSpPr>
        <p:spPr>
          <a:xfrm>
            <a:off x="1423762" y="2260600"/>
            <a:ext cx="9393953"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72705426"/>
      </p:ext>
    </p:extLst>
  </p:cSld>
  <p:clrMap bg1="lt1" tx1="dk1" bg2="dk2" tx2="lt2" accent1="accent1" accent2="accent2" accent3="accent3" accent4="accent4" accent5="accent5" accent6="accent6" hlink="hlink" folHlink="folHlink"/>
  <p:sldLayoutIdLst>
    <p:sldLayoutId id="2147483794" r:id="rId1"/>
    <p:sldLayoutId id="214748379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ctrTitle"/>
          </p:nvPr>
        </p:nvSpPr>
        <p:spPr>
          <a:xfrm>
            <a:off x="3892663" y="2954418"/>
            <a:ext cx="4403498" cy="1672219"/>
          </a:xfrm>
          <a:prstGeom prst="rect">
            <a:avLst/>
          </a:prstGeom>
        </p:spPr>
        <p:txBody>
          <a:bodyPr spcFirstLastPara="1" wrap="square" lIns="121868" tIns="121868" rIns="121868" bIns="121868" anchor="b" anchorCtr="0">
            <a:noAutofit/>
          </a:bodyPr>
          <a:lstStyle/>
          <a:p>
            <a:pPr algn="ctr"/>
            <a:r>
              <a:rPr lang="en" dirty="0">
                <a:solidFill>
                  <a:schemeClr val="accent2"/>
                </a:solidFill>
              </a:rPr>
              <a:t>GIT &amp; GITHUB</a:t>
            </a:r>
            <a:br>
              <a:rPr lang="en" dirty="0">
                <a:solidFill>
                  <a:schemeClr val="accent2"/>
                </a:solidFill>
              </a:rPr>
            </a:br>
            <a:r>
              <a:rPr lang="en" dirty="0">
                <a:solidFill>
                  <a:schemeClr val="lt2"/>
                </a:solidFill>
              </a:rPr>
              <a:t>WORKSHOP</a:t>
            </a:r>
            <a:endParaRPr dirty="0">
              <a:solidFill>
                <a:schemeClr val="lt2"/>
              </a:solidFill>
            </a:endParaRPr>
          </a:p>
        </p:txBody>
      </p:sp>
      <p:sp>
        <p:nvSpPr>
          <p:cNvPr id="235" name="Google Shape;235;p33"/>
          <p:cNvSpPr txBox="1">
            <a:spLocks noGrp="1"/>
          </p:cNvSpPr>
          <p:nvPr>
            <p:ph type="subTitle" idx="1"/>
          </p:nvPr>
        </p:nvSpPr>
        <p:spPr>
          <a:xfrm>
            <a:off x="4233102" y="2333484"/>
            <a:ext cx="3722618" cy="973746"/>
          </a:xfrm>
          <a:prstGeom prst="rect">
            <a:avLst/>
          </a:prstGeom>
        </p:spPr>
        <p:txBody>
          <a:bodyPr spcFirstLastPara="1" wrap="square" lIns="121868" tIns="121868" rIns="121868" bIns="121868" anchor="t" anchorCtr="0">
            <a:noAutofit/>
          </a:bodyPr>
          <a:lstStyle/>
          <a:p>
            <a:pPr marL="0" indent="0"/>
            <a:r>
              <a:rPr lang="en" b="1" dirty="0"/>
              <a:t>KBC IT CLUB PRESENTS</a:t>
            </a:r>
            <a:endParaRPr b="1" dirty="0"/>
          </a:p>
        </p:txBody>
      </p:sp>
      <p:sp>
        <p:nvSpPr>
          <p:cNvPr id="237" name="Google Shape;237;p33"/>
          <p:cNvSpPr/>
          <p:nvPr/>
        </p:nvSpPr>
        <p:spPr>
          <a:xfrm>
            <a:off x="9458869" y="5100431"/>
            <a:ext cx="3974165" cy="3974165"/>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endParaRPr sz="1866"/>
          </a:p>
        </p:txBody>
      </p:sp>
      <p:sp>
        <p:nvSpPr>
          <p:cNvPr id="238" name="Google Shape;238;p33"/>
          <p:cNvSpPr/>
          <p:nvPr/>
        </p:nvSpPr>
        <p:spPr>
          <a:xfrm>
            <a:off x="10274356" y="4220194"/>
            <a:ext cx="507868" cy="507868"/>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endParaRPr sz="1866"/>
          </a:p>
        </p:txBody>
      </p:sp>
      <p:sp>
        <p:nvSpPr>
          <p:cNvPr id="239" name="Google Shape;239;p33"/>
          <p:cNvSpPr/>
          <p:nvPr/>
        </p:nvSpPr>
        <p:spPr>
          <a:xfrm>
            <a:off x="11396998" y="3970226"/>
            <a:ext cx="1987082" cy="1987082"/>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endParaRPr sz="1866"/>
          </a:p>
        </p:txBody>
      </p:sp>
      <p:sp>
        <p:nvSpPr>
          <p:cNvPr id="241" name="Google Shape;241;p33"/>
          <p:cNvSpPr/>
          <p:nvPr/>
        </p:nvSpPr>
        <p:spPr>
          <a:xfrm>
            <a:off x="-369780" y="-619204"/>
            <a:ext cx="3383372" cy="317766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121868" tIns="121868" rIns="121868" bIns="121868" anchor="ctr" anchorCtr="0">
            <a:noAutofit/>
          </a:bodyPr>
          <a:lstStyle/>
          <a:p>
            <a:endParaRPr sz="1866"/>
          </a:p>
        </p:txBody>
      </p:sp>
      <p:sp>
        <p:nvSpPr>
          <p:cNvPr id="242" name="Google Shape;242;p33"/>
          <p:cNvSpPr/>
          <p:nvPr/>
        </p:nvSpPr>
        <p:spPr>
          <a:xfrm>
            <a:off x="1650133" y="2882341"/>
            <a:ext cx="849779" cy="849779"/>
          </a:xfrm>
          <a:prstGeom prst="ellipse">
            <a:avLst/>
          </a:prstGeom>
          <a:gradFill>
            <a:gsLst>
              <a:gs pos="0">
                <a:schemeClr val="lt2"/>
              </a:gs>
              <a:gs pos="100000">
                <a:schemeClr val="accent1"/>
              </a:gs>
            </a:gsLst>
            <a:lin ang="5400012" scaled="0"/>
          </a:gradFill>
          <a:ln>
            <a:noFill/>
          </a:ln>
        </p:spPr>
        <p:txBody>
          <a:bodyPr spcFirstLastPara="1" wrap="square" lIns="121868" tIns="121868" rIns="121868" bIns="121868" anchor="ctr" anchorCtr="0">
            <a:noAutofit/>
          </a:bodyPr>
          <a:lstStyle/>
          <a:p>
            <a:endParaRPr sz="1866"/>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32" y="186652"/>
            <a:ext cx="1565948" cy="1565948"/>
          </a:xfrm>
          <a:prstGeom prst="rect">
            <a:avLst/>
          </a:prstGeom>
        </p:spPr>
      </p:pic>
      <p:sp>
        <p:nvSpPr>
          <p:cNvPr id="3" name="Rectangle 2"/>
          <p:cNvSpPr/>
          <p:nvPr/>
        </p:nvSpPr>
        <p:spPr>
          <a:xfrm>
            <a:off x="4286748" y="2954418"/>
            <a:ext cx="3615329" cy="6094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idx="4294967295"/>
          </p:nvPr>
        </p:nvSpPr>
        <p:spPr>
          <a:xfrm>
            <a:off x="2359025" y="762000"/>
            <a:ext cx="9829800" cy="1066800"/>
          </a:xfrm>
        </p:spPr>
        <p:txBody>
          <a:bodyPr>
            <a:normAutofit/>
          </a:bodyPr>
          <a:lstStyle/>
          <a:p>
            <a:r>
              <a:rPr lang="en-US" sz="4400" b="1" dirty="0">
                <a:latin typeface="Calibri,Bold"/>
              </a:rPr>
              <a:t>Why version control system?</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idx="4294967295"/>
          </p:nvPr>
        </p:nvSpPr>
        <p:spPr>
          <a:xfrm>
            <a:off x="2587625" y="2016125"/>
            <a:ext cx="9601200" cy="4003675"/>
          </a:xfrm>
        </p:spPr>
        <p:txBody>
          <a:bodyPr>
            <a:normAutofit/>
          </a:bodyPr>
          <a:lstStyle/>
          <a:p>
            <a:pPr marL="342900" indent="-342900" algn="just">
              <a:buFont typeface="Wingdings" panose="05000000000000000000" pitchFamily="2" charset="2"/>
              <a:buChar char="q"/>
            </a:pPr>
            <a:r>
              <a:rPr lang="en-US" sz="2400" dirty="0">
                <a:solidFill>
                  <a:schemeClr val="accent2"/>
                </a:solidFill>
                <a:latin typeface="Calibri" panose="020F0502020204030204" pitchFamily="34" charset="0"/>
              </a:rPr>
              <a:t>Scenario 2:</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Your program worked well enough yesterday</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 made a lot of improvements last night...</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...but you haven't gotten them to work yet</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 need to turn in your program now</a:t>
            </a:r>
          </a:p>
          <a:p>
            <a:pPr marL="401637" indent="-171450" algn="just">
              <a:lnSpc>
                <a:spcPct val="100000"/>
              </a:lnSpc>
              <a:buFont typeface="Wingdings" panose="05000000000000000000" pitchFamily="2" charset="2"/>
              <a:buChar char="Ø"/>
            </a:pPr>
            <a:endParaRPr lang="en-US" sz="1000" dirty="0">
              <a:solidFill>
                <a:schemeClr val="accent2"/>
              </a:solidFill>
              <a:latin typeface="Calibri" panose="020F0502020204030204" pitchFamily="34" charset="0"/>
            </a:endParaRPr>
          </a:p>
          <a:p>
            <a:pPr marL="349250" indent="-342900" algn="just">
              <a:lnSpc>
                <a:spcPct val="100000"/>
              </a:lnSpc>
              <a:buFont typeface="Wingdings" panose="05000000000000000000" pitchFamily="2" charset="2"/>
              <a:buChar char="q"/>
            </a:pPr>
            <a:r>
              <a:rPr lang="en-US" sz="2400" dirty="0">
                <a:solidFill>
                  <a:schemeClr val="accent2"/>
                </a:solidFill>
                <a:latin typeface="Calibri" panose="020F0502020204030204" pitchFamily="34" charset="0"/>
              </a:rPr>
              <a:t>Has this ever happened to you?</a:t>
            </a:r>
          </a:p>
        </p:txBody>
      </p:sp>
      <p:pic>
        <p:nvPicPr>
          <p:cNvPr id="5" name="Picture 4">
            <a:extLst>
              <a:ext uri="{FF2B5EF4-FFF2-40B4-BE49-F238E27FC236}">
                <a16:creationId xmlns:a16="http://schemas.microsoft.com/office/drawing/2014/main" id="{9535CD0E-9DAE-ADD9-0CBC-3D51B705B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9476"/>
            <a:ext cx="1020637" cy="1020637"/>
          </a:xfrm>
          <a:prstGeom prst="rect">
            <a:avLst/>
          </a:prstGeom>
        </p:spPr>
      </p:pic>
    </p:spTree>
    <p:extLst>
      <p:ext uri="{BB962C8B-B14F-4D97-AF65-F5344CB8AC3E}">
        <p14:creationId xmlns:p14="http://schemas.microsoft.com/office/powerpoint/2010/main" val="286060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idx="4294967295"/>
          </p:nvPr>
        </p:nvSpPr>
        <p:spPr>
          <a:xfrm>
            <a:off x="1522412" y="842127"/>
            <a:ext cx="9829800" cy="1066800"/>
          </a:xfrm>
        </p:spPr>
        <p:txBody>
          <a:bodyPr>
            <a:normAutofit/>
          </a:bodyPr>
          <a:lstStyle/>
          <a:p>
            <a:r>
              <a:rPr lang="en-US" sz="4400" b="1" dirty="0">
                <a:latin typeface="Calibri,Bold"/>
              </a:rPr>
              <a:t>Why version control system?</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idx="4294967295"/>
          </p:nvPr>
        </p:nvSpPr>
        <p:spPr>
          <a:xfrm>
            <a:off x="1522412" y="2065616"/>
            <a:ext cx="9601200" cy="4003675"/>
          </a:xfrm>
        </p:spPr>
        <p:txBody>
          <a:bodyPr>
            <a:normAutofit/>
          </a:bodyPr>
          <a:lstStyle/>
          <a:p>
            <a:pPr marL="317500" algn="just">
              <a:buFont typeface="Wingdings" panose="05000000000000000000" pitchFamily="2" charset="2"/>
              <a:buChar char="q"/>
            </a:pPr>
            <a:r>
              <a:rPr lang="en-US" sz="2400" dirty="0">
                <a:solidFill>
                  <a:schemeClr val="accent2"/>
                </a:solidFill>
                <a:latin typeface="Calibri" panose="020F0502020204030204" pitchFamily="34" charset="0"/>
              </a:rPr>
              <a:t>Scenario 3:</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 change one part of a program--it works</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Your co-worker changes another part--it works</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 put them together--it doesn’t work</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Some change in one part must have broken something in the other part</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What were all the changes?</a:t>
            </a:r>
            <a:endParaRPr lang="en-US" sz="1000" dirty="0">
              <a:solidFill>
                <a:schemeClr val="accent2"/>
              </a:solidFill>
              <a:latin typeface="Calibri" panose="020F0502020204030204" pitchFamily="34" charset="0"/>
            </a:endParaRPr>
          </a:p>
          <a:p>
            <a:pPr marL="349250" indent="-342900" algn="just">
              <a:lnSpc>
                <a:spcPct val="100000"/>
              </a:lnSpc>
              <a:buFont typeface="Wingdings" panose="05000000000000000000" pitchFamily="2" charset="2"/>
              <a:buChar char="q"/>
            </a:pPr>
            <a:r>
              <a:rPr lang="en-US" sz="2400" dirty="0">
                <a:solidFill>
                  <a:schemeClr val="accent2"/>
                </a:solidFill>
                <a:latin typeface="Calibri" panose="020F0502020204030204" pitchFamily="34" charset="0"/>
              </a:rPr>
              <a:t>Has this ever happened to you?</a:t>
            </a:r>
          </a:p>
        </p:txBody>
      </p:sp>
      <p:pic>
        <p:nvPicPr>
          <p:cNvPr id="5" name="Picture 4">
            <a:extLst>
              <a:ext uri="{FF2B5EF4-FFF2-40B4-BE49-F238E27FC236}">
                <a16:creationId xmlns:a16="http://schemas.microsoft.com/office/drawing/2014/main" id="{3AF8F36D-5E1B-0D68-6D73-C6649D5FC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1808"/>
            <a:ext cx="1020637" cy="1020637"/>
          </a:xfrm>
          <a:prstGeom prst="rect">
            <a:avLst/>
          </a:prstGeom>
        </p:spPr>
      </p:pic>
    </p:spTree>
    <p:extLst>
      <p:ext uri="{BB962C8B-B14F-4D97-AF65-F5344CB8AC3E}">
        <p14:creationId xmlns:p14="http://schemas.microsoft.com/office/powerpoint/2010/main" val="388128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idx="4294967295"/>
          </p:nvPr>
        </p:nvSpPr>
        <p:spPr>
          <a:xfrm>
            <a:off x="1293812" y="813846"/>
            <a:ext cx="9829800" cy="1066800"/>
          </a:xfrm>
        </p:spPr>
        <p:txBody>
          <a:bodyPr>
            <a:normAutofit/>
          </a:bodyPr>
          <a:lstStyle/>
          <a:p>
            <a:r>
              <a:rPr lang="en-US" sz="4400" b="1" dirty="0">
                <a:latin typeface="Calibri,Bold"/>
              </a:rPr>
              <a:t>Benefits of version control</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idx="4294967295"/>
          </p:nvPr>
        </p:nvSpPr>
        <p:spPr>
          <a:xfrm>
            <a:off x="1293812" y="2075043"/>
            <a:ext cx="9601200" cy="4003675"/>
          </a:xfrm>
        </p:spPr>
        <p:txBody>
          <a:bodyPr>
            <a:normAutofit/>
          </a:bodyPr>
          <a:lstStyle/>
          <a:p>
            <a:pPr algn="just">
              <a:buFont typeface="Wingdings" panose="05000000000000000000" pitchFamily="2" charset="2"/>
              <a:buChar char="q"/>
            </a:pPr>
            <a:r>
              <a:rPr lang="en-US" sz="2400" dirty="0">
                <a:solidFill>
                  <a:schemeClr val="accent2"/>
                </a:solidFill>
                <a:latin typeface="Calibri" panose="020F0502020204030204" pitchFamily="34" charset="0"/>
              </a:rPr>
              <a:t>For working by yourself:</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Gives you a “time machine” for going back to earlier versions</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Gives you great support for different versions (standalone, web app, etc.) of the same basic project</a:t>
            </a:r>
          </a:p>
          <a:p>
            <a:pPr algn="just">
              <a:buFont typeface="Wingdings" panose="05000000000000000000" pitchFamily="2" charset="2"/>
              <a:buChar char="q"/>
            </a:pPr>
            <a:r>
              <a:rPr lang="en-US" sz="2400" dirty="0">
                <a:solidFill>
                  <a:schemeClr val="accent2"/>
                </a:solidFill>
                <a:latin typeface="Calibri" panose="020F0502020204030204" pitchFamily="34" charset="0"/>
              </a:rPr>
              <a:t>For working with others:</a:t>
            </a:r>
          </a:p>
          <a:p>
            <a:pPr marL="690562" indent="-342900" algn="just">
              <a:lnSpc>
                <a:spcPct val="130000"/>
              </a:lnSpc>
              <a:buFont typeface="Wingdings" panose="05000000000000000000" pitchFamily="2" charset="2"/>
              <a:buChar char="Ø"/>
            </a:pPr>
            <a:r>
              <a:rPr lang="en-US" sz="2400" dirty="0">
                <a:solidFill>
                  <a:schemeClr val="accent2"/>
                </a:solidFill>
                <a:latin typeface="Calibri" panose="020F0502020204030204" pitchFamily="34" charset="0"/>
              </a:rPr>
              <a:t>Allows developers to work simultaneously.</a:t>
            </a:r>
          </a:p>
          <a:p>
            <a:pPr marL="690562" indent="-342900" algn="just">
              <a:lnSpc>
                <a:spcPct val="130000"/>
              </a:lnSpc>
              <a:buFont typeface="Wingdings" panose="05000000000000000000" pitchFamily="2" charset="2"/>
              <a:buChar char="Ø"/>
            </a:pPr>
            <a:r>
              <a:rPr lang="en-US" sz="2400" dirty="0">
                <a:solidFill>
                  <a:schemeClr val="accent2"/>
                </a:solidFill>
                <a:latin typeface="Calibri" panose="020F0502020204030204" pitchFamily="34" charset="0"/>
              </a:rPr>
              <a:t>Does not allow overwriting each other’s changes.</a:t>
            </a:r>
          </a:p>
          <a:p>
            <a:pPr marL="690562" indent="-342900" algn="just">
              <a:lnSpc>
                <a:spcPct val="130000"/>
              </a:lnSpc>
              <a:buFont typeface="Wingdings" panose="05000000000000000000" pitchFamily="2" charset="2"/>
              <a:buChar char="Ø"/>
            </a:pPr>
            <a:r>
              <a:rPr lang="en-US" sz="2400" dirty="0">
                <a:solidFill>
                  <a:schemeClr val="accent2"/>
                </a:solidFill>
                <a:latin typeface="Calibri" panose="020F0502020204030204" pitchFamily="34" charset="0"/>
              </a:rPr>
              <a:t> Maintains a history of every version.</a:t>
            </a:r>
          </a:p>
        </p:txBody>
      </p:sp>
      <p:pic>
        <p:nvPicPr>
          <p:cNvPr id="5" name="Picture 4">
            <a:extLst>
              <a:ext uri="{FF2B5EF4-FFF2-40B4-BE49-F238E27FC236}">
                <a16:creationId xmlns:a16="http://schemas.microsoft.com/office/drawing/2014/main" id="{03DB2824-402A-8A16-1AFE-64EBFA8827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88" y="303527"/>
            <a:ext cx="1020637" cy="1020637"/>
          </a:xfrm>
          <a:prstGeom prst="rect">
            <a:avLst/>
          </a:prstGeom>
        </p:spPr>
      </p:pic>
    </p:spTree>
    <p:extLst>
      <p:ext uri="{BB962C8B-B14F-4D97-AF65-F5344CB8AC3E}">
        <p14:creationId xmlns:p14="http://schemas.microsoft.com/office/powerpoint/2010/main" val="50732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950786" y="976047"/>
            <a:ext cx="10287320" cy="637600"/>
          </a:xfrm>
        </p:spPr>
        <p:txBody>
          <a:bodyPr>
            <a:normAutofit fontScale="90000"/>
          </a:bodyPr>
          <a:lstStyle/>
          <a:p>
            <a:r>
              <a:rPr lang="en-US" sz="4400" b="1" dirty="0">
                <a:latin typeface="Calibri,Bold"/>
              </a:rPr>
              <a:t>Other version control</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idx="4294967295"/>
          </p:nvPr>
        </p:nvSpPr>
        <p:spPr>
          <a:xfrm>
            <a:off x="950719" y="1600200"/>
            <a:ext cx="9601200" cy="4003675"/>
          </a:xfrm>
        </p:spPr>
        <p:txBody>
          <a:bodyPr anchor="ctr">
            <a:normAutofit/>
          </a:bodyPr>
          <a:lstStyle/>
          <a:p>
            <a:pPr algn="just">
              <a:buFont typeface="Wingdings" panose="05000000000000000000" pitchFamily="2" charset="2"/>
              <a:buChar char="Ø"/>
            </a:pPr>
            <a:r>
              <a:rPr lang="en-US" sz="2000" dirty="0">
                <a:solidFill>
                  <a:schemeClr val="accent2"/>
                </a:solidFill>
                <a:latin typeface="Calibri" panose="020F0502020204030204" pitchFamily="34" charset="0"/>
              </a:rPr>
              <a:t>(1972) Source Code Control System (SCCS)	- closed source, part of UNIX</a:t>
            </a:r>
          </a:p>
          <a:p>
            <a:pPr algn="just">
              <a:buFont typeface="Wingdings" panose="05000000000000000000" pitchFamily="2" charset="2"/>
              <a:buChar char="Ø"/>
            </a:pPr>
            <a:r>
              <a:rPr lang="en-US" sz="2000" dirty="0">
                <a:solidFill>
                  <a:schemeClr val="accent2"/>
                </a:solidFill>
                <a:latin typeface="Calibri" panose="020F0502020204030204" pitchFamily="34" charset="0"/>
              </a:rPr>
              <a:t>(1982) Revision Control System(RCS)		- open source</a:t>
            </a:r>
          </a:p>
          <a:p>
            <a:pPr algn="just">
              <a:buFont typeface="Wingdings" panose="05000000000000000000" pitchFamily="2" charset="2"/>
              <a:buChar char="Ø"/>
            </a:pPr>
            <a:r>
              <a:rPr lang="en-US" sz="2000" dirty="0">
                <a:solidFill>
                  <a:schemeClr val="accent2"/>
                </a:solidFill>
                <a:latin typeface="Calibri" panose="020F0502020204030204" pitchFamily="34" charset="0"/>
              </a:rPr>
              <a:t>(1986) Concurrent Versions System (CVS)	- open source</a:t>
            </a:r>
          </a:p>
          <a:p>
            <a:pPr algn="just">
              <a:buFont typeface="Wingdings" panose="05000000000000000000" pitchFamily="2" charset="2"/>
              <a:buChar char="Ø"/>
            </a:pPr>
            <a:r>
              <a:rPr lang="en-US" sz="2000" dirty="0">
                <a:solidFill>
                  <a:schemeClr val="accent2"/>
                </a:solidFill>
                <a:latin typeface="Calibri" panose="020F0502020204030204" pitchFamily="34" charset="0"/>
              </a:rPr>
              <a:t>(2000) Apache Subversion (SVN)		- open source</a:t>
            </a:r>
          </a:p>
          <a:p>
            <a:pPr algn="just">
              <a:buFont typeface="Wingdings" panose="05000000000000000000" pitchFamily="2" charset="2"/>
              <a:buChar char="Ø"/>
            </a:pPr>
            <a:r>
              <a:rPr lang="en-US" sz="2000" dirty="0">
                <a:solidFill>
                  <a:schemeClr val="accent2"/>
                </a:solidFill>
                <a:latin typeface="Calibri" panose="020F0502020204030204" pitchFamily="34" charset="0"/>
              </a:rPr>
              <a:t>(2000) </a:t>
            </a:r>
            <a:r>
              <a:rPr lang="en-US" sz="2000" dirty="0" err="1">
                <a:solidFill>
                  <a:schemeClr val="accent2"/>
                </a:solidFill>
                <a:latin typeface="Calibri" panose="020F0502020204030204" pitchFamily="34" charset="0"/>
              </a:rPr>
              <a:t>BitKeeper</a:t>
            </a:r>
            <a:r>
              <a:rPr lang="en-US" sz="2000" dirty="0">
                <a:solidFill>
                  <a:schemeClr val="accent2"/>
                </a:solidFill>
                <a:latin typeface="Calibri" panose="020F0502020204030204" pitchFamily="34" charset="0"/>
              </a:rPr>
              <a:t> SCM</a:t>
            </a:r>
          </a:p>
          <a:p>
            <a:pPr marL="457200" indent="0" algn="just">
              <a:buNone/>
            </a:pPr>
            <a:r>
              <a:rPr lang="en-US" sz="1800" dirty="0">
                <a:solidFill>
                  <a:schemeClr val="accent2"/>
                </a:solidFill>
                <a:latin typeface="Calibri" panose="020F0502020204030204" pitchFamily="34" charset="0"/>
              </a:rPr>
              <a:t>- closed source, proprietary, used with source code management of Linux kernel</a:t>
            </a:r>
          </a:p>
          <a:p>
            <a:pPr marL="457200" indent="0" algn="just">
              <a:buNone/>
            </a:pPr>
            <a:r>
              <a:rPr lang="en-US" sz="1800" dirty="0">
                <a:solidFill>
                  <a:schemeClr val="accent2"/>
                </a:solidFill>
                <a:latin typeface="Calibri" panose="020F0502020204030204" pitchFamily="34" charset="0"/>
              </a:rPr>
              <a:t>- free until 2005</a:t>
            </a:r>
          </a:p>
          <a:p>
            <a:pPr marL="457200" indent="0" algn="just">
              <a:buNone/>
            </a:pPr>
            <a:r>
              <a:rPr lang="en-US" sz="1800" dirty="0">
                <a:solidFill>
                  <a:schemeClr val="accent2"/>
                </a:solidFill>
                <a:latin typeface="Calibri" panose="020F0502020204030204" pitchFamily="34" charset="0"/>
              </a:rPr>
              <a:t>- distributed version control</a:t>
            </a:r>
          </a:p>
        </p:txBody>
      </p:sp>
      <p:pic>
        <p:nvPicPr>
          <p:cNvPr id="5" name="Picture 4">
            <a:extLst>
              <a:ext uri="{FF2B5EF4-FFF2-40B4-BE49-F238E27FC236}">
                <a16:creationId xmlns:a16="http://schemas.microsoft.com/office/drawing/2014/main" id="{FF6A9E8E-1D1B-CCD8-B749-FE6CEB456747}"/>
              </a:ext>
            </a:extLst>
          </p:cNvPr>
          <p:cNvPicPr>
            <a:picLocks noChangeAspect="1"/>
          </p:cNvPicPr>
          <p:nvPr/>
        </p:nvPicPr>
        <p:blipFill>
          <a:blip r:embed="rId2"/>
          <a:stretch>
            <a:fillRect/>
          </a:stretch>
        </p:blipFill>
        <p:spPr>
          <a:xfrm>
            <a:off x="4646612" y="5051612"/>
            <a:ext cx="1757082" cy="412376"/>
          </a:xfrm>
          <a:prstGeom prst="rect">
            <a:avLst/>
          </a:prstGeom>
        </p:spPr>
      </p:pic>
      <p:pic>
        <p:nvPicPr>
          <p:cNvPr id="7" name="Picture 6">
            <a:extLst>
              <a:ext uri="{FF2B5EF4-FFF2-40B4-BE49-F238E27FC236}">
                <a16:creationId xmlns:a16="http://schemas.microsoft.com/office/drawing/2014/main" id="{93EB3502-C90E-ED9D-7AA0-380446D9F2AD}"/>
              </a:ext>
            </a:extLst>
          </p:cNvPr>
          <p:cNvPicPr>
            <a:picLocks noChangeAspect="1"/>
          </p:cNvPicPr>
          <p:nvPr/>
        </p:nvPicPr>
        <p:blipFill>
          <a:blip r:embed="rId3"/>
          <a:stretch>
            <a:fillRect/>
          </a:stretch>
        </p:blipFill>
        <p:spPr>
          <a:xfrm>
            <a:off x="9675812" y="2369856"/>
            <a:ext cx="932329" cy="1255059"/>
          </a:xfrm>
          <a:prstGeom prst="rect">
            <a:avLst/>
          </a:prstGeom>
        </p:spPr>
      </p:pic>
      <p:pic>
        <p:nvPicPr>
          <p:cNvPr id="9" name="Picture 8">
            <a:extLst>
              <a:ext uri="{FF2B5EF4-FFF2-40B4-BE49-F238E27FC236}">
                <a16:creationId xmlns:a16="http://schemas.microsoft.com/office/drawing/2014/main" id="{0C0F81F3-D07F-9F31-21EB-B7BBCF951D32}"/>
              </a:ext>
            </a:extLst>
          </p:cNvPr>
          <p:cNvPicPr>
            <a:picLocks noChangeAspect="1"/>
          </p:cNvPicPr>
          <p:nvPr/>
        </p:nvPicPr>
        <p:blipFill>
          <a:blip r:embed="rId4"/>
          <a:stretch>
            <a:fillRect/>
          </a:stretch>
        </p:blipFill>
        <p:spPr>
          <a:xfrm>
            <a:off x="9142412" y="3827928"/>
            <a:ext cx="1649506" cy="1407459"/>
          </a:xfrm>
          <a:prstGeom prst="rect">
            <a:avLst/>
          </a:prstGeom>
        </p:spPr>
      </p:pic>
      <p:pic>
        <p:nvPicPr>
          <p:cNvPr id="6" name="Picture 5">
            <a:extLst>
              <a:ext uri="{FF2B5EF4-FFF2-40B4-BE49-F238E27FC236}">
                <a16:creationId xmlns:a16="http://schemas.microsoft.com/office/drawing/2014/main" id="{BE07FE16-C793-5C90-74F7-39CE81AAAA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5029" y="-118165"/>
            <a:ext cx="1020637" cy="1020637"/>
          </a:xfrm>
          <a:prstGeom prst="rect">
            <a:avLst/>
          </a:prstGeom>
        </p:spPr>
      </p:pic>
    </p:spTree>
    <p:extLst>
      <p:ext uri="{BB962C8B-B14F-4D97-AF65-F5344CB8AC3E}">
        <p14:creationId xmlns:p14="http://schemas.microsoft.com/office/powerpoint/2010/main" val="271403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2513012" y="1219200"/>
            <a:ext cx="7162800" cy="763600"/>
          </a:xfrm>
        </p:spPr>
        <p:txBody>
          <a:bodyPr>
            <a:normAutofit fontScale="90000"/>
          </a:bodyPr>
          <a:lstStyle/>
          <a:p>
            <a:r>
              <a:rPr lang="en-US" sz="4400" b="1" dirty="0">
                <a:latin typeface="Calibri,Bold"/>
              </a:rPr>
              <a:t>Types of version control system</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type="subTitle" idx="1"/>
          </p:nvPr>
        </p:nvSpPr>
        <p:spPr>
          <a:xfrm>
            <a:off x="1165765" y="1828800"/>
            <a:ext cx="8686800" cy="4094400"/>
          </a:xfrm>
          <a:noFill/>
        </p:spPr>
        <p:txBody>
          <a:bodyPr>
            <a:normAutofit/>
          </a:bodyPr>
          <a:lstStyle/>
          <a:p>
            <a:pPr algn="just">
              <a:buFont typeface="Wingdings" panose="05000000000000000000" pitchFamily="2" charset="2"/>
              <a:buChar char="q"/>
            </a:pPr>
            <a:r>
              <a:rPr lang="en-US" sz="2400" dirty="0">
                <a:solidFill>
                  <a:schemeClr val="accent2"/>
                </a:solidFill>
                <a:latin typeface="Calibri" panose="020F0502020204030204" pitchFamily="34" charset="0"/>
              </a:rPr>
              <a:t>Centralized version control system (CVCS).</a:t>
            </a:r>
          </a:p>
          <a:p>
            <a:pPr algn="just">
              <a:buFont typeface="Wingdings" panose="05000000000000000000" pitchFamily="2" charset="2"/>
              <a:buChar char="q"/>
            </a:pPr>
            <a:r>
              <a:rPr lang="en-US" sz="2400" dirty="0">
                <a:solidFill>
                  <a:schemeClr val="accent2"/>
                </a:solidFill>
                <a:latin typeface="Calibri" panose="020F0502020204030204" pitchFamily="34" charset="0"/>
              </a:rPr>
              <a:t>Distributed/Decentralized version control system (DVCS).</a:t>
            </a:r>
          </a:p>
        </p:txBody>
      </p:sp>
      <p:pic>
        <p:nvPicPr>
          <p:cNvPr id="8" name="Picture 7">
            <a:extLst>
              <a:ext uri="{FF2B5EF4-FFF2-40B4-BE49-F238E27FC236}">
                <a16:creationId xmlns:a16="http://schemas.microsoft.com/office/drawing/2014/main" id="{60764F30-1D6F-20B5-6B59-7252BA1B7F07}"/>
              </a:ext>
            </a:extLst>
          </p:cNvPr>
          <p:cNvPicPr>
            <a:picLocks noChangeAspect="1"/>
          </p:cNvPicPr>
          <p:nvPr/>
        </p:nvPicPr>
        <p:blipFill>
          <a:blip r:embed="rId2"/>
          <a:stretch>
            <a:fillRect/>
          </a:stretch>
        </p:blipFill>
        <p:spPr>
          <a:xfrm>
            <a:off x="1979612" y="2971800"/>
            <a:ext cx="7010400" cy="3353378"/>
          </a:xfrm>
          <a:prstGeom prst="rect">
            <a:avLst/>
          </a:prstGeom>
        </p:spPr>
      </p:pic>
      <p:pic>
        <p:nvPicPr>
          <p:cNvPr id="5" name="Picture 4">
            <a:extLst>
              <a:ext uri="{FF2B5EF4-FFF2-40B4-BE49-F238E27FC236}">
                <a16:creationId xmlns:a16="http://schemas.microsoft.com/office/drawing/2014/main" id="{3C92D8CE-376A-9BD0-DEE7-8123FEE6F7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20637" cy="1020637"/>
          </a:xfrm>
          <a:prstGeom prst="rect">
            <a:avLst/>
          </a:prstGeom>
        </p:spPr>
      </p:pic>
    </p:spTree>
    <p:extLst>
      <p:ext uri="{BB962C8B-B14F-4D97-AF65-F5344CB8AC3E}">
        <p14:creationId xmlns:p14="http://schemas.microsoft.com/office/powerpoint/2010/main" val="290958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446212" y="1752600"/>
            <a:ext cx="3819405" cy="763600"/>
          </a:xfrm>
        </p:spPr>
        <p:txBody>
          <a:bodyPr>
            <a:normAutofit fontScale="90000"/>
          </a:bodyPr>
          <a:lstStyle/>
          <a:p>
            <a:r>
              <a:rPr lang="en-US" sz="4400" b="1" dirty="0">
                <a:latin typeface="Calibri,Bold"/>
              </a:rPr>
              <a:t>What is g</a:t>
            </a:r>
            <a:r>
              <a:rPr lang="en-US" sz="4400" b="1" cap="none" dirty="0">
                <a:latin typeface="Calibri,Bold"/>
              </a:rPr>
              <a:t>it</a:t>
            </a:r>
            <a:r>
              <a:rPr lang="en-US" sz="4400" b="1" dirty="0">
                <a:latin typeface="Calibri,Bold"/>
              </a:rPr>
              <a:t>?</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type="subTitle" idx="1"/>
          </p:nvPr>
        </p:nvSpPr>
        <p:spPr>
          <a:xfrm>
            <a:off x="1143902" y="2895600"/>
            <a:ext cx="8026070" cy="2970565"/>
          </a:xfrm>
        </p:spPr>
        <p:txBody>
          <a:bodyPr>
            <a:normAutofit fontScale="92500"/>
          </a:bodyPr>
          <a:lstStyle/>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created by Linus Torvalds, April 2005</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replacement for </a:t>
            </a:r>
            <a:r>
              <a:rPr lang="en-US" sz="2400" dirty="0" err="1">
                <a:solidFill>
                  <a:schemeClr val="accent2"/>
                </a:solidFill>
                <a:latin typeface="Calibri" panose="020F0502020204030204" pitchFamily="34" charset="0"/>
              </a:rPr>
              <a:t>BitKeeper</a:t>
            </a:r>
            <a:r>
              <a:rPr lang="en-US" sz="2400" dirty="0">
                <a:solidFill>
                  <a:schemeClr val="accent2"/>
                </a:solidFill>
                <a:latin typeface="Calibri" panose="020F0502020204030204" pitchFamily="34" charset="0"/>
              </a:rPr>
              <a:t> to manage Linux kernel changes</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a command line version control program</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uses checksums to ensure data integrity</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distributed version control (like </a:t>
            </a:r>
            <a:r>
              <a:rPr lang="en-US" sz="2400" dirty="0" err="1">
                <a:solidFill>
                  <a:schemeClr val="accent2"/>
                </a:solidFill>
                <a:latin typeface="Calibri" panose="020F0502020204030204" pitchFamily="34" charset="0"/>
              </a:rPr>
              <a:t>BitKeeper</a:t>
            </a:r>
            <a:r>
              <a:rPr lang="en-US" sz="2400" dirty="0">
                <a:solidFill>
                  <a:schemeClr val="accent2"/>
                </a:solidFill>
                <a:latin typeface="Calibri" panose="020F0502020204030204" pitchFamily="34" charset="0"/>
              </a:rPr>
              <a:t>)</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cross-platform (including Windows!)</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open source, free</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An acronym for Global Information Tracker, [not official]</a:t>
            </a:r>
          </a:p>
          <a:p>
            <a:pPr marL="690562" indent="-342900" algn="just">
              <a:buFont typeface="Wingdings" panose="05000000000000000000" pitchFamily="2" charset="2"/>
              <a:buChar char="Ø"/>
            </a:pPr>
            <a:endParaRPr lang="en-US" sz="2400" dirty="0">
              <a:solidFill>
                <a:schemeClr val="accent2"/>
              </a:solidFill>
              <a:latin typeface="Calibri" panose="020F0502020204030204" pitchFamily="34" charset="0"/>
            </a:endParaRPr>
          </a:p>
          <a:p>
            <a:pPr marL="690562" indent="-342900" algn="just">
              <a:buFont typeface="Wingdings" panose="05000000000000000000" pitchFamily="2" charset="2"/>
              <a:buChar char="Ø"/>
            </a:pPr>
            <a:endParaRPr lang="en-US" sz="2400" dirty="0">
              <a:solidFill>
                <a:schemeClr val="accent2"/>
              </a:solidFill>
              <a:latin typeface="Calibri" panose="020F0502020204030204" pitchFamily="34" charset="0"/>
            </a:endParaRPr>
          </a:p>
        </p:txBody>
      </p:sp>
      <p:pic>
        <p:nvPicPr>
          <p:cNvPr id="5" name="Picture 4">
            <a:extLst>
              <a:ext uri="{FF2B5EF4-FFF2-40B4-BE49-F238E27FC236}">
                <a16:creationId xmlns:a16="http://schemas.microsoft.com/office/drawing/2014/main" id="{A64E82AF-D1B5-97F5-A211-6B972CBAE51C}"/>
              </a:ext>
            </a:extLst>
          </p:cNvPr>
          <p:cNvPicPr>
            <a:picLocks noChangeAspect="1"/>
          </p:cNvPicPr>
          <p:nvPr/>
        </p:nvPicPr>
        <p:blipFill>
          <a:blip r:embed="rId2"/>
          <a:stretch>
            <a:fillRect/>
          </a:stretch>
        </p:blipFill>
        <p:spPr>
          <a:xfrm>
            <a:off x="7740316" y="1676400"/>
            <a:ext cx="2689412" cy="1506071"/>
          </a:xfrm>
          <a:prstGeom prst="rect">
            <a:avLst/>
          </a:prstGeom>
        </p:spPr>
      </p:pic>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617" y="13343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348CE5F-5DB0-1E52-45BE-64E7B9D36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41327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598612" y="1755809"/>
            <a:ext cx="3819405" cy="763600"/>
          </a:xfrm>
        </p:spPr>
        <p:txBody>
          <a:bodyPr>
            <a:normAutofit fontScale="90000"/>
          </a:bodyPr>
          <a:lstStyle/>
          <a:p>
            <a:r>
              <a:rPr lang="en-US" sz="4400" b="1" dirty="0">
                <a:latin typeface="Calibri,Bold"/>
              </a:rPr>
              <a:t>Why is it useful?</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type="subTitle" idx="1"/>
          </p:nvPr>
        </p:nvSpPr>
        <p:spPr>
          <a:xfrm>
            <a:off x="1598612" y="2667000"/>
            <a:ext cx="8229600" cy="3048000"/>
          </a:xfrm>
        </p:spPr>
        <p:txBody>
          <a:bodyPr>
            <a:normAutofit lnSpcReduction="10000"/>
          </a:bodyPr>
          <a:lstStyle/>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Keep track of changes to files</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Review and revert back to old versions</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Synchronize files between different locations</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Test changes without losing the original copy</a:t>
            </a:r>
          </a:p>
          <a:p>
            <a:pPr marL="690562" indent="-342900" algn="just">
              <a:buFont typeface="Wingdings" panose="05000000000000000000" pitchFamily="2" charset="2"/>
              <a:buChar char="Ø"/>
            </a:pPr>
            <a:r>
              <a:rPr lang="en-US" sz="2400" dirty="0">
                <a:solidFill>
                  <a:schemeClr val="accent2"/>
                </a:solidFill>
                <a:latin typeface="Calibri" panose="020F0502020204030204" pitchFamily="34" charset="0"/>
              </a:rPr>
              <a:t>Why Git and not some other software?</a:t>
            </a:r>
          </a:p>
          <a:p>
            <a:pPr marL="1031875" indent="-342900" algn="just">
              <a:lnSpc>
                <a:spcPct val="110000"/>
              </a:lnSpc>
              <a:buFont typeface="Wingdings" panose="05000000000000000000" pitchFamily="2" charset="2"/>
              <a:buChar char="§"/>
            </a:pPr>
            <a:r>
              <a:rPr lang="en-US" sz="2400" dirty="0">
                <a:solidFill>
                  <a:schemeClr val="accent2"/>
                </a:solidFill>
                <a:latin typeface="Calibri" panose="020F0502020204030204" pitchFamily="34" charset="0"/>
              </a:rPr>
              <a:t>Performance</a:t>
            </a:r>
          </a:p>
          <a:p>
            <a:pPr marL="1031875" indent="-342900" algn="just">
              <a:lnSpc>
                <a:spcPct val="110000"/>
              </a:lnSpc>
              <a:buFont typeface="Wingdings" panose="05000000000000000000" pitchFamily="2" charset="2"/>
              <a:buChar char="§"/>
            </a:pPr>
            <a:r>
              <a:rPr lang="en-US" sz="2400" dirty="0">
                <a:solidFill>
                  <a:schemeClr val="accent2"/>
                </a:solidFill>
                <a:latin typeface="Calibri" panose="020F0502020204030204" pitchFamily="34" charset="0"/>
              </a:rPr>
              <a:t>Flexibility</a:t>
            </a:r>
          </a:p>
          <a:p>
            <a:pPr marL="1031875" indent="-342900" algn="just">
              <a:lnSpc>
                <a:spcPct val="110000"/>
              </a:lnSpc>
              <a:buFont typeface="Wingdings" panose="05000000000000000000" pitchFamily="2" charset="2"/>
              <a:buChar char="§"/>
            </a:pPr>
            <a:r>
              <a:rPr lang="en-US" sz="2400" dirty="0">
                <a:solidFill>
                  <a:schemeClr val="accent2"/>
                </a:solidFill>
                <a:latin typeface="Calibri" panose="020F0502020204030204" pitchFamily="34" charset="0"/>
              </a:rPr>
              <a:t>Popularity</a:t>
            </a:r>
          </a:p>
        </p:txBody>
      </p:sp>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2012" y="145180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F244F3-6157-F356-7DFD-70376BFCD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16303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539147" y="1524000"/>
            <a:ext cx="3819405" cy="763600"/>
          </a:xfrm>
        </p:spPr>
        <p:txBody>
          <a:bodyPr>
            <a:normAutofit fontScale="90000"/>
          </a:bodyPr>
          <a:lstStyle/>
          <a:p>
            <a:r>
              <a:rPr lang="en-US" sz="4400" dirty="0"/>
              <a:t>G</a:t>
            </a:r>
            <a:r>
              <a:rPr lang="en-US" sz="4400" cap="none" dirty="0"/>
              <a:t>it</a:t>
            </a:r>
            <a:r>
              <a:rPr lang="en-US" sz="4400" dirty="0"/>
              <a:t> vs G</a:t>
            </a:r>
            <a:r>
              <a:rPr lang="en-US" sz="4400" cap="none" dirty="0"/>
              <a:t>itHub</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type="subTitle" idx="1"/>
          </p:nvPr>
        </p:nvSpPr>
        <p:spPr>
          <a:xfrm>
            <a:off x="1540735" y="2362200"/>
            <a:ext cx="7754077" cy="3039200"/>
          </a:xfrm>
        </p:spPr>
        <p:txBody>
          <a:bodyPr>
            <a:normAutofit/>
          </a:bodyPr>
          <a:lstStyle/>
          <a:p>
            <a:pPr marL="690562" indent="-342900" algn="just">
              <a:buFont typeface="Wingdings" panose="05000000000000000000" pitchFamily="2" charset="2"/>
              <a:buChar char="Ø"/>
            </a:pPr>
            <a:r>
              <a:rPr lang="en-US" sz="2400" b="1" dirty="0">
                <a:solidFill>
                  <a:schemeClr val="accent2"/>
                </a:solidFill>
                <a:latin typeface="Calibri" panose="020F0502020204030204" pitchFamily="34" charset="0"/>
              </a:rPr>
              <a:t>Git</a:t>
            </a:r>
            <a:r>
              <a:rPr lang="en-US" sz="2400" dirty="0">
                <a:solidFill>
                  <a:schemeClr val="accent2"/>
                </a:solidFill>
                <a:latin typeface="Calibri" panose="020F0502020204030204" pitchFamily="34" charset="0"/>
              </a:rPr>
              <a:t> is a free and open source </a:t>
            </a:r>
            <a:r>
              <a:rPr lang="en-US" sz="2400" b="1" dirty="0">
                <a:solidFill>
                  <a:schemeClr val="accent2"/>
                </a:solidFill>
                <a:latin typeface="Calibri" panose="020F0502020204030204" pitchFamily="34" charset="0"/>
              </a:rPr>
              <a:t>distributed version control system </a:t>
            </a:r>
            <a:r>
              <a:rPr lang="en-US" sz="2400" dirty="0">
                <a:solidFill>
                  <a:schemeClr val="accent2"/>
                </a:solidFill>
                <a:latin typeface="Calibri" panose="020F0502020204030204" pitchFamily="34" charset="0"/>
              </a:rPr>
              <a:t>designed to handle everything from small to very large projects with speed and efficiency</a:t>
            </a:r>
          </a:p>
          <a:p>
            <a:pPr marL="690562" indent="-342900" algn="just">
              <a:buFont typeface="Wingdings" panose="05000000000000000000" pitchFamily="2" charset="2"/>
              <a:buChar char="Ø"/>
            </a:pPr>
            <a:r>
              <a:rPr lang="en-US" sz="2400" b="1" dirty="0">
                <a:solidFill>
                  <a:schemeClr val="accent2"/>
                </a:solidFill>
                <a:latin typeface="Calibri" panose="020F0502020204030204" pitchFamily="34" charset="0"/>
              </a:rPr>
              <a:t>GitHub</a:t>
            </a:r>
            <a:r>
              <a:rPr lang="en-US" sz="2400" dirty="0">
                <a:solidFill>
                  <a:schemeClr val="accent2"/>
                </a:solidFill>
                <a:latin typeface="Calibri" panose="020F0502020204030204" pitchFamily="34" charset="0"/>
              </a:rPr>
              <a:t> is a web-based </a:t>
            </a:r>
            <a:r>
              <a:rPr lang="en-US" sz="2400" b="1" dirty="0">
                <a:solidFill>
                  <a:schemeClr val="accent2"/>
                </a:solidFill>
                <a:latin typeface="Calibri" panose="020F0502020204030204" pitchFamily="34" charset="0"/>
              </a:rPr>
              <a:t>Git repository hosting </a:t>
            </a:r>
            <a:r>
              <a:rPr lang="en-US" sz="2400" dirty="0">
                <a:solidFill>
                  <a:schemeClr val="accent2"/>
                </a:solidFill>
                <a:latin typeface="Calibri" panose="020F0502020204030204" pitchFamily="34" charset="0"/>
              </a:rPr>
              <a:t>service, which offers all of the distributed revision control and </a:t>
            </a:r>
            <a:r>
              <a:rPr lang="en-US" sz="2400" b="1" dirty="0">
                <a:solidFill>
                  <a:schemeClr val="accent2"/>
                </a:solidFill>
                <a:latin typeface="Calibri" panose="020F0502020204030204" pitchFamily="34" charset="0"/>
              </a:rPr>
              <a:t>source code management </a:t>
            </a:r>
            <a:r>
              <a:rPr lang="en-US" sz="2400" dirty="0">
                <a:solidFill>
                  <a:schemeClr val="accent2"/>
                </a:solidFill>
                <a:latin typeface="Calibri" panose="020F0502020204030204" pitchFamily="34" charset="0"/>
              </a:rPr>
              <a:t>(SCM) functionality of Git as well as adding its own features.</a:t>
            </a:r>
          </a:p>
        </p:txBody>
      </p:sp>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547" y="1905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Github Logo - Free social media icons">
            <a:extLst>
              <a:ext uri="{FF2B5EF4-FFF2-40B4-BE49-F238E27FC236}">
                <a16:creationId xmlns:a16="http://schemas.microsoft.com/office/drawing/2014/main" id="{B5CE870A-1880-DF85-B23C-9FD234A12F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6212" y="1413393"/>
            <a:ext cx="984814" cy="9848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3E2CEBC-9056-A096-555F-594925C8A6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416387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751012" y="938730"/>
            <a:ext cx="3819405" cy="763600"/>
          </a:xfrm>
        </p:spPr>
        <p:txBody>
          <a:bodyPr>
            <a:normAutofit fontScale="90000"/>
          </a:bodyPr>
          <a:lstStyle/>
          <a:p>
            <a:r>
              <a:rPr lang="en-US" sz="4400" dirty="0"/>
              <a:t>G</a:t>
            </a:r>
            <a:r>
              <a:rPr lang="en-US" sz="4400" cap="none" dirty="0"/>
              <a:t>it</a:t>
            </a:r>
            <a:r>
              <a:rPr lang="en-US" sz="4400" dirty="0"/>
              <a:t> vs </a:t>
            </a:r>
            <a:r>
              <a:rPr lang="en-US" sz="4400" dirty="0" err="1"/>
              <a:t>g</a:t>
            </a:r>
            <a:r>
              <a:rPr lang="en-US" sz="4400" cap="none" dirty="0" err="1"/>
              <a:t>it</a:t>
            </a:r>
            <a:r>
              <a:rPr lang="en-US" sz="4400" dirty="0" err="1"/>
              <a:t>h</a:t>
            </a:r>
            <a:r>
              <a:rPr lang="en-US" sz="4400" cap="none" dirty="0" err="1"/>
              <a:t>ub</a:t>
            </a:r>
            <a:endParaRPr lang="en-US" sz="4400" dirty="0"/>
          </a:p>
        </p:txBody>
      </p:sp>
      <p:sp>
        <p:nvSpPr>
          <p:cNvPr id="3" name="Subtitle 2">
            <a:extLst>
              <a:ext uri="{FF2B5EF4-FFF2-40B4-BE49-F238E27FC236}">
                <a16:creationId xmlns:a16="http://schemas.microsoft.com/office/drawing/2014/main" id="{02786553-1F0B-E9EF-714E-9569DC858FA7}"/>
              </a:ext>
            </a:extLst>
          </p:cNvPr>
          <p:cNvSpPr>
            <a:spLocks noGrp="1"/>
          </p:cNvSpPr>
          <p:nvPr>
            <p:ph type="subTitle" idx="1"/>
          </p:nvPr>
        </p:nvSpPr>
        <p:spPr/>
        <p:txBody>
          <a:bodyPr/>
          <a:lstStyle/>
          <a:p>
            <a:endParaRPr lang="en-US"/>
          </a:p>
        </p:txBody>
      </p:sp>
      <p:pic>
        <p:nvPicPr>
          <p:cNvPr id="4098" name="Picture 2" descr="Git and Github - Andersen Lab Dry Guide">
            <a:extLst>
              <a:ext uri="{FF2B5EF4-FFF2-40B4-BE49-F238E27FC236}">
                <a16:creationId xmlns:a16="http://schemas.microsoft.com/office/drawing/2014/main" id="{95750D13-2B78-902C-DD89-B64E64A8F015}"/>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03312" y="1981200"/>
            <a:ext cx="998220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3679" y="685800"/>
            <a:ext cx="1269460" cy="1269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8804135-D3AF-C171-6B64-7891C58C84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41208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827212" y="886860"/>
            <a:ext cx="6324600" cy="763600"/>
          </a:xfrm>
        </p:spPr>
        <p:txBody>
          <a:bodyPr>
            <a:normAutofit fontScale="90000"/>
          </a:bodyPr>
          <a:lstStyle/>
          <a:p>
            <a:r>
              <a:rPr lang="en-US" sz="4400" dirty="0"/>
              <a:t>Installation and setup</a:t>
            </a:r>
          </a:p>
        </p:txBody>
      </p:sp>
      <p:sp>
        <p:nvSpPr>
          <p:cNvPr id="3" name="Content Placeholder 2">
            <a:extLst>
              <a:ext uri="{FF2B5EF4-FFF2-40B4-BE49-F238E27FC236}">
                <a16:creationId xmlns:a16="http://schemas.microsoft.com/office/drawing/2014/main" id="{3EA81BF7-138C-38AF-1177-4B09CD7E02EC}"/>
              </a:ext>
            </a:extLst>
          </p:cNvPr>
          <p:cNvSpPr>
            <a:spLocks noGrp="1"/>
          </p:cNvSpPr>
          <p:nvPr>
            <p:ph type="subTitle" idx="1"/>
          </p:nvPr>
        </p:nvSpPr>
        <p:spPr>
          <a:xfrm>
            <a:off x="455612" y="2286000"/>
            <a:ext cx="6217423" cy="3200400"/>
          </a:xfrm>
        </p:spPr>
        <p:txBody>
          <a:bodyPr/>
          <a:lstStyle/>
          <a:p>
            <a:pPr marL="0" indent="0">
              <a:buNone/>
            </a:pPr>
            <a:r>
              <a:rPr lang="en-US" dirty="0">
                <a:solidFill>
                  <a:schemeClr val="accent2"/>
                </a:solidFill>
              </a:rPr>
              <a:t>Installing Git:</a:t>
            </a:r>
          </a:p>
          <a:p>
            <a:r>
              <a:rPr lang="en-US" dirty="0">
                <a:solidFill>
                  <a:schemeClr val="accent2"/>
                </a:solidFill>
              </a:rPr>
              <a:t>http://git-scm.com/download (try this first)</a:t>
            </a:r>
          </a:p>
          <a:p>
            <a:pPr marL="0" indent="0">
              <a:buNone/>
            </a:pPr>
            <a:r>
              <a:rPr lang="en-US" dirty="0">
                <a:solidFill>
                  <a:schemeClr val="accent2"/>
                </a:solidFill>
              </a:rPr>
              <a:t>Or</a:t>
            </a:r>
          </a:p>
          <a:p>
            <a:r>
              <a:rPr lang="en-US" dirty="0">
                <a:solidFill>
                  <a:schemeClr val="accent2"/>
                </a:solidFill>
              </a:rPr>
              <a:t>Linux: apt-get install git-core</a:t>
            </a:r>
          </a:p>
          <a:p>
            <a:r>
              <a:rPr lang="en-US" dirty="0">
                <a:solidFill>
                  <a:schemeClr val="accent2"/>
                </a:solidFill>
              </a:rPr>
              <a:t>Mac: </a:t>
            </a:r>
          </a:p>
          <a:p>
            <a:pPr marL="233363" indent="0">
              <a:buNone/>
            </a:pPr>
            <a:r>
              <a:rPr lang="en-US" dirty="0">
                <a:solidFill>
                  <a:schemeClr val="accent2"/>
                </a:solidFill>
              </a:rPr>
              <a:t>http://code.google.com/p/git-osx-installer/</a:t>
            </a:r>
          </a:p>
          <a:p>
            <a:endParaRPr lang="en-US" dirty="0">
              <a:solidFill>
                <a:schemeClr val="accent2"/>
              </a:solidFill>
            </a:endParaRPr>
          </a:p>
        </p:txBody>
      </p:sp>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2" y="633930"/>
            <a:ext cx="1269460" cy="12694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E24BD9A-6390-7198-2160-2993DD979E7D}"/>
              </a:ext>
            </a:extLst>
          </p:cNvPr>
          <p:cNvPicPr>
            <a:picLocks noChangeAspect="1"/>
          </p:cNvPicPr>
          <p:nvPr/>
        </p:nvPicPr>
        <p:blipFill>
          <a:blip r:embed="rId3"/>
          <a:stretch>
            <a:fillRect/>
          </a:stretch>
        </p:blipFill>
        <p:spPr>
          <a:xfrm>
            <a:off x="6094412" y="1903390"/>
            <a:ext cx="5760223" cy="4267200"/>
          </a:xfrm>
          <a:prstGeom prst="rect">
            <a:avLst/>
          </a:prstGeom>
        </p:spPr>
      </p:pic>
      <p:pic>
        <p:nvPicPr>
          <p:cNvPr id="5" name="Picture 4">
            <a:extLst>
              <a:ext uri="{FF2B5EF4-FFF2-40B4-BE49-F238E27FC236}">
                <a16:creationId xmlns:a16="http://schemas.microsoft.com/office/drawing/2014/main" id="{82111711-7073-9644-B0C6-9F0D200995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216508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B94EF6-2D85-5880-D9BF-D725C259888E}"/>
              </a:ext>
            </a:extLst>
          </p:cNvPr>
          <p:cNvGraphicFramePr>
            <a:graphicFrameLocks noGrp="1"/>
          </p:cNvGraphicFramePr>
          <p:nvPr>
            <p:extLst>
              <p:ext uri="{D42A27DB-BD31-4B8C-83A1-F6EECF244321}">
                <p14:modId xmlns:p14="http://schemas.microsoft.com/office/powerpoint/2010/main" val="2781770806"/>
              </p:ext>
            </p:extLst>
          </p:nvPr>
        </p:nvGraphicFramePr>
        <p:xfrm>
          <a:off x="2284412" y="1371600"/>
          <a:ext cx="8047462" cy="4952996"/>
        </p:xfrm>
        <a:graphic>
          <a:graphicData uri="http://schemas.openxmlformats.org/drawingml/2006/table">
            <a:tbl>
              <a:tblPr firstRow="1" firstCol="1" bandRow="1">
                <a:tableStyleId>{21E4AEA4-8DFA-4A89-87EB-49C32662AFE0}</a:tableStyleId>
              </a:tblPr>
              <a:tblGrid>
                <a:gridCol w="377418">
                  <a:extLst>
                    <a:ext uri="{9D8B030D-6E8A-4147-A177-3AD203B41FA5}">
                      <a16:colId xmlns:a16="http://schemas.microsoft.com/office/drawing/2014/main" val="2006680509"/>
                    </a:ext>
                  </a:extLst>
                </a:gridCol>
                <a:gridCol w="1243310">
                  <a:extLst>
                    <a:ext uri="{9D8B030D-6E8A-4147-A177-3AD203B41FA5}">
                      <a16:colId xmlns:a16="http://schemas.microsoft.com/office/drawing/2014/main" val="747062402"/>
                    </a:ext>
                  </a:extLst>
                </a:gridCol>
                <a:gridCol w="5465872">
                  <a:extLst>
                    <a:ext uri="{9D8B030D-6E8A-4147-A177-3AD203B41FA5}">
                      <a16:colId xmlns:a16="http://schemas.microsoft.com/office/drawing/2014/main" val="1630224715"/>
                    </a:ext>
                  </a:extLst>
                </a:gridCol>
                <a:gridCol w="960862">
                  <a:extLst>
                    <a:ext uri="{9D8B030D-6E8A-4147-A177-3AD203B41FA5}">
                      <a16:colId xmlns:a16="http://schemas.microsoft.com/office/drawing/2014/main" val="2241466595"/>
                    </a:ext>
                  </a:extLst>
                </a:gridCol>
              </a:tblGrid>
              <a:tr h="428582">
                <a:tc gridSpan="3">
                  <a:txBody>
                    <a:bodyPr/>
                    <a:lstStyle/>
                    <a:p>
                      <a:pPr marL="0" marR="0" algn="ctr">
                        <a:lnSpc>
                          <a:spcPct val="107000"/>
                        </a:lnSpc>
                        <a:spcBef>
                          <a:spcPts val="0"/>
                        </a:spcBef>
                        <a:spcAft>
                          <a:spcPts val="0"/>
                        </a:spcAft>
                      </a:pPr>
                      <a:r>
                        <a:rPr lang="en-US" sz="2000" dirty="0">
                          <a:effectLst/>
                        </a:rPr>
                        <a:t>             DAY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600">
                          <a:effectLst/>
                        </a:rPr>
                        <a:t>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1551338017"/>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gn="ctr">
                        <a:lnSpc>
                          <a:spcPct val="107000"/>
                        </a:lnSpc>
                        <a:spcBef>
                          <a:spcPts val="0"/>
                        </a:spcBef>
                        <a:spcAft>
                          <a:spcPts val="0"/>
                        </a:spcAft>
                      </a:pPr>
                      <a:r>
                        <a:rPr lang="en-US" sz="1600" dirty="0">
                          <a:ln>
                            <a:noFill/>
                          </a:ln>
                          <a:solidFill>
                            <a:sysClr val="windowText" lastClr="000000"/>
                          </a:solidFill>
                          <a:effectLst/>
                        </a:rPr>
                        <a:t>Chapters</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dirty="0">
                          <a:ln>
                            <a:noFill/>
                          </a:ln>
                          <a:solidFill>
                            <a:sysClr val="windowText" lastClr="000000"/>
                          </a:solidFill>
                          <a:effectLst/>
                        </a:rPr>
                        <a:t>Topic</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ln>
                            <a:noFill/>
                          </a:ln>
                          <a:solidFill>
                            <a:sysClr val="windowText" lastClr="000000"/>
                          </a:solidFill>
                          <a:effectLst/>
                        </a:rPr>
                        <a:t>(M)</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1849477149"/>
                  </a:ext>
                </a:extLst>
              </a:tr>
              <a:tr h="319297">
                <a:tc rowSpan="2">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rowSpan="8">
                  <a:txBody>
                    <a:bodyPr/>
                    <a:lstStyle/>
                    <a:p>
                      <a:pPr marL="0" marR="0" algn="ctr">
                        <a:lnSpc>
                          <a:spcPct val="107000"/>
                        </a:lnSpc>
                        <a:spcBef>
                          <a:spcPts val="0"/>
                        </a:spcBef>
                        <a:spcAft>
                          <a:spcPts val="0"/>
                        </a:spcAft>
                      </a:pPr>
                      <a:r>
                        <a:rPr lang="en-US" sz="1600" dirty="0">
                          <a:ln>
                            <a:noFill/>
                          </a:ln>
                          <a:solidFill>
                            <a:sysClr val="windowText" lastClr="000000"/>
                          </a:solidFill>
                          <a:effectLst/>
                        </a:rPr>
                        <a:t>Introduction</a:t>
                      </a:r>
                    </a:p>
                    <a:p>
                      <a:pPr marL="0" marR="0" algn="ctr">
                        <a:lnSpc>
                          <a:spcPct val="107000"/>
                        </a:lnSpc>
                        <a:spcBef>
                          <a:spcPts val="0"/>
                        </a:spcBef>
                        <a:spcAft>
                          <a:spcPts val="0"/>
                        </a:spcAft>
                      </a:pPr>
                      <a:r>
                        <a:rPr lang="en-US" sz="1600" dirty="0">
                          <a:ln>
                            <a:noFill/>
                          </a:ln>
                          <a:solidFill>
                            <a:sysClr val="windowText" lastClr="000000"/>
                          </a:solidFill>
                          <a:effectLst/>
                        </a:rPr>
                        <a:t>33min</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dirty="0">
                          <a:ln>
                            <a:noFill/>
                          </a:ln>
                          <a:solidFill>
                            <a:sysClr val="windowText" lastClr="000000"/>
                          </a:solidFill>
                          <a:effectLst/>
                        </a:rPr>
                        <a:t>Version Control System, What is VCS</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ln>
                            <a:noFill/>
                          </a:ln>
                          <a:solidFill>
                            <a:sysClr val="windowText" lastClr="000000"/>
                          </a:solidFill>
                          <a:effectLst/>
                        </a:rPr>
                        <a:t>1</a:t>
                      </a:r>
                      <a:endParaRPr lang="en-US" sz="160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554558902"/>
                  </a:ext>
                </a:extLst>
              </a:tr>
              <a:tr h="338421">
                <a:tc vMerge="1">
                  <a:txBody>
                    <a:bodyPr/>
                    <a:lstStyle/>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rowSpan="2">
                  <a:txBody>
                    <a:bodyPr/>
                    <a:lstStyle/>
                    <a:p>
                      <a:pPr marL="0" marR="0">
                        <a:lnSpc>
                          <a:spcPct val="107000"/>
                        </a:lnSpc>
                        <a:spcBef>
                          <a:spcPts val="0"/>
                        </a:spcBef>
                        <a:spcAft>
                          <a:spcPts val="0"/>
                        </a:spcAft>
                      </a:pPr>
                      <a:r>
                        <a:rPr lang="en-US" sz="1600" dirty="0">
                          <a:ln>
                            <a:noFill/>
                          </a:ln>
                          <a:solidFill>
                            <a:sysClr val="windowText" lastClr="000000"/>
                          </a:solidFill>
                          <a:effectLst/>
                        </a:rPr>
                        <a:t>Why VCS is essential today?</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rowSpan="2">
                  <a:txBody>
                    <a:bodyPr/>
                    <a:lstStyle/>
                    <a:p>
                      <a:pPr marL="0" marR="0">
                        <a:lnSpc>
                          <a:spcPct val="107000"/>
                        </a:lnSpc>
                        <a:spcBef>
                          <a:spcPts val="0"/>
                        </a:spcBef>
                        <a:spcAft>
                          <a:spcPts val="0"/>
                        </a:spcAft>
                      </a:pPr>
                      <a:r>
                        <a:rPr lang="en-US" sz="1600">
                          <a:ln>
                            <a:noFill/>
                          </a:ln>
                          <a:solidFill>
                            <a:sysClr val="windowText" lastClr="000000"/>
                          </a:solidFill>
                          <a:effectLst/>
                        </a:rPr>
                        <a:t>2</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1943103379"/>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vMerge="1">
                  <a:txBody>
                    <a:bodyPr/>
                    <a:lstStyle/>
                    <a:p>
                      <a:pPr marL="0" marR="0">
                        <a:lnSpc>
                          <a:spcPct val="107000"/>
                        </a:lnSpc>
                        <a:spcBef>
                          <a:spcPts val="0"/>
                        </a:spcBef>
                        <a:spcAft>
                          <a:spcPts val="0"/>
                        </a:spcAft>
                      </a:pPr>
                      <a:r>
                        <a:rPr lang="en-US" sz="1800">
                          <a:effectLst/>
                        </a:rPr>
                        <a:t>Why VCS is essential today?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extLst>
                  <a:ext uri="{0D108BD9-81ED-4DB2-BD59-A6C34878D82A}">
                    <a16:rowId xmlns:a16="http://schemas.microsoft.com/office/drawing/2014/main" val="2790590422"/>
                  </a:ext>
                </a:extLst>
              </a:tr>
              <a:tr h="326343">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ln>
                            <a:noFill/>
                          </a:ln>
                          <a:solidFill>
                            <a:sysClr val="windowText" lastClr="000000"/>
                          </a:solidFill>
                          <a:effectLst/>
                        </a:rPr>
                        <a:t>Important of VCS and other VCS</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ln>
                            <a:noFill/>
                          </a:ln>
                          <a:solidFill>
                            <a:sysClr val="windowText" lastClr="000000"/>
                          </a:solidFill>
                          <a:effectLst/>
                        </a:rPr>
                        <a:t>2</a:t>
                      </a:r>
                      <a:endParaRPr lang="en-US" sz="160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602989494"/>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ln>
                            <a:noFill/>
                          </a:ln>
                          <a:solidFill>
                            <a:sysClr val="windowText" lastClr="000000"/>
                          </a:solidFill>
                          <a:effectLst/>
                        </a:rPr>
                        <a:t>What is Git?</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ln>
                            <a:noFill/>
                          </a:ln>
                          <a:solidFill>
                            <a:sysClr val="windowText" lastClr="000000"/>
                          </a:solidFill>
                          <a:effectLst/>
                        </a:rPr>
                        <a:t>5</a:t>
                      </a:r>
                      <a:endParaRPr lang="en-US" sz="160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321699446"/>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ln>
                            <a:noFill/>
                          </a:ln>
                          <a:solidFill>
                            <a:sysClr val="windowText" lastClr="000000"/>
                          </a:solidFill>
                          <a:effectLst/>
                        </a:rPr>
                        <a:t>Git vs GitHub</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ln>
                            <a:noFill/>
                          </a:ln>
                          <a:solidFill>
                            <a:sysClr val="windowText" lastClr="000000"/>
                          </a:solidFill>
                          <a:effectLst/>
                        </a:rPr>
                        <a:t>3</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733501127"/>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a:ln>
                            <a:noFill/>
                          </a:ln>
                          <a:solidFill>
                            <a:sysClr val="windowText" lastClr="000000"/>
                          </a:solidFill>
                          <a:effectLst/>
                        </a:rPr>
                        <a:t>Installing Git</a:t>
                      </a:r>
                      <a:endParaRPr lang="en-US" sz="160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dirty="0">
                          <a:ln>
                            <a:noFill/>
                          </a:ln>
                          <a:solidFill>
                            <a:sysClr val="windowText" lastClr="000000"/>
                          </a:solidFill>
                          <a:effectLst/>
                        </a:rPr>
                        <a:t>10</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590835989"/>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ln>
                            <a:noFill/>
                          </a:ln>
                          <a:solidFill>
                            <a:sysClr val="windowText" lastClr="000000"/>
                          </a:solidFill>
                          <a:effectLst/>
                        </a:rPr>
                        <a:t>Quiz/task</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dirty="0">
                          <a:ln>
                            <a:noFill/>
                          </a:ln>
                          <a:solidFill>
                            <a:sysClr val="windowText" lastClr="000000"/>
                          </a:solidFill>
                          <a:effectLst/>
                        </a:rPr>
                        <a:t>10</a:t>
                      </a:r>
                      <a:endParaRPr lang="en-US" sz="1600" dirty="0">
                        <a:ln>
                          <a:no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2379381069"/>
                  </a:ext>
                </a:extLst>
              </a:tr>
              <a:tr h="321401">
                <a:tc gridSpan="4">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2000" b="1" i="0" u="none" strike="noStrike" cap="none" dirty="0">
                          <a:solidFill>
                            <a:schemeClr val="lt1"/>
                          </a:solidFill>
                          <a:effectLst/>
                          <a:latin typeface="+mn-lt"/>
                          <a:ea typeface="+mn-ea"/>
                          <a:cs typeface="+mn-cs"/>
                          <a:sym typeface="Arial"/>
                        </a:rPr>
                        <a:t> DAY 1 PART II</a:t>
                      </a:r>
                    </a:p>
                  </a:txBody>
                  <a:tcPr marL="24575" marR="24575" marT="0" marB="0" anchor="ct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endParaRPr lang="en-US" sz="2000" b="1" i="0" u="none" strike="noStrike" cap="none" dirty="0">
                        <a:solidFill>
                          <a:schemeClr val="lt1"/>
                        </a:solidFill>
                        <a:effectLst/>
                        <a:latin typeface="+mn-lt"/>
                        <a:ea typeface="+mn-ea"/>
                        <a:cs typeface="+mn-cs"/>
                        <a:sym typeface="Arial"/>
                      </a:endParaRPr>
                    </a:p>
                  </a:txBody>
                  <a:tcPr marL="24575" marR="24575" marT="0" marB="0" anchor="ctr"/>
                </a:tc>
                <a:extLst>
                  <a:ext uri="{0D108BD9-81ED-4DB2-BD59-A6C34878D82A}">
                    <a16:rowId xmlns:a16="http://schemas.microsoft.com/office/drawing/2014/main" val="4078828706"/>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rowSpan="4">
                  <a:txBody>
                    <a:bodyPr/>
                    <a:lstStyle/>
                    <a:p>
                      <a:pPr marL="0" marR="0" algn="ctr">
                        <a:lnSpc>
                          <a:spcPct val="107000"/>
                        </a:lnSpc>
                        <a:spcBef>
                          <a:spcPts val="0"/>
                        </a:spcBef>
                        <a:spcAft>
                          <a:spcPts val="0"/>
                        </a:spcAft>
                      </a:pPr>
                      <a:r>
                        <a:rPr lang="en-US" sz="1600" dirty="0">
                          <a:solidFill>
                            <a:sysClr val="windowText" lastClr="000000"/>
                          </a:solidFill>
                          <a:effectLst/>
                        </a:rPr>
                        <a:t>Know Your Terminal</a:t>
                      </a:r>
                    </a:p>
                    <a:p>
                      <a:pPr marL="0" marR="0" algn="ctr">
                        <a:lnSpc>
                          <a:spcPct val="107000"/>
                        </a:lnSpc>
                        <a:spcBef>
                          <a:spcPts val="0"/>
                        </a:spcBef>
                        <a:spcAft>
                          <a:spcPts val="0"/>
                        </a:spcAft>
                      </a:pPr>
                      <a:r>
                        <a:rPr lang="en-US" sz="1600" dirty="0">
                          <a:solidFill>
                            <a:sysClr val="windowText" lastClr="000000"/>
                          </a:solidFill>
                          <a:effectLst/>
                        </a:rPr>
                        <a:t>25min</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dirty="0">
                          <a:solidFill>
                            <a:sysClr val="windowText" lastClr="000000"/>
                          </a:solidFill>
                          <a:effectLst/>
                        </a:rPr>
                        <a:t>Introduction to Terminal</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solidFill>
                            <a:sysClr val="windowText" lastClr="000000"/>
                          </a:solidFill>
                          <a:effectLst/>
                        </a:rPr>
                        <a:t>10</a:t>
                      </a:r>
                      <a:endParaRPr lang="en-US" sz="16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463366472"/>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solidFill>
                            <a:sysClr val="windowText" lastClr="000000"/>
                          </a:solidFill>
                          <a:effectLst/>
                        </a:rPr>
                        <a:t>Moving Between Directories</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solidFill>
                            <a:sysClr val="windowText" lastClr="000000"/>
                          </a:solidFill>
                          <a:effectLst/>
                        </a:rPr>
                        <a:t>5</a:t>
                      </a:r>
                      <a:endParaRPr lang="en-US" sz="16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46438048"/>
                  </a:ext>
                </a:extLst>
              </a:tr>
              <a:tr h="326343">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solidFill>
                            <a:sysClr val="windowText" lastClr="000000"/>
                          </a:solidFill>
                          <a:effectLst/>
                        </a:rPr>
                        <a:t>Working with Files &amp; Directories</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a:solidFill>
                            <a:sysClr val="windowText" lastClr="000000"/>
                          </a:solidFill>
                          <a:effectLst/>
                        </a:rPr>
                        <a:t>5</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865977403"/>
                  </a:ext>
                </a:extLst>
              </a:tr>
              <a:tr h="321401">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600" dirty="0">
                          <a:solidFill>
                            <a:sysClr val="windowText" lastClr="000000"/>
                          </a:solidFill>
                          <a:effectLst/>
                        </a:rPr>
                        <a:t>Other </a:t>
                      </a:r>
                      <a:r>
                        <a:rPr lang="en-US" sz="1600" dirty="0" err="1">
                          <a:solidFill>
                            <a:sysClr val="windowText" lastClr="000000"/>
                          </a:solidFill>
                          <a:effectLst/>
                        </a:rPr>
                        <a:t>linux</a:t>
                      </a:r>
                      <a:r>
                        <a:rPr lang="en-US" sz="1600" dirty="0">
                          <a:solidFill>
                            <a:sysClr val="windowText" lastClr="000000"/>
                          </a:solidFill>
                          <a:effectLst/>
                        </a:rPr>
                        <a:t> basic commands</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600" dirty="0">
                          <a:solidFill>
                            <a:sysClr val="windowText" lastClr="000000"/>
                          </a:solidFill>
                          <a:effectLst/>
                        </a:rPr>
                        <a:t>5</a:t>
                      </a:r>
                      <a:endParaRPr lang="en-US" sz="16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2294894611"/>
                  </a:ext>
                </a:extLst>
              </a:tr>
            </a:tbl>
          </a:graphicData>
        </a:graphic>
      </p:graphicFrame>
      <p:sp>
        <p:nvSpPr>
          <p:cNvPr id="3" name="TextBox 2">
            <a:extLst>
              <a:ext uri="{FF2B5EF4-FFF2-40B4-BE49-F238E27FC236}">
                <a16:creationId xmlns:a16="http://schemas.microsoft.com/office/drawing/2014/main" id="{9AC8AD61-D034-F03D-14E4-846D7BFB7E1A}"/>
              </a:ext>
            </a:extLst>
          </p:cNvPr>
          <p:cNvSpPr txBox="1"/>
          <p:nvPr/>
        </p:nvSpPr>
        <p:spPr>
          <a:xfrm>
            <a:off x="3641144" y="392153"/>
            <a:ext cx="4906536" cy="707886"/>
          </a:xfrm>
          <a:prstGeom prst="rect">
            <a:avLst/>
          </a:prstGeom>
          <a:noFill/>
        </p:spPr>
        <p:txBody>
          <a:bodyPr wrap="square" rtlCol="0">
            <a:spAutoFit/>
          </a:bodyPr>
          <a:lstStyle/>
          <a:p>
            <a:pPr algn="ctr"/>
            <a:r>
              <a:rPr lang="en-US" sz="4000" b="1" dirty="0"/>
              <a:t>OVERVIEW</a:t>
            </a:r>
          </a:p>
        </p:txBody>
      </p:sp>
      <p:pic>
        <p:nvPicPr>
          <p:cNvPr id="5" name="Picture 4">
            <a:extLst>
              <a:ext uri="{FF2B5EF4-FFF2-40B4-BE49-F238E27FC236}">
                <a16:creationId xmlns:a16="http://schemas.microsoft.com/office/drawing/2014/main" id="{F98A43C5-0AB5-7A0F-EDA9-798521D8E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5029" y="-118165"/>
            <a:ext cx="1020637" cy="1020637"/>
          </a:xfrm>
          <a:prstGeom prst="rect">
            <a:avLst/>
          </a:prstGeom>
        </p:spPr>
      </p:pic>
    </p:spTree>
    <p:extLst>
      <p:ext uri="{BB962C8B-B14F-4D97-AF65-F5344CB8AC3E}">
        <p14:creationId xmlns:p14="http://schemas.microsoft.com/office/powerpoint/2010/main" val="138461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751012" y="1268660"/>
            <a:ext cx="6096000" cy="763600"/>
          </a:xfrm>
        </p:spPr>
        <p:txBody>
          <a:bodyPr>
            <a:normAutofit fontScale="90000"/>
          </a:bodyPr>
          <a:lstStyle/>
          <a:p>
            <a:r>
              <a:rPr lang="en-US" sz="4400" dirty="0"/>
              <a:t>Installation and setup</a:t>
            </a:r>
          </a:p>
        </p:txBody>
      </p:sp>
      <p:sp>
        <p:nvSpPr>
          <p:cNvPr id="3" name="Content Placeholder 2">
            <a:extLst>
              <a:ext uri="{FF2B5EF4-FFF2-40B4-BE49-F238E27FC236}">
                <a16:creationId xmlns:a16="http://schemas.microsoft.com/office/drawing/2014/main" id="{3EA81BF7-138C-38AF-1177-4B09CD7E02EC}"/>
              </a:ext>
            </a:extLst>
          </p:cNvPr>
          <p:cNvSpPr>
            <a:spLocks noGrp="1"/>
          </p:cNvSpPr>
          <p:nvPr>
            <p:ph type="subTitle" idx="1"/>
          </p:nvPr>
        </p:nvSpPr>
        <p:spPr>
          <a:xfrm>
            <a:off x="1751012" y="2363755"/>
            <a:ext cx="7462903" cy="3860315"/>
          </a:xfrm>
        </p:spPr>
        <p:txBody>
          <a:bodyPr/>
          <a:lstStyle/>
          <a:p>
            <a:pPr marL="0" indent="0">
              <a:buNone/>
            </a:pPr>
            <a:r>
              <a:rPr lang="en-US" sz="2800" b="1" dirty="0">
                <a:solidFill>
                  <a:schemeClr val="accent2"/>
                </a:solidFill>
              </a:rPr>
              <a:t>Confirm that you have git:</a:t>
            </a:r>
          </a:p>
          <a:p>
            <a:r>
              <a:rPr lang="en-US" dirty="0">
                <a:solidFill>
                  <a:schemeClr val="accent2"/>
                </a:solidFill>
              </a:rPr>
              <a:t>Open your terminal and run ‘git’</a:t>
            </a:r>
          </a:p>
          <a:p>
            <a:r>
              <a:rPr lang="en-US" dirty="0">
                <a:solidFill>
                  <a:schemeClr val="accent2"/>
                </a:solidFill>
              </a:rPr>
              <a:t>If you see a ‘command not recognized’ error, you probably haven’t installed git yet.</a:t>
            </a:r>
          </a:p>
          <a:p>
            <a:r>
              <a:rPr lang="en-US" dirty="0">
                <a:solidFill>
                  <a:schemeClr val="accent2"/>
                </a:solidFill>
              </a:rPr>
              <a:t> We can solve your issue </a:t>
            </a:r>
          </a:p>
        </p:txBody>
      </p:sp>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6612" y="1015730"/>
            <a:ext cx="1269460" cy="1269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6C197A3-0375-B264-F071-301DE4E8E2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412933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3579812" y="1975433"/>
            <a:ext cx="7658461" cy="2493600"/>
          </a:xfrm>
        </p:spPr>
        <p:txBody>
          <a:bodyPr>
            <a:normAutofit/>
          </a:bodyPr>
          <a:lstStyle/>
          <a:p>
            <a:r>
              <a:rPr lang="en-US" sz="4400" b="1" dirty="0">
                <a:latin typeface="Calibri,Bold"/>
              </a:rPr>
              <a:t>SECTION 2: Know Your Terminal</a:t>
            </a:r>
            <a:endParaRPr lang="en-US" sz="4400" dirty="0"/>
          </a:p>
        </p:txBody>
      </p:sp>
    </p:spTree>
    <p:extLst>
      <p:ext uri="{BB962C8B-B14F-4D97-AF65-F5344CB8AC3E}">
        <p14:creationId xmlns:p14="http://schemas.microsoft.com/office/powerpoint/2010/main" val="364437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214" y="1295400"/>
            <a:ext cx="3819405" cy="763600"/>
          </a:xfrm>
        </p:spPr>
        <p:txBody>
          <a:bodyPr/>
          <a:lstStyle/>
          <a:p>
            <a:r>
              <a:rPr lang="en-US" dirty="0"/>
              <a:t>The Terminal</a:t>
            </a:r>
            <a:endParaRPr lang="en-GB" dirty="0"/>
          </a:p>
        </p:txBody>
      </p:sp>
      <p:sp>
        <p:nvSpPr>
          <p:cNvPr id="3" name="Content Placeholder 2"/>
          <p:cNvSpPr>
            <a:spLocks noGrp="1"/>
          </p:cNvSpPr>
          <p:nvPr>
            <p:ph type="subTitle" idx="1"/>
          </p:nvPr>
        </p:nvSpPr>
        <p:spPr>
          <a:xfrm>
            <a:off x="1565214" y="2362200"/>
            <a:ext cx="5138798" cy="2971959"/>
          </a:xfrm>
        </p:spPr>
        <p:txBody>
          <a:bodyPr>
            <a:normAutofit fontScale="85000" lnSpcReduction="10000"/>
          </a:bodyPr>
          <a:lstStyle/>
          <a:p>
            <a:pPr marL="482600" indent="-342900">
              <a:buFont typeface="Wingdings" panose="05000000000000000000" pitchFamily="2" charset="2"/>
              <a:buChar char="q"/>
            </a:pPr>
            <a:r>
              <a:rPr lang="en-US" sz="2400" dirty="0">
                <a:solidFill>
                  <a:schemeClr val="accent2"/>
                </a:solidFill>
              </a:rPr>
              <a:t>This section will completely focus on learning the terminal.</a:t>
            </a:r>
          </a:p>
          <a:p>
            <a:pPr marL="482600" indent="-342900">
              <a:buFont typeface="Wingdings" panose="05000000000000000000" pitchFamily="2" charset="2"/>
              <a:buChar char="q"/>
            </a:pPr>
            <a:r>
              <a:rPr lang="en-US" sz="2400" dirty="0">
                <a:solidFill>
                  <a:schemeClr val="accent2"/>
                </a:solidFill>
              </a:rPr>
              <a:t>We will learn how to use the terminal from scratch, starting from opening the program.</a:t>
            </a:r>
          </a:p>
          <a:p>
            <a:pPr marL="482600" indent="-342900">
              <a:buFont typeface="Wingdings" panose="05000000000000000000" pitchFamily="2" charset="2"/>
              <a:buChar char="q"/>
            </a:pPr>
            <a:r>
              <a:rPr lang="en-US" sz="2400" dirty="0">
                <a:solidFill>
                  <a:schemeClr val="accent2"/>
                </a:solidFill>
              </a:rPr>
              <a:t>The terminal is a required skill when using the raw version of </a:t>
            </a:r>
            <a:r>
              <a:rPr lang="en-US" sz="2400" dirty="0" err="1">
                <a:solidFill>
                  <a:schemeClr val="accent2"/>
                </a:solidFill>
              </a:rPr>
              <a:t>Git</a:t>
            </a:r>
            <a:r>
              <a:rPr lang="en-US" sz="2400" dirty="0">
                <a:solidFill>
                  <a:schemeClr val="accent2"/>
                </a:solidFill>
              </a:rPr>
              <a:t>.</a:t>
            </a:r>
          </a:p>
          <a:p>
            <a:pPr marL="482600" indent="-342900">
              <a:buFont typeface="Wingdings" panose="05000000000000000000" pitchFamily="2" charset="2"/>
              <a:buChar char="q"/>
            </a:pPr>
            <a:r>
              <a:rPr lang="en-US" sz="2400" dirty="0">
                <a:solidFill>
                  <a:schemeClr val="accent2"/>
                </a:solidFill>
              </a:rPr>
              <a:t>All developers need to learn how to use the terminal at some point in their lives.</a:t>
            </a:r>
          </a:p>
        </p:txBody>
      </p:sp>
      <p:pic>
        <p:nvPicPr>
          <p:cNvPr id="1026" name="Picture 2" descr="Image result for unix s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12" y="2209800"/>
            <a:ext cx="4664765" cy="34296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28DA4C-A5AC-ED42-AA8C-EA72833ED4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29976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893910"/>
            <a:ext cx="5391877" cy="763600"/>
          </a:xfrm>
        </p:spPr>
        <p:txBody>
          <a:bodyPr/>
          <a:lstStyle/>
          <a:p>
            <a:r>
              <a:rPr lang="en-US" dirty="0"/>
              <a:t>The terminal commands</a:t>
            </a:r>
            <a:endParaRPr lang="en-GB" dirty="0"/>
          </a:p>
        </p:txBody>
      </p:sp>
      <p:pic>
        <p:nvPicPr>
          <p:cNvPr id="4" name="Picture 2" descr="Image result for unix s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2" y="608000"/>
            <a:ext cx="1340775" cy="1340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706F45B8-33D3-2469-57FA-4F6875260444}"/>
              </a:ext>
            </a:extLst>
          </p:cNvPr>
          <p:cNvGraphicFramePr>
            <a:graphicFrameLocks noGrp="1"/>
          </p:cNvGraphicFramePr>
          <p:nvPr>
            <p:extLst>
              <p:ext uri="{D42A27DB-BD31-4B8C-83A1-F6EECF244321}">
                <p14:modId xmlns:p14="http://schemas.microsoft.com/office/powerpoint/2010/main" val="3840670538"/>
              </p:ext>
            </p:extLst>
          </p:nvPr>
        </p:nvGraphicFramePr>
        <p:xfrm>
          <a:off x="1294025" y="2133600"/>
          <a:ext cx="9600774" cy="3960876"/>
        </p:xfrm>
        <a:graphic>
          <a:graphicData uri="http://schemas.openxmlformats.org/drawingml/2006/table">
            <a:tbl>
              <a:tblPr firstRow="1" bandRow="1">
                <a:tableStyleId>{5C22544A-7EE6-4342-B048-85BDC9FD1C3A}</a:tableStyleId>
              </a:tblPr>
              <a:tblGrid>
                <a:gridCol w="4800387">
                  <a:extLst>
                    <a:ext uri="{9D8B030D-6E8A-4147-A177-3AD203B41FA5}">
                      <a16:colId xmlns:a16="http://schemas.microsoft.com/office/drawing/2014/main" val="2352804321"/>
                    </a:ext>
                  </a:extLst>
                </a:gridCol>
                <a:gridCol w="4800387">
                  <a:extLst>
                    <a:ext uri="{9D8B030D-6E8A-4147-A177-3AD203B41FA5}">
                      <a16:colId xmlns:a16="http://schemas.microsoft.com/office/drawing/2014/main" val="3220180869"/>
                    </a:ext>
                  </a:extLst>
                </a:gridCol>
              </a:tblGrid>
              <a:tr h="370840">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1855746780"/>
                  </a:ext>
                </a:extLst>
              </a:tr>
              <a:tr h="370840">
                <a:tc>
                  <a:txBody>
                    <a:bodyPr/>
                    <a:lstStyle/>
                    <a:p>
                      <a:r>
                        <a:rPr lang="en-US" dirty="0" err="1">
                          <a:solidFill>
                            <a:schemeClr val="bg1">
                              <a:lumMod val="10000"/>
                            </a:schemeClr>
                          </a:solidFill>
                        </a:rPr>
                        <a:t>pwd</a:t>
                      </a:r>
                      <a:endParaRPr lang="en-US" dirty="0">
                        <a:solidFill>
                          <a:schemeClr val="bg1">
                            <a:lumMod val="10000"/>
                          </a:schemeClr>
                        </a:solidFill>
                      </a:endParaRP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prints the current working directory.</a:t>
                      </a:r>
                    </a:p>
                    <a:p>
                      <a:endParaRPr lang="en-US" dirty="0">
                        <a:solidFill>
                          <a:schemeClr val="bg1">
                            <a:lumMod val="10000"/>
                          </a:schemeClr>
                        </a:solidFill>
                      </a:endParaRPr>
                    </a:p>
                  </a:txBody>
                  <a:tcPr/>
                </a:tc>
                <a:extLst>
                  <a:ext uri="{0D108BD9-81ED-4DB2-BD59-A6C34878D82A}">
                    <a16:rowId xmlns:a16="http://schemas.microsoft.com/office/drawing/2014/main" val="988675721"/>
                  </a:ext>
                </a:extLst>
              </a:tr>
              <a:tr h="370840">
                <a:tc>
                  <a:txBody>
                    <a:bodyPr/>
                    <a:lstStyle/>
                    <a:p>
                      <a:r>
                        <a:rPr lang="en-US" dirty="0">
                          <a:solidFill>
                            <a:schemeClr val="bg1">
                              <a:lumMod val="10000"/>
                            </a:schemeClr>
                          </a:solidFill>
                        </a:rPr>
                        <a:t>cd &lt;</a:t>
                      </a:r>
                      <a:r>
                        <a:rPr lang="en-US" dirty="0" err="1">
                          <a:solidFill>
                            <a:schemeClr val="bg1">
                              <a:lumMod val="10000"/>
                            </a:schemeClr>
                          </a:solidFill>
                        </a:rPr>
                        <a:t>directoryName</a:t>
                      </a:r>
                      <a:r>
                        <a:rPr lang="en-US" dirty="0">
                          <a:solidFill>
                            <a:schemeClr val="bg1">
                              <a:lumMod val="10000"/>
                            </a:schemeClr>
                          </a:solidFill>
                        </a:rPr>
                        <a:t>&gt; or &lt;</a:t>
                      </a:r>
                      <a:r>
                        <a:rPr lang="en-US" dirty="0" err="1">
                          <a:solidFill>
                            <a:schemeClr val="bg1">
                              <a:lumMod val="10000"/>
                            </a:schemeClr>
                          </a:solidFill>
                        </a:rPr>
                        <a:t>directoryPath</a:t>
                      </a:r>
                      <a:r>
                        <a:rPr lang="en-US" dirty="0">
                          <a:solidFill>
                            <a:schemeClr val="bg1">
                              <a:lumMod val="10000"/>
                            </a:schemeClr>
                          </a:solidFill>
                        </a:rPr>
                        <a:t>&gt; </a:t>
                      </a:r>
                    </a:p>
                  </a:txBody>
                  <a:tcPr/>
                </a:tc>
                <a:tc>
                  <a:txBody>
                    <a:bodyPr/>
                    <a:lstStyle/>
                    <a:p>
                      <a:r>
                        <a:rPr lang="en-US" i="1" dirty="0">
                          <a:solidFill>
                            <a:schemeClr val="bg1">
                              <a:lumMod val="10000"/>
                            </a:schemeClr>
                          </a:solidFill>
                        </a:rPr>
                        <a:t>changes to the specified directory</a:t>
                      </a:r>
                      <a:endParaRPr lang="en-US" dirty="0">
                        <a:solidFill>
                          <a:schemeClr val="bg1">
                            <a:lumMod val="10000"/>
                          </a:schemeClr>
                        </a:solidFill>
                      </a:endParaRPr>
                    </a:p>
                  </a:txBody>
                  <a:tcPr/>
                </a:tc>
                <a:extLst>
                  <a:ext uri="{0D108BD9-81ED-4DB2-BD59-A6C34878D82A}">
                    <a16:rowId xmlns:a16="http://schemas.microsoft.com/office/drawing/2014/main" val="2134396698"/>
                  </a:ext>
                </a:extLst>
              </a:tr>
              <a:tr h="370840">
                <a:tc>
                  <a:txBody>
                    <a:bodyPr/>
                    <a:lstStyle/>
                    <a:p>
                      <a:r>
                        <a:rPr lang="en-US" dirty="0">
                          <a:solidFill>
                            <a:schemeClr val="bg1">
                              <a:lumMod val="10000"/>
                            </a:schemeClr>
                          </a:solidFill>
                        </a:rPr>
                        <a:t>cd</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allows the user to move back and forth between last working directory and present working directory.</a:t>
                      </a:r>
                    </a:p>
                    <a:p>
                      <a:endParaRPr lang="en-US" dirty="0">
                        <a:solidFill>
                          <a:schemeClr val="bg1">
                            <a:lumMod val="10000"/>
                          </a:schemeClr>
                        </a:solidFill>
                      </a:endParaRPr>
                    </a:p>
                  </a:txBody>
                  <a:tcPr/>
                </a:tc>
                <a:extLst>
                  <a:ext uri="{0D108BD9-81ED-4DB2-BD59-A6C34878D82A}">
                    <a16:rowId xmlns:a16="http://schemas.microsoft.com/office/drawing/2014/main" val="4019148449"/>
                  </a:ext>
                </a:extLst>
              </a:tr>
              <a:tr h="370840">
                <a:tc>
                  <a:txBody>
                    <a:bodyPr/>
                    <a:lstStyle/>
                    <a:p>
                      <a:r>
                        <a:rPr lang="en-US" dirty="0">
                          <a:solidFill>
                            <a:schemeClr val="bg1">
                              <a:lumMod val="10000"/>
                            </a:schemeClr>
                          </a:solidFill>
                        </a:rPr>
                        <a:t>logout     or </a:t>
                      </a:r>
                    </a:p>
                    <a:p>
                      <a:r>
                        <a:rPr lang="en-US" dirty="0">
                          <a:solidFill>
                            <a:schemeClr val="bg1">
                              <a:lumMod val="10000"/>
                            </a:schemeClr>
                          </a:solidFill>
                        </a:rPr>
                        <a:t>ctrl+ d      or </a:t>
                      </a:r>
                    </a:p>
                    <a:p>
                      <a:r>
                        <a:rPr lang="en-US" dirty="0">
                          <a:solidFill>
                            <a:schemeClr val="bg1">
                              <a:lumMod val="10000"/>
                            </a:schemeClr>
                          </a:solidFill>
                        </a:rPr>
                        <a:t>exit</a:t>
                      </a:r>
                    </a:p>
                  </a:txBody>
                  <a:tcPr/>
                </a:tc>
                <a:tc>
                  <a:txBody>
                    <a:bodyPr/>
                    <a:lstStyle/>
                    <a:p>
                      <a:r>
                        <a:rPr lang="en-US" i="1" dirty="0">
                          <a:solidFill>
                            <a:schemeClr val="bg1">
                              <a:lumMod val="10000"/>
                            </a:schemeClr>
                          </a:solidFill>
                        </a:rPr>
                        <a:t>exits the current terminal session</a:t>
                      </a:r>
                      <a:endParaRPr lang="en-US" dirty="0">
                        <a:solidFill>
                          <a:schemeClr val="bg1">
                            <a:lumMod val="10000"/>
                          </a:schemeClr>
                        </a:solidFill>
                      </a:endParaRPr>
                    </a:p>
                  </a:txBody>
                  <a:tcPr/>
                </a:tc>
                <a:extLst>
                  <a:ext uri="{0D108BD9-81ED-4DB2-BD59-A6C34878D82A}">
                    <a16:rowId xmlns:a16="http://schemas.microsoft.com/office/drawing/2014/main" val="1994331539"/>
                  </a:ext>
                </a:extLst>
              </a:tr>
              <a:tr h="370840">
                <a:tc>
                  <a:txBody>
                    <a:bodyPr/>
                    <a:lstStyle/>
                    <a:p>
                      <a:r>
                        <a:rPr lang="en-US" dirty="0" err="1">
                          <a:solidFill>
                            <a:schemeClr val="bg1">
                              <a:lumMod val="10000"/>
                            </a:schemeClr>
                          </a:solidFill>
                        </a:rPr>
                        <a:t>chsh</a:t>
                      </a:r>
                      <a:r>
                        <a:rPr lang="en-US" dirty="0">
                          <a:solidFill>
                            <a:schemeClr val="bg1">
                              <a:lumMod val="10000"/>
                            </a:schemeClr>
                          </a:solidFill>
                        </a:rPr>
                        <a:t> –s </a:t>
                      </a:r>
                    </a:p>
                  </a:txBody>
                  <a:tcPr/>
                </a:tc>
                <a:tc>
                  <a:txBody>
                    <a:bodyPr/>
                    <a:lstStyle/>
                    <a:p>
                      <a:r>
                        <a:rPr lang="en-US" i="1" dirty="0">
                          <a:solidFill>
                            <a:schemeClr val="bg1">
                              <a:lumMod val="10000"/>
                            </a:schemeClr>
                          </a:solidFill>
                        </a:rPr>
                        <a:t>changes the shell for the current user.</a:t>
                      </a:r>
                      <a:endParaRPr lang="en-US" dirty="0">
                        <a:solidFill>
                          <a:schemeClr val="bg1">
                            <a:lumMod val="10000"/>
                          </a:schemeClr>
                        </a:solidFill>
                      </a:endParaRPr>
                    </a:p>
                  </a:txBody>
                  <a:tcPr/>
                </a:tc>
                <a:extLst>
                  <a:ext uri="{0D108BD9-81ED-4DB2-BD59-A6C34878D82A}">
                    <a16:rowId xmlns:a16="http://schemas.microsoft.com/office/drawing/2014/main" val="1767288474"/>
                  </a:ext>
                </a:extLst>
              </a:tr>
            </a:tbl>
          </a:graphicData>
        </a:graphic>
      </p:graphicFrame>
      <p:pic>
        <p:nvPicPr>
          <p:cNvPr id="6" name="Picture 5">
            <a:extLst>
              <a:ext uri="{FF2B5EF4-FFF2-40B4-BE49-F238E27FC236}">
                <a16:creationId xmlns:a16="http://schemas.microsoft.com/office/drawing/2014/main" id="{235BE9AC-0D38-ACFA-C47C-956B08B9A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2850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212" y="414459"/>
            <a:ext cx="5010877" cy="763600"/>
          </a:xfrm>
        </p:spPr>
        <p:txBody>
          <a:bodyPr/>
          <a:lstStyle/>
          <a:p>
            <a:r>
              <a:rPr lang="en-US" dirty="0"/>
              <a:t>The terminal commands</a:t>
            </a:r>
            <a:endParaRPr lang="en-GB" dirty="0"/>
          </a:p>
        </p:txBody>
      </p:sp>
      <p:sp>
        <p:nvSpPr>
          <p:cNvPr id="6" name="Subtitle 5">
            <a:extLst>
              <a:ext uri="{FF2B5EF4-FFF2-40B4-BE49-F238E27FC236}">
                <a16:creationId xmlns:a16="http://schemas.microsoft.com/office/drawing/2014/main" id="{51B6C25F-8C47-6C7D-5B6A-3D877B9EDAC1}"/>
              </a:ext>
            </a:extLst>
          </p:cNvPr>
          <p:cNvSpPr>
            <a:spLocks noGrp="1"/>
          </p:cNvSpPr>
          <p:nvPr>
            <p:ph type="subTitle" idx="1"/>
          </p:nvPr>
        </p:nvSpPr>
        <p:spPr/>
        <p:txBody>
          <a:bodyPr/>
          <a:lstStyle/>
          <a:p>
            <a:endParaRPr lang="en-US"/>
          </a:p>
        </p:txBody>
      </p:sp>
      <p:graphicFrame>
        <p:nvGraphicFramePr>
          <p:cNvPr id="5" name="Table 5">
            <a:extLst>
              <a:ext uri="{FF2B5EF4-FFF2-40B4-BE49-F238E27FC236}">
                <a16:creationId xmlns:a16="http://schemas.microsoft.com/office/drawing/2014/main" id="{706F45B8-33D3-2469-57FA-4F6875260444}"/>
              </a:ext>
            </a:extLst>
          </p:cNvPr>
          <p:cNvGraphicFramePr>
            <a:graphicFrameLocks noGrp="1"/>
          </p:cNvGraphicFramePr>
          <p:nvPr>
            <p:extLst>
              <p:ext uri="{D42A27DB-BD31-4B8C-83A1-F6EECF244321}">
                <p14:modId xmlns:p14="http://schemas.microsoft.com/office/powerpoint/2010/main" val="3066753754"/>
              </p:ext>
            </p:extLst>
          </p:nvPr>
        </p:nvGraphicFramePr>
        <p:xfrm>
          <a:off x="808884" y="1295400"/>
          <a:ext cx="10668000" cy="5126145"/>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352804321"/>
                    </a:ext>
                  </a:extLst>
                </a:gridCol>
                <a:gridCol w="5334000">
                  <a:extLst>
                    <a:ext uri="{9D8B030D-6E8A-4147-A177-3AD203B41FA5}">
                      <a16:colId xmlns:a16="http://schemas.microsoft.com/office/drawing/2014/main" val="3220180869"/>
                    </a:ext>
                  </a:extLst>
                </a:gridCol>
              </a:tblGrid>
              <a:tr h="426735">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1855746780"/>
                  </a:ext>
                </a:extLst>
              </a:tr>
              <a:tr h="439999">
                <a:tc>
                  <a:txBody>
                    <a:bodyPr/>
                    <a:lstStyle/>
                    <a:p>
                      <a:r>
                        <a:rPr lang="en-US" dirty="0">
                          <a:solidFill>
                            <a:schemeClr val="bg1">
                              <a:lumMod val="10000"/>
                            </a:schemeClr>
                          </a:solidFill>
                        </a:rPr>
                        <a:t>touch &lt;</a:t>
                      </a:r>
                      <a:r>
                        <a:rPr lang="en-US" dirty="0" err="1">
                          <a:solidFill>
                            <a:schemeClr val="bg1">
                              <a:lumMod val="10000"/>
                            </a:schemeClr>
                          </a:solidFill>
                        </a:rPr>
                        <a:t>fileName</a:t>
                      </a:r>
                      <a:r>
                        <a:rPr lang="en-US" dirty="0">
                          <a:solidFill>
                            <a:schemeClr val="bg1">
                              <a:lumMod val="10000"/>
                            </a:schemeClr>
                          </a:solidFill>
                        </a:rPr>
                        <a:t>&gt;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creates an empty file with the specified name.</a:t>
                      </a:r>
                      <a:endParaRPr lang="en-US" dirty="0">
                        <a:solidFill>
                          <a:schemeClr val="bg1">
                            <a:lumMod val="10000"/>
                          </a:schemeClr>
                        </a:solidFill>
                      </a:endParaRPr>
                    </a:p>
                  </a:txBody>
                  <a:tcPr/>
                </a:tc>
                <a:extLst>
                  <a:ext uri="{0D108BD9-81ED-4DB2-BD59-A6C34878D82A}">
                    <a16:rowId xmlns:a16="http://schemas.microsoft.com/office/drawing/2014/main" val="988675721"/>
                  </a:ext>
                </a:extLst>
              </a:tr>
              <a:tr h="439999">
                <a:tc>
                  <a:txBody>
                    <a:bodyPr/>
                    <a:lstStyle/>
                    <a:p>
                      <a:r>
                        <a:rPr lang="en-US" dirty="0">
                          <a:solidFill>
                            <a:schemeClr val="bg1">
                              <a:lumMod val="10000"/>
                            </a:schemeClr>
                          </a:solidFill>
                        </a:rPr>
                        <a:t>mkdir &lt;</a:t>
                      </a:r>
                      <a:r>
                        <a:rPr lang="en-US" dirty="0" err="1">
                          <a:solidFill>
                            <a:schemeClr val="bg1">
                              <a:lumMod val="10000"/>
                            </a:schemeClr>
                          </a:solidFill>
                        </a:rPr>
                        <a:t>directoryName</a:t>
                      </a:r>
                      <a:r>
                        <a:rPr lang="en-US" dirty="0">
                          <a:solidFill>
                            <a:schemeClr val="bg1">
                              <a:lumMod val="10000"/>
                            </a:schemeClr>
                          </a:solidFill>
                        </a:rPr>
                        <a:t>&gt;</a:t>
                      </a:r>
                    </a:p>
                  </a:txBody>
                  <a:tcPr/>
                </a:tc>
                <a:tc>
                  <a:txBody>
                    <a:bodyPr/>
                    <a:lstStyle/>
                    <a:p>
                      <a:r>
                        <a:rPr lang="en-US" i="1" dirty="0">
                          <a:solidFill>
                            <a:schemeClr val="bg1">
                              <a:lumMod val="10000"/>
                            </a:schemeClr>
                          </a:solidFill>
                        </a:rPr>
                        <a:t>creates an empty directory with the specified name.</a:t>
                      </a:r>
                      <a:endParaRPr lang="en-US" dirty="0">
                        <a:solidFill>
                          <a:schemeClr val="bg1">
                            <a:lumMod val="10000"/>
                          </a:schemeClr>
                        </a:solidFill>
                      </a:endParaRPr>
                    </a:p>
                  </a:txBody>
                  <a:tcPr/>
                </a:tc>
                <a:extLst>
                  <a:ext uri="{0D108BD9-81ED-4DB2-BD59-A6C34878D82A}">
                    <a16:rowId xmlns:a16="http://schemas.microsoft.com/office/drawing/2014/main" val="2134396698"/>
                  </a:ext>
                </a:extLst>
              </a:tr>
              <a:tr h="439999">
                <a:tc>
                  <a:txBody>
                    <a:bodyPr/>
                    <a:lstStyle/>
                    <a:p>
                      <a:r>
                        <a:rPr lang="en-US" dirty="0">
                          <a:solidFill>
                            <a:schemeClr val="bg1">
                              <a:lumMod val="10000"/>
                            </a:schemeClr>
                          </a:solidFill>
                        </a:rPr>
                        <a:t>rm &lt;</a:t>
                      </a:r>
                      <a:r>
                        <a:rPr lang="en-US" dirty="0" err="1">
                          <a:solidFill>
                            <a:schemeClr val="bg1">
                              <a:lumMod val="10000"/>
                            </a:schemeClr>
                          </a:solidFill>
                        </a:rPr>
                        <a:t>fileName</a:t>
                      </a:r>
                      <a:r>
                        <a:rPr lang="en-US" dirty="0">
                          <a:solidFill>
                            <a:schemeClr val="bg1">
                              <a:lumMod val="10000"/>
                            </a:schemeClr>
                          </a:solidFill>
                        </a:rPr>
                        <a:t>&gt;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removes the file of the specified name from the system.</a:t>
                      </a:r>
                      <a:endParaRPr lang="en-US" dirty="0">
                        <a:solidFill>
                          <a:schemeClr val="bg1">
                            <a:lumMod val="10000"/>
                          </a:schemeClr>
                        </a:solidFill>
                      </a:endParaRPr>
                    </a:p>
                  </a:txBody>
                  <a:tcPr/>
                </a:tc>
                <a:extLst>
                  <a:ext uri="{0D108BD9-81ED-4DB2-BD59-A6C34878D82A}">
                    <a16:rowId xmlns:a16="http://schemas.microsoft.com/office/drawing/2014/main" val="4019148449"/>
                  </a:ext>
                </a:extLst>
              </a:tr>
              <a:tr h="759149">
                <a:tc>
                  <a:txBody>
                    <a:bodyPr/>
                    <a:lstStyle/>
                    <a:p>
                      <a:r>
                        <a:rPr lang="en-US" dirty="0">
                          <a:solidFill>
                            <a:schemeClr val="bg1">
                              <a:lumMod val="10000"/>
                            </a:schemeClr>
                          </a:solidFill>
                        </a:rPr>
                        <a:t>rmdir &lt;</a:t>
                      </a:r>
                      <a:r>
                        <a:rPr lang="en-US" dirty="0" err="1">
                          <a:solidFill>
                            <a:schemeClr val="bg1">
                              <a:lumMod val="10000"/>
                            </a:schemeClr>
                          </a:solidFill>
                        </a:rPr>
                        <a:t>directoryName</a:t>
                      </a:r>
                      <a:r>
                        <a:rPr lang="en-US" dirty="0">
                          <a:solidFill>
                            <a:schemeClr val="bg1">
                              <a:lumMod val="10000"/>
                            </a:schemeClr>
                          </a:solidFill>
                        </a:rPr>
                        <a:t>&gt;</a:t>
                      </a:r>
                    </a:p>
                  </a:txBody>
                  <a:tcPr/>
                </a:tc>
                <a:tc>
                  <a:txBody>
                    <a:bodyPr/>
                    <a:lstStyle/>
                    <a:p>
                      <a:r>
                        <a:rPr lang="en-US" i="1" dirty="0">
                          <a:solidFill>
                            <a:schemeClr val="bg1">
                              <a:lumMod val="10000"/>
                            </a:schemeClr>
                          </a:solidFill>
                        </a:rPr>
                        <a:t>removes the directory from the system. It only </a:t>
                      </a:r>
                      <a:r>
                        <a:rPr lang="en-US" i="1" dirty="0" err="1">
                          <a:solidFill>
                            <a:schemeClr val="bg1">
                              <a:lumMod val="10000"/>
                            </a:schemeClr>
                          </a:solidFill>
                        </a:rPr>
                        <a:t>removesempty</a:t>
                      </a:r>
                      <a:r>
                        <a:rPr lang="en-US" i="1" dirty="0">
                          <a:solidFill>
                            <a:schemeClr val="bg1">
                              <a:lumMod val="10000"/>
                            </a:schemeClr>
                          </a:solidFill>
                        </a:rPr>
                        <a:t> directories.</a:t>
                      </a:r>
                      <a:endParaRPr lang="en-US" dirty="0">
                        <a:solidFill>
                          <a:schemeClr val="bg1">
                            <a:lumMod val="10000"/>
                          </a:schemeClr>
                        </a:solidFill>
                      </a:endParaRPr>
                    </a:p>
                  </a:txBody>
                  <a:tcPr/>
                </a:tc>
                <a:extLst>
                  <a:ext uri="{0D108BD9-81ED-4DB2-BD59-A6C34878D82A}">
                    <a16:rowId xmlns:a16="http://schemas.microsoft.com/office/drawing/2014/main" val="1994331539"/>
                  </a:ext>
                </a:extLst>
              </a:tr>
              <a:tr h="439999">
                <a:tc>
                  <a:txBody>
                    <a:bodyPr/>
                    <a:lstStyle/>
                    <a:p>
                      <a:r>
                        <a:rPr lang="en-US" dirty="0">
                          <a:solidFill>
                            <a:schemeClr val="bg1">
                              <a:lumMod val="10000"/>
                            </a:schemeClr>
                          </a:solidFill>
                        </a:rPr>
                        <a:t>rm -r &lt;</a:t>
                      </a:r>
                      <a:r>
                        <a:rPr lang="en-US" dirty="0" err="1">
                          <a:solidFill>
                            <a:schemeClr val="bg1">
                              <a:lumMod val="10000"/>
                            </a:schemeClr>
                          </a:solidFill>
                        </a:rPr>
                        <a:t>directoryName</a:t>
                      </a:r>
                      <a:r>
                        <a:rPr lang="en-US" dirty="0">
                          <a:solidFill>
                            <a:schemeClr val="bg1">
                              <a:lumMod val="10000"/>
                            </a:schemeClr>
                          </a:solidFill>
                        </a:rPr>
                        <a:t>&gt;</a:t>
                      </a:r>
                    </a:p>
                  </a:txBody>
                  <a:tcPr/>
                </a:tc>
                <a:tc>
                  <a:txBody>
                    <a:bodyPr/>
                    <a:lstStyle/>
                    <a:p>
                      <a:r>
                        <a:rPr lang="en-US" i="1" dirty="0">
                          <a:solidFill>
                            <a:schemeClr val="bg1">
                              <a:lumMod val="10000"/>
                            </a:schemeClr>
                          </a:solidFill>
                        </a:rPr>
                        <a:t>removes the directory recursively from the </a:t>
                      </a:r>
                      <a:r>
                        <a:rPr lang="en-US" i="1" dirty="0" err="1">
                          <a:solidFill>
                            <a:schemeClr val="bg1">
                              <a:lumMod val="10000"/>
                            </a:schemeClr>
                          </a:solidFill>
                        </a:rPr>
                        <a:t>fileSystem</a:t>
                      </a:r>
                      <a:r>
                        <a:rPr lang="en-US" i="1" dirty="0">
                          <a:solidFill>
                            <a:schemeClr val="bg1">
                              <a:lumMod val="10000"/>
                            </a:schemeClr>
                          </a:solidFill>
                        </a:rPr>
                        <a:t>.</a:t>
                      </a:r>
                      <a:endParaRPr lang="en-US" dirty="0">
                        <a:solidFill>
                          <a:schemeClr val="bg1">
                            <a:lumMod val="10000"/>
                          </a:schemeClr>
                        </a:solidFill>
                      </a:endParaRPr>
                    </a:p>
                  </a:txBody>
                  <a:tcPr/>
                </a:tc>
                <a:extLst>
                  <a:ext uri="{0D108BD9-81ED-4DB2-BD59-A6C34878D82A}">
                    <a16:rowId xmlns:a16="http://schemas.microsoft.com/office/drawing/2014/main" val="1767288474"/>
                  </a:ext>
                </a:extLst>
              </a:tr>
              <a:tr h="439999">
                <a:tc>
                  <a:txBody>
                    <a:bodyPr/>
                    <a:lstStyle/>
                    <a:p>
                      <a:r>
                        <a:rPr lang="en-US" sz="1799" kern="1200" dirty="0">
                          <a:solidFill>
                            <a:schemeClr val="bg1">
                              <a:lumMod val="10000"/>
                            </a:schemeClr>
                          </a:solidFill>
                          <a:latin typeface="+mn-lt"/>
                          <a:ea typeface="+mn-ea"/>
                          <a:cs typeface="+mn-cs"/>
                        </a:rPr>
                        <a:t>echo "Content to be stored" &gt;&gt; &lt;</a:t>
                      </a:r>
                      <a:r>
                        <a:rPr lang="en-US" sz="1799" kern="1200" dirty="0" err="1">
                          <a:solidFill>
                            <a:schemeClr val="bg1">
                              <a:lumMod val="10000"/>
                            </a:schemeClr>
                          </a:solidFill>
                          <a:latin typeface="+mn-lt"/>
                          <a:ea typeface="+mn-ea"/>
                          <a:cs typeface="+mn-cs"/>
                        </a:rPr>
                        <a:t>fileName</a:t>
                      </a:r>
                      <a:r>
                        <a:rPr lang="en-US" sz="1799" kern="1200" dirty="0">
                          <a:solidFill>
                            <a:schemeClr val="bg1">
                              <a:lumMod val="10000"/>
                            </a:schemeClr>
                          </a:solidFill>
                          <a:latin typeface="+mn-lt"/>
                          <a:ea typeface="+mn-ea"/>
                          <a:cs typeface="+mn-cs"/>
                        </a:rPr>
                        <a:t>&gt;</a:t>
                      </a:r>
                    </a:p>
                  </a:txBody>
                  <a:tcPr/>
                </a:tc>
                <a:tc>
                  <a:txBody>
                    <a:bodyPr/>
                    <a:lstStyle/>
                    <a:p>
                      <a:r>
                        <a:rPr lang="en-US" sz="1799" i="1" kern="1200" dirty="0">
                          <a:solidFill>
                            <a:schemeClr val="bg1">
                              <a:lumMod val="10000"/>
                            </a:schemeClr>
                          </a:solidFill>
                          <a:latin typeface="+mn-lt"/>
                          <a:ea typeface="+mn-ea"/>
                          <a:cs typeface="+mn-cs"/>
                        </a:rPr>
                        <a:t>stores the specified content </a:t>
                      </a:r>
                      <a:r>
                        <a:rPr lang="en-US" sz="1799" i="1" kern="1200" dirty="0" err="1">
                          <a:solidFill>
                            <a:schemeClr val="bg1">
                              <a:lumMod val="10000"/>
                            </a:schemeClr>
                          </a:solidFill>
                          <a:latin typeface="+mn-lt"/>
                          <a:ea typeface="+mn-ea"/>
                          <a:cs typeface="+mn-cs"/>
                        </a:rPr>
                        <a:t>intothe</a:t>
                      </a:r>
                      <a:r>
                        <a:rPr lang="en-US" sz="1799" i="1" kern="1200" dirty="0">
                          <a:solidFill>
                            <a:schemeClr val="bg1">
                              <a:lumMod val="10000"/>
                            </a:schemeClr>
                          </a:solidFill>
                          <a:latin typeface="+mn-lt"/>
                          <a:ea typeface="+mn-ea"/>
                          <a:cs typeface="+mn-cs"/>
                        </a:rPr>
                        <a:t> specified file.</a:t>
                      </a:r>
                    </a:p>
                  </a:txBody>
                  <a:tcPr/>
                </a:tc>
                <a:extLst>
                  <a:ext uri="{0D108BD9-81ED-4DB2-BD59-A6C34878D82A}">
                    <a16:rowId xmlns:a16="http://schemas.microsoft.com/office/drawing/2014/main" val="4165419995"/>
                  </a:ext>
                </a:extLst>
              </a:tr>
              <a:tr h="439999">
                <a:tc>
                  <a:txBody>
                    <a:bodyPr/>
                    <a:lstStyle/>
                    <a:p>
                      <a:pPr marL="0" algn="l" defTabSz="914126" rtl="0" eaLnBrk="1" latinLnBrk="0" hangingPunct="1"/>
                      <a:r>
                        <a:rPr lang="en-US" sz="1799" kern="1200" dirty="0">
                          <a:solidFill>
                            <a:schemeClr val="bg1">
                              <a:lumMod val="10000"/>
                            </a:schemeClr>
                          </a:solidFill>
                          <a:latin typeface="+mn-lt"/>
                          <a:ea typeface="+mn-ea"/>
                          <a:cs typeface="+mn-cs"/>
                        </a:rPr>
                        <a:t>cat &lt;</a:t>
                      </a:r>
                      <a:r>
                        <a:rPr lang="en-US" sz="1799" kern="1200" dirty="0" err="1">
                          <a:solidFill>
                            <a:schemeClr val="bg1">
                              <a:lumMod val="10000"/>
                            </a:schemeClr>
                          </a:solidFill>
                          <a:latin typeface="+mn-lt"/>
                          <a:ea typeface="+mn-ea"/>
                          <a:cs typeface="+mn-cs"/>
                        </a:rPr>
                        <a:t>fileName</a:t>
                      </a:r>
                      <a:r>
                        <a:rPr lang="en-US" sz="1799" kern="1200" dirty="0">
                          <a:solidFill>
                            <a:schemeClr val="bg1">
                              <a:lumMod val="10000"/>
                            </a:schemeClr>
                          </a:solidFill>
                          <a:latin typeface="+mn-lt"/>
                          <a:ea typeface="+mn-ea"/>
                          <a:cs typeface="+mn-cs"/>
                        </a:rPr>
                        <a:t>&gt;</a:t>
                      </a:r>
                    </a:p>
                  </a:txBody>
                  <a:tcPr/>
                </a:tc>
                <a:tc>
                  <a:txBody>
                    <a:bodyPr/>
                    <a:lstStyle/>
                    <a:p>
                      <a:pPr marL="0" algn="l" defTabSz="914126" rtl="0" eaLnBrk="1" latinLnBrk="0" hangingPunct="1"/>
                      <a:r>
                        <a:rPr lang="en-US" sz="1799" i="1" kern="1200" dirty="0">
                          <a:solidFill>
                            <a:schemeClr val="bg1">
                              <a:lumMod val="10000"/>
                            </a:schemeClr>
                          </a:solidFill>
                          <a:latin typeface="+mn-lt"/>
                          <a:ea typeface="+mn-ea"/>
                          <a:cs typeface="+mn-cs"/>
                        </a:rPr>
                        <a:t>reads the content of the specified file.</a:t>
                      </a:r>
                    </a:p>
                  </a:txBody>
                  <a:tcPr/>
                </a:tc>
                <a:extLst>
                  <a:ext uri="{0D108BD9-81ED-4DB2-BD59-A6C34878D82A}">
                    <a16:rowId xmlns:a16="http://schemas.microsoft.com/office/drawing/2014/main" val="979764089"/>
                  </a:ext>
                </a:extLst>
              </a:tr>
              <a:tr h="439999">
                <a:tc>
                  <a:txBody>
                    <a:bodyPr/>
                    <a:lstStyle/>
                    <a:p>
                      <a:pPr marL="0" algn="l" defTabSz="914126" rtl="0" eaLnBrk="1" latinLnBrk="0" hangingPunct="1"/>
                      <a:r>
                        <a:rPr lang="en-US" sz="1799" kern="1200" dirty="0">
                          <a:solidFill>
                            <a:schemeClr val="bg1">
                              <a:lumMod val="10000"/>
                            </a:schemeClr>
                          </a:solidFill>
                          <a:latin typeface="+mn-lt"/>
                          <a:ea typeface="+mn-ea"/>
                          <a:cs typeface="+mn-cs"/>
                        </a:rPr>
                        <a:t>grep "content to be searched"</a:t>
                      </a:r>
                    </a:p>
                  </a:txBody>
                  <a:tcPr/>
                </a:tc>
                <a:tc>
                  <a:txBody>
                    <a:bodyPr/>
                    <a:lstStyle/>
                    <a:p>
                      <a:pPr marL="0" algn="l" defTabSz="914126" rtl="0" eaLnBrk="1" latinLnBrk="0" hangingPunct="1"/>
                      <a:r>
                        <a:rPr lang="en-US" sz="1799" i="1" kern="1200" dirty="0">
                          <a:solidFill>
                            <a:schemeClr val="bg1">
                              <a:lumMod val="10000"/>
                            </a:schemeClr>
                          </a:solidFill>
                          <a:latin typeface="+mn-lt"/>
                          <a:ea typeface="+mn-ea"/>
                          <a:cs typeface="+mn-cs"/>
                        </a:rPr>
                        <a:t>shows the specified content from the output </a:t>
                      </a:r>
                      <a:r>
                        <a:rPr lang="en-US" sz="1799" i="1" kern="1200" dirty="0" err="1">
                          <a:solidFill>
                            <a:schemeClr val="bg1">
                              <a:lumMod val="10000"/>
                            </a:schemeClr>
                          </a:solidFill>
                          <a:latin typeface="+mn-lt"/>
                          <a:ea typeface="+mn-ea"/>
                          <a:cs typeface="+mn-cs"/>
                        </a:rPr>
                        <a:t>orfrom</a:t>
                      </a:r>
                      <a:r>
                        <a:rPr lang="en-US" sz="1799" i="1" kern="1200" dirty="0">
                          <a:solidFill>
                            <a:schemeClr val="bg1">
                              <a:lumMod val="10000"/>
                            </a:schemeClr>
                          </a:solidFill>
                          <a:latin typeface="+mn-lt"/>
                          <a:ea typeface="+mn-ea"/>
                          <a:cs typeface="+mn-cs"/>
                        </a:rPr>
                        <a:t> a file.</a:t>
                      </a:r>
                    </a:p>
                  </a:txBody>
                  <a:tcPr/>
                </a:tc>
                <a:extLst>
                  <a:ext uri="{0D108BD9-81ED-4DB2-BD59-A6C34878D82A}">
                    <a16:rowId xmlns:a16="http://schemas.microsoft.com/office/drawing/2014/main" val="68184526"/>
                  </a:ext>
                </a:extLst>
              </a:tr>
            </a:tbl>
          </a:graphicData>
        </a:graphic>
      </p:graphicFrame>
      <p:pic>
        <p:nvPicPr>
          <p:cNvPr id="4" name="Picture 3">
            <a:extLst>
              <a:ext uri="{FF2B5EF4-FFF2-40B4-BE49-F238E27FC236}">
                <a16:creationId xmlns:a16="http://schemas.microsoft.com/office/drawing/2014/main" id="{D5350F99-AC04-8752-B141-596C0ED93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73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905" y="533400"/>
            <a:ext cx="4172677" cy="763600"/>
          </a:xfrm>
        </p:spPr>
        <p:txBody>
          <a:bodyPr/>
          <a:lstStyle/>
          <a:p>
            <a:r>
              <a:rPr lang="en-US" dirty="0"/>
              <a:t>Terminal examples</a:t>
            </a:r>
            <a:endParaRPr lang="en-GB" dirty="0"/>
          </a:p>
        </p:txBody>
      </p:sp>
      <p:pic>
        <p:nvPicPr>
          <p:cNvPr id="7" name="Content Placeholder 6">
            <a:extLst>
              <a:ext uri="{FF2B5EF4-FFF2-40B4-BE49-F238E27FC236}">
                <a16:creationId xmlns:a16="http://schemas.microsoft.com/office/drawing/2014/main" id="{482C5B9B-1B30-7AA5-7FFE-F01CEBD6C71D}"/>
              </a:ext>
            </a:extLst>
          </p:cNvPr>
          <p:cNvPicPr>
            <a:picLocks noGrp="1" noChangeAspect="1"/>
          </p:cNvPicPr>
          <p:nvPr>
            <p:ph idx="4294967295"/>
          </p:nvPr>
        </p:nvPicPr>
        <p:blipFill>
          <a:blip r:embed="rId2"/>
          <a:stretch>
            <a:fillRect/>
          </a:stretch>
        </p:blipFill>
        <p:spPr>
          <a:xfrm>
            <a:off x="1419779" y="1667406"/>
            <a:ext cx="9634537" cy="2136775"/>
          </a:xfrm>
        </p:spPr>
      </p:pic>
      <p:pic>
        <p:nvPicPr>
          <p:cNvPr id="9" name="Picture 8">
            <a:extLst>
              <a:ext uri="{FF2B5EF4-FFF2-40B4-BE49-F238E27FC236}">
                <a16:creationId xmlns:a16="http://schemas.microsoft.com/office/drawing/2014/main" id="{5996EC3D-6D50-1CD9-FDB0-617D1D0BB289}"/>
              </a:ext>
            </a:extLst>
          </p:cNvPr>
          <p:cNvPicPr>
            <a:picLocks noChangeAspect="1"/>
          </p:cNvPicPr>
          <p:nvPr/>
        </p:nvPicPr>
        <p:blipFill>
          <a:blip r:embed="rId3"/>
          <a:stretch>
            <a:fillRect/>
          </a:stretch>
        </p:blipFill>
        <p:spPr>
          <a:xfrm>
            <a:off x="1417188" y="4018162"/>
            <a:ext cx="9634788" cy="2035318"/>
          </a:xfrm>
          <a:prstGeom prst="rect">
            <a:avLst/>
          </a:prstGeom>
        </p:spPr>
      </p:pic>
      <p:pic>
        <p:nvPicPr>
          <p:cNvPr id="4" name="Picture 3">
            <a:extLst>
              <a:ext uri="{FF2B5EF4-FFF2-40B4-BE49-F238E27FC236}">
                <a16:creationId xmlns:a16="http://schemas.microsoft.com/office/drawing/2014/main" id="{5C65F23B-DA16-CA93-0258-866374DBF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31409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497262"/>
            <a:ext cx="4172677" cy="763600"/>
          </a:xfrm>
        </p:spPr>
        <p:txBody>
          <a:bodyPr/>
          <a:lstStyle/>
          <a:p>
            <a:r>
              <a:rPr lang="en-US" dirty="0"/>
              <a:t>Terminal examples</a:t>
            </a:r>
            <a:endParaRPr lang="en-GB" dirty="0"/>
          </a:p>
        </p:txBody>
      </p:sp>
      <p:sp>
        <p:nvSpPr>
          <p:cNvPr id="3" name="Subtitle 2">
            <a:extLst>
              <a:ext uri="{FF2B5EF4-FFF2-40B4-BE49-F238E27FC236}">
                <a16:creationId xmlns:a16="http://schemas.microsoft.com/office/drawing/2014/main" id="{9B354726-358F-5E7E-DC20-6EDCE9016CBE}"/>
              </a:ext>
            </a:extLst>
          </p:cNvPr>
          <p:cNvSpPr>
            <a:spLocks noGrp="1"/>
          </p:cNvSpPr>
          <p:nvPr>
            <p:ph type="subTitle" idx="1"/>
          </p:nvPr>
        </p:nvSpPr>
        <p:spPr/>
        <p:txBody>
          <a:bodyPr/>
          <a:lstStyle/>
          <a:p>
            <a:endParaRPr lang="en-US"/>
          </a:p>
        </p:txBody>
      </p:sp>
      <p:pic>
        <p:nvPicPr>
          <p:cNvPr id="6" name="Content Placeholder 5">
            <a:extLst>
              <a:ext uri="{FF2B5EF4-FFF2-40B4-BE49-F238E27FC236}">
                <a16:creationId xmlns:a16="http://schemas.microsoft.com/office/drawing/2014/main" id="{2B152D5B-27E1-FB90-1885-9A89BA391923}"/>
              </a:ext>
            </a:extLst>
          </p:cNvPr>
          <p:cNvPicPr>
            <a:picLocks noGrp="1" noChangeAspect="1"/>
          </p:cNvPicPr>
          <p:nvPr>
            <p:ph idx="4294967295"/>
          </p:nvPr>
        </p:nvPicPr>
        <p:blipFill>
          <a:blip r:embed="rId2"/>
          <a:stretch>
            <a:fillRect/>
          </a:stretch>
        </p:blipFill>
        <p:spPr>
          <a:xfrm>
            <a:off x="1522412" y="1371600"/>
            <a:ext cx="9601200" cy="4681538"/>
          </a:xfrm>
        </p:spPr>
      </p:pic>
      <p:pic>
        <p:nvPicPr>
          <p:cNvPr id="5" name="Picture 4">
            <a:extLst>
              <a:ext uri="{FF2B5EF4-FFF2-40B4-BE49-F238E27FC236}">
                <a16:creationId xmlns:a16="http://schemas.microsoft.com/office/drawing/2014/main" id="{EB27D535-AC39-3929-89F6-AE553E91B2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36829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p:txBody>
          <a:bodyPr>
            <a:normAutofit/>
          </a:bodyPr>
          <a:lstStyle/>
          <a:p>
            <a:r>
              <a:rPr lang="en-US" sz="4400" b="1" dirty="0">
                <a:latin typeface="Calibri,Bold"/>
              </a:rPr>
              <a:t>SECTION 3: G</a:t>
            </a:r>
            <a:r>
              <a:rPr lang="en-US" sz="4400" b="1" cap="none" dirty="0">
                <a:latin typeface="Calibri,Bold"/>
              </a:rPr>
              <a:t>it</a:t>
            </a:r>
            <a:r>
              <a:rPr lang="en-US" sz="4400" b="1" dirty="0">
                <a:latin typeface="Calibri,Bold"/>
              </a:rPr>
              <a:t> BASICS</a:t>
            </a:r>
            <a:endParaRPr lang="en-US" sz="4400" dirty="0"/>
          </a:p>
        </p:txBody>
      </p:sp>
    </p:spTree>
    <p:extLst>
      <p:ext uri="{BB962C8B-B14F-4D97-AF65-F5344CB8AC3E}">
        <p14:creationId xmlns:p14="http://schemas.microsoft.com/office/powerpoint/2010/main" val="342139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750" y="1023685"/>
            <a:ext cx="3819405" cy="763600"/>
          </a:xfrm>
        </p:spPr>
        <p:txBody>
          <a:bodyPr/>
          <a:lstStyle/>
          <a:p>
            <a:r>
              <a:rPr lang="en-US" dirty="0"/>
              <a:t>Repositories</a:t>
            </a:r>
            <a:endParaRPr lang="en-GB" dirty="0"/>
          </a:p>
        </p:txBody>
      </p:sp>
      <p:sp>
        <p:nvSpPr>
          <p:cNvPr id="3" name="Content Placeholder 2"/>
          <p:cNvSpPr>
            <a:spLocks noGrp="1"/>
          </p:cNvSpPr>
          <p:nvPr>
            <p:ph type="subTitle" idx="1"/>
          </p:nvPr>
        </p:nvSpPr>
        <p:spPr>
          <a:xfrm>
            <a:off x="1141412" y="1981200"/>
            <a:ext cx="6324600" cy="3733800"/>
          </a:xfrm>
        </p:spPr>
        <p:txBody>
          <a:bodyPr>
            <a:normAutofit/>
          </a:bodyPr>
          <a:lstStyle/>
          <a:p>
            <a:pPr marL="482600" indent="-342900">
              <a:buFont typeface="Wingdings" panose="05000000000000000000" pitchFamily="2" charset="2"/>
              <a:buChar char="q"/>
            </a:pPr>
            <a:r>
              <a:rPr lang="en-US" dirty="0">
                <a:solidFill>
                  <a:schemeClr val="accent2"/>
                </a:solidFill>
              </a:rPr>
              <a:t>Repositories, usually called ‘repos’, store the full history and source control of a project.</a:t>
            </a:r>
          </a:p>
          <a:p>
            <a:pPr marL="482600" indent="-342900">
              <a:buFont typeface="Wingdings" panose="05000000000000000000" pitchFamily="2" charset="2"/>
              <a:buChar char="q"/>
            </a:pPr>
            <a:r>
              <a:rPr lang="en-US" dirty="0">
                <a:solidFill>
                  <a:schemeClr val="accent2"/>
                </a:solidFill>
              </a:rPr>
              <a:t>They can either be hosted locally, or on a shared server, such as GitHub.</a:t>
            </a:r>
          </a:p>
          <a:p>
            <a:pPr marL="482600" indent="-342900">
              <a:buFont typeface="Wingdings" panose="05000000000000000000" pitchFamily="2" charset="2"/>
              <a:buChar char="q"/>
            </a:pPr>
            <a:r>
              <a:rPr lang="en-US" dirty="0">
                <a:solidFill>
                  <a:schemeClr val="accent2"/>
                </a:solidFill>
              </a:rPr>
              <a:t>Most repositories are stored on GitHub, while core contributors make copies of the repository on their machine and update the repository using the push/pull system.</a:t>
            </a:r>
          </a:p>
          <a:p>
            <a:pPr marL="482600" indent="-342900">
              <a:buFont typeface="Wingdings" panose="05000000000000000000" pitchFamily="2" charset="2"/>
              <a:buChar char="q"/>
            </a:pPr>
            <a:r>
              <a:rPr lang="en-US" dirty="0">
                <a:solidFill>
                  <a:schemeClr val="accent2"/>
                </a:solidFill>
              </a:rPr>
              <a:t>Any repository stored somewhere other than locally is called a ‘remote repository’.</a:t>
            </a:r>
          </a:p>
          <a:p>
            <a:pPr marL="0" indent="0">
              <a:buNone/>
            </a:pPr>
            <a:endParaRPr lang="en-US" dirty="0">
              <a:solidFill>
                <a:schemeClr val="accent2"/>
              </a:solidFill>
            </a:endParaRPr>
          </a:p>
        </p:txBody>
      </p:sp>
      <p:pic>
        <p:nvPicPr>
          <p:cNvPr id="1026" name="Picture 2" descr="Image result for reposi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262" y="1297000"/>
            <a:ext cx="4529500" cy="31997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D1C274C-2791-8901-5B31-1DE706C77B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68398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219200"/>
            <a:ext cx="4553677" cy="763600"/>
          </a:xfrm>
        </p:spPr>
        <p:txBody>
          <a:bodyPr/>
          <a:lstStyle/>
          <a:p>
            <a:r>
              <a:rPr lang="en-US" dirty="0"/>
              <a:t>Repos </a:t>
            </a:r>
            <a:r>
              <a:rPr lang="en-US" dirty="0" err="1"/>
              <a:t>vs</a:t>
            </a:r>
            <a:r>
              <a:rPr lang="en-US" dirty="0"/>
              <a:t> Directories</a:t>
            </a:r>
            <a:endParaRPr lang="en-GB" dirty="0"/>
          </a:p>
        </p:txBody>
      </p:sp>
      <p:sp>
        <p:nvSpPr>
          <p:cNvPr id="3" name="Content Placeholder 2"/>
          <p:cNvSpPr>
            <a:spLocks noGrp="1"/>
          </p:cNvSpPr>
          <p:nvPr>
            <p:ph type="subTitle" idx="1"/>
          </p:nvPr>
        </p:nvSpPr>
        <p:spPr>
          <a:xfrm>
            <a:off x="1293812" y="2162414"/>
            <a:ext cx="6019800" cy="3323986"/>
          </a:xfrm>
        </p:spPr>
        <p:txBody>
          <a:bodyPr>
            <a:normAutofit/>
          </a:bodyPr>
          <a:lstStyle/>
          <a:p>
            <a:pPr marL="482600" indent="-342900">
              <a:lnSpc>
                <a:spcPct val="120000"/>
              </a:lnSpc>
              <a:buFont typeface="Wingdings" panose="05000000000000000000" pitchFamily="2" charset="2"/>
              <a:buChar char="q"/>
            </a:pPr>
            <a:r>
              <a:rPr lang="en-US" sz="1800" dirty="0">
                <a:solidFill>
                  <a:schemeClr val="accent2"/>
                </a:solidFill>
              </a:rPr>
              <a:t>Repositories are timelines of the entire project, including all </a:t>
            </a:r>
            <a:endParaRPr lang="en-US" sz="1800" b="1" dirty="0">
              <a:solidFill>
                <a:schemeClr val="accent2"/>
              </a:solidFill>
            </a:endParaRPr>
          </a:p>
          <a:p>
            <a:pPr marL="482600" indent="-342900">
              <a:lnSpc>
                <a:spcPct val="120000"/>
              </a:lnSpc>
              <a:buFont typeface="Wingdings" panose="05000000000000000000" pitchFamily="2" charset="2"/>
              <a:buChar char="q"/>
            </a:pPr>
            <a:r>
              <a:rPr lang="en-US" sz="1800" dirty="0">
                <a:solidFill>
                  <a:schemeClr val="accent2"/>
                </a:solidFill>
              </a:rPr>
              <a:t>Directories, or ‘working directories’ are projects at their current state in time.</a:t>
            </a:r>
          </a:p>
          <a:p>
            <a:pPr marL="482600" indent="-342900">
              <a:lnSpc>
                <a:spcPct val="120000"/>
              </a:lnSpc>
              <a:buFont typeface="Wingdings" panose="05000000000000000000" pitchFamily="2" charset="2"/>
              <a:buChar char="q"/>
            </a:pPr>
            <a:r>
              <a:rPr lang="en-US" sz="1800" dirty="0">
                <a:solidFill>
                  <a:schemeClr val="accent2"/>
                </a:solidFill>
              </a:rPr>
              <a:t>Any local directory interacting with a repository is technically a repository itself, however, it is better to call these directories ‘local repositories’, as they are instances of a remote repository.</a:t>
            </a:r>
          </a:p>
        </p:txBody>
      </p:sp>
      <p:pic>
        <p:nvPicPr>
          <p:cNvPr id="2052" name="Picture 4" descr="Image result for repository vs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12" y="1524000"/>
            <a:ext cx="4089845" cy="304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A2ADFB-FBC9-7B54-DD1A-799E61EA70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41017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8AD61-D034-F03D-14E4-846D7BFB7E1A}"/>
              </a:ext>
            </a:extLst>
          </p:cNvPr>
          <p:cNvSpPr txBox="1"/>
          <p:nvPr/>
        </p:nvSpPr>
        <p:spPr>
          <a:xfrm>
            <a:off x="3641144" y="548529"/>
            <a:ext cx="4906536" cy="707886"/>
          </a:xfrm>
          <a:prstGeom prst="rect">
            <a:avLst/>
          </a:prstGeom>
          <a:noFill/>
        </p:spPr>
        <p:txBody>
          <a:bodyPr wrap="square" rtlCol="0">
            <a:spAutoFit/>
          </a:bodyPr>
          <a:lstStyle/>
          <a:p>
            <a:pPr algn="ctr"/>
            <a:r>
              <a:rPr lang="en-US" sz="4000" b="1" dirty="0"/>
              <a:t>OVERVIEW</a:t>
            </a:r>
          </a:p>
        </p:txBody>
      </p:sp>
      <p:graphicFrame>
        <p:nvGraphicFramePr>
          <p:cNvPr id="5" name="Table 4">
            <a:extLst>
              <a:ext uri="{FF2B5EF4-FFF2-40B4-BE49-F238E27FC236}">
                <a16:creationId xmlns:a16="http://schemas.microsoft.com/office/drawing/2014/main" id="{C63932DF-92D3-1ACF-9C72-A0B35E7A6E57}"/>
              </a:ext>
            </a:extLst>
          </p:cNvPr>
          <p:cNvGraphicFramePr>
            <a:graphicFrameLocks noGrp="1"/>
          </p:cNvGraphicFramePr>
          <p:nvPr>
            <p:extLst>
              <p:ext uri="{D42A27DB-BD31-4B8C-83A1-F6EECF244321}">
                <p14:modId xmlns:p14="http://schemas.microsoft.com/office/powerpoint/2010/main" val="4062407771"/>
              </p:ext>
            </p:extLst>
          </p:nvPr>
        </p:nvGraphicFramePr>
        <p:xfrm>
          <a:off x="2360612" y="1974840"/>
          <a:ext cx="8077201" cy="4114801"/>
        </p:xfrm>
        <a:graphic>
          <a:graphicData uri="http://schemas.openxmlformats.org/drawingml/2006/table">
            <a:tbl>
              <a:tblPr firstRow="1" firstCol="1" bandRow="1">
                <a:tableStyleId>{21E4AEA4-8DFA-4A89-87EB-49C32662AFE0}</a:tableStyleId>
              </a:tblPr>
              <a:tblGrid>
                <a:gridCol w="378814">
                  <a:extLst>
                    <a:ext uri="{9D8B030D-6E8A-4147-A177-3AD203B41FA5}">
                      <a16:colId xmlns:a16="http://schemas.microsoft.com/office/drawing/2014/main" val="3558662812"/>
                    </a:ext>
                  </a:extLst>
                </a:gridCol>
                <a:gridCol w="1247905">
                  <a:extLst>
                    <a:ext uri="{9D8B030D-6E8A-4147-A177-3AD203B41FA5}">
                      <a16:colId xmlns:a16="http://schemas.microsoft.com/office/drawing/2014/main" val="3401701398"/>
                    </a:ext>
                  </a:extLst>
                </a:gridCol>
                <a:gridCol w="5231281">
                  <a:extLst>
                    <a:ext uri="{9D8B030D-6E8A-4147-A177-3AD203B41FA5}">
                      <a16:colId xmlns:a16="http://schemas.microsoft.com/office/drawing/2014/main" val="952912408"/>
                    </a:ext>
                  </a:extLst>
                </a:gridCol>
                <a:gridCol w="1219201">
                  <a:extLst>
                    <a:ext uri="{9D8B030D-6E8A-4147-A177-3AD203B41FA5}">
                      <a16:colId xmlns:a16="http://schemas.microsoft.com/office/drawing/2014/main" val="508023468"/>
                    </a:ext>
                  </a:extLst>
                </a:gridCol>
              </a:tblGrid>
              <a:tr h="341579">
                <a:tc gridSpan="4">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800" dirty="0">
                          <a:effectLst/>
                        </a:rPr>
                        <a:t> </a:t>
                      </a:r>
                      <a:r>
                        <a:rPr lang="en-US" sz="2000" b="1" i="0" u="none" strike="noStrike" cap="none" dirty="0">
                          <a:solidFill>
                            <a:schemeClr val="lt1"/>
                          </a:solidFill>
                          <a:effectLst/>
                          <a:latin typeface="+mn-lt"/>
                          <a:ea typeface="+mn-ea"/>
                          <a:cs typeface="+mn-cs"/>
                          <a:sym typeface="Arial"/>
                        </a:rPr>
                        <a:t> DAY 1 PART II</a:t>
                      </a:r>
                      <a:endParaRPr lang="en-US" sz="1800" b="1" i="0" u="none" strike="noStrike" cap="none" dirty="0">
                        <a:solidFill>
                          <a:schemeClr val="lt1"/>
                        </a:solidFill>
                        <a:effectLst/>
                        <a:latin typeface="+mn-lt"/>
                        <a:ea typeface="+mn-ea"/>
                        <a:cs typeface="+mn-cs"/>
                        <a:sym typeface="Arial"/>
                      </a:endParaRPr>
                    </a:p>
                  </a:txBody>
                  <a:tcPr marL="24575" marR="2457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7380954"/>
                  </a:ext>
                </a:extLst>
              </a:tr>
              <a:tr h="341579">
                <a:tc>
                  <a:txBody>
                    <a:bodyPr/>
                    <a:lstStyle/>
                    <a:p>
                      <a:endParaRPr lang="en-US"/>
                    </a:p>
                  </a:txBody>
                  <a:tcPr marL="24575" marR="24575" marT="0" marB="0" anchor="ctr"/>
                </a:tc>
                <a:tc rowSpan="10">
                  <a:txBody>
                    <a:bodyPr/>
                    <a:lstStyle/>
                    <a:p>
                      <a:pPr marL="0" marR="0" algn="ctr">
                        <a:lnSpc>
                          <a:spcPct val="107000"/>
                        </a:lnSpc>
                        <a:spcBef>
                          <a:spcPts val="0"/>
                        </a:spcBef>
                        <a:spcAft>
                          <a:spcPts val="0"/>
                        </a:spcAft>
                      </a:pPr>
                      <a:r>
                        <a:rPr lang="en-US" sz="1800" dirty="0">
                          <a:solidFill>
                            <a:sysClr val="windowText" lastClr="000000"/>
                          </a:solidFill>
                          <a:effectLst/>
                        </a:rPr>
                        <a:t>Git Basics</a:t>
                      </a:r>
                    </a:p>
                    <a:p>
                      <a:pPr marL="0" marR="0" algn="ctr">
                        <a:lnSpc>
                          <a:spcPct val="107000"/>
                        </a:lnSpc>
                        <a:spcBef>
                          <a:spcPts val="0"/>
                        </a:spcBef>
                        <a:spcAft>
                          <a:spcPts val="0"/>
                        </a:spcAft>
                      </a:pPr>
                      <a:r>
                        <a:rPr lang="en-US" sz="1800" dirty="0">
                          <a:solidFill>
                            <a:sysClr val="windowText" lastClr="000000"/>
                          </a:solidFill>
                          <a:effectLst/>
                        </a:rPr>
                        <a:t>1hr 7min</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dirty="0">
                          <a:solidFill>
                            <a:sysClr val="windowText" lastClr="000000"/>
                          </a:solidFill>
                          <a:effectLst/>
                        </a:rPr>
                        <a:t>The Git Workflow</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4258760341"/>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Creating a new Repository</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27997117"/>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Adding &amp; Removing Files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1786463209"/>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Your First Commit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2</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1703369804"/>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Git Checkout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7</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428210238"/>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Git Revert &amp; Reset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8</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428140718"/>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Types of Git Reset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895289011"/>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Creating a .</a:t>
                      </a:r>
                      <a:r>
                        <a:rPr lang="en-US" sz="1800" dirty="0" err="1">
                          <a:solidFill>
                            <a:sysClr val="windowText" lastClr="000000"/>
                          </a:solidFill>
                          <a:effectLst/>
                        </a:rPr>
                        <a:t>gitignore</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1362034090"/>
                  </a:ext>
                </a:extLst>
              </a:tr>
              <a:tr h="699011">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Demonstration of git </a:t>
                      </a:r>
                    </a:p>
                    <a:p>
                      <a:pPr marL="0" marR="0">
                        <a:lnSpc>
                          <a:spcPct val="107000"/>
                        </a:lnSpc>
                        <a:spcBef>
                          <a:spcPts val="0"/>
                        </a:spcBef>
                        <a:spcAft>
                          <a:spcPts val="0"/>
                        </a:spcAft>
                      </a:pPr>
                      <a:r>
                        <a:rPr lang="en-US" sz="1800" dirty="0">
                          <a:solidFill>
                            <a:sysClr val="windowText" lastClr="000000"/>
                          </a:solidFill>
                          <a:effectLst/>
                        </a:rPr>
                        <a:t>Nano,  vim, </a:t>
                      </a:r>
                      <a:r>
                        <a:rPr lang="en-US" sz="1800" dirty="0" err="1">
                          <a:solidFill>
                            <a:sysClr val="windowText" lastClr="000000"/>
                          </a:solidFill>
                          <a:effectLst/>
                        </a:rPr>
                        <a:t>notepad,vi</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752183105"/>
                  </a:ext>
                </a:extLst>
              </a:tr>
              <a:tr h="341579">
                <a:tc>
                  <a:txBody>
                    <a:bodyPr/>
                    <a:lstStyle/>
                    <a:p>
                      <a:endParaRPr lang="en-US"/>
                    </a:p>
                  </a:txBody>
                  <a:tcPr marL="24575" marR="24575"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Task</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tc>
                  <a:txBody>
                    <a:bodyPr/>
                    <a:lstStyle/>
                    <a:p>
                      <a:pPr marL="0" marR="0">
                        <a:lnSpc>
                          <a:spcPct val="107000"/>
                        </a:lnSpc>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575" marR="24575" marT="0" marB="0" anchor="ctr"/>
                </a:tc>
                <a:extLst>
                  <a:ext uri="{0D108BD9-81ED-4DB2-BD59-A6C34878D82A}">
                    <a16:rowId xmlns:a16="http://schemas.microsoft.com/office/drawing/2014/main" val="30888681"/>
                  </a:ext>
                </a:extLst>
              </a:tr>
            </a:tbl>
          </a:graphicData>
        </a:graphic>
      </p:graphicFrame>
      <p:pic>
        <p:nvPicPr>
          <p:cNvPr id="6" name="Picture 5">
            <a:extLst>
              <a:ext uri="{FF2B5EF4-FFF2-40B4-BE49-F238E27FC236}">
                <a16:creationId xmlns:a16="http://schemas.microsoft.com/office/drawing/2014/main" id="{2DB37328-493B-079E-5FE4-870E7917E0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7412" y="38210"/>
            <a:ext cx="1020637" cy="1020637"/>
          </a:xfrm>
          <a:prstGeom prst="rect">
            <a:avLst/>
          </a:prstGeom>
        </p:spPr>
      </p:pic>
    </p:spTree>
    <p:extLst>
      <p:ext uri="{BB962C8B-B14F-4D97-AF65-F5344CB8AC3E}">
        <p14:creationId xmlns:p14="http://schemas.microsoft.com/office/powerpoint/2010/main" val="14743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207" y="548450"/>
            <a:ext cx="3819405" cy="763600"/>
          </a:xfrm>
        </p:spPr>
        <p:txBody>
          <a:bodyPr/>
          <a:lstStyle/>
          <a:p>
            <a:r>
              <a:rPr lang="en-US" dirty="0"/>
              <a:t>Workflow Diagram</a:t>
            </a:r>
            <a:endParaRPr lang="en-GB" dirty="0"/>
          </a:p>
        </p:txBody>
      </p:sp>
      <p:pic>
        <p:nvPicPr>
          <p:cNvPr id="4" name="Picture 3">
            <a:extLst>
              <a:ext uri="{FF2B5EF4-FFF2-40B4-BE49-F238E27FC236}">
                <a16:creationId xmlns:a16="http://schemas.microsoft.com/office/drawing/2014/main" id="{DE6DB1AE-0031-2E74-23D6-9ACA1D559D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pic>
        <p:nvPicPr>
          <p:cNvPr id="1026" name="Picture 2" descr="File Status Lifecycle">
            <a:extLst>
              <a:ext uri="{FF2B5EF4-FFF2-40B4-BE49-F238E27FC236}">
                <a16:creationId xmlns:a16="http://schemas.microsoft.com/office/drawing/2014/main" id="{D0F8211E-27D7-FF52-725A-B770BD08D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1676400"/>
            <a:ext cx="6705600" cy="425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212914"/>
            <a:ext cx="4495800" cy="763600"/>
          </a:xfrm>
        </p:spPr>
        <p:txBody>
          <a:bodyPr/>
          <a:lstStyle/>
          <a:p>
            <a:r>
              <a:rPr lang="en-US" dirty="0"/>
              <a:t>Directory structure</a:t>
            </a:r>
            <a:endParaRPr lang="en-GB" dirty="0"/>
          </a:p>
        </p:txBody>
      </p:sp>
      <p:sp>
        <p:nvSpPr>
          <p:cNvPr id="3" name="Content Placeholder 2"/>
          <p:cNvSpPr>
            <a:spLocks noGrp="1"/>
          </p:cNvSpPr>
          <p:nvPr>
            <p:ph type="subTitle" idx="1"/>
          </p:nvPr>
        </p:nvSpPr>
        <p:spPr>
          <a:xfrm>
            <a:off x="989012" y="1976514"/>
            <a:ext cx="9067800" cy="4043285"/>
          </a:xfrm>
        </p:spPr>
        <p:txBody>
          <a:bodyPr>
            <a:normAutofit fontScale="92500"/>
          </a:bodyPr>
          <a:lstStyle/>
          <a:p>
            <a:pPr marL="482600" indent="-342900">
              <a:lnSpc>
                <a:spcPct val="120000"/>
              </a:lnSpc>
              <a:buFont typeface="Wingdings" panose="05000000000000000000" pitchFamily="2" charset="2"/>
              <a:buChar char="q"/>
            </a:pPr>
            <a:r>
              <a:rPr lang="en-US" b="1" dirty="0">
                <a:solidFill>
                  <a:schemeClr val="accent2"/>
                </a:solidFill>
              </a:rPr>
              <a:t>Working Directory</a:t>
            </a:r>
          </a:p>
          <a:p>
            <a:pPr marL="457200" indent="0">
              <a:lnSpc>
                <a:spcPct val="120000"/>
              </a:lnSpc>
              <a:buNone/>
            </a:pPr>
            <a:r>
              <a:rPr lang="en-US" dirty="0">
                <a:solidFill>
                  <a:schemeClr val="accent2"/>
                </a:solidFill>
              </a:rPr>
              <a:t>The working directory is a single checkout of one version of the project. These files are pulled out of the git repository and placed on the disk for the user to modify.</a:t>
            </a:r>
          </a:p>
          <a:p>
            <a:pPr marL="482600" indent="-342900">
              <a:lnSpc>
                <a:spcPct val="120000"/>
              </a:lnSpc>
              <a:buFont typeface="Wingdings" panose="05000000000000000000" pitchFamily="2" charset="2"/>
              <a:buChar char="q"/>
            </a:pPr>
            <a:r>
              <a:rPr lang="en-US" b="1" dirty="0">
                <a:solidFill>
                  <a:schemeClr val="accent2"/>
                </a:solidFill>
              </a:rPr>
              <a:t>Staging Area</a:t>
            </a:r>
          </a:p>
          <a:p>
            <a:pPr marL="457200" indent="0">
              <a:lnSpc>
                <a:spcPct val="120000"/>
              </a:lnSpc>
              <a:buNone/>
            </a:pPr>
            <a:r>
              <a:rPr lang="en-US" dirty="0">
                <a:solidFill>
                  <a:schemeClr val="accent2"/>
                </a:solidFill>
              </a:rPr>
              <a:t>The staging area is a file, generally contained in your Git directory, that stores information about what will go into your next commit. Its technical name in Git parlance is the “index”, but the phrase “staging area” works just as well.</a:t>
            </a:r>
          </a:p>
          <a:p>
            <a:pPr marL="482600" indent="-342900">
              <a:lnSpc>
                <a:spcPct val="120000"/>
              </a:lnSpc>
              <a:buFont typeface="Wingdings" panose="05000000000000000000" pitchFamily="2" charset="2"/>
              <a:buChar char="q"/>
            </a:pPr>
            <a:r>
              <a:rPr lang="en-US" b="1" dirty="0">
                <a:solidFill>
                  <a:schemeClr val="accent2"/>
                </a:solidFill>
              </a:rPr>
              <a:t>Git Directory</a:t>
            </a:r>
          </a:p>
          <a:p>
            <a:pPr marL="457200" indent="0">
              <a:lnSpc>
                <a:spcPct val="120000"/>
              </a:lnSpc>
              <a:buNone/>
            </a:pPr>
            <a:r>
              <a:rPr lang="en-US" dirty="0">
                <a:solidFill>
                  <a:schemeClr val="accent2"/>
                </a:solidFill>
              </a:rPr>
              <a:t>The Git directory is where Git stores the metadata and object database for your project. This is the most important part of Git, and it is what is copied when you clone a repository from another computer</a:t>
            </a:r>
          </a:p>
        </p:txBody>
      </p:sp>
      <p:pic>
        <p:nvPicPr>
          <p:cNvPr id="5" name="Picture 4">
            <a:extLst>
              <a:ext uri="{FF2B5EF4-FFF2-40B4-BE49-F238E27FC236}">
                <a16:creationId xmlns:a16="http://schemas.microsoft.com/office/drawing/2014/main" id="{1F7C74E3-363D-ECC9-94F2-3EC414A901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3160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1219200"/>
            <a:ext cx="3819405" cy="763600"/>
          </a:xfrm>
        </p:spPr>
        <p:txBody>
          <a:bodyPr/>
          <a:lstStyle/>
          <a:p>
            <a:r>
              <a:rPr lang="en-US" dirty="0"/>
              <a:t>Workflow Diagram</a:t>
            </a:r>
            <a:endParaRPr lang="en-GB" dirty="0"/>
          </a:p>
        </p:txBody>
      </p:sp>
      <p:sp>
        <p:nvSpPr>
          <p:cNvPr id="3" name="Content Placeholder 2"/>
          <p:cNvSpPr>
            <a:spLocks noGrp="1"/>
          </p:cNvSpPr>
          <p:nvPr>
            <p:ph type="subTitle" idx="1"/>
          </p:nvPr>
        </p:nvSpPr>
        <p:spPr>
          <a:xfrm>
            <a:off x="1293813" y="2183578"/>
            <a:ext cx="4953000" cy="3897463"/>
          </a:xfrm>
        </p:spPr>
        <p:txBody>
          <a:bodyPr>
            <a:normAutofit/>
          </a:bodyPr>
          <a:lstStyle/>
          <a:p>
            <a:pPr marL="482600" indent="-342900" algn="just">
              <a:buFont typeface="Wingdings" panose="05000000000000000000" pitchFamily="2" charset="2"/>
              <a:buChar char="q"/>
            </a:pPr>
            <a:r>
              <a:rPr lang="en-US" sz="1800" dirty="0">
                <a:solidFill>
                  <a:schemeClr val="accent2"/>
                </a:solidFill>
              </a:rPr>
              <a:t>This diagram shows a little bit about how the basic Git workflow process works</a:t>
            </a:r>
          </a:p>
          <a:p>
            <a:pPr marL="482600" indent="-342900" algn="just">
              <a:buFont typeface="Wingdings" panose="05000000000000000000" pitchFamily="2" charset="2"/>
              <a:buChar char="q"/>
            </a:pPr>
            <a:r>
              <a:rPr lang="en-US" sz="1800" dirty="0">
                <a:solidFill>
                  <a:schemeClr val="accent2"/>
                </a:solidFill>
              </a:rPr>
              <a:t>The staging area is the bundle of all the modifications to the project that are going to be committed.</a:t>
            </a:r>
          </a:p>
          <a:p>
            <a:pPr marL="482600" indent="-342900" algn="just">
              <a:buFont typeface="Wingdings" panose="05000000000000000000" pitchFamily="2" charset="2"/>
              <a:buChar char="q"/>
            </a:pPr>
            <a:r>
              <a:rPr lang="en-US" sz="1800" dirty="0">
                <a:solidFill>
                  <a:schemeClr val="accent2"/>
                </a:solidFill>
              </a:rPr>
              <a:t>A ‘commit’ is similar to taking a snapshot of the current state of the project, then storing it on a timeline.</a:t>
            </a:r>
          </a:p>
        </p:txBody>
      </p:sp>
      <p:pic>
        <p:nvPicPr>
          <p:cNvPr id="11" name="Picture 10">
            <a:extLst>
              <a:ext uri="{FF2B5EF4-FFF2-40B4-BE49-F238E27FC236}">
                <a16:creationId xmlns:a16="http://schemas.microsoft.com/office/drawing/2014/main" id="{0A15334E-0B2B-ED74-AC6F-040FEB9AE1F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22" b="24445"/>
          <a:stretch/>
        </p:blipFill>
        <p:spPr>
          <a:xfrm>
            <a:off x="6872174" y="1051840"/>
            <a:ext cx="4607690" cy="5272759"/>
          </a:xfrm>
          <a:prstGeom prst="rect">
            <a:avLst/>
          </a:prstGeom>
        </p:spPr>
      </p:pic>
      <p:sp>
        <p:nvSpPr>
          <p:cNvPr id="12" name="TextBox 11">
            <a:extLst>
              <a:ext uri="{FF2B5EF4-FFF2-40B4-BE49-F238E27FC236}">
                <a16:creationId xmlns:a16="http://schemas.microsoft.com/office/drawing/2014/main" id="{7A547359-DEA3-E0F3-4920-A86AA1AFA260}"/>
              </a:ext>
            </a:extLst>
          </p:cNvPr>
          <p:cNvSpPr txBox="1"/>
          <p:nvPr/>
        </p:nvSpPr>
        <p:spPr>
          <a:xfrm>
            <a:off x="7161212" y="4191000"/>
            <a:ext cx="1968826" cy="487826"/>
          </a:xfrm>
          <a:prstGeom prst="rect">
            <a:avLst/>
          </a:prstGeom>
          <a:solidFill>
            <a:schemeClr val="tx1"/>
          </a:solidFill>
          <a:ln>
            <a:solidFill>
              <a:schemeClr val="bg1">
                <a:lumMod val="25000"/>
              </a:schemeClr>
            </a:solidFill>
          </a:ln>
        </p:spPr>
        <p:txBody>
          <a:bodyPr wrap="square" rtlCol="0" anchor="ctr">
            <a:spAutoFit/>
          </a:bodyPr>
          <a:lstStyle/>
          <a:p>
            <a:pPr algn="ctr">
              <a:lnSpc>
                <a:spcPct val="200000"/>
              </a:lnSpc>
            </a:pPr>
            <a:r>
              <a:rPr lang="en-US" sz="1200" dirty="0"/>
              <a:t>Commit changes</a:t>
            </a:r>
          </a:p>
          <a:p>
            <a:pPr>
              <a:lnSpc>
                <a:spcPct val="200000"/>
              </a:lnSpc>
            </a:pPr>
            <a:endParaRPr lang="en-US" sz="100" dirty="0"/>
          </a:p>
        </p:txBody>
      </p:sp>
      <p:pic>
        <p:nvPicPr>
          <p:cNvPr id="5" name="Picture 4">
            <a:extLst>
              <a:ext uri="{FF2B5EF4-FFF2-40B4-BE49-F238E27FC236}">
                <a16:creationId xmlns:a16="http://schemas.microsoft.com/office/drawing/2014/main" id="{5452809B-E335-0904-87CA-5BDD567E8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8706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457200"/>
            <a:ext cx="3819405" cy="763600"/>
          </a:xfrm>
        </p:spPr>
        <p:txBody>
          <a:bodyPr/>
          <a:lstStyle/>
          <a:p>
            <a:r>
              <a:rPr lang="en-US" dirty="0"/>
              <a:t>Workflow Diagram</a:t>
            </a:r>
            <a:endParaRPr lang="en-GB" dirty="0"/>
          </a:p>
        </p:txBody>
      </p:sp>
      <p:pic>
        <p:nvPicPr>
          <p:cNvPr id="10" name="Content Placeholder 9">
            <a:extLst>
              <a:ext uri="{FF2B5EF4-FFF2-40B4-BE49-F238E27FC236}">
                <a16:creationId xmlns:a16="http://schemas.microsoft.com/office/drawing/2014/main" id="{8A5F582E-551E-A94B-DE91-5095359F331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93812" y="1676400"/>
            <a:ext cx="9829800" cy="4648200"/>
          </a:xfrm>
        </p:spPr>
      </p:pic>
      <p:pic>
        <p:nvPicPr>
          <p:cNvPr id="4" name="Picture 3">
            <a:extLst>
              <a:ext uri="{FF2B5EF4-FFF2-40B4-BE49-F238E27FC236}">
                <a16:creationId xmlns:a16="http://schemas.microsoft.com/office/drawing/2014/main" id="{DE6DB1AE-0031-2E74-23D6-9ACA1D559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088173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376" y="609600"/>
            <a:ext cx="3819405" cy="763600"/>
          </a:xfrm>
        </p:spPr>
        <p:txBody>
          <a:bodyPr/>
          <a:lstStyle/>
          <a:p>
            <a:r>
              <a:rPr lang="en-US" dirty="0"/>
              <a:t>Workflow Diagram</a:t>
            </a:r>
            <a:endParaRPr lang="en-GB" dirty="0"/>
          </a:p>
        </p:txBody>
      </p:sp>
      <p:sp>
        <p:nvSpPr>
          <p:cNvPr id="5" name="Content Placeholder 4">
            <a:extLst>
              <a:ext uri="{FF2B5EF4-FFF2-40B4-BE49-F238E27FC236}">
                <a16:creationId xmlns:a16="http://schemas.microsoft.com/office/drawing/2014/main" id="{1916E433-57B5-F718-2C97-3C3D150F2CBE}"/>
              </a:ext>
            </a:extLst>
          </p:cNvPr>
          <p:cNvSpPr>
            <a:spLocks noGrp="1"/>
          </p:cNvSpPr>
          <p:nvPr>
            <p:ph type="subTitle" idx="1"/>
          </p:nvPr>
        </p:nvSpPr>
        <p:spPr>
          <a:xfrm>
            <a:off x="5865812" y="1447800"/>
            <a:ext cx="3819405" cy="1351200"/>
          </a:xfrm>
          <a:noFill/>
        </p:spPr>
        <p:txBody>
          <a:bodyPr/>
          <a:lstStyle/>
          <a:p>
            <a:pPr marL="0" indent="0">
              <a:buNone/>
            </a:pPr>
            <a:r>
              <a:rPr lang="en-US" dirty="0"/>
              <a:t> </a:t>
            </a:r>
          </a:p>
        </p:txBody>
      </p:sp>
      <p:pic>
        <p:nvPicPr>
          <p:cNvPr id="1026" name="Picture 2" descr="Coding Career Advice: Using Git for Version Control Effectively | LaptrinhX">
            <a:extLst>
              <a:ext uri="{FF2B5EF4-FFF2-40B4-BE49-F238E27FC236}">
                <a16:creationId xmlns:a16="http://schemas.microsoft.com/office/drawing/2014/main" id="{1CA4D8D0-DA02-4A5E-004E-00DA6CBFA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1676400"/>
            <a:ext cx="8839200" cy="43333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10C7363-524F-577A-0B84-8AF2D9C56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4321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1751012" y="1143000"/>
            <a:ext cx="6230077" cy="763600"/>
          </a:xfrm>
        </p:spPr>
        <p:txBody>
          <a:bodyPr>
            <a:normAutofit fontScale="90000"/>
          </a:bodyPr>
          <a:lstStyle/>
          <a:p>
            <a:r>
              <a:rPr lang="en-US" sz="4400" dirty="0"/>
              <a:t>Installation and setup</a:t>
            </a:r>
          </a:p>
        </p:txBody>
      </p:sp>
      <p:sp>
        <p:nvSpPr>
          <p:cNvPr id="3" name="Content Placeholder 2">
            <a:extLst>
              <a:ext uri="{FF2B5EF4-FFF2-40B4-BE49-F238E27FC236}">
                <a16:creationId xmlns:a16="http://schemas.microsoft.com/office/drawing/2014/main" id="{3EA81BF7-138C-38AF-1177-4B09CD7E02EC}"/>
              </a:ext>
            </a:extLst>
          </p:cNvPr>
          <p:cNvSpPr>
            <a:spLocks noGrp="1"/>
          </p:cNvSpPr>
          <p:nvPr>
            <p:ph type="subTitle" idx="1"/>
          </p:nvPr>
        </p:nvSpPr>
        <p:spPr>
          <a:xfrm>
            <a:off x="1751012" y="2159530"/>
            <a:ext cx="8211277" cy="4317470"/>
          </a:xfrm>
          <a:noFill/>
        </p:spPr>
        <p:txBody>
          <a:bodyPr>
            <a:normAutofit/>
          </a:bodyPr>
          <a:lstStyle/>
          <a:p>
            <a:pPr marL="0" indent="0">
              <a:buNone/>
            </a:pPr>
            <a:r>
              <a:rPr lang="en-US" sz="2800" b="1" dirty="0">
                <a:solidFill>
                  <a:schemeClr val="accent2"/>
                </a:solidFill>
              </a:rPr>
              <a:t>Configuring git:</a:t>
            </a:r>
          </a:p>
          <a:p>
            <a:pPr marL="0" indent="0">
              <a:buNone/>
            </a:pPr>
            <a:r>
              <a:rPr lang="en-US" dirty="0">
                <a:solidFill>
                  <a:schemeClr val="accent2"/>
                </a:solidFill>
              </a:rPr>
              <a:t>Your commits will have your name and email attached to them. To confirm that this information is correct, run the following commands:</a:t>
            </a:r>
          </a:p>
          <a:p>
            <a:pPr marL="690563" indent="0">
              <a:buNone/>
            </a:pPr>
            <a:r>
              <a:rPr lang="en-US" sz="1700" dirty="0">
                <a:solidFill>
                  <a:schemeClr val="accent2"/>
                </a:solidFill>
                <a:latin typeface="Bahnschrift Light" panose="020B0502040204020203" pitchFamily="34" charset="0"/>
              </a:rPr>
              <a:t>$ git config --global user.name</a:t>
            </a:r>
          </a:p>
          <a:p>
            <a:pPr marL="690563" indent="0">
              <a:buNone/>
            </a:pPr>
            <a:r>
              <a:rPr lang="en-US" sz="1700" dirty="0">
                <a:solidFill>
                  <a:schemeClr val="accent2"/>
                </a:solidFill>
                <a:latin typeface="Bahnschrift Light" panose="020B0502040204020203" pitchFamily="34" charset="0"/>
              </a:rPr>
              <a:t>&gt; should be your name, i.e. Jon Rosado</a:t>
            </a:r>
          </a:p>
          <a:p>
            <a:pPr marL="690563" indent="0">
              <a:buNone/>
            </a:pPr>
            <a:r>
              <a:rPr lang="en-US" sz="1700" dirty="0">
                <a:solidFill>
                  <a:schemeClr val="accent2"/>
                </a:solidFill>
                <a:latin typeface="Bahnschrift Light" panose="020B0502040204020203" pitchFamily="34" charset="0"/>
              </a:rPr>
              <a:t>$ git config --global </a:t>
            </a:r>
            <a:r>
              <a:rPr lang="en-US" sz="1700" dirty="0" err="1">
                <a:solidFill>
                  <a:schemeClr val="accent2"/>
                </a:solidFill>
                <a:latin typeface="Bahnschrift Light" panose="020B0502040204020203" pitchFamily="34" charset="0"/>
              </a:rPr>
              <a:t>user.email</a:t>
            </a:r>
            <a:endParaRPr lang="en-US" sz="1700" dirty="0">
              <a:solidFill>
                <a:schemeClr val="accent2"/>
              </a:solidFill>
              <a:latin typeface="Bahnschrift Light" panose="020B0502040204020203" pitchFamily="34" charset="0"/>
            </a:endParaRPr>
          </a:p>
          <a:p>
            <a:pPr marL="690563" indent="0">
              <a:buNone/>
            </a:pPr>
            <a:r>
              <a:rPr lang="en-US" sz="1700" dirty="0">
                <a:solidFill>
                  <a:schemeClr val="accent2"/>
                </a:solidFill>
                <a:latin typeface="Bahnschrift Light" panose="020B0502040204020203" pitchFamily="34" charset="0"/>
              </a:rPr>
              <a:t>&gt; should be your email, i.e. jon.rosado42@gmail.com</a:t>
            </a:r>
          </a:p>
          <a:p>
            <a:pPr marL="0" indent="0">
              <a:buNone/>
            </a:pPr>
            <a:r>
              <a:rPr lang="en-US" sz="1900" dirty="0">
                <a:solidFill>
                  <a:schemeClr val="accent2"/>
                </a:solidFill>
              </a:rPr>
              <a:t>To fix either, just add the desired value in quotes after the command:</a:t>
            </a:r>
          </a:p>
          <a:p>
            <a:pPr marL="690563" indent="0">
              <a:buNone/>
            </a:pPr>
            <a:r>
              <a:rPr lang="en-US" sz="1700" dirty="0">
                <a:solidFill>
                  <a:schemeClr val="accent2"/>
                </a:solidFill>
                <a:latin typeface="Bahnschrift Light" panose="020B0502040204020203" pitchFamily="34" charset="0"/>
              </a:rPr>
              <a:t>$ git config --global user.name “Jon Rosado”</a:t>
            </a:r>
          </a:p>
          <a:p>
            <a:pPr marL="690563" indent="0">
              <a:buNone/>
            </a:pPr>
            <a:r>
              <a:rPr lang="en-US" sz="1700" dirty="0">
                <a:solidFill>
                  <a:schemeClr val="accent2"/>
                </a:solidFill>
                <a:latin typeface="Bahnschrift Light" panose="020B0502040204020203" pitchFamily="34" charset="0"/>
              </a:rPr>
              <a:t>$ git config --global </a:t>
            </a:r>
            <a:r>
              <a:rPr lang="en-US" sz="1700" dirty="0" err="1">
                <a:solidFill>
                  <a:schemeClr val="accent2"/>
                </a:solidFill>
                <a:latin typeface="Bahnschrift Light" panose="020B0502040204020203" pitchFamily="34" charset="0"/>
              </a:rPr>
              <a:t>user.email</a:t>
            </a:r>
            <a:r>
              <a:rPr lang="en-US" sz="1700" dirty="0">
                <a:solidFill>
                  <a:schemeClr val="accent2"/>
                </a:solidFill>
                <a:latin typeface="Bahnschrift Light" panose="020B0502040204020203" pitchFamily="34" charset="0"/>
              </a:rPr>
              <a:t> “jon.rodado42@gmail.com"</a:t>
            </a:r>
          </a:p>
        </p:txBody>
      </p:sp>
      <p:pic>
        <p:nvPicPr>
          <p:cNvPr id="1032" name="Picture 8" descr="Git - Logo Downloads">
            <a:extLst>
              <a:ext uri="{FF2B5EF4-FFF2-40B4-BE49-F238E27FC236}">
                <a16:creationId xmlns:a16="http://schemas.microsoft.com/office/drawing/2014/main" id="{934B2D96-00A5-D89A-0BBE-89E5F506E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6612" y="890070"/>
            <a:ext cx="1269460" cy="1269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1151FC-5E9E-2C07-03FC-307C9B8F5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200"/>
            <a:ext cx="1020637" cy="1020637"/>
          </a:xfrm>
          <a:prstGeom prst="rect">
            <a:avLst/>
          </a:prstGeom>
        </p:spPr>
      </p:pic>
    </p:spTree>
    <p:extLst>
      <p:ext uri="{BB962C8B-B14F-4D97-AF65-F5344CB8AC3E}">
        <p14:creationId xmlns:p14="http://schemas.microsoft.com/office/powerpoint/2010/main" val="328271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295400"/>
            <a:ext cx="5620477" cy="763600"/>
          </a:xfrm>
        </p:spPr>
        <p:txBody>
          <a:bodyPr/>
          <a:lstStyle/>
          <a:p>
            <a:r>
              <a:rPr lang="en-US" dirty="0"/>
              <a:t>Initializing a new repository</a:t>
            </a:r>
            <a:endParaRPr lang="en-GB" dirty="0"/>
          </a:p>
        </p:txBody>
      </p:sp>
      <p:sp>
        <p:nvSpPr>
          <p:cNvPr id="3" name="Content Placeholder 2"/>
          <p:cNvSpPr>
            <a:spLocks noGrp="1"/>
          </p:cNvSpPr>
          <p:nvPr>
            <p:ph type="subTitle" idx="1"/>
          </p:nvPr>
        </p:nvSpPr>
        <p:spPr>
          <a:xfrm>
            <a:off x="1141412" y="2133600"/>
            <a:ext cx="8825440" cy="1741000"/>
          </a:xfrm>
        </p:spPr>
        <p:txBody>
          <a:bodyPr>
            <a:normAutofit fontScale="77500" lnSpcReduction="20000"/>
          </a:bodyPr>
          <a:lstStyle/>
          <a:p>
            <a:pPr marL="0" indent="0">
              <a:lnSpc>
                <a:spcPct val="160000"/>
              </a:lnSpc>
              <a:buNone/>
            </a:pPr>
            <a:r>
              <a:rPr lang="en-US" dirty="0">
                <a:solidFill>
                  <a:schemeClr val="accent2"/>
                </a:solidFill>
              </a:rPr>
              <a:t>Command: </a:t>
            </a:r>
            <a:r>
              <a:rPr lang="en-US" b="1" dirty="0">
                <a:solidFill>
                  <a:schemeClr val="accent2"/>
                </a:solidFill>
              </a:rPr>
              <a:t>git </a:t>
            </a:r>
            <a:r>
              <a:rPr lang="en-US" b="1" dirty="0" err="1">
                <a:solidFill>
                  <a:schemeClr val="accent2"/>
                </a:solidFill>
              </a:rPr>
              <a:t>init</a:t>
            </a:r>
            <a:endParaRPr lang="en-US" b="1" dirty="0">
              <a:solidFill>
                <a:schemeClr val="accent2"/>
              </a:solidFill>
            </a:endParaRPr>
          </a:p>
          <a:p>
            <a:pPr>
              <a:lnSpc>
                <a:spcPct val="160000"/>
              </a:lnSpc>
              <a:buFont typeface="Wingdings" panose="05000000000000000000" pitchFamily="2" charset="2"/>
              <a:buChar char="Ø"/>
            </a:pPr>
            <a:r>
              <a:rPr lang="en-US" dirty="0">
                <a:solidFill>
                  <a:schemeClr val="accent2"/>
                </a:solidFill>
              </a:rPr>
              <a:t>command initializes a new repository on the specified location on the filesystem.</a:t>
            </a:r>
          </a:p>
          <a:p>
            <a:pPr>
              <a:lnSpc>
                <a:spcPct val="160000"/>
              </a:lnSpc>
              <a:buFont typeface="Wingdings" panose="05000000000000000000" pitchFamily="2" charset="2"/>
              <a:buChar char="Ø"/>
            </a:pPr>
            <a:r>
              <a:rPr lang="en-US" dirty="0">
                <a:solidFill>
                  <a:schemeClr val="accent2"/>
                </a:solidFill>
              </a:rPr>
              <a:t>The new repository contains the  .git     sub-directory that stores the git objects.</a:t>
            </a:r>
          </a:p>
          <a:p>
            <a:pPr>
              <a:lnSpc>
                <a:spcPct val="160000"/>
              </a:lnSpc>
              <a:buFont typeface="Wingdings" panose="05000000000000000000" pitchFamily="2" charset="2"/>
              <a:buChar char="Ø"/>
            </a:pPr>
            <a:r>
              <a:rPr lang="en-US" dirty="0">
                <a:solidFill>
                  <a:schemeClr val="accent2"/>
                </a:solidFill>
              </a:rPr>
              <a:t>Make Git start to “watch” for changes in the directory</a:t>
            </a:r>
          </a:p>
          <a:p>
            <a:pPr marL="0" indent="0">
              <a:lnSpc>
                <a:spcPct val="160000"/>
              </a:lnSpc>
              <a:buNone/>
            </a:pPr>
            <a:r>
              <a:rPr lang="en-US" dirty="0">
                <a:solidFill>
                  <a:schemeClr val="accent2"/>
                </a:solidFill>
              </a:rPr>
              <a:t>Without “git </a:t>
            </a:r>
            <a:r>
              <a:rPr lang="en-US" dirty="0" err="1">
                <a:solidFill>
                  <a:schemeClr val="accent2"/>
                </a:solidFill>
              </a:rPr>
              <a:t>init</a:t>
            </a:r>
            <a:r>
              <a:rPr lang="en-US" dirty="0">
                <a:solidFill>
                  <a:schemeClr val="accent2"/>
                </a:solidFill>
              </a:rPr>
              <a:t>” command if we run git command we get errors</a:t>
            </a:r>
          </a:p>
          <a:p>
            <a:pPr marL="0" indent="0">
              <a:buNone/>
            </a:pPr>
            <a:endParaRPr lang="en-US" dirty="0"/>
          </a:p>
        </p:txBody>
      </p:sp>
      <p:pic>
        <p:nvPicPr>
          <p:cNvPr id="6" name="Picture 5">
            <a:extLst>
              <a:ext uri="{FF2B5EF4-FFF2-40B4-BE49-F238E27FC236}">
                <a16:creationId xmlns:a16="http://schemas.microsoft.com/office/drawing/2014/main" id="{4C12800E-BB8A-525D-BEDA-5935012FA1E7}"/>
              </a:ext>
            </a:extLst>
          </p:cNvPr>
          <p:cNvPicPr>
            <a:picLocks noChangeAspect="1"/>
          </p:cNvPicPr>
          <p:nvPr/>
        </p:nvPicPr>
        <p:blipFill>
          <a:blip r:embed="rId2"/>
          <a:stretch>
            <a:fillRect/>
          </a:stretch>
        </p:blipFill>
        <p:spPr>
          <a:xfrm>
            <a:off x="1141413" y="4267200"/>
            <a:ext cx="8825440" cy="1566955"/>
          </a:xfrm>
          <a:prstGeom prst="rect">
            <a:avLst/>
          </a:prstGeom>
        </p:spPr>
      </p:pic>
      <p:pic>
        <p:nvPicPr>
          <p:cNvPr id="5" name="Picture 4">
            <a:extLst>
              <a:ext uri="{FF2B5EF4-FFF2-40B4-BE49-F238E27FC236}">
                <a16:creationId xmlns:a16="http://schemas.microsoft.com/office/drawing/2014/main" id="{505C4D51-BACE-339F-68BB-E5747B2D8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2974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2" y="609600"/>
            <a:ext cx="5696677" cy="763600"/>
          </a:xfrm>
        </p:spPr>
        <p:txBody>
          <a:bodyPr/>
          <a:lstStyle/>
          <a:p>
            <a:r>
              <a:rPr lang="en-US" dirty="0"/>
              <a:t>Initializing a new repository</a:t>
            </a:r>
            <a:endParaRPr lang="en-GB" dirty="0"/>
          </a:p>
        </p:txBody>
      </p:sp>
      <p:sp>
        <p:nvSpPr>
          <p:cNvPr id="3" name="Content Placeholder 2"/>
          <p:cNvSpPr>
            <a:spLocks noGrp="1"/>
          </p:cNvSpPr>
          <p:nvPr>
            <p:ph type="subTitle" idx="1"/>
          </p:nvPr>
        </p:nvSpPr>
        <p:spPr>
          <a:xfrm>
            <a:off x="1217612" y="1586059"/>
            <a:ext cx="6839677" cy="536600"/>
          </a:xfrm>
        </p:spPr>
        <p:txBody>
          <a:bodyPr>
            <a:normAutofit/>
          </a:bodyPr>
          <a:lstStyle/>
          <a:p>
            <a:pPr marL="0" indent="0">
              <a:buNone/>
            </a:pPr>
            <a:r>
              <a:rPr lang="en-US" dirty="0">
                <a:solidFill>
                  <a:schemeClr val="accent2"/>
                </a:solidFill>
              </a:rPr>
              <a:t>After successful  “git </a:t>
            </a:r>
            <a:r>
              <a:rPr lang="en-US" dirty="0" err="1">
                <a:solidFill>
                  <a:schemeClr val="accent2"/>
                </a:solidFill>
              </a:rPr>
              <a:t>init</a:t>
            </a:r>
            <a:r>
              <a:rPr lang="en-US" dirty="0">
                <a:solidFill>
                  <a:schemeClr val="accent2"/>
                </a:solidFill>
              </a:rPr>
              <a:t>” command if we get as below:</a:t>
            </a:r>
          </a:p>
          <a:p>
            <a:pPr marL="0" indent="0">
              <a:buNone/>
            </a:pPr>
            <a:endParaRPr lang="en-US" dirty="0"/>
          </a:p>
        </p:txBody>
      </p:sp>
      <p:pic>
        <p:nvPicPr>
          <p:cNvPr id="5" name="Picture 4">
            <a:extLst>
              <a:ext uri="{FF2B5EF4-FFF2-40B4-BE49-F238E27FC236}">
                <a16:creationId xmlns:a16="http://schemas.microsoft.com/office/drawing/2014/main" id="{20E0F356-B351-83EB-3DC8-201257F405CB}"/>
              </a:ext>
            </a:extLst>
          </p:cNvPr>
          <p:cNvPicPr>
            <a:picLocks noChangeAspect="1"/>
          </p:cNvPicPr>
          <p:nvPr/>
        </p:nvPicPr>
        <p:blipFill>
          <a:blip r:embed="rId2"/>
          <a:stretch>
            <a:fillRect/>
          </a:stretch>
        </p:blipFill>
        <p:spPr>
          <a:xfrm>
            <a:off x="1217612" y="2335518"/>
            <a:ext cx="10139163" cy="3596166"/>
          </a:xfrm>
          <a:prstGeom prst="rect">
            <a:avLst/>
          </a:prstGeom>
        </p:spPr>
      </p:pic>
      <p:pic>
        <p:nvPicPr>
          <p:cNvPr id="6" name="Picture 5">
            <a:extLst>
              <a:ext uri="{FF2B5EF4-FFF2-40B4-BE49-F238E27FC236}">
                <a16:creationId xmlns:a16="http://schemas.microsoft.com/office/drawing/2014/main" id="{CD163A89-274F-AD77-2547-DCB07F23C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33693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838200"/>
            <a:ext cx="5638800" cy="763600"/>
          </a:xfrm>
        </p:spPr>
        <p:txBody>
          <a:bodyPr/>
          <a:lstStyle/>
          <a:p>
            <a:r>
              <a:rPr lang="en-US" dirty="0"/>
              <a:t>Initializing a new repository</a:t>
            </a:r>
            <a:endParaRPr lang="en-GB" dirty="0"/>
          </a:p>
        </p:txBody>
      </p:sp>
      <p:sp>
        <p:nvSpPr>
          <p:cNvPr id="3" name="Content Placeholder 2"/>
          <p:cNvSpPr>
            <a:spLocks noGrp="1"/>
          </p:cNvSpPr>
          <p:nvPr>
            <p:ph type="subTitle" idx="1"/>
          </p:nvPr>
        </p:nvSpPr>
        <p:spPr>
          <a:xfrm>
            <a:off x="1141412" y="1752600"/>
            <a:ext cx="8825439" cy="600800"/>
          </a:xfrm>
        </p:spPr>
        <p:txBody>
          <a:bodyPr>
            <a:normAutofit/>
          </a:bodyPr>
          <a:lstStyle/>
          <a:p>
            <a:pPr marL="0" indent="0">
              <a:buNone/>
            </a:pPr>
            <a:r>
              <a:rPr lang="en-US" dirty="0">
                <a:solidFill>
                  <a:schemeClr val="accent2"/>
                </a:solidFill>
              </a:rPr>
              <a:t>After successful  “git status” command to check status we get as below:</a:t>
            </a:r>
          </a:p>
          <a:p>
            <a:pPr marL="0" indent="0">
              <a:buNone/>
            </a:pPr>
            <a:endParaRPr lang="en-US" dirty="0"/>
          </a:p>
        </p:txBody>
      </p:sp>
      <p:pic>
        <p:nvPicPr>
          <p:cNvPr id="6" name="Picture 5">
            <a:extLst>
              <a:ext uri="{FF2B5EF4-FFF2-40B4-BE49-F238E27FC236}">
                <a16:creationId xmlns:a16="http://schemas.microsoft.com/office/drawing/2014/main" id="{A2842849-EABE-970E-2EF8-4C9F44F4AE4A}"/>
              </a:ext>
            </a:extLst>
          </p:cNvPr>
          <p:cNvPicPr>
            <a:picLocks noChangeAspect="1"/>
          </p:cNvPicPr>
          <p:nvPr/>
        </p:nvPicPr>
        <p:blipFill>
          <a:blip r:embed="rId2"/>
          <a:stretch>
            <a:fillRect/>
          </a:stretch>
        </p:blipFill>
        <p:spPr>
          <a:xfrm>
            <a:off x="1141412" y="2610461"/>
            <a:ext cx="10139163" cy="3409339"/>
          </a:xfrm>
          <a:prstGeom prst="rect">
            <a:avLst/>
          </a:prstGeom>
        </p:spPr>
      </p:pic>
      <p:pic>
        <p:nvPicPr>
          <p:cNvPr id="5" name="Picture 4">
            <a:extLst>
              <a:ext uri="{FF2B5EF4-FFF2-40B4-BE49-F238E27FC236}">
                <a16:creationId xmlns:a16="http://schemas.microsoft.com/office/drawing/2014/main" id="{96E309EB-EB4D-FD2E-B75A-B0EFE53D3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65457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912" y="533400"/>
            <a:ext cx="7239000" cy="763600"/>
          </a:xfrm>
        </p:spPr>
        <p:txBody>
          <a:bodyPr/>
          <a:lstStyle/>
          <a:p>
            <a:r>
              <a:rPr lang="en-US" dirty="0"/>
              <a:t>The Git commands for staging area</a:t>
            </a:r>
            <a:endParaRPr lang="en-GB" dirty="0"/>
          </a:p>
        </p:txBody>
      </p:sp>
      <p:graphicFrame>
        <p:nvGraphicFramePr>
          <p:cNvPr id="5" name="Table 5">
            <a:extLst>
              <a:ext uri="{FF2B5EF4-FFF2-40B4-BE49-F238E27FC236}">
                <a16:creationId xmlns:a16="http://schemas.microsoft.com/office/drawing/2014/main" id="{706F45B8-33D3-2469-57FA-4F6875260444}"/>
              </a:ext>
            </a:extLst>
          </p:cNvPr>
          <p:cNvGraphicFramePr>
            <a:graphicFrameLocks noGrp="1"/>
          </p:cNvGraphicFramePr>
          <p:nvPr>
            <p:extLst>
              <p:ext uri="{D42A27DB-BD31-4B8C-83A1-F6EECF244321}">
                <p14:modId xmlns:p14="http://schemas.microsoft.com/office/powerpoint/2010/main" val="2518004125"/>
              </p:ext>
            </p:extLst>
          </p:nvPr>
        </p:nvGraphicFramePr>
        <p:xfrm>
          <a:off x="953407" y="1290327"/>
          <a:ext cx="10282010" cy="5034273"/>
        </p:xfrm>
        <a:graphic>
          <a:graphicData uri="http://schemas.openxmlformats.org/drawingml/2006/table">
            <a:tbl>
              <a:tblPr firstRow="1" bandRow="1">
                <a:tableStyleId>{5C22544A-7EE6-4342-B048-85BDC9FD1C3A}</a:tableStyleId>
              </a:tblPr>
              <a:tblGrid>
                <a:gridCol w="5141005">
                  <a:extLst>
                    <a:ext uri="{9D8B030D-6E8A-4147-A177-3AD203B41FA5}">
                      <a16:colId xmlns:a16="http://schemas.microsoft.com/office/drawing/2014/main" val="2352804321"/>
                    </a:ext>
                  </a:extLst>
                </a:gridCol>
                <a:gridCol w="5141005">
                  <a:extLst>
                    <a:ext uri="{9D8B030D-6E8A-4147-A177-3AD203B41FA5}">
                      <a16:colId xmlns:a16="http://schemas.microsoft.com/office/drawing/2014/main" val="3220180869"/>
                    </a:ext>
                  </a:extLst>
                </a:gridCol>
              </a:tblGrid>
              <a:tr h="462255">
                <a:tc>
                  <a:txBody>
                    <a:bodyPr/>
                    <a:lstStyle/>
                    <a:p>
                      <a:r>
                        <a:rPr lang="en-US" dirty="0"/>
                        <a:t>Commands</a:t>
                      </a:r>
                    </a:p>
                  </a:txBody>
                  <a:tcPr/>
                </a:tc>
                <a:tc>
                  <a:txBody>
                    <a:bodyPr/>
                    <a:lstStyle/>
                    <a:p>
                      <a:r>
                        <a:rPr lang="en-US"/>
                        <a:t>description</a:t>
                      </a:r>
                      <a:endParaRPr lang="en-US" dirty="0"/>
                    </a:p>
                  </a:txBody>
                  <a:tcPr/>
                </a:tc>
                <a:extLst>
                  <a:ext uri="{0D108BD9-81ED-4DB2-BD59-A6C34878D82A}">
                    <a16:rowId xmlns:a16="http://schemas.microsoft.com/office/drawing/2014/main" val="1855746780"/>
                  </a:ext>
                </a:extLst>
              </a:tr>
              <a:tr h="672190">
                <a:tc>
                  <a:txBody>
                    <a:bodyPr/>
                    <a:lstStyle/>
                    <a:p>
                      <a:r>
                        <a:rPr lang="en-US" dirty="0">
                          <a:solidFill>
                            <a:schemeClr val="bg1">
                              <a:lumMod val="10000"/>
                            </a:schemeClr>
                          </a:solidFill>
                        </a:rPr>
                        <a:t>git add &lt;</a:t>
                      </a:r>
                      <a:r>
                        <a:rPr lang="en-US" dirty="0" err="1">
                          <a:solidFill>
                            <a:schemeClr val="bg1">
                              <a:lumMod val="10000"/>
                            </a:schemeClr>
                          </a:solidFill>
                        </a:rPr>
                        <a:t>fileName</a:t>
                      </a:r>
                      <a:r>
                        <a:rPr lang="en-US" dirty="0">
                          <a:solidFill>
                            <a:schemeClr val="bg1">
                              <a:lumMod val="10000"/>
                            </a:schemeClr>
                          </a:solidFill>
                        </a:rPr>
                        <a:t>&gt; or git add .</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adds the specified files or the entire directory </a:t>
                      </a:r>
                      <a:r>
                        <a:rPr lang="en-US" i="1" dirty="0" err="1">
                          <a:solidFill>
                            <a:schemeClr val="bg1">
                              <a:lumMod val="10000"/>
                            </a:schemeClr>
                          </a:solidFill>
                        </a:rPr>
                        <a:t>tothe</a:t>
                      </a:r>
                      <a:r>
                        <a:rPr lang="en-US" i="1" dirty="0">
                          <a:solidFill>
                            <a:schemeClr val="bg1">
                              <a:lumMod val="10000"/>
                            </a:schemeClr>
                          </a:solidFill>
                        </a:rPr>
                        <a:t> git staging area.</a:t>
                      </a:r>
                      <a:endParaRPr lang="en-US" dirty="0">
                        <a:solidFill>
                          <a:schemeClr val="bg1">
                            <a:lumMod val="10000"/>
                          </a:schemeClr>
                        </a:solidFill>
                      </a:endParaRPr>
                    </a:p>
                  </a:txBody>
                  <a:tcPr/>
                </a:tc>
                <a:extLst>
                  <a:ext uri="{0D108BD9-81ED-4DB2-BD59-A6C34878D82A}">
                    <a16:rowId xmlns:a16="http://schemas.microsoft.com/office/drawing/2014/main" val="988675721"/>
                  </a:ext>
                </a:extLst>
              </a:tr>
              <a:tr h="462255">
                <a:tc>
                  <a:txBody>
                    <a:bodyPr/>
                    <a:lstStyle/>
                    <a:p>
                      <a:r>
                        <a:rPr lang="en-US" dirty="0">
                          <a:solidFill>
                            <a:schemeClr val="bg1">
                              <a:lumMod val="10000"/>
                            </a:schemeClr>
                          </a:solidFill>
                        </a:rPr>
                        <a:t>git rm --cached &lt;</a:t>
                      </a:r>
                      <a:r>
                        <a:rPr lang="en-US" dirty="0" err="1">
                          <a:solidFill>
                            <a:schemeClr val="bg1">
                              <a:lumMod val="10000"/>
                            </a:schemeClr>
                          </a:solidFill>
                        </a:rPr>
                        <a:t>fileName</a:t>
                      </a:r>
                      <a:r>
                        <a:rPr lang="en-US" dirty="0">
                          <a:solidFill>
                            <a:schemeClr val="bg1">
                              <a:lumMod val="10000"/>
                            </a:schemeClr>
                          </a:solidFill>
                        </a:rPr>
                        <a:t>&gt;</a:t>
                      </a:r>
                    </a:p>
                  </a:txBody>
                  <a:tcPr/>
                </a:tc>
                <a:tc>
                  <a:txBody>
                    <a:bodyPr/>
                    <a:lstStyle/>
                    <a:p>
                      <a:r>
                        <a:rPr lang="en-US" i="1" dirty="0">
                          <a:solidFill>
                            <a:schemeClr val="bg1">
                              <a:lumMod val="10000"/>
                            </a:schemeClr>
                          </a:solidFill>
                        </a:rPr>
                        <a:t>removes the specified file from the staging area.</a:t>
                      </a:r>
                      <a:endParaRPr lang="en-US" dirty="0">
                        <a:solidFill>
                          <a:schemeClr val="bg1">
                            <a:lumMod val="10000"/>
                          </a:schemeClr>
                        </a:solidFill>
                      </a:endParaRPr>
                    </a:p>
                  </a:txBody>
                  <a:tcPr/>
                </a:tc>
                <a:extLst>
                  <a:ext uri="{0D108BD9-81ED-4DB2-BD59-A6C34878D82A}">
                    <a16:rowId xmlns:a16="http://schemas.microsoft.com/office/drawing/2014/main" val="2134396698"/>
                  </a:ext>
                </a:extLst>
              </a:tr>
              <a:tr h="462255">
                <a:tc>
                  <a:txBody>
                    <a:bodyPr/>
                    <a:lstStyle/>
                    <a:p>
                      <a:r>
                        <a:rPr lang="en-US" dirty="0">
                          <a:solidFill>
                            <a:schemeClr val="bg1">
                              <a:lumMod val="10000"/>
                            </a:schemeClr>
                          </a:solidFill>
                        </a:rPr>
                        <a:t>git status</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shows the current status of the working directory.</a:t>
                      </a:r>
                      <a:endParaRPr lang="en-US" dirty="0">
                        <a:solidFill>
                          <a:schemeClr val="bg1">
                            <a:lumMod val="10000"/>
                          </a:schemeClr>
                        </a:solidFill>
                      </a:endParaRPr>
                    </a:p>
                  </a:txBody>
                  <a:tcPr/>
                </a:tc>
                <a:extLst>
                  <a:ext uri="{0D108BD9-81ED-4DB2-BD59-A6C34878D82A}">
                    <a16:rowId xmlns:a16="http://schemas.microsoft.com/office/drawing/2014/main" val="4019148449"/>
                  </a:ext>
                </a:extLst>
              </a:tr>
              <a:tr h="436665">
                <a:tc>
                  <a:txBody>
                    <a:bodyPr/>
                    <a:lstStyle/>
                    <a:p>
                      <a:r>
                        <a:rPr lang="en-US" dirty="0">
                          <a:solidFill>
                            <a:schemeClr val="bg1">
                              <a:lumMod val="10000"/>
                            </a:schemeClr>
                          </a:solidFill>
                        </a:rPr>
                        <a:t>git ls-files</a:t>
                      </a:r>
                    </a:p>
                  </a:txBody>
                  <a:tcPr/>
                </a:tc>
                <a:tc>
                  <a:txBody>
                    <a:bodyPr/>
                    <a:lstStyle/>
                    <a:p>
                      <a:r>
                        <a:rPr lang="en-US" i="1" dirty="0">
                          <a:solidFill>
                            <a:schemeClr val="bg1">
                              <a:lumMod val="10000"/>
                            </a:schemeClr>
                          </a:solidFill>
                        </a:rPr>
                        <a:t>shows the files present in the staging area.</a:t>
                      </a:r>
                      <a:endParaRPr lang="en-US" dirty="0">
                        <a:solidFill>
                          <a:schemeClr val="bg1">
                            <a:lumMod val="10000"/>
                          </a:schemeClr>
                        </a:solidFill>
                      </a:endParaRPr>
                    </a:p>
                  </a:txBody>
                  <a:tcPr/>
                </a:tc>
                <a:extLst>
                  <a:ext uri="{0D108BD9-81ED-4DB2-BD59-A6C34878D82A}">
                    <a16:rowId xmlns:a16="http://schemas.microsoft.com/office/drawing/2014/main" val="1994331539"/>
                  </a:ext>
                </a:extLst>
              </a:tr>
              <a:tr h="960253">
                <a:tc>
                  <a:txBody>
                    <a:bodyPr/>
                    <a:lstStyle/>
                    <a:p>
                      <a:r>
                        <a:rPr lang="en-US" dirty="0">
                          <a:solidFill>
                            <a:schemeClr val="bg1">
                              <a:lumMod val="10000"/>
                            </a:schemeClr>
                          </a:solidFill>
                        </a:rPr>
                        <a:t>git diff</a:t>
                      </a:r>
                    </a:p>
                  </a:txBody>
                  <a:tcPr/>
                </a:tc>
                <a:tc>
                  <a:txBody>
                    <a:bodyPr/>
                    <a:lstStyle/>
                    <a:p>
                      <a:r>
                        <a:rPr lang="en-US" i="1" dirty="0">
                          <a:solidFill>
                            <a:schemeClr val="bg1">
                              <a:lumMod val="10000"/>
                            </a:schemeClr>
                          </a:solidFill>
                        </a:rPr>
                        <a:t>command shows the changes made between in the file by comparing two versions of the same file(one from the working directory and the other from the staging area.)</a:t>
                      </a:r>
                      <a:endParaRPr lang="en-US" dirty="0">
                        <a:solidFill>
                          <a:schemeClr val="bg1">
                            <a:lumMod val="10000"/>
                          </a:schemeClr>
                        </a:solidFill>
                      </a:endParaRPr>
                    </a:p>
                  </a:txBody>
                  <a:tcPr/>
                </a:tc>
                <a:extLst>
                  <a:ext uri="{0D108BD9-81ED-4DB2-BD59-A6C34878D82A}">
                    <a16:rowId xmlns:a16="http://schemas.microsoft.com/office/drawing/2014/main" val="1767288474"/>
                  </a:ext>
                </a:extLst>
              </a:tr>
              <a:tr h="672190">
                <a:tc>
                  <a:txBody>
                    <a:bodyPr/>
                    <a:lstStyle/>
                    <a:p>
                      <a:r>
                        <a:rPr lang="en-US" sz="1799" kern="1200" dirty="0">
                          <a:solidFill>
                            <a:schemeClr val="bg1">
                              <a:lumMod val="10000"/>
                            </a:schemeClr>
                          </a:solidFill>
                          <a:latin typeface="+mn-lt"/>
                          <a:ea typeface="+mn-ea"/>
                          <a:cs typeface="+mn-cs"/>
                        </a:rPr>
                        <a:t>git show &lt;SHA1&gt; hash or git show HEAD~[number of commits to be omitted from HEAD pointer]</a:t>
                      </a:r>
                    </a:p>
                  </a:txBody>
                  <a:tcPr/>
                </a:tc>
                <a:tc>
                  <a:txBody>
                    <a:bodyPr/>
                    <a:lstStyle/>
                    <a:p>
                      <a:r>
                        <a:rPr lang="en-US" sz="1799" i="1" kern="1200" dirty="0">
                          <a:solidFill>
                            <a:schemeClr val="bg1">
                              <a:lumMod val="10000"/>
                            </a:schemeClr>
                          </a:solidFill>
                          <a:latin typeface="+mn-lt"/>
                          <a:ea typeface="+mn-ea"/>
                          <a:cs typeface="+mn-cs"/>
                        </a:rPr>
                        <a:t>displays the content of each file pointed by the specific commit.</a:t>
                      </a:r>
                    </a:p>
                  </a:txBody>
                  <a:tcPr/>
                </a:tc>
                <a:extLst>
                  <a:ext uri="{0D108BD9-81ED-4DB2-BD59-A6C34878D82A}">
                    <a16:rowId xmlns:a16="http://schemas.microsoft.com/office/drawing/2014/main" val="4165419995"/>
                  </a:ext>
                </a:extLst>
              </a:tr>
            </a:tbl>
          </a:graphicData>
        </a:graphic>
      </p:graphicFrame>
      <p:pic>
        <p:nvPicPr>
          <p:cNvPr id="4" name="Picture 3">
            <a:extLst>
              <a:ext uri="{FF2B5EF4-FFF2-40B4-BE49-F238E27FC236}">
                <a16:creationId xmlns:a16="http://schemas.microsoft.com/office/drawing/2014/main" id="{1BFE52EC-842F-D38D-142F-BAC6C8B59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57106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8AD61-D034-F03D-14E4-846D7BFB7E1A}"/>
              </a:ext>
            </a:extLst>
          </p:cNvPr>
          <p:cNvSpPr txBox="1"/>
          <p:nvPr/>
        </p:nvSpPr>
        <p:spPr>
          <a:xfrm>
            <a:off x="3641144" y="945408"/>
            <a:ext cx="4906536" cy="707886"/>
          </a:xfrm>
          <a:prstGeom prst="rect">
            <a:avLst/>
          </a:prstGeom>
          <a:noFill/>
        </p:spPr>
        <p:txBody>
          <a:bodyPr wrap="square" rtlCol="0">
            <a:spAutoFit/>
          </a:bodyPr>
          <a:lstStyle/>
          <a:p>
            <a:pPr algn="ctr"/>
            <a:r>
              <a:rPr lang="en-US" sz="4000" b="1" dirty="0"/>
              <a:t>OVERVIEW</a:t>
            </a:r>
          </a:p>
        </p:txBody>
      </p:sp>
      <p:graphicFrame>
        <p:nvGraphicFramePr>
          <p:cNvPr id="2" name="Table 1">
            <a:extLst>
              <a:ext uri="{FF2B5EF4-FFF2-40B4-BE49-F238E27FC236}">
                <a16:creationId xmlns:a16="http://schemas.microsoft.com/office/drawing/2014/main" id="{A6AD71B2-BE1F-33DC-BD60-7780D3E28FE4}"/>
              </a:ext>
            </a:extLst>
          </p:cNvPr>
          <p:cNvGraphicFramePr>
            <a:graphicFrameLocks noGrp="1"/>
          </p:cNvGraphicFramePr>
          <p:nvPr>
            <p:extLst>
              <p:ext uri="{D42A27DB-BD31-4B8C-83A1-F6EECF244321}">
                <p14:modId xmlns:p14="http://schemas.microsoft.com/office/powerpoint/2010/main" val="426514782"/>
              </p:ext>
            </p:extLst>
          </p:nvPr>
        </p:nvGraphicFramePr>
        <p:xfrm>
          <a:off x="1903412" y="1880740"/>
          <a:ext cx="8095783" cy="4139063"/>
        </p:xfrm>
        <a:graphic>
          <a:graphicData uri="http://schemas.openxmlformats.org/drawingml/2006/table">
            <a:tbl>
              <a:tblPr firstRow="1" firstCol="1" bandRow="1">
                <a:tableStyleId>{21E4AEA4-8DFA-4A89-87EB-49C32662AFE0}</a:tableStyleId>
              </a:tblPr>
              <a:tblGrid>
                <a:gridCol w="546341">
                  <a:extLst>
                    <a:ext uri="{9D8B030D-6E8A-4147-A177-3AD203B41FA5}">
                      <a16:colId xmlns:a16="http://schemas.microsoft.com/office/drawing/2014/main" val="2123808839"/>
                    </a:ext>
                  </a:extLst>
                </a:gridCol>
                <a:gridCol w="1799789">
                  <a:extLst>
                    <a:ext uri="{9D8B030D-6E8A-4147-A177-3AD203B41FA5}">
                      <a16:colId xmlns:a16="http://schemas.microsoft.com/office/drawing/2014/main" val="323353383"/>
                    </a:ext>
                  </a:extLst>
                </a:gridCol>
                <a:gridCol w="4940598">
                  <a:extLst>
                    <a:ext uri="{9D8B030D-6E8A-4147-A177-3AD203B41FA5}">
                      <a16:colId xmlns:a16="http://schemas.microsoft.com/office/drawing/2014/main" val="1350446451"/>
                    </a:ext>
                  </a:extLst>
                </a:gridCol>
                <a:gridCol w="809055">
                  <a:extLst>
                    <a:ext uri="{9D8B030D-6E8A-4147-A177-3AD203B41FA5}">
                      <a16:colId xmlns:a16="http://schemas.microsoft.com/office/drawing/2014/main" val="3311533641"/>
                    </a:ext>
                  </a:extLst>
                </a:gridCol>
              </a:tblGrid>
              <a:tr h="512847">
                <a:tc gridSpan="4">
                  <a:txBody>
                    <a:bodyPr/>
                    <a:lstStyle/>
                    <a:p>
                      <a:pPr marL="0" marR="0" algn="ctr">
                        <a:lnSpc>
                          <a:spcPct val="107000"/>
                        </a:lnSpc>
                        <a:spcBef>
                          <a:spcPts val="0"/>
                        </a:spcBef>
                        <a:spcAft>
                          <a:spcPts val="0"/>
                        </a:spcAft>
                      </a:pPr>
                      <a:r>
                        <a:rPr lang="en-US" sz="2800" dirty="0">
                          <a:effectLst/>
                        </a:rPr>
                        <a:t>DAY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5426881"/>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solidFill>
                            <a:sysClr val="windowText" lastClr="000000"/>
                          </a:solidFill>
                          <a:effectLst/>
                        </a:rPr>
                        <a:t>Git Branches</a:t>
                      </a:r>
                    </a:p>
                    <a:p>
                      <a:pPr marL="0" marR="0" algn="ctr">
                        <a:lnSpc>
                          <a:spcPct val="107000"/>
                        </a:lnSpc>
                        <a:spcBef>
                          <a:spcPts val="0"/>
                        </a:spcBef>
                        <a:spcAft>
                          <a:spcPts val="0"/>
                        </a:spcAft>
                      </a:pPr>
                      <a:r>
                        <a:rPr lang="en-US" sz="1800" dirty="0">
                          <a:solidFill>
                            <a:sysClr val="windowText" lastClr="000000"/>
                          </a:solidFill>
                          <a:effectLst/>
                        </a:rPr>
                        <a:t>1hr15min</a:t>
                      </a:r>
                    </a:p>
                    <a:p>
                      <a:pPr marL="0" marR="0" algn="ctr">
                        <a:lnSpc>
                          <a:spcPct val="107000"/>
                        </a:lnSpc>
                        <a:spcBef>
                          <a:spcPts val="0"/>
                        </a:spcBef>
                        <a:spcAft>
                          <a:spcPts val="0"/>
                        </a:spcAft>
                      </a:pPr>
                      <a:r>
                        <a:rPr lang="en-US" sz="1800" dirty="0">
                          <a:solidFill>
                            <a:sysClr val="windowText" lastClr="000000"/>
                          </a:solidFill>
                          <a:effectLst/>
                        </a:rPr>
                        <a:t> </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What are Branches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6083082"/>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 Importance of branching(master &amp; main)</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7248711"/>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Working with Branches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4493334"/>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Editing Branches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9594985"/>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Important commands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9907501"/>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Merge</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0222305"/>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Types of merge</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7422575"/>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4">
                  <a:txBody>
                    <a:bodyPr/>
                    <a:lstStyle/>
                    <a:p>
                      <a:pPr marL="0" marR="0" algn="ctr">
                        <a:lnSpc>
                          <a:spcPct val="107000"/>
                        </a:lnSpc>
                        <a:spcBef>
                          <a:spcPts val="0"/>
                        </a:spcBef>
                        <a:spcAft>
                          <a:spcPts val="0"/>
                        </a:spcAft>
                      </a:pPr>
                      <a:r>
                        <a:rPr lang="en-US" sz="1800" dirty="0">
                          <a:solidFill>
                            <a:sysClr val="windowText" lastClr="000000"/>
                          </a:solidFill>
                          <a:effectLst/>
                        </a:rPr>
                        <a:t>Git Branches</a:t>
                      </a:r>
                    </a:p>
                    <a:p>
                      <a:pPr marL="0" marR="0" algn="ctr">
                        <a:lnSpc>
                          <a:spcPct val="107000"/>
                        </a:lnSpc>
                        <a:spcBef>
                          <a:spcPts val="0"/>
                        </a:spcBef>
                        <a:spcAft>
                          <a:spcPts val="0"/>
                        </a:spcAft>
                      </a:pPr>
                      <a:r>
                        <a:rPr lang="en-US" sz="1800" dirty="0">
                          <a:solidFill>
                            <a:sysClr val="windowText" lastClr="000000"/>
                          </a:solidFill>
                          <a:effectLst/>
                        </a:rPr>
                        <a:t>50min</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Detailed types of merge</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54211"/>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Merge conflict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4001750"/>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Rebase</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0636355"/>
                  </a:ext>
                </a:extLst>
              </a:tr>
              <a:tr h="329656">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Alias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332671"/>
                  </a:ext>
                </a:extLst>
              </a:tr>
            </a:tbl>
          </a:graphicData>
        </a:graphic>
      </p:graphicFrame>
      <p:pic>
        <p:nvPicPr>
          <p:cNvPr id="6" name="Picture 5">
            <a:extLst>
              <a:ext uri="{FF2B5EF4-FFF2-40B4-BE49-F238E27FC236}">
                <a16:creationId xmlns:a16="http://schemas.microsoft.com/office/drawing/2014/main" id="{AA703275-EBCA-3A37-C98D-5CF75E11F4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5029" y="-118165"/>
            <a:ext cx="1020637" cy="1020637"/>
          </a:xfrm>
          <a:prstGeom prst="rect">
            <a:avLst/>
          </a:prstGeom>
        </p:spPr>
      </p:pic>
    </p:spTree>
    <p:extLst>
      <p:ext uri="{BB962C8B-B14F-4D97-AF65-F5344CB8AC3E}">
        <p14:creationId xmlns:p14="http://schemas.microsoft.com/office/powerpoint/2010/main" val="388859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2612" y="609600"/>
            <a:ext cx="5620477" cy="763600"/>
          </a:xfrm>
        </p:spPr>
        <p:txBody>
          <a:bodyPr/>
          <a:lstStyle/>
          <a:p>
            <a:r>
              <a:rPr lang="en-US" dirty="0"/>
              <a:t>Working with Staging area</a:t>
            </a:r>
            <a:endParaRPr lang="en-GB" dirty="0"/>
          </a:p>
        </p:txBody>
      </p:sp>
      <p:sp>
        <p:nvSpPr>
          <p:cNvPr id="3" name="Content Placeholder 2"/>
          <p:cNvSpPr>
            <a:spLocks noGrp="1"/>
          </p:cNvSpPr>
          <p:nvPr>
            <p:ph type="subTitle" idx="1"/>
          </p:nvPr>
        </p:nvSpPr>
        <p:spPr>
          <a:xfrm>
            <a:off x="989012" y="1143000"/>
            <a:ext cx="10058400" cy="1351200"/>
          </a:xfrm>
        </p:spPr>
        <p:txBody>
          <a:bodyPr>
            <a:normAutofit/>
          </a:bodyPr>
          <a:lstStyle/>
          <a:p>
            <a:pPr marL="457200" indent="0">
              <a:buNone/>
            </a:pPr>
            <a:r>
              <a:rPr lang="en-US" dirty="0">
                <a:solidFill>
                  <a:schemeClr val="accent2"/>
                </a:solidFill>
              </a:rPr>
              <a:t>After successful  “git add &lt;filename&gt; or git add . ” command to check status we get as below:</a:t>
            </a:r>
          </a:p>
          <a:p>
            <a:pPr marL="0" indent="0">
              <a:buNone/>
            </a:pPr>
            <a:endParaRPr lang="en-US" dirty="0"/>
          </a:p>
        </p:txBody>
      </p:sp>
      <p:pic>
        <p:nvPicPr>
          <p:cNvPr id="5" name="Picture 4">
            <a:extLst>
              <a:ext uri="{FF2B5EF4-FFF2-40B4-BE49-F238E27FC236}">
                <a16:creationId xmlns:a16="http://schemas.microsoft.com/office/drawing/2014/main" id="{6C3C3F25-0C7E-DADE-0DB9-58F34949BFA3}"/>
              </a:ext>
            </a:extLst>
          </p:cNvPr>
          <p:cNvPicPr>
            <a:picLocks noChangeAspect="1"/>
          </p:cNvPicPr>
          <p:nvPr/>
        </p:nvPicPr>
        <p:blipFill>
          <a:blip r:embed="rId2"/>
          <a:stretch>
            <a:fillRect/>
          </a:stretch>
        </p:blipFill>
        <p:spPr>
          <a:xfrm>
            <a:off x="1446638" y="1906600"/>
            <a:ext cx="9600774" cy="4113200"/>
          </a:xfrm>
          <a:prstGeom prst="rect">
            <a:avLst/>
          </a:prstGeom>
        </p:spPr>
      </p:pic>
      <p:pic>
        <p:nvPicPr>
          <p:cNvPr id="6" name="Picture 5">
            <a:extLst>
              <a:ext uri="{FF2B5EF4-FFF2-40B4-BE49-F238E27FC236}">
                <a16:creationId xmlns:a16="http://schemas.microsoft.com/office/drawing/2014/main" id="{937382FA-B5F3-A5E9-A2B2-4B9901614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19366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7361" y="520636"/>
            <a:ext cx="6611077" cy="763600"/>
          </a:xfrm>
        </p:spPr>
        <p:txBody>
          <a:bodyPr/>
          <a:lstStyle/>
          <a:p>
            <a:r>
              <a:rPr lang="en-US" dirty="0"/>
              <a:t>Working with Staging area</a:t>
            </a:r>
            <a:endParaRPr lang="en-GB" dirty="0"/>
          </a:p>
        </p:txBody>
      </p:sp>
      <p:sp>
        <p:nvSpPr>
          <p:cNvPr id="3" name="Content Placeholder 2"/>
          <p:cNvSpPr>
            <a:spLocks noGrp="1"/>
          </p:cNvSpPr>
          <p:nvPr>
            <p:ph type="subTitle" idx="1"/>
          </p:nvPr>
        </p:nvSpPr>
        <p:spPr>
          <a:xfrm>
            <a:off x="1141412" y="1143000"/>
            <a:ext cx="8534400" cy="1351200"/>
          </a:xfrm>
        </p:spPr>
        <p:txBody>
          <a:bodyPr>
            <a:normAutofit/>
          </a:bodyPr>
          <a:lstStyle/>
          <a:p>
            <a:pPr marL="457200" indent="0">
              <a:buNone/>
            </a:pPr>
            <a:r>
              <a:rPr lang="en-US" dirty="0">
                <a:solidFill>
                  <a:schemeClr val="accent2"/>
                </a:solidFill>
              </a:rPr>
              <a:t>  Files are removed from staging area with:  </a:t>
            </a:r>
            <a:r>
              <a:rPr lang="en-US" b="1" dirty="0">
                <a:solidFill>
                  <a:schemeClr val="accent2"/>
                </a:solidFill>
              </a:rPr>
              <a:t>git rm –cached &lt;file&gt;</a:t>
            </a:r>
          </a:p>
          <a:p>
            <a:pPr marL="0" indent="0">
              <a:buNone/>
            </a:pPr>
            <a:endParaRPr lang="en-US" dirty="0"/>
          </a:p>
        </p:txBody>
      </p:sp>
      <p:pic>
        <p:nvPicPr>
          <p:cNvPr id="6" name="Picture 5">
            <a:extLst>
              <a:ext uri="{FF2B5EF4-FFF2-40B4-BE49-F238E27FC236}">
                <a16:creationId xmlns:a16="http://schemas.microsoft.com/office/drawing/2014/main" id="{A2F4D9F8-5505-E75D-3948-D3AE92D36924}"/>
              </a:ext>
            </a:extLst>
          </p:cNvPr>
          <p:cNvPicPr>
            <a:picLocks noChangeAspect="1"/>
          </p:cNvPicPr>
          <p:nvPr/>
        </p:nvPicPr>
        <p:blipFill>
          <a:blip r:embed="rId2"/>
          <a:stretch>
            <a:fillRect/>
          </a:stretch>
        </p:blipFill>
        <p:spPr>
          <a:xfrm>
            <a:off x="1294025" y="1752600"/>
            <a:ext cx="9600774" cy="4343400"/>
          </a:xfrm>
          <a:prstGeom prst="rect">
            <a:avLst/>
          </a:prstGeom>
        </p:spPr>
      </p:pic>
      <p:pic>
        <p:nvPicPr>
          <p:cNvPr id="5" name="Picture 4">
            <a:extLst>
              <a:ext uri="{FF2B5EF4-FFF2-40B4-BE49-F238E27FC236}">
                <a16:creationId xmlns:a16="http://schemas.microsoft.com/office/drawing/2014/main" id="{96118EB7-02A1-28C8-EFF4-040A3B77CC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52932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838200"/>
            <a:ext cx="9829800" cy="763600"/>
          </a:xfrm>
        </p:spPr>
        <p:txBody>
          <a:bodyPr/>
          <a:lstStyle/>
          <a:p>
            <a:r>
              <a:rPr lang="en-US" dirty="0"/>
              <a:t>The Git commands for committing and checkout</a:t>
            </a:r>
            <a:endParaRPr lang="en-GB" dirty="0"/>
          </a:p>
        </p:txBody>
      </p:sp>
      <p:sp>
        <p:nvSpPr>
          <p:cNvPr id="4" name="Subtitle 3">
            <a:extLst>
              <a:ext uri="{FF2B5EF4-FFF2-40B4-BE49-F238E27FC236}">
                <a16:creationId xmlns:a16="http://schemas.microsoft.com/office/drawing/2014/main" id="{863C14A5-9DF0-7506-EE8E-5B9AA927D220}"/>
              </a:ext>
            </a:extLst>
          </p:cNvPr>
          <p:cNvSpPr>
            <a:spLocks noGrp="1"/>
          </p:cNvSpPr>
          <p:nvPr>
            <p:ph type="subTitle" idx="1"/>
          </p:nvPr>
        </p:nvSpPr>
        <p:spPr/>
        <p:txBody>
          <a:bodyPr/>
          <a:lstStyle/>
          <a:p>
            <a:endParaRPr lang="en-US"/>
          </a:p>
        </p:txBody>
      </p:sp>
      <p:graphicFrame>
        <p:nvGraphicFramePr>
          <p:cNvPr id="5" name="Table 5">
            <a:extLst>
              <a:ext uri="{FF2B5EF4-FFF2-40B4-BE49-F238E27FC236}">
                <a16:creationId xmlns:a16="http://schemas.microsoft.com/office/drawing/2014/main" id="{706F45B8-33D3-2469-57FA-4F6875260444}"/>
              </a:ext>
            </a:extLst>
          </p:cNvPr>
          <p:cNvGraphicFramePr>
            <a:graphicFrameLocks noGrp="1"/>
          </p:cNvGraphicFramePr>
          <p:nvPr>
            <p:extLst>
              <p:ext uri="{D42A27DB-BD31-4B8C-83A1-F6EECF244321}">
                <p14:modId xmlns:p14="http://schemas.microsoft.com/office/powerpoint/2010/main" val="3605595333"/>
              </p:ext>
            </p:extLst>
          </p:nvPr>
        </p:nvGraphicFramePr>
        <p:xfrm>
          <a:off x="1222602" y="1981200"/>
          <a:ext cx="10282010" cy="3902297"/>
        </p:xfrm>
        <a:graphic>
          <a:graphicData uri="http://schemas.openxmlformats.org/drawingml/2006/table">
            <a:tbl>
              <a:tblPr firstRow="1" bandRow="1">
                <a:tableStyleId>{5C22544A-7EE6-4342-B048-85BDC9FD1C3A}</a:tableStyleId>
              </a:tblPr>
              <a:tblGrid>
                <a:gridCol w="5141005">
                  <a:extLst>
                    <a:ext uri="{9D8B030D-6E8A-4147-A177-3AD203B41FA5}">
                      <a16:colId xmlns:a16="http://schemas.microsoft.com/office/drawing/2014/main" val="2352804321"/>
                    </a:ext>
                  </a:extLst>
                </a:gridCol>
                <a:gridCol w="5141005">
                  <a:extLst>
                    <a:ext uri="{9D8B030D-6E8A-4147-A177-3AD203B41FA5}">
                      <a16:colId xmlns:a16="http://schemas.microsoft.com/office/drawing/2014/main" val="3220180869"/>
                    </a:ext>
                  </a:extLst>
                </a:gridCol>
              </a:tblGrid>
              <a:tr h="462255">
                <a:tc>
                  <a:txBody>
                    <a:bodyPr/>
                    <a:lstStyle/>
                    <a:p>
                      <a:r>
                        <a:rPr lang="en-US" dirty="0"/>
                        <a:t>Commands</a:t>
                      </a:r>
                    </a:p>
                  </a:txBody>
                  <a:tcPr/>
                </a:tc>
                <a:tc>
                  <a:txBody>
                    <a:bodyPr/>
                    <a:lstStyle/>
                    <a:p>
                      <a:r>
                        <a:rPr lang="en-US"/>
                        <a:t>description</a:t>
                      </a:r>
                      <a:endParaRPr lang="en-US" dirty="0"/>
                    </a:p>
                  </a:txBody>
                  <a:tcPr/>
                </a:tc>
                <a:extLst>
                  <a:ext uri="{0D108BD9-81ED-4DB2-BD59-A6C34878D82A}">
                    <a16:rowId xmlns:a16="http://schemas.microsoft.com/office/drawing/2014/main" val="1855746780"/>
                  </a:ext>
                </a:extLst>
              </a:tr>
              <a:tr h="672190">
                <a:tc>
                  <a:txBody>
                    <a:bodyPr/>
                    <a:lstStyle/>
                    <a:p>
                      <a:r>
                        <a:rPr lang="en-US" dirty="0">
                          <a:solidFill>
                            <a:schemeClr val="bg1">
                              <a:lumMod val="10000"/>
                            </a:schemeClr>
                          </a:solidFill>
                        </a:rPr>
                        <a:t>git commit -m "commit message"</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commits the current state of the staging area to the .git repository.</a:t>
                      </a:r>
                      <a:endParaRPr lang="en-US" dirty="0">
                        <a:solidFill>
                          <a:schemeClr val="bg1">
                            <a:lumMod val="10000"/>
                          </a:schemeClr>
                        </a:solidFill>
                      </a:endParaRPr>
                    </a:p>
                  </a:txBody>
                  <a:tcPr/>
                </a:tc>
                <a:extLst>
                  <a:ext uri="{0D108BD9-81ED-4DB2-BD59-A6C34878D82A}">
                    <a16:rowId xmlns:a16="http://schemas.microsoft.com/office/drawing/2014/main" val="988675721"/>
                  </a:ext>
                </a:extLst>
              </a:tr>
              <a:tr h="462255">
                <a:tc>
                  <a:txBody>
                    <a:bodyPr/>
                    <a:lstStyle/>
                    <a:p>
                      <a:r>
                        <a:rPr lang="en-US" dirty="0">
                          <a:solidFill>
                            <a:schemeClr val="bg1">
                              <a:lumMod val="10000"/>
                            </a:schemeClr>
                          </a:solidFill>
                        </a:rPr>
                        <a:t>git checkout &lt;SHA1 hash&gt;</a:t>
                      </a:r>
                    </a:p>
                  </a:txBody>
                  <a:tcPr/>
                </a:tc>
                <a:tc>
                  <a:txBody>
                    <a:bodyPr/>
                    <a:lstStyle/>
                    <a:p>
                      <a:r>
                        <a:rPr lang="en-US" i="1" dirty="0">
                          <a:solidFill>
                            <a:schemeClr val="bg1">
                              <a:lumMod val="10000"/>
                            </a:schemeClr>
                          </a:solidFill>
                        </a:rPr>
                        <a:t>checkout to the specific commit. The working directory is in DETACHED HEAD state.</a:t>
                      </a:r>
                      <a:endParaRPr lang="en-US" dirty="0">
                        <a:solidFill>
                          <a:schemeClr val="bg1">
                            <a:lumMod val="10000"/>
                          </a:schemeClr>
                        </a:solidFill>
                      </a:endParaRPr>
                    </a:p>
                  </a:txBody>
                  <a:tcPr/>
                </a:tc>
                <a:extLst>
                  <a:ext uri="{0D108BD9-81ED-4DB2-BD59-A6C34878D82A}">
                    <a16:rowId xmlns:a16="http://schemas.microsoft.com/office/drawing/2014/main" val="2134396698"/>
                  </a:ext>
                </a:extLst>
              </a:tr>
              <a:tr h="462255">
                <a:tc>
                  <a:txBody>
                    <a:bodyPr/>
                    <a:lstStyle/>
                    <a:p>
                      <a:r>
                        <a:rPr lang="en-US" dirty="0">
                          <a:solidFill>
                            <a:schemeClr val="bg1">
                              <a:lumMod val="10000"/>
                            </a:schemeClr>
                          </a:solidFill>
                        </a:rPr>
                        <a:t>git checkout &lt;</a:t>
                      </a:r>
                      <a:r>
                        <a:rPr lang="en-US" dirty="0" err="1">
                          <a:solidFill>
                            <a:schemeClr val="bg1">
                              <a:lumMod val="10000"/>
                            </a:schemeClr>
                          </a:solidFill>
                        </a:rPr>
                        <a:t>branchName</a:t>
                      </a:r>
                      <a:r>
                        <a:rPr lang="en-US" dirty="0">
                          <a:solidFill>
                            <a:schemeClr val="bg1">
                              <a:lumMod val="10000"/>
                            </a:schemeClr>
                          </a:solidFill>
                        </a:rPr>
                        <a:t>&gt;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checkout to the specific branch.</a:t>
                      </a:r>
                      <a:endParaRPr lang="en-US" dirty="0">
                        <a:solidFill>
                          <a:schemeClr val="bg1">
                            <a:lumMod val="10000"/>
                          </a:schemeClr>
                        </a:solidFill>
                      </a:endParaRPr>
                    </a:p>
                  </a:txBody>
                  <a:tcPr/>
                </a:tc>
                <a:extLst>
                  <a:ext uri="{0D108BD9-81ED-4DB2-BD59-A6C34878D82A}">
                    <a16:rowId xmlns:a16="http://schemas.microsoft.com/office/drawing/2014/main" val="4019148449"/>
                  </a:ext>
                </a:extLst>
              </a:tr>
              <a:tr h="436665">
                <a:tc>
                  <a:txBody>
                    <a:bodyPr/>
                    <a:lstStyle/>
                    <a:p>
                      <a:r>
                        <a:rPr lang="en-US" dirty="0">
                          <a:solidFill>
                            <a:schemeClr val="bg1">
                              <a:lumMod val="10000"/>
                            </a:schemeClr>
                          </a:solidFill>
                        </a:rPr>
                        <a:t>git commit --amend "New Commit message"</a:t>
                      </a:r>
                    </a:p>
                  </a:txBody>
                  <a:tcPr/>
                </a:tc>
                <a:tc>
                  <a:txBody>
                    <a:bodyPr/>
                    <a:lstStyle/>
                    <a:p>
                      <a:r>
                        <a:rPr lang="en-US" i="1" dirty="0">
                          <a:solidFill>
                            <a:schemeClr val="bg1">
                              <a:lumMod val="10000"/>
                            </a:schemeClr>
                          </a:solidFill>
                        </a:rPr>
                        <a:t>overwrites the last commit in the git database.</a:t>
                      </a:r>
                      <a:endParaRPr lang="en-US" dirty="0">
                        <a:solidFill>
                          <a:schemeClr val="bg1">
                            <a:lumMod val="10000"/>
                          </a:schemeClr>
                        </a:solidFill>
                      </a:endParaRPr>
                    </a:p>
                  </a:txBody>
                  <a:tcPr/>
                </a:tc>
                <a:extLst>
                  <a:ext uri="{0D108BD9-81ED-4DB2-BD59-A6C34878D82A}">
                    <a16:rowId xmlns:a16="http://schemas.microsoft.com/office/drawing/2014/main" val="1994331539"/>
                  </a:ext>
                </a:extLst>
              </a:tr>
              <a:tr h="436665">
                <a:tc gridSpan="2">
                  <a:txBody>
                    <a:bodyPr/>
                    <a:lstStyle/>
                    <a:p>
                      <a:endParaRPr lang="en-US" dirty="0">
                        <a:solidFill>
                          <a:schemeClr val="bg1">
                            <a:lumMod val="10000"/>
                          </a:schemeClr>
                        </a:solidFill>
                      </a:endParaRPr>
                    </a:p>
                    <a:p>
                      <a:endParaRPr lang="en-US" dirty="0">
                        <a:solidFill>
                          <a:schemeClr val="bg1">
                            <a:lumMod val="10000"/>
                          </a:schemeClr>
                        </a:solidFill>
                      </a:endParaRPr>
                    </a:p>
                    <a:p>
                      <a:r>
                        <a:rPr lang="en-US" sz="1800" b="1" dirty="0">
                          <a:solidFill>
                            <a:schemeClr val="bg1">
                              <a:lumMod val="10000"/>
                            </a:schemeClr>
                          </a:solidFill>
                        </a:rPr>
                        <a:t>NOTE</a:t>
                      </a:r>
                      <a:r>
                        <a:rPr lang="en-US" sz="1800" dirty="0">
                          <a:solidFill>
                            <a:schemeClr val="bg1">
                              <a:lumMod val="10000"/>
                            </a:schemeClr>
                          </a:solidFill>
                        </a:rPr>
                        <a:t>:  In DETACHED HEAD state no commits should be made as they are not referenced by any other commits or branches. Any commits made in this state will be garbage collected by the git.</a:t>
                      </a:r>
                      <a:endParaRPr lang="en-US" dirty="0">
                        <a:solidFill>
                          <a:schemeClr val="bg1">
                            <a:lumMod val="10000"/>
                          </a:schemeClr>
                        </a:solidFill>
                      </a:endParaRPr>
                    </a:p>
                  </a:txBody>
                  <a:tcPr/>
                </a:tc>
                <a:tc hMerge="1">
                  <a:txBody>
                    <a:bodyPr/>
                    <a:lstStyle/>
                    <a:p>
                      <a:endParaRPr lang="en-US" dirty="0"/>
                    </a:p>
                  </a:txBody>
                  <a:tcPr/>
                </a:tc>
                <a:extLst>
                  <a:ext uri="{0D108BD9-81ED-4DB2-BD59-A6C34878D82A}">
                    <a16:rowId xmlns:a16="http://schemas.microsoft.com/office/drawing/2014/main" val="431289073"/>
                  </a:ext>
                </a:extLst>
              </a:tr>
            </a:tbl>
          </a:graphicData>
        </a:graphic>
      </p:graphicFrame>
      <p:pic>
        <p:nvPicPr>
          <p:cNvPr id="6" name="Picture 5">
            <a:extLst>
              <a:ext uri="{FF2B5EF4-FFF2-40B4-BE49-F238E27FC236}">
                <a16:creationId xmlns:a16="http://schemas.microsoft.com/office/drawing/2014/main" id="{91354B4C-B5B0-6FB1-0D3B-55A1E8DFE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04272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381000"/>
            <a:ext cx="3819405" cy="763600"/>
          </a:xfrm>
        </p:spPr>
        <p:txBody>
          <a:bodyPr/>
          <a:lstStyle/>
          <a:p>
            <a:r>
              <a:rPr lang="en-US" dirty="0"/>
              <a:t>The Git checkout</a:t>
            </a:r>
            <a:endParaRPr lang="en-GB" dirty="0"/>
          </a:p>
        </p:txBody>
      </p:sp>
      <p:sp>
        <p:nvSpPr>
          <p:cNvPr id="3" name="Subtitle 2">
            <a:extLst>
              <a:ext uri="{FF2B5EF4-FFF2-40B4-BE49-F238E27FC236}">
                <a16:creationId xmlns:a16="http://schemas.microsoft.com/office/drawing/2014/main" id="{9EE46D12-92D3-2F0A-3DD1-7679B9BBE822}"/>
              </a:ext>
            </a:extLst>
          </p:cNvPr>
          <p:cNvSpPr>
            <a:spLocks noGrp="1"/>
          </p:cNvSpPr>
          <p:nvPr>
            <p:ph type="subTitle" idx="1"/>
          </p:nvPr>
        </p:nvSpPr>
        <p:spPr/>
        <p:txBody>
          <a:bodyPr/>
          <a:lstStyle/>
          <a:p>
            <a:endParaRPr lang="en-US"/>
          </a:p>
        </p:txBody>
      </p:sp>
      <p:pic>
        <p:nvPicPr>
          <p:cNvPr id="8" name="Content Placeholder 7">
            <a:extLst>
              <a:ext uri="{FF2B5EF4-FFF2-40B4-BE49-F238E27FC236}">
                <a16:creationId xmlns:a16="http://schemas.microsoft.com/office/drawing/2014/main" id="{482DFFD5-49A2-E530-EB9D-412A0C35EE94}"/>
              </a:ext>
            </a:extLst>
          </p:cNvPr>
          <p:cNvPicPr>
            <a:picLocks noGrp="1" noChangeAspect="1"/>
          </p:cNvPicPr>
          <p:nvPr>
            <p:ph idx="4294967295"/>
          </p:nvPr>
        </p:nvPicPr>
        <p:blipFill>
          <a:blip r:embed="rId2"/>
          <a:stretch>
            <a:fillRect/>
          </a:stretch>
        </p:blipFill>
        <p:spPr>
          <a:xfrm>
            <a:off x="1598612" y="3292938"/>
            <a:ext cx="9982200" cy="2924175"/>
          </a:xfrm>
        </p:spPr>
      </p:pic>
      <p:sp>
        <p:nvSpPr>
          <p:cNvPr id="9" name="TextBox 8">
            <a:extLst>
              <a:ext uri="{FF2B5EF4-FFF2-40B4-BE49-F238E27FC236}">
                <a16:creationId xmlns:a16="http://schemas.microsoft.com/office/drawing/2014/main" id="{0155484F-B651-3435-DC1E-1FF75605ADFC}"/>
              </a:ext>
            </a:extLst>
          </p:cNvPr>
          <p:cNvSpPr txBox="1"/>
          <p:nvPr/>
        </p:nvSpPr>
        <p:spPr>
          <a:xfrm>
            <a:off x="1598612" y="1628970"/>
            <a:ext cx="10134600" cy="1785104"/>
          </a:xfrm>
          <a:prstGeom prst="rect">
            <a:avLst/>
          </a:prstGeom>
          <a:solidFill>
            <a:schemeClr val="tx1"/>
          </a:solidFill>
        </p:spPr>
        <p:txBody>
          <a:bodyPr wrap="square" rtlCol="0">
            <a:spAutoFit/>
          </a:bodyPr>
          <a:lstStyle/>
          <a:p>
            <a:r>
              <a:rPr lang="en-US" sz="2400" b="1" i="0" u="none" strike="noStrike" baseline="0" dirty="0">
                <a:solidFill>
                  <a:srgbClr val="214465"/>
                </a:solidFill>
                <a:latin typeface="Liberation Sans"/>
              </a:rPr>
              <a:t>Detached HEAD</a:t>
            </a:r>
            <a:endParaRPr lang="en-US" sz="2400" b="0" i="0" u="none" strike="noStrike" baseline="0" dirty="0">
              <a:solidFill>
                <a:srgbClr val="214465"/>
              </a:solidFill>
              <a:latin typeface="Liberation Sans"/>
            </a:endParaRPr>
          </a:p>
          <a:p>
            <a:endParaRPr lang="en-US" sz="1800" b="0" i="0" u="none" strike="noStrike" baseline="0" dirty="0">
              <a:solidFill>
                <a:srgbClr val="214465"/>
              </a:solidFill>
              <a:latin typeface="Liberation Sans"/>
            </a:endParaRPr>
          </a:p>
          <a:p>
            <a:pPr marL="285750" indent="-285750">
              <a:buFont typeface="Wingdings" panose="05000000000000000000" pitchFamily="2" charset="2"/>
              <a:buChar char="q"/>
            </a:pPr>
            <a:r>
              <a:rPr lang="en-US" sz="1800" b="0" i="0" u="none" strike="noStrike" baseline="0" dirty="0">
                <a:solidFill>
                  <a:srgbClr val="24292E"/>
                </a:solidFill>
                <a:latin typeface="Liberation Sans"/>
              </a:rPr>
              <a:t>When a commit is checked the status of the working directory is said to be detached head state.</a:t>
            </a:r>
          </a:p>
          <a:p>
            <a:pPr marL="285750" indent="-285750">
              <a:buFont typeface="Wingdings" panose="05000000000000000000" pitchFamily="2" charset="2"/>
              <a:buChar char="q"/>
            </a:pPr>
            <a:r>
              <a:rPr lang="en-US" sz="1800" b="0" i="0" u="none" strike="noStrike" baseline="0" dirty="0">
                <a:solidFill>
                  <a:srgbClr val="24292E"/>
                </a:solidFill>
                <a:latin typeface="Liberation Sans"/>
              </a:rPr>
              <a:t>Any commits made in the detached state will be lost if it is not attached to any branch. </a:t>
            </a:r>
          </a:p>
          <a:p>
            <a:endParaRPr lang="en-US" dirty="0"/>
          </a:p>
        </p:txBody>
      </p:sp>
      <p:pic>
        <p:nvPicPr>
          <p:cNvPr id="5" name="Picture 4">
            <a:extLst>
              <a:ext uri="{FF2B5EF4-FFF2-40B4-BE49-F238E27FC236}">
                <a16:creationId xmlns:a16="http://schemas.microsoft.com/office/drawing/2014/main" id="{39F6369C-6121-3F59-E68F-D279BA1C4B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894327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304800"/>
            <a:ext cx="5696677" cy="763600"/>
          </a:xfrm>
        </p:spPr>
        <p:txBody>
          <a:bodyPr/>
          <a:lstStyle/>
          <a:p>
            <a:r>
              <a:rPr lang="en-US" dirty="0"/>
              <a:t>Viewing Commit Logs</a:t>
            </a:r>
            <a:endParaRPr lang="en-GB" dirty="0"/>
          </a:p>
        </p:txBody>
      </p:sp>
      <p:sp>
        <p:nvSpPr>
          <p:cNvPr id="6" name="Subtitle 5">
            <a:extLst>
              <a:ext uri="{FF2B5EF4-FFF2-40B4-BE49-F238E27FC236}">
                <a16:creationId xmlns:a16="http://schemas.microsoft.com/office/drawing/2014/main" id="{51B6C25F-8C47-6C7D-5B6A-3D877B9EDAC1}"/>
              </a:ext>
            </a:extLst>
          </p:cNvPr>
          <p:cNvSpPr>
            <a:spLocks noGrp="1"/>
          </p:cNvSpPr>
          <p:nvPr>
            <p:ph type="subTitle" idx="1"/>
          </p:nvPr>
        </p:nvSpPr>
        <p:spPr/>
        <p:txBody>
          <a:bodyPr/>
          <a:lstStyle/>
          <a:p>
            <a:endParaRPr lang="en-US"/>
          </a:p>
        </p:txBody>
      </p:sp>
      <p:graphicFrame>
        <p:nvGraphicFramePr>
          <p:cNvPr id="5" name="Table 5">
            <a:extLst>
              <a:ext uri="{FF2B5EF4-FFF2-40B4-BE49-F238E27FC236}">
                <a16:creationId xmlns:a16="http://schemas.microsoft.com/office/drawing/2014/main" id="{706F45B8-33D3-2469-57FA-4F6875260444}"/>
              </a:ext>
            </a:extLst>
          </p:cNvPr>
          <p:cNvGraphicFramePr>
            <a:graphicFrameLocks noGrp="1"/>
          </p:cNvGraphicFramePr>
          <p:nvPr>
            <p:extLst>
              <p:ext uri="{D42A27DB-BD31-4B8C-83A1-F6EECF244321}">
                <p14:modId xmlns:p14="http://schemas.microsoft.com/office/powerpoint/2010/main" val="2561243351"/>
              </p:ext>
            </p:extLst>
          </p:nvPr>
        </p:nvGraphicFramePr>
        <p:xfrm>
          <a:off x="808884" y="1169953"/>
          <a:ext cx="10668000" cy="5470287"/>
        </p:xfrm>
        <a:graphic>
          <a:graphicData uri="http://schemas.openxmlformats.org/drawingml/2006/table">
            <a:tbl>
              <a:tblPr firstRow="1" bandRow="1">
                <a:tableStyleId>{5C22544A-7EE6-4342-B048-85BDC9FD1C3A}</a:tableStyleId>
              </a:tblPr>
              <a:tblGrid>
                <a:gridCol w="3990128">
                  <a:extLst>
                    <a:ext uri="{9D8B030D-6E8A-4147-A177-3AD203B41FA5}">
                      <a16:colId xmlns:a16="http://schemas.microsoft.com/office/drawing/2014/main" val="2352804321"/>
                    </a:ext>
                  </a:extLst>
                </a:gridCol>
                <a:gridCol w="6677872">
                  <a:extLst>
                    <a:ext uri="{9D8B030D-6E8A-4147-A177-3AD203B41FA5}">
                      <a16:colId xmlns:a16="http://schemas.microsoft.com/office/drawing/2014/main" val="3220180869"/>
                    </a:ext>
                  </a:extLst>
                </a:gridCol>
              </a:tblGrid>
              <a:tr h="321829">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1855746780"/>
                  </a:ext>
                </a:extLst>
              </a:tr>
              <a:tr h="565350">
                <a:tc>
                  <a:txBody>
                    <a:bodyPr/>
                    <a:lstStyle/>
                    <a:p>
                      <a:r>
                        <a:rPr lang="en-US" dirty="0">
                          <a:solidFill>
                            <a:schemeClr val="bg1">
                              <a:lumMod val="10000"/>
                            </a:schemeClr>
                          </a:solidFill>
                        </a:rPr>
                        <a:t>git log</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shows the detailed description log of all commits made in the current git </a:t>
                      </a:r>
                      <a:r>
                        <a:rPr lang="en-US" i="1" dirty="0" err="1">
                          <a:solidFill>
                            <a:schemeClr val="bg1">
                              <a:lumMod val="10000"/>
                            </a:schemeClr>
                          </a:solidFill>
                        </a:rPr>
                        <a:t>repositiory</a:t>
                      </a:r>
                      <a:r>
                        <a:rPr lang="en-US" i="1" dirty="0">
                          <a:solidFill>
                            <a:schemeClr val="bg1">
                              <a:lumMod val="10000"/>
                            </a:schemeClr>
                          </a:solidFill>
                        </a:rPr>
                        <a:t>.</a:t>
                      </a:r>
                      <a:endParaRPr lang="en-US" dirty="0">
                        <a:solidFill>
                          <a:schemeClr val="bg1">
                            <a:lumMod val="10000"/>
                          </a:schemeClr>
                        </a:solidFill>
                      </a:endParaRPr>
                    </a:p>
                  </a:txBody>
                  <a:tcPr/>
                </a:tc>
                <a:extLst>
                  <a:ext uri="{0D108BD9-81ED-4DB2-BD59-A6C34878D82A}">
                    <a16:rowId xmlns:a16="http://schemas.microsoft.com/office/drawing/2014/main" val="988675721"/>
                  </a:ext>
                </a:extLst>
              </a:tr>
              <a:tr h="327032">
                <a:tc>
                  <a:txBody>
                    <a:bodyPr/>
                    <a:lstStyle/>
                    <a:p>
                      <a:r>
                        <a:rPr lang="en-US" dirty="0">
                          <a:solidFill>
                            <a:schemeClr val="bg1">
                              <a:lumMod val="10000"/>
                            </a:schemeClr>
                          </a:solidFill>
                        </a:rPr>
                        <a:t>git log --</a:t>
                      </a:r>
                      <a:r>
                        <a:rPr lang="en-US" dirty="0" err="1">
                          <a:solidFill>
                            <a:schemeClr val="bg1">
                              <a:lumMod val="10000"/>
                            </a:schemeClr>
                          </a:solidFill>
                        </a:rPr>
                        <a:t>oneline</a:t>
                      </a:r>
                      <a:endParaRPr lang="en-US" dirty="0">
                        <a:solidFill>
                          <a:schemeClr val="bg1">
                            <a:lumMod val="10000"/>
                          </a:schemeClr>
                        </a:solidFill>
                      </a:endParaRPr>
                    </a:p>
                  </a:txBody>
                  <a:tcPr/>
                </a:tc>
                <a:tc>
                  <a:txBody>
                    <a:bodyPr/>
                    <a:lstStyle/>
                    <a:p>
                      <a:r>
                        <a:rPr lang="en-US" i="1" dirty="0">
                          <a:solidFill>
                            <a:schemeClr val="bg1">
                              <a:lumMod val="10000"/>
                            </a:schemeClr>
                          </a:solidFill>
                        </a:rPr>
                        <a:t>shows the short description of log of all commits</a:t>
                      </a:r>
                      <a:endParaRPr lang="en-US" dirty="0">
                        <a:solidFill>
                          <a:schemeClr val="bg1">
                            <a:lumMod val="10000"/>
                          </a:schemeClr>
                        </a:solidFill>
                      </a:endParaRPr>
                    </a:p>
                  </a:txBody>
                  <a:tcPr/>
                </a:tc>
                <a:extLst>
                  <a:ext uri="{0D108BD9-81ED-4DB2-BD59-A6C34878D82A}">
                    <a16:rowId xmlns:a16="http://schemas.microsoft.com/office/drawing/2014/main" val="2134396698"/>
                  </a:ext>
                </a:extLst>
              </a:tr>
              <a:tr h="327032">
                <a:tc>
                  <a:txBody>
                    <a:bodyPr/>
                    <a:lstStyle/>
                    <a:p>
                      <a:r>
                        <a:rPr lang="en-US" dirty="0">
                          <a:solidFill>
                            <a:schemeClr val="bg1">
                              <a:lumMod val="10000"/>
                            </a:schemeClr>
                          </a:solidFill>
                        </a:rPr>
                        <a:t>git log --graph</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i="1" dirty="0">
                          <a:solidFill>
                            <a:schemeClr val="bg1">
                              <a:lumMod val="10000"/>
                            </a:schemeClr>
                          </a:solidFill>
                        </a:rPr>
                        <a:t>shows the graph of commits.</a:t>
                      </a:r>
                      <a:endParaRPr lang="en-US" dirty="0">
                        <a:solidFill>
                          <a:schemeClr val="bg1">
                            <a:lumMod val="10000"/>
                          </a:schemeClr>
                        </a:solidFill>
                      </a:endParaRPr>
                    </a:p>
                  </a:txBody>
                  <a:tcPr/>
                </a:tc>
                <a:extLst>
                  <a:ext uri="{0D108BD9-81ED-4DB2-BD59-A6C34878D82A}">
                    <a16:rowId xmlns:a16="http://schemas.microsoft.com/office/drawing/2014/main" val="4019148449"/>
                  </a:ext>
                </a:extLst>
              </a:tr>
              <a:tr h="350461">
                <a:tc>
                  <a:txBody>
                    <a:bodyPr/>
                    <a:lstStyle/>
                    <a:p>
                      <a:r>
                        <a:rPr lang="en-US" dirty="0">
                          <a:solidFill>
                            <a:schemeClr val="bg1">
                              <a:lumMod val="10000"/>
                            </a:schemeClr>
                          </a:solidFill>
                        </a:rPr>
                        <a:t>git log --stat</a:t>
                      </a:r>
                    </a:p>
                  </a:txBody>
                  <a:tcPr/>
                </a:tc>
                <a:tc>
                  <a:txBody>
                    <a:bodyPr/>
                    <a:lstStyle/>
                    <a:p>
                      <a:r>
                        <a:rPr lang="en-US" i="1" dirty="0">
                          <a:solidFill>
                            <a:schemeClr val="bg1">
                              <a:lumMod val="10000"/>
                            </a:schemeClr>
                          </a:solidFill>
                        </a:rPr>
                        <a:t>shows the status of files for each commit.</a:t>
                      </a:r>
                      <a:endParaRPr lang="en-US" dirty="0">
                        <a:solidFill>
                          <a:schemeClr val="bg1">
                            <a:lumMod val="10000"/>
                          </a:schemeClr>
                        </a:solidFill>
                      </a:endParaRPr>
                    </a:p>
                  </a:txBody>
                  <a:tcPr/>
                </a:tc>
                <a:extLst>
                  <a:ext uri="{0D108BD9-81ED-4DB2-BD59-A6C34878D82A}">
                    <a16:rowId xmlns:a16="http://schemas.microsoft.com/office/drawing/2014/main" val="1994331539"/>
                  </a:ext>
                </a:extLst>
              </a:tr>
              <a:tr h="565350">
                <a:tc>
                  <a:txBody>
                    <a:bodyPr/>
                    <a:lstStyle/>
                    <a:p>
                      <a:r>
                        <a:rPr lang="en-US" dirty="0">
                          <a:solidFill>
                            <a:schemeClr val="bg1">
                              <a:lumMod val="10000"/>
                            </a:schemeClr>
                          </a:solidFill>
                        </a:rPr>
                        <a:t>git log -p</a:t>
                      </a:r>
                    </a:p>
                  </a:txBody>
                  <a:tcPr/>
                </a:tc>
                <a:tc>
                  <a:txBody>
                    <a:bodyPr/>
                    <a:lstStyle/>
                    <a:p>
                      <a:r>
                        <a:rPr lang="en-US" dirty="0">
                          <a:solidFill>
                            <a:schemeClr val="bg1">
                              <a:lumMod val="10000"/>
                            </a:schemeClr>
                          </a:solidFill>
                        </a:rPr>
                        <a:t>shows the actual change in each file for each commit.</a:t>
                      </a:r>
                    </a:p>
                  </a:txBody>
                  <a:tcPr/>
                </a:tc>
                <a:extLst>
                  <a:ext uri="{0D108BD9-81ED-4DB2-BD59-A6C34878D82A}">
                    <a16:rowId xmlns:a16="http://schemas.microsoft.com/office/drawing/2014/main" val="1767288474"/>
                  </a:ext>
                </a:extLst>
              </a:tr>
              <a:tr h="782767">
                <a:tc>
                  <a:txBody>
                    <a:bodyPr/>
                    <a:lstStyle/>
                    <a:p>
                      <a:r>
                        <a:rPr lang="en-US" sz="1799" kern="1200" dirty="0">
                          <a:solidFill>
                            <a:schemeClr val="bg1">
                              <a:lumMod val="10000"/>
                            </a:schemeClr>
                          </a:solidFill>
                          <a:latin typeface="+mn-lt"/>
                          <a:ea typeface="+mn-ea"/>
                          <a:cs typeface="+mn-cs"/>
                        </a:rPr>
                        <a:t>git </a:t>
                      </a:r>
                      <a:r>
                        <a:rPr lang="en-US" sz="1799" kern="1200" dirty="0" err="1">
                          <a:solidFill>
                            <a:schemeClr val="bg1">
                              <a:lumMod val="10000"/>
                            </a:schemeClr>
                          </a:solidFill>
                          <a:latin typeface="+mn-lt"/>
                          <a:ea typeface="+mn-ea"/>
                          <a:cs typeface="+mn-cs"/>
                        </a:rPr>
                        <a:t>shortlog</a:t>
                      </a:r>
                      <a:endParaRPr lang="en-US" sz="1799" kern="1200" dirty="0">
                        <a:solidFill>
                          <a:schemeClr val="bg1">
                            <a:lumMod val="10000"/>
                          </a:schemeClr>
                        </a:solidFill>
                        <a:latin typeface="+mn-lt"/>
                        <a:ea typeface="+mn-ea"/>
                        <a:cs typeface="+mn-cs"/>
                      </a:endParaRPr>
                    </a:p>
                  </a:txBody>
                  <a:tcPr/>
                </a:tc>
                <a:tc>
                  <a:txBody>
                    <a:bodyPr/>
                    <a:lstStyle/>
                    <a:p>
                      <a:r>
                        <a:rPr lang="en-US" sz="1799" i="1" kern="1200" dirty="0">
                          <a:solidFill>
                            <a:schemeClr val="bg1">
                              <a:lumMod val="10000"/>
                            </a:schemeClr>
                          </a:solidFill>
                          <a:latin typeface="+mn-lt"/>
                          <a:ea typeface="+mn-ea"/>
                          <a:cs typeface="+mn-cs"/>
                        </a:rPr>
                        <a:t>shows the summary of all commits made in the repository. The output of this command will be sorted on the basis of author name.</a:t>
                      </a:r>
                    </a:p>
                  </a:txBody>
                  <a:tcPr/>
                </a:tc>
                <a:extLst>
                  <a:ext uri="{0D108BD9-81ED-4DB2-BD59-A6C34878D82A}">
                    <a16:rowId xmlns:a16="http://schemas.microsoft.com/office/drawing/2014/main" val="4165419995"/>
                  </a:ext>
                </a:extLst>
              </a:tr>
              <a:tr h="327032">
                <a:tc>
                  <a:txBody>
                    <a:bodyPr/>
                    <a:lstStyle/>
                    <a:p>
                      <a:pPr marL="0" algn="l" defTabSz="914126" rtl="0" eaLnBrk="1" latinLnBrk="0" hangingPunct="1"/>
                      <a:r>
                        <a:rPr lang="en-US" sz="1799" kern="1200" dirty="0">
                          <a:solidFill>
                            <a:schemeClr val="bg1">
                              <a:lumMod val="10000"/>
                            </a:schemeClr>
                          </a:solidFill>
                          <a:latin typeface="+mn-lt"/>
                          <a:ea typeface="+mn-ea"/>
                          <a:cs typeface="+mn-cs"/>
                        </a:rPr>
                        <a:t>git log --author="</a:t>
                      </a:r>
                      <a:r>
                        <a:rPr lang="en-US" sz="1799" kern="1200" dirty="0" err="1">
                          <a:solidFill>
                            <a:schemeClr val="bg1">
                              <a:lumMod val="10000"/>
                            </a:schemeClr>
                          </a:solidFill>
                          <a:latin typeface="+mn-lt"/>
                          <a:ea typeface="+mn-ea"/>
                          <a:cs typeface="+mn-cs"/>
                        </a:rPr>
                        <a:t>authorName</a:t>
                      </a:r>
                      <a:r>
                        <a:rPr lang="en-US" sz="1799" kern="1200" dirty="0">
                          <a:solidFill>
                            <a:schemeClr val="bg1">
                              <a:lumMod val="10000"/>
                            </a:schemeClr>
                          </a:solidFill>
                          <a:latin typeface="+mn-lt"/>
                          <a:ea typeface="+mn-ea"/>
                          <a:cs typeface="+mn-cs"/>
                        </a:rPr>
                        <a:t>"</a:t>
                      </a:r>
                    </a:p>
                  </a:txBody>
                  <a:tcPr/>
                </a:tc>
                <a:tc>
                  <a:txBody>
                    <a:bodyPr/>
                    <a:lstStyle/>
                    <a:p>
                      <a:pPr marL="0" algn="l" defTabSz="914126" rtl="0" eaLnBrk="1" latinLnBrk="0" hangingPunct="1"/>
                      <a:r>
                        <a:rPr lang="en-US" sz="1799" i="1" kern="1200" dirty="0">
                          <a:solidFill>
                            <a:schemeClr val="bg1">
                              <a:lumMod val="10000"/>
                            </a:schemeClr>
                          </a:solidFill>
                          <a:latin typeface="+mn-lt"/>
                          <a:ea typeface="+mn-ea"/>
                          <a:cs typeface="+mn-cs"/>
                        </a:rPr>
                        <a:t>filters the commits log and displays the </a:t>
                      </a:r>
                      <a:r>
                        <a:rPr lang="en-US" sz="1799" i="1" kern="1200" dirty="0" err="1">
                          <a:solidFill>
                            <a:schemeClr val="bg1">
                              <a:lumMod val="10000"/>
                            </a:schemeClr>
                          </a:solidFill>
                          <a:latin typeface="+mn-lt"/>
                          <a:ea typeface="+mn-ea"/>
                          <a:cs typeface="+mn-cs"/>
                        </a:rPr>
                        <a:t>commitsmade</a:t>
                      </a:r>
                      <a:r>
                        <a:rPr lang="en-US" sz="1799" i="1" kern="1200" dirty="0">
                          <a:solidFill>
                            <a:schemeClr val="bg1">
                              <a:lumMod val="10000"/>
                            </a:schemeClr>
                          </a:solidFill>
                          <a:latin typeface="+mn-lt"/>
                          <a:ea typeface="+mn-ea"/>
                          <a:cs typeface="+mn-cs"/>
                        </a:rPr>
                        <a:t> by the specified author.</a:t>
                      </a:r>
                    </a:p>
                  </a:txBody>
                  <a:tcPr/>
                </a:tc>
                <a:extLst>
                  <a:ext uri="{0D108BD9-81ED-4DB2-BD59-A6C34878D82A}">
                    <a16:rowId xmlns:a16="http://schemas.microsoft.com/office/drawing/2014/main" val="979764089"/>
                  </a:ext>
                </a:extLst>
              </a:tr>
              <a:tr h="547948">
                <a:tc>
                  <a:txBody>
                    <a:bodyPr/>
                    <a:lstStyle/>
                    <a:p>
                      <a:pPr marL="0" algn="l" defTabSz="914126" rtl="0" eaLnBrk="1" latinLnBrk="0" hangingPunct="1"/>
                      <a:r>
                        <a:rPr lang="en-US" sz="1799" kern="1200" dirty="0">
                          <a:solidFill>
                            <a:schemeClr val="bg1">
                              <a:lumMod val="10000"/>
                            </a:schemeClr>
                          </a:solidFill>
                          <a:latin typeface="+mn-lt"/>
                          <a:ea typeface="+mn-ea"/>
                          <a:cs typeface="+mn-cs"/>
                        </a:rPr>
                        <a:t>git log --grep="word to be searched"</a:t>
                      </a:r>
                    </a:p>
                  </a:txBody>
                  <a:tcPr/>
                </a:tc>
                <a:tc>
                  <a:txBody>
                    <a:bodyPr/>
                    <a:lstStyle/>
                    <a:p>
                      <a:pPr marL="0" algn="l" defTabSz="914126" rtl="0" eaLnBrk="1" latinLnBrk="0" hangingPunct="1"/>
                      <a:r>
                        <a:rPr lang="en-US" sz="1799" i="1" kern="1200" dirty="0">
                          <a:solidFill>
                            <a:schemeClr val="bg1">
                              <a:lumMod val="10000"/>
                            </a:schemeClr>
                          </a:solidFill>
                          <a:latin typeface="+mn-lt"/>
                          <a:ea typeface="+mn-ea"/>
                          <a:cs typeface="+mn-cs"/>
                        </a:rPr>
                        <a:t>filters the commits log and displays </a:t>
                      </a:r>
                      <a:r>
                        <a:rPr lang="en-US" sz="1799" i="1" kern="1200" dirty="0" err="1">
                          <a:solidFill>
                            <a:schemeClr val="bg1">
                              <a:lumMod val="10000"/>
                            </a:schemeClr>
                          </a:solidFill>
                          <a:latin typeface="+mn-lt"/>
                          <a:ea typeface="+mn-ea"/>
                          <a:cs typeface="+mn-cs"/>
                        </a:rPr>
                        <a:t>thecommit</a:t>
                      </a:r>
                      <a:r>
                        <a:rPr lang="en-US" sz="1799" i="1" kern="1200" dirty="0">
                          <a:solidFill>
                            <a:schemeClr val="bg1">
                              <a:lumMod val="10000"/>
                            </a:schemeClr>
                          </a:solidFill>
                          <a:latin typeface="+mn-lt"/>
                          <a:ea typeface="+mn-ea"/>
                          <a:cs typeface="+mn-cs"/>
                        </a:rPr>
                        <a:t> logs that contains the specified word in the commit message.</a:t>
                      </a:r>
                    </a:p>
                  </a:txBody>
                  <a:tcPr/>
                </a:tc>
                <a:extLst>
                  <a:ext uri="{0D108BD9-81ED-4DB2-BD59-A6C34878D82A}">
                    <a16:rowId xmlns:a16="http://schemas.microsoft.com/office/drawing/2014/main" val="68184526"/>
                  </a:ext>
                </a:extLst>
              </a:tr>
              <a:tr h="547948">
                <a:tc>
                  <a:txBody>
                    <a:bodyPr/>
                    <a:lstStyle/>
                    <a:p>
                      <a:pPr marL="0" algn="l" defTabSz="914126" rtl="0" eaLnBrk="1" latinLnBrk="0" hangingPunct="1"/>
                      <a:r>
                        <a:rPr lang="en-US" sz="1799" kern="1200" dirty="0">
                          <a:solidFill>
                            <a:schemeClr val="bg1">
                              <a:lumMod val="10000"/>
                            </a:schemeClr>
                          </a:solidFill>
                          <a:latin typeface="+mn-lt"/>
                          <a:ea typeface="+mn-ea"/>
                          <a:cs typeface="+mn-cs"/>
                        </a:rPr>
                        <a:t>git log --merges</a:t>
                      </a:r>
                    </a:p>
                  </a:txBody>
                  <a:tcPr/>
                </a:tc>
                <a:tc>
                  <a:txBody>
                    <a:bodyPr/>
                    <a:lstStyle/>
                    <a:p>
                      <a:pPr marL="0" algn="l" defTabSz="914126" rtl="0" eaLnBrk="1" latinLnBrk="0" hangingPunct="1"/>
                      <a:r>
                        <a:rPr lang="en-US" sz="1799" i="1" kern="1200" dirty="0">
                          <a:solidFill>
                            <a:schemeClr val="bg1">
                              <a:lumMod val="10000"/>
                            </a:schemeClr>
                          </a:solidFill>
                          <a:latin typeface="+mn-lt"/>
                          <a:ea typeface="+mn-ea"/>
                          <a:cs typeface="+mn-cs"/>
                        </a:rPr>
                        <a:t>shows only merge commits.</a:t>
                      </a:r>
                    </a:p>
                  </a:txBody>
                  <a:tcPr/>
                </a:tc>
                <a:extLst>
                  <a:ext uri="{0D108BD9-81ED-4DB2-BD59-A6C34878D82A}">
                    <a16:rowId xmlns:a16="http://schemas.microsoft.com/office/drawing/2014/main" val="529575775"/>
                  </a:ext>
                </a:extLst>
              </a:tr>
            </a:tbl>
          </a:graphicData>
        </a:graphic>
      </p:graphicFrame>
      <p:pic>
        <p:nvPicPr>
          <p:cNvPr id="4" name="Picture 3">
            <a:extLst>
              <a:ext uri="{FF2B5EF4-FFF2-40B4-BE49-F238E27FC236}">
                <a16:creationId xmlns:a16="http://schemas.microsoft.com/office/drawing/2014/main" id="{CE250E61-05A0-C2A5-CDD0-34FE0E210C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66598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196867"/>
            <a:ext cx="5715000" cy="763600"/>
          </a:xfrm>
        </p:spPr>
        <p:txBody>
          <a:bodyPr/>
          <a:lstStyle/>
          <a:p>
            <a:r>
              <a:rPr lang="en-US" dirty="0"/>
              <a:t>Git Revert</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912813" y="2057400"/>
            <a:ext cx="7162800" cy="419602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 purpose of the git revert command is to remove all the changes a single commit.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For example, if a past commit added a file named index.html to the repo, a git revert on that commit will remove the index.html file from the repo.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When you revert a Git commit, the changes from the targeted commit are removed from your local workspace. A new commit is also created to reflect the new state of your repository.</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 git revert command is a simple way to remove a bug introduced to the version control system at some point in the past.</a:t>
            </a:r>
          </a:p>
        </p:txBody>
      </p:sp>
      <p:pic>
        <p:nvPicPr>
          <p:cNvPr id="5" name="Picture 4">
            <a:extLst>
              <a:ext uri="{FF2B5EF4-FFF2-40B4-BE49-F238E27FC236}">
                <a16:creationId xmlns:a16="http://schemas.microsoft.com/office/drawing/2014/main" id="{026B685E-FF05-5984-2AE9-3257340C4239}"/>
              </a:ext>
            </a:extLst>
          </p:cNvPr>
          <p:cNvPicPr>
            <a:picLocks noChangeAspect="1"/>
          </p:cNvPicPr>
          <p:nvPr/>
        </p:nvPicPr>
        <p:blipFill>
          <a:blip r:embed="rId2"/>
          <a:stretch>
            <a:fillRect/>
          </a:stretch>
        </p:blipFill>
        <p:spPr>
          <a:xfrm>
            <a:off x="6780212" y="860709"/>
            <a:ext cx="4257827" cy="1086788"/>
          </a:xfrm>
          <a:prstGeom prst="rect">
            <a:avLst/>
          </a:prstGeom>
        </p:spPr>
      </p:pic>
      <p:pic>
        <p:nvPicPr>
          <p:cNvPr id="3074" name="Picture 2" descr="Git Revert – NUKE Designs | Blog">
            <a:extLst>
              <a:ext uri="{FF2B5EF4-FFF2-40B4-BE49-F238E27FC236}">
                <a16:creationId xmlns:a16="http://schemas.microsoft.com/office/drawing/2014/main" id="{6728F51A-5AAA-8AE4-412F-F283D0BDB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434" y="2286000"/>
            <a:ext cx="4025248" cy="32527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E32395B-DFD9-C31A-EB03-08AA60BA3F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1997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196867"/>
            <a:ext cx="5715000" cy="763600"/>
          </a:xfrm>
        </p:spPr>
        <p:txBody>
          <a:bodyPr/>
          <a:lstStyle/>
          <a:p>
            <a:r>
              <a:rPr lang="en-US" dirty="0"/>
              <a:t>Steps to revert a Git commit</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370012" y="2133600"/>
            <a:ext cx="8839200" cy="1703030"/>
          </a:xfrm>
          <a:prstGeom prst="rect">
            <a:avLst/>
          </a:prstGeom>
          <a:noFill/>
        </p:spPr>
        <p:txBody>
          <a:bodyPr wrap="square" rtlCol="0">
            <a:spAutoFit/>
          </a:bodyPr>
          <a:lstStyle/>
          <a:p>
            <a:pPr>
              <a:lnSpc>
                <a:spcPct val="150000"/>
              </a:lnSpc>
            </a:pPr>
            <a:r>
              <a:rPr lang="en-US" sz="1800" dirty="0">
                <a:solidFill>
                  <a:srgbClr val="24292E"/>
                </a:solidFill>
                <a:latin typeface="Liberation Sans"/>
              </a:rPr>
              <a:t>S</a:t>
            </a:r>
            <a:r>
              <a:rPr lang="en-US" sz="1800" b="0" i="0" u="none" strike="noStrike" baseline="0" dirty="0">
                <a:solidFill>
                  <a:srgbClr val="24292E"/>
                </a:solidFill>
                <a:latin typeface="Liberation Sans"/>
              </a:rPr>
              <a:t>teps to git revert a commit and undo unwanted changes are the following:</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Locate the ID of the commit to revert with the git log or </a:t>
            </a:r>
            <a:r>
              <a:rPr lang="en-US" sz="1800" b="0" i="0" u="none" strike="noStrike" baseline="0" dirty="0" err="1">
                <a:solidFill>
                  <a:srgbClr val="24292E"/>
                </a:solidFill>
                <a:latin typeface="Liberation Sans"/>
              </a:rPr>
              <a:t>reflog</a:t>
            </a:r>
            <a:r>
              <a:rPr lang="en-US" sz="1800" b="0" i="0" u="none" strike="noStrike" baseline="0" dirty="0">
                <a:solidFill>
                  <a:srgbClr val="24292E"/>
                </a:solidFill>
                <a:latin typeface="Liberation Sans"/>
              </a:rPr>
              <a:t> command.</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Issue the git revert command and provide the commit ID of interest.</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Supply a meaningful Git commit message to describe why the revert was needed.</a:t>
            </a:r>
            <a:endParaRPr lang="en-US" dirty="0"/>
          </a:p>
        </p:txBody>
      </p:sp>
      <p:pic>
        <p:nvPicPr>
          <p:cNvPr id="2050" name="Picture 2" descr="How to Revert the Last Commit Locally and Remote in Git">
            <a:extLst>
              <a:ext uri="{FF2B5EF4-FFF2-40B4-BE49-F238E27FC236}">
                <a16:creationId xmlns:a16="http://schemas.microsoft.com/office/drawing/2014/main" id="{C0198957-A4E5-0DE2-055F-11540A9DCF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 t="14129" r="-787" b="21752"/>
          <a:stretch/>
        </p:blipFill>
        <p:spPr bwMode="auto">
          <a:xfrm>
            <a:off x="1522412" y="4009763"/>
            <a:ext cx="7620000" cy="2107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696D577-DB1C-3A58-5D55-C0FAD48D9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63127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196867"/>
            <a:ext cx="5715000" cy="763600"/>
          </a:xfrm>
        </p:spPr>
        <p:txBody>
          <a:bodyPr/>
          <a:lstStyle/>
          <a:p>
            <a:r>
              <a:rPr lang="en-US" dirty="0"/>
              <a:t>Git Reset</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912812" y="2057400"/>
            <a:ext cx="9677399"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it reset is a powerful command that is used to undo local changes to the state of a Git repo.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Git reset operates on "The Three Trees of Git".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These trees are the Commit History (HEAD), the Staging Index, and the Working Directory.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There are three command line options that correspond to the three trees.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 options </a:t>
            </a:r>
          </a:p>
          <a:p>
            <a:pPr marL="914400" indent="-515938">
              <a:buFont typeface="Wingdings" panose="05000000000000000000" pitchFamily="2" charset="2"/>
              <a:buChar char="Ø"/>
            </a:pPr>
            <a:r>
              <a:rPr lang="en-US" sz="1800" b="0" i="0" u="none" strike="noStrike" baseline="0" dirty="0">
                <a:solidFill>
                  <a:srgbClr val="24292E"/>
                </a:solidFill>
                <a:latin typeface="Liberation Sans"/>
              </a:rPr>
              <a:t>--soft,</a:t>
            </a:r>
          </a:p>
          <a:p>
            <a:pPr marL="914400" indent="-515938">
              <a:buFont typeface="Wingdings" panose="05000000000000000000" pitchFamily="2" charset="2"/>
              <a:buChar char="Ø"/>
            </a:pPr>
            <a:r>
              <a:rPr lang="en-US" sz="1800" b="0" i="0" u="none" strike="noStrike" baseline="0" dirty="0">
                <a:solidFill>
                  <a:srgbClr val="24292E"/>
                </a:solidFill>
                <a:latin typeface="Liberation Sans"/>
              </a:rPr>
              <a:t>--mixed, </a:t>
            </a:r>
          </a:p>
          <a:p>
            <a:pPr marL="914400" indent="-515938">
              <a:buFont typeface="Wingdings" panose="05000000000000000000" pitchFamily="2" charset="2"/>
              <a:buChar char="Ø"/>
            </a:pPr>
            <a:r>
              <a:rPr lang="en-US" sz="1800" b="0" i="0" u="none" strike="noStrike" baseline="0" dirty="0">
                <a:solidFill>
                  <a:srgbClr val="24292E"/>
                </a:solidFill>
                <a:latin typeface="Liberation Sans"/>
              </a:rPr>
              <a:t>--hard </a:t>
            </a:r>
          </a:p>
          <a:p>
            <a:pPr marL="398463">
              <a:lnSpc>
                <a:spcPct val="150000"/>
              </a:lnSpc>
            </a:pPr>
            <a:r>
              <a:rPr lang="en-US" sz="1800" b="0" i="0" u="none" strike="noStrike" baseline="0" dirty="0">
                <a:solidFill>
                  <a:srgbClr val="24292E"/>
                </a:solidFill>
                <a:latin typeface="Liberation Sans"/>
              </a:rPr>
              <a:t>can be passed to git reset.</a:t>
            </a:r>
          </a:p>
        </p:txBody>
      </p:sp>
      <p:pic>
        <p:nvPicPr>
          <p:cNvPr id="4" name="Picture 3">
            <a:extLst>
              <a:ext uri="{FF2B5EF4-FFF2-40B4-BE49-F238E27FC236}">
                <a16:creationId xmlns:a16="http://schemas.microsoft.com/office/drawing/2014/main" id="{CBC2A21D-7BF9-706E-3EA6-DB8004727C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87930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1153204"/>
            <a:ext cx="5715000" cy="763600"/>
          </a:xfrm>
        </p:spPr>
        <p:txBody>
          <a:bodyPr/>
          <a:lstStyle/>
          <a:p>
            <a:r>
              <a:rPr lang="en-US" dirty="0"/>
              <a:t>How it works</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674812" y="1916804"/>
            <a:ext cx="9677399"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At a surface level, git reset is similar in behavior to git checkout.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Where git checkout solely operates on the HEAD ref pointer,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git reset will move the HEAD ref pointer and the current branch ref pointer.</a:t>
            </a:r>
          </a:p>
          <a:p>
            <a:pPr marL="285750" indent="-285750">
              <a:lnSpc>
                <a:spcPct val="150000"/>
              </a:lnSpc>
              <a:buFont typeface="Wingdings" panose="05000000000000000000" pitchFamily="2" charset="2"/>
              <a:buChar char="q"/>
            </a:pPr>
            <a:r>
              <a:rPr lang="en-US" sz="1800" dirty="0">
                <a:solidFill>
                  <a:srgbClr val="24292E"/>
                </a:solidFill>
                <a:latin typeface="Liberation Sans"/>
              </a:rPr>
              <a:t>Lets see an example for following commit</a:t>
            </a:r>
            <a:endParaRPr lang="en-US" sz="1800" b="0" i="0" u="none" strike="noStrike" baseline="0" dirty="0">
              <a:solidFill>
                <a:srgbClr val="24292E"/>
              </a:solidFill>
              <a:latin typeface="Liberation Sans"/>
            </a:endParaRPr>
          </a:p>
        </p:txBody>
      </p:sp>
      <p:pic>
        <p:nvPicPr>
          <p:cNvPr id="4" name="Picture 3">
            <a:extLst>
              <a:ext uri="{FF2B5EF4-FFF2-40B4-BE49-F238E27FC236}">
                <a16:creationId xmlns:a16="http://schemas.microsoft.com/office/drawing/2014/main" id="{98912B53-AA4F-B80F-437F-27F2590F2444}"/>
              </a:ext>
            </a:extLst>
          </p:cNvPr>
          <p:cNvPicPr>
            <a:picLocks noChangeAspect="1"/>
          </p:cNvPicPr>
          <p:nvPr/>
        </p:nvPicPr>
        <p:blipFill>
          <a:blip r:embed="rId2"/>
          <a:stretch>
            <a:fillRect/>
          </a:stretch>
        </p:blipFill>
        <p:spPr>
          <a:xfrm>
            <a:off x="3108030" y="4191000"/>
            <a:ext cx="5043782" cy="1703030"/>
          </a:xfrm>
          <a:prstGeom prst="rect">
            <a:avLst/>
          </a:prstGeom>
        </p:spPr>
      </p:pic>
      <p:pic>
        <p:nvPicPr>
          <p:cNvPr id="5" name="Picture 4">
            <a:extLst>
              <a:ext uri="{FF2B5EF4-FFF2-40B4-BE49-F238E27FC236}">
                <a16:creationId xmlns:a16="http://schemas.microsoft.com/office/drawing/2014/main" id="{FC987797-A763-EB1E-3A2B-75384CA616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52366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353A4C-1457-A607-4D7E-49302FB76B5D}"/>
              </a:ext>
            </a:extLst>
          </p:cNvPr>
          <p:cNvSpPr>
            <a:spLocks noGrp="1"/>
          </p:cNvSpPr>
          <p:nvPr>
            <p:ph type="title"/>
          </p:nvPr>
        </p:nvSpPr>
        <p:spPr>
          <a:xfrm>
            <a:off x="4184709" y="705373"/>
            <a:ext cx="3819405" cy="763600"/>
          </a:xfrm>
        </p:spPr>
        <p:txBody>
          <a:bodyPr/>
          <a:lstStyle/>
          <a:p>
            <a:r>
              <a:rPr lang="en-US" sz="3600" dirty="0"/>
              <a:t>How it works</a:t>
            </a:r>
          </a:p>
        </p:txBody>
      </p:sp>
      <p:sp>
        <p:nvSpPr>
          <p:cNvPr id="11" name="Subtitle 10">
            <a:extLst>
              <a:ext uri="{FF2B5EF4-FFF2-40B4-BE49-F238E27FC236}">
                <a16:creationId xmlns:a16="http://schemas.microsoft.com/office/drawing/2014/main" id="{6AAEB6F4-EE01-B171-BB3B-1571E4DF6131}"/>
              </a:ext>
            </a:extLst>
          </p:cNvPr>
          <p:cNvSpPr>
            <a:spLocks noGrp="1"/>
          </p:cNvSpPr>
          <p:nvPr>
            <p:ph type="subTitle" idx="1"/>
          </p:nvPr>
        </p:nvSpPr>
        <p:spPr>
          <a:xfrm>
            <a:off x="812291" y="2693062"/>
            <a:ext cx="4291521" cy="2107538"/>
          </a:xfrm>
        </p:spPr>
        <p:txBody>
          <a:bodyPr/>
          <a:lstStyle/>
          <a:p>
            <a:pPr marL="342900" indent="-342900" algn="just">
              <a:buFont typeface="Wingdings" panose="05000000000000000000" pitchFamily="2" charset="2"/>
              <a:buChar char="Ø"/>
            </a:pPr>
            <a:r>
              <a:rPr lang="en-US" dirty="0"/>
              <a:t>With git checkout, the main ref is still pointing to d. </a:t>
            </a:r>
          </a:p>
          <a:p>
            <a:pPr marL="282575" indent="-282575" algn="just">
              <a:buFont typeface="Wingdings" panose="05000000000000000000" pitchFamily="2" charset="2"/>
              <a:buChar char="Ø"/>
            </a:pPr>
            <a:r>
              <a:rPr lang="en-US" dirty="0"/>
              <a:t>The HEAD ref has been moved, and now points at commit b. </a:t>
            </a:r>
          </a:p>
          <a:p>
            <a:pPr marL="282575" indent="-282575" algn="just">
              <a:buFont typeface="Wingdings" panose="05000000000000000000" pitchFamily="2" charset="2"/>
              <a:buChar char="Ø"/>
            </a:pPr>
            <a:r>
              <a:rPr lang="en-US" dirty="0"/>
              <a:t>The repo is now in a 'detached HEAD' state.</a:t>
            </a:r>
          </a:p>
        </p:txBody>
      </p:sp>
      <p:sp>
        <p:nvSpPr>
          <p:cNvPr id="7" name="Title 6">
            <a:extLst>
              <a:ext uri="{FF2B5EF4-FFF2-40B4-BE49-F238E27FC236}">
                <a16:creationId xmlns:a16="http://schemas.microsoft.com/office/drawing/2014/main" id="{680AD112-79D5-448A-F17E-97D174723067}"/>
              </a:ext>
            </a:extLst>
          </p:cNvPr>
          <p:cNvSpPr>
            <a:spLocks noGrp="1"/>
          </p:cNvSpPr>
          <p:nvPr>
            <p:ph type="title" idx="4294967295"/>
          </p:nvPr>
        </p:nvSpPr>
        <p:spPr>
          <a:xfrm>
            <a:off x="8000933" y="2067821"/>
            <a:ext cx="3922712" cy="476250"/>
          </a:xfrm>
        </p:spPr>
        <p:txBody>
          <a:bodyPr/>
          <a:lstStyle/>
          <a:p>
            <a:r>
              <a:rPr lang="en-US" dirty="0"/>
              <a:t>git reset b</a:t>
            </a:r>
          </a:p>
        </p:txBody>
      </p:sp>
      <p:sp>
        <p:nvSpPr>
          <p:cNvPr id="2" name="Title 1"/>
          <p:cNvSpPr>
            <a:spLocks noGrp="1"/>
          </p:cNvSpPr>
          <p:nvPr>
            <p:ph type="title" idx="4294967295"/>
          </p:nvPr>
        </p:nvSpPr>
        <p:spPr>
          <a:xfrm>
            <a:off x="760638" y="2057400"/>
            <a:ext cx="3922713" cy="474662"/>
          </a:xfrm>
        </p:spPr>
        <p:txBody>
          <a:bodyPr/>
          <a:lstStyle/>
          <a:p>
            <a:r>
              <a:rPr lang="en-GB" dirty="0"/>
              <a:t>git checkout b</a:t>
            </a:r>
          </a:p>
        </p:txBody>
      </p:sp>
      <p:pic>
        <p:nvPicPr>
          <p:cNvPr id="5" name="Picture 4">
            <a:extLst>
              <a:ext uri="{FF2B5EF4-FFF2-40B4-BE49-F238E27FC236}">
                <a16:creationId xmlns:a16="http://schemas.microsoft.com/office/drawing/2014/main" id="{AC307D88-23F4-4B03-90B4-094E161B757E}"/>
              </a:ext>
            </a:extLst>
          </p:cNvPr>
          <p:cNvPicPr>
            <a:picLocks noChangeAspect="1"/>
          </p:cNvPicPr>
          <p:nvPr/>
        </p:nvPicPr>
        <p:blipFill>
          <a:blip r:embed="rId2"/>
          <a:stretch>
            <a:fillRect/>
          </a:stretch>
        </p:blipFill>
        <p:spPr>
          <a:xfrm>
            <a:off x="745508" y="4572000"/>
            <a:ext cx="3982006" cy="1533739"/>
          </a:xfrm>
          <a:prstGeom prst="rect">
            <a:avLst/>
          </a:prstGeom>
        </p:spPr>
      </p:pic>
      <p:sp>
        <p:nvSpPr>
          <p:cNvPr id="12" name="Subtitle 10">
            <a:extLst>
              <a:ext uri="{FF2B5EF4-FFF2-40B4-BE49-F238E27FC236}">
                <a16:creationId xmlns:a16="http://schemas.microsoft.com/office/drawing/2014/main" id="{208BF15C-9EC2-6D20-5618-B80A6915B963}"/>
              </a:ext>
            </a:extLst>
          </p:cNvPr>
          <p:cNvSpPr txBox="1">
            <a:spLocks/>
          </p:cNvSpPr>
          <p:nvPr/>
        </p:nvSpPr>
        <p:spPr>
          <a:xfrm>
            <a:off x="6599961" y="2544071"/>
            <a:ext cx="4291521" cy="2107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1pPr>
            <a:lvl2pPr marL="914400" marR="0" lvl="1"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2pPr>
            <a:lvl3pPr marL="1371600" marR="0" lvl="2"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3pPr>
            <a:lvl4pPr marL="1828800" marR="0" lvl="3"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4pPr>
            <a:lvl5pPr marL="2286000" marR="0" lvl="4"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5pPr>
            <a:lvl6pPr marL="2743200" marR="0" lvl="5"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6pPr>
            <a:lvl7pPr marL="3200400" marR="0" lvl="6"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7pPr>
            <a:lvl8pPr marL="3657600" marR="0" lvl="7"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8pPr>
            <a:lvl9pPr marL="4114800" marR="0" lvl="8"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9pPr>
          </a:lstStyle>
          <a:p>
            <a:pPr marL="342900" indent="-342900" algn="just">
              <a:buFont typeface="Wingdings" panose="05000000000000000000" pitchFamily="2" charset="2"/>
              <a:buChar char="Ø"/>
            </a:pPr>
            <a:r>
              <a:rPr lang="en-US" dirty="0"/>
              <a:t>With git reset, the main ref is pointing to b. </a:t>
            </a:r>
          </a:p>
          <a:p>
            <a:pPr marL="282575" indent="-282575" algn="just">
              <a:buFont typeface="Wingdings" panose="05000000000000000000" pitchFamily="2" charset="2"/>
              <a:buChar char="Ø"/>
            </a:pPr>
            <a:r>
              <a:rPr lang="en-US" dirty="0"/>
              <a:t>git reset, moves both the HEAD and branch refs to the specified commit.</a:t>
            </a:r>
          </a:p>
        </p:txBody>
      </p:sp>
      <p:pic>
        <p:nvPicPr>
          <p:cNvPr id="14" name="Picture 13">
            <a:extLst>
              <a:ext uri="{FF2B5EF4-FFF2-40B4-BE49-F238E27FC236}">
                <a16:creationId xmlns:a16="http://schemas.microsoft.com/office/drawing/2014/main" id="{BCA9EA57-B899-AE4B-C00B-0D9981255318}"/>
              </a:ext>
            </a:extLst>
          </p:cNvPr>
          <p:cNvPicPr>
            <a:picLocks noChangeAspect="1"/>
          </p:cNvPicPr>
          <p:nvPr/>
        </p:nvPicPr>
        <p:blipFill>
          <a:blip r:embed="rId3"/>
          <a:stretch>
            <a:fillRect/>
          </a:stretch>
        </p:blipFill>
        <p:spPr>
          <a:xfrm>
            <a:off x="6780212" y="4267200"/>
            <a:ext cx="4596322" cy="1343212"/>
          </a:xfrm>
          <a:prstGeom prst="rect">
            <a:avLst/>
          </a:prstGeom>
        </p:spPr>
      </p:pic>
      <p:pic>
        <p:nvPicPr>
          <p:cNvPr id="4" name="Picture 3">
            <a:extLst>
              <a:ext uri="{FF2B5EF4-FFF2-40B4-BE49-F238E27FC236}">
                <a16:creationId xmlns:a16="http://schemas.microsoft.com/office/drawing/2014/main" id="{8A4EDEAC-E7C8-EE97-F79D-54C89D6230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72617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8AD61-D034-F03D-14E4-846D7BFB7E1A}"/>
              </a:ext>
            </a:extLst>
          </p:cNvPr>
          <p:cNvSpPr txBox="1"/>
          <p:nvPr/>
        </p:nvSpPr>
        <p:spPr>
          <a:xfrm>
            <a:off x="3641143" y="838200"/>
            <a:ext cx="4906536" cy="707886"/>
          </a:xfrm>
          <a:prstGeom prst="rect">
            <a:avLst/>
          </a:prstGeom>
          <a:noFill/>
        </p:spPr>
        <p:txBody>
          <a:bodyPr wrap="square" rtlCol="0">
            <a:spAutoFit/>
          </a:bodyPr>
          <a:lstStyle/>
          <a:p>
            <a:pPr algn="ctr"/>
            <a:r>
              <a:rPr lang="en-US" sz="4000" b="1" dirty="0"/>
              <a:t>OVERVIEW</a:t>
            </a:r>
          </a:p>
        </p:txBody>
      </p:sp>
      <p:graphicFrame>
        <p:nvGraphicFramePr>
          <p:cNvPr id="4" name="Table 3">
            <a:extLst>
              <a:ext uri="{FF2B5EF4-FFF2-40B4-BE49-F238E27FC236}">
                <a16:creationId xmlns:a16="http://schemas.microsoft.com/office/drawing/2014/main" id="{241E5A3F-96EE-EB87-3CC8-70E79B4D05F3}"/>
              </a:ext>
            </a:extLst>
          </p:cNvPr>
          <p:cNvGraphicFramePr>
            <a:graphicFrameLocks noGrp="1"/>
          </p:cNvGraphicFramePr>
          <p:nvPr>
            <p:extLst>
              <p:ext uri="{D42A27DB-BD31-4B8C-83A1-F6EECF244321}">
                <p14:modId xmlns:p14="http://schemas.microsoft.com/office/powerpoint/2010/main" val="2377194278"/>
              </p:ext>
            </p:extLst>
          </p:nvPr>
        </p:nvGraphicFramePr>
        <p:xfrm>
          <a:off x="2046521" y="1676400"/>
          <a:ext cx="8086493" cy="4191003"/>
        </p:xfrm>
        <a:graphic>
          <a:graphicData uri="http://schemas.openxmlformats.org/drawingml/2006/table">
            <a:tbl>
              <a:tblPr firstRow="1" firstCol="1" bandRow="1">
                <a:tableStyleId>{21E4AEA4-8DFA-4A89-87EB-49C32662AFE0}</a:tableStyleId>
              </a:tblPr>
              <a:tblGrid>
                <a:gridCol w="545714">
                  <a:extLst>
                    <a:ext uri="{9D8B030D-6E8A-4147-A177-3AD203B41FA5}">
                      <a16:colId xmlns:a16="http://schemas.microsoft.com/office/drawing/2014/main" val="1310125815"/>
                    </a:ext>
                  </a:extLst>
                </a:gridCol>
                <a:gridCol w="1797724">
                  <a:extLst>
                    <a:ext uri="{9D8B030D-6E8A-4147-A177-3AD203B41FA5}">
                      <a16:colId xmlns:a16="http://schemas.microsoft.com/office/drawing/2014/main" val="3066931751"/>
                    </a:ext>
                  </a:extLst>
                </a:gridCol>
                <a:gridCol w="4934928">
                  <a:extLst>
                    <a:ext uri="{9D8B030D-6E8A-4147-A177-3AD203B41FA5}">
                      <a16:colId xmlns:a16="http://schemas.microsoft.com/office/drawing/2014/main" val="1355087253"/>
                    </a:ext>
                  </a:extLst>
                </a:gridCol>
                <a:gridCol w="808127">
                  <a:extLst>
                    <a:ext uri="{9D8B030D-6E8A-4147-A177-3AD203B41FA5}">
                      <a16:colId xmlns:a16="http://schemas.microsoft.com/office/drawing/2014/main" val="8338886"/>
                    </a:ext>
                  </a:extLst>
                </a:gridCol>
              </a:tblGrid>
              <a:tr h="508018">
                <a:tc gridSpan="4">
                  <a:txBody>
                    <a:bodyPr/>
                    <a:lstStyle/>
                    <a:p>
                      <a:pPr marL="0" marR="0" algn="ctr">
                        <a:lnSpc>
                          <a:spcPct val="107000"/>
                        </a:lnSpc>
                        <a:spcBef>
                          <a:spcPts val="0"/>
                        </a:spcBef>
                        <a:spcAft>
                          <a:spcPts val="0"/>
                        </a:spcAft>
                      </a:pPr>
                      <a:r>
                        <a:rPr lang="en-US" sz="2400" dirty="0">
                          <a:effectLst/>
                        </a:rPr>
                        <a:t>DAY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5604667"/>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0" marR="0" algn="ctr">
                        <a:lnSpc>
                          <a:spcPct val="107000"/>
                        </a:lnSpc>
                        <a:spcBef>
                          <a:spcPts val="0"/>
                        </a:spcBef>
                        <a:spcAft>
                          <a:spcPts val="0"/>
                        </a:spcAft>
                      </a:pPr>
                      <a:r>
                        <a:rPr lang="en-US" sz="1800" dirty="0" err="1">
                          <a:solidFill>
                            <a:sysClr val="windowText" lastClr="000000"/>
                          </a:solidFill>
                          <a:effectLst/>
                        </a:rPr>
                        <a:t>Github</a:t>
                      </a:r>
                      <a:endParaRPr lang="en-US" sz="1800" dirty="0">
                        <a:solidFill>
                          <a:sysClr val="windowText" lastClr="000000"/>
                        </a:solidFill>
                        <a:effectLst/>
                      </a:endParaRPr>
                    </a:p>
                    <a:p>
                      <a:pPr marL="0" marR="0" algn="ctr">
                        <a:lnSpc>
                          <a:spcPct val="107000"/>
                        </a:lnSpc>
                        <a:spcBef>
                          <a:spcPts val="0"/>
                        </a:spcBef>
                        <a:spcAft>
                          <a:spcPts val="0"/>
                        </a:spcAft>
                      </a:pPr>
                      <a:r>
                        <a:rPr lang="en-US" sz="1800" dirty="0">
                          <a:solidFill>
                            <a:sysClr val="windowText" lastClr="000000"/>
                          </a:solidFill>
                          <a:effectLst/>
                        </a:rPr>
                        <a:t>23min</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What is GitHub?</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3</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9893505"/>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Creating a GitHub Account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2009507"/>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Creating our First GitHub Repository</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0880954"/>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Viewing Other Repositories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7</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7104749"/>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Download GitHub Repositories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3</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2146698"/>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0" marR="0" algn="ctr">
                        <a:lnSpc>
                          <a:spcPct val="107000"/>
                        </a:lnSpc>
                        <a:spcBef>
                          <a:spcPts val="0"/>
                        </a:spcBef>
                        <a:spcAft>
                          <a:spcPts val="0"/>
                        </a:spcAft>
                      </a:pPr>
                      <a:r>
                        <a:rPr lang="en-US" sz="1800" dirty="0">
                          <a:solidFill>
                            <a:sysClr val="windowText" lastClr="000000"/>
                          </a:solidFill>
                          <a:effectLst/>
                        </a:rPr>
                        <a:t>Git Remotely</a:t>
                      </a:r>
                    </a:p>
                    <a:p>
                      <a:pPr marL="0" marR="0" algn="ctr">
                        <a:lnSpc>
                          <a:spcPct val="107000"/>
                        </a:lnSpc>
                        <a:spcBef>
                          <a:spcPts val="0"/>
                        </a:spcBef>
                        <a:spcAft>
                          <a:spcPts val="0"/>
                        </a:spcAft>
                      </a:pPr>
                      <a:r>
                        <a:rPr lang="en-US" sz="1800" dirty="0">
                          <a:solidFill>
                            <a:sysClr val="windowText" lastClr="000000"/>
                          </a:solidFill>
                          <a:effectLst/>
                        </a:rPr>
                        <a:t>47</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Creating a new Remote Repository</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7</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5869907"/>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The Push &amp; Pull System</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6420102"/>
                  </a:ext>
                </a:extLst>
              </a:tr>
              <a:tr h="635657">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Pushing &amp; Pulling to &amp; from a GitHub Repository</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10</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0717693"/>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Deleting Remote Branches</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solidFill>
                            <a:sysClr val="windowText" lastClr="000000"/>
                          </a:solidFill>
                          <a:effectLst/>
                        </a:rPr>
                        <a:t>5</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4253464"/>
                  </a:ext>
                </a:extLst>
              </a:tr>
              <a:tr h="338592">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nSpc>
                          <a:spcPct val="107000"/>
                        </a:lnSpc>
                        <a:spcBef>
                          <a:spcPts val="0"/>
                        </a:spcBef>
                        <a:spcAft>
                          <a:spcPts val="0"/>
                        </a:spcAft>
                      </a:pPr>
                      <a:r>
                        <a:rPr lang="en-US" sz="1800" dirty="0">
                          <a:solidFill>
                            <a:sysClr val="windowText" lastClr="000000"/>
                          </a:solidFill>
                          <a:effectLst/>
                        </a:rPr>
                        <a:t>What is SourceTree?</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dirty="0">
                          <a:solidFill>
                            <a:sysClr val="windowText" lastClr="000000"/>
                          </a:solidFill>
                          <a:effectLst/>
                        </a:rPr>
                        <a:t>15</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791856"/>
                  </a:ext>
                </a:extLst>
              </a:tr>
            </a:tbl>
          </a:graphicData>
        </a:graphic>
      </p:graphicFrame>
      <p:pic>
        <p:nvPicPr>
          <p:cNvPr id="6" name="Picture 5">
            <a:extLst>
              <a:ext uri="{FF2B5EF4-FFF2-40B4-BE49-F238E27FC236}">
                <a16:creationId xmlns:a16="http://schemas.microsoft.com/office/drawing/2014/main" id="{AA703275-EBCA-3A37-C98D-5CF75E11F4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5029" y="-118165"/>
            <a:ext cx="1020637" cy="1020637"/>
          </a:xfrm>
          <a:prstGeom prst="rect">
            <a:avLst/>
          </a:prstGeom>
        </p:spPr>
      </p:pic>
    </p:spTree>
    <p:extLst>
      <p:ext uri="{BB962C8B-B14F-4D97-AF65-F5344CB8AC3E}">
        <p14:creationId xmlns:p14="http://schemas.microsoft.com/office/powerpoint/2010/main" val="1752748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838200"/>
            <a:ext cx="5715000" cy="763600"/>
          </a:xfrm>
        </p:spPr>
        <p:txBody>
          <a:bodyPr/>
          <a:lstStyle/>
          <a:p>
            <a:r>
              <a:rPr lang="en-US" dirty="0"/>
              <a:t>Types of Git Reset: --soft</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293812" y="1601800"/>
            <a:ext cx="9448800"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When the --soft argument is passed, the ref pointers are updated and the reset stops there. Git reset operates on "The Three Trees of Git".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 Staging Index and the Working Directory are left untouched.</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behavior can be hard to clearly demonstrate.</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For example, if you reset back one commit, your environment would be the same, but the commit you are on would be changed.</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is useful if you are trying to get rid of a problem with the commit (</a:t>
            </a:r>
            <a:r>
              <a:rPr lang="en-US" sz="1800" b="0" i="0" u="none" strike="noStrike" baseline="0" dirty="0" err="1">
                <a:solidFill>
                  <a:srgbClr val="24292E"/>
                </a:solidFill>
                <a:latin typeface="Liberation Sans"/>
              </a:rPr>
              <a:t>eg.</a:t>
            </a:r>
            <a:r>
              <a:rPr lang="en-US" sz="1800" b="0" i="0" u="none" strike="noStrike" baseline="0" dirty="0">
                <a:solidFill>
                  <a:srgbClr val="24292E"/>
                </a:solidFill>
                <a:latin typeface="Liberation Sans"/>
              </a:rPr>
              <a:t> Spelling error)</a:t>
            </a:r>
          </a:p>
          <a:p>
            <a:pPr marL="285750" indent="-285750">
              <a:lnSpc>
                <a:spcPct val="150000"/>
              </a:lnSpc>
              <a:buFont typeface="Wingdings" panose="05000000000000000000" pitchFamily="2" charset="2"/>
              <a:buChar char="q"/>
            </a:pPr>
            <a:endParaRPr lang="en-US" sz="1800" b="0" i="0" u="none" strike="noStrike" baseline="0" dirty="0">
              <a:solidFill>
                <a:srgbClr val="24292E"/>
              </a:solidFill>
              <a:latin typeface="Liberation Sans"/>
            </a:endParaRPr>
          </a:p>
        </p:txBody>
      </p:sp>
      <p:pic>
        <p:nvPicPr>
          <p:cNvPr id="5122" name="Picture 2" descr="git reset --hard vs --mixed vs --soft - GIT4 - Reset &amp; Revert">
            <a:extLst>
              <a:ext uri="{FF2B5EF4-FFF2-40B4-BE49-F238E27FC236}">
                <a16:creationId xmlns:a16="http://schemas.microsoft.com/office/drawing/2014/main" id="{9F973100-9A11-EFA5-1444-A22FBE838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4724400"/>
            <a:ext cx="9601201" cy="1809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D00A5D-103E-C1C2-0A56-36E286B473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2031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066800"/>
            <a:ext cx="5715000" cy="763600"/>
          </a:xfrm>
        </p:spPr>
        <p:txBody>
          <a:bodyPr/>
          <a:lstStyle/>
          <a:p>
            <a:r>
              <a:rPr lang="en-US" dirty="0"/>
              <a:t>Types of Git Reset: --mixed</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522412" y="1830400"/>
            <a:ext cx="8229600" cy="46115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is the default operating mode.</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 ref pointers are updated. The Staging Index is reset to the state of the specified commit.</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Any changes that have been undone from the Staging Index are moved to the Working Directory.</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doesn’t remove the files; they are still in the working directory. However, you have to commit them again if you want to re-include them.</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is primarily useful for when you want to remove a file you accidentally committed.</a:t>
            </a:r>
          </a:p>
          <a:p>
            <a:pPr marL="285750" indent="-285750">
              <a:lnSpc>
                <a:spcPct val="150000"/>
              </a:lnSpc>
              <a:buFont typeface="Wingdings" panose="05000000000000000000" pitchFamily="2" charset="2"/>
              <a:buChar char="q"/>
            </a:pPr>
            <a:endParaRPr lang="en-US" sz="1800" b="0" i="0" u="none" strike="noStrike" baseline="0" dirty="0">
              <a:solidFill>
                <a:srgbClr val="24292E"/>
              </a:solidFill>
              <a:latin typeface="Liberation Sans"/>
            </a:endParaRPr>
          </a:p>
          <a:p>
            <a:pPr marL="285750" indent="-285750">
              <a:lnSpc>
                <a:spcPct val="150000"/>
              </a:lnSpc>
              <a:buFont typeface="Wingdings" panose="05000000000000000000" pitchFamily="2" charset="2"/>
              <a:buChar char="q"/>
            </a:pPr>
            <a:endParaRPr lang="en-US" sz="1800" b="0" i="0" u="none" strike="noStrike" baseline="0" dirty="0">
              <a:solidFill>
                <a:srgbClr val="24292E"/>
              </a:solidFill>
              <a:latin typeface="Liberation Sans"/>
            </a:endParaRPr>
          </a:p>
        </p:txBody>
      </p:sp>
      <p:pic>
        <p:nvPicPr>
          <p:cNvPr id="4" name="Picture 3">
            <a:extLst>
              <a:ext uri="{FF2B5EF4-FFF2-40B4-BE49-F238E27FC236}">
                <a16:creationId xmlns:a16="http://schemas.microsoft.com/office/drawing/2014/main" id="{2063DE81-505D-986E-087B-C8BBA4EEE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292891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990600"/>
            <a:ext cx="5715000" cy="763600"/>
          </a:xfrm>
        </p:spPr>
        <p:txBody>
          <a:bodyPr/>
          <a:lstStyle/>
          <a:p>
            <a:r>
              <a:rPr lang="en-US" dirty="0"/>
              <a:t>Types of Git Reset: --hard</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408112" y="1754200"/>
            <a:ext cx="9486900" cy="502701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is the most direct, DANGEROUS, and frequently used option.</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When passed --hard The Commit History ref pointers are updated to the specified commit.</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Then, the Staging Index and Working Directory are reset to match that of the specified commit. </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Any previously pending changes to the Staging Index and the Working Directory gets reset to match the state of the Commit Tree.</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means any pending work that was hanging out in the Staging Index and Working Directory will be lost.</a:t>
            </a:r>
          </a:p>
          <a:p>
            <a:pPr marL="285750" indent="-285750">
              <a:lnSpc>
                <a:spcPct val="150000"/>
              </a:lnSpc>
              <a:buFont typeface="Wingdings" panose="05000000000000000000" pitchFamily="2" charset="2"/>
              <a:buChar char="q"/>
            </a:pPr>
            <a:r>
              <a:rPr lang="en-US" sz="1800" b="0" i="0" u="none" strike="noStrike" baseline="0" dirty="0">
                <a:solidFill>
                  <a:srgbClr val="24292E"/>
                </a:solidFill>
                <a:latin typeface="Liberation Sans"/>
              </a:rPr>
              <a:t>This is mostly used when some irreversible error has been made, and cannot be removed manually without completely resetting the program. </a:t>
            </a:r>
          </a:p>
          <a:p>
            <a:pPr marL="285750" indent="-285750">
              <a:lnSpc>
                <a:spcPct val="150000"/>
              </a:lnSpc>
              <a:buFont typeface="Wingdings" panose="05000000000000000000" pitchFamily="2" charset="2"/>
              <a:buChar char="q"/>
            </a:pPr>
            <a:endParaRPr lang="en-US" sz="1800" b="0" i="0" u="none" strike="noStrike" baseline="0" dirty="0">
              <a:solidFill>
                <a:srgbClr val="24292E"/>
              </a:solidFill>
              <a:latin typeface="Liberation Sans"/>
            </a:endParaRPr>
          </a:p>
        </p:txBody>
      </p:sp>
      <p:pic>
        <p:nvPicPr>
          <p:cNvPr id="4" name="Picture 3">
            <a:extLst>
              <a:ext uri="{FF2B5EF4-FFF2-40B4-BE49-F238E27FC236}">
                <a16:creationId xmlns:a16="http://schemas.microsoft.com/office/drawing/2014/main" id="{475F2B0E-62DE-5293-2F72-80B4D710F6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7685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353A4C-1457-A607-4D7E-49302FB76B5D}"/>
              </a:ext>
            </a:extLst>
          </p:cNvPr>
          <p:cNvSpPr>
            <a:spLocks noGrp="1"/>
          </p:cNvSpPr>
          <p:nvPr>
            <p:ph type="title"/>
          </p:nvPr>
        </p:nvSpPr>
        <p:spPr>
          <a:xfrm>
            <a:off x="4184709" y="705373"/>
            <a:ext cx="3819405" cy="763600"/>
          </a:xfrm>
        </p:spPr>
        <p:txBody>
          <a:bodyPr/>
          <a:lstStyle/>
          <a:p>
            <a:r>
              <a:rPr lang="en-US" sz="3600" dirty="0"/>
              <a:t>How it works</a:t>
            </a:r>
          </a:p>
        </p:txBody>
      </p:sp>
      <p:sp>
        <p:nvSpPr>
          <p:cNvPr id="11" name="Subtitle 10">
            <a:extLst>
              <a:ext uri="{FF2B5EF4-FFF2-40B4-BE49-F238E27FC236}">
                <a16:creationId xmlns:a16="http://schemas.microsoft.com/office/drawing/2014/main" id="{6AAEB6F4-EE01-B171-BB3B-1571E4DF6131}"/>
              </a:ext>
            </a:extLst>
          </p:cNvPr>
          <p:cNvSpPr>
            <a:spLocks noGrp="1"/>
          </p:cNvSpPr>
          <p:nvPr>
            <p:ph type="subTitle" idx="1"/>
          </p:nvPr>
        </p:nvSpPr>
        <p:spPr>
          <a:xfrm>
            <a:off x="812291" y="2693062"/>
            <a:ext cx="4291521" cy="2107538"/>
          </a:xfrm>
        </p:spPr>
        <p:txBody>
          <a:bodyPr/>
          <a:lstStyle/>
          <a:p>
            <a:pPr marL="342900" indent="-342900" algn="just">
              <a:buFont typeface="Wingdings" panose="05000000000000000000" pitchFamily="2" charset="2"/>
              <a:buChar char="Ø"/>
            </a:pPr>
            <a:r>
              <a:rPr lang="en-US" dirty="0">
                <a:solidFill>
                  <a:schemeClr val="accent2"/>
                </a:solidFill>
              </a:rPr>
              <a:t>With git checkout, the main ref is still pointing to d. </a:t>
            </a:r>
          </a:p>
          <a:p>
            <a:pPr marL="282575" indent="-282575" algn="just">
              <a:buFont typeface="Wingdings" panose="05000000000000000000" pitchFamily="2" charset="2"/>
              <a:buChar char="Ø"/>
            </a:pPr>
            <a:r>
              <a:rPr lang="en-US" dirty="0">
                <a:solidFill>
                  <a:schemeClr val="accent2"/>
                </a:solidFill>
              </a:rPr>
              <a:t>The HEAD ref has been moved, and now points at commit b. </a:t>
            </a:r>
          </a:p>
          <a:p>
            <a:pPr marL="282575" indent="-282575" algn="just">
              <a:buFont typeface="Wingdings" panose="05000000000000000000" pitchFamily="2" charset="2"/>
              <a:buChar char="Ø"/>
            </a:pPr>
            <a:r>
              <a:rPr lang="en-US" dirty="0">
                <a:solidFill>
                  <a:schemeClr val="accent2"/>
                </a:solidFill>
              </a:rPr>
              <a:t>The repo is now in a 'detached HEAD' state.</a:t>
            </a:r>
          </a:p>
        </p:txBody>
      </p:sp>
      <p:sp>
        <p:nvSpPr>
          <p:cNvPr id="7" name="Title 6">
            <a:extLst>
              <a:ext uri="{FF2B5EF4-FFF2-40B4-BE49-F238E27FC236}">
                <a16:creationId xmlns:a16="http://schemas.microsoft.com/office/drawing/2014/main" id="{680AD112-79D5-448A-F17E-97D174723067}"/>
              </a:ext>
            </a:extLst>
          </p:cNvPr>
          <p:cNvSpPr>
            <a:spLocks noGrp="1"/>
          </p:cNvSpPr>
          <p:nvPr>
            <p:ph type="title" idx="4294967295"/>
          </p:nvPr>
        </p:nvSpPr>
        <p:spPr>
          <a:xfrm>
            <a:off x="8000933" y="2067821"/>
            <a:ext cx="3922712" cy="476250"/>
          </a:xfrm>
        </p:spPr>
        <p:txBody>
          <a:bodyPr/>
          <a:lstStyle/>
          <a:p>
            <a:r>
              <a:rPr lang="en-US" dirty="0"/>
              <a:t>git reset b</a:t>
            </a:r>
          </a:p>
        </p:txBody>
      </p:sp>
      <p:sp>
        <p:nvSpPr>
          <p:cNvPr id="2" name="Title 1"/>
          <p:cNvSpPr>
            <a:spLocks noGrp="1"/>
          </p:cNvSpPr>
          <p:nvPr>
            <p:ph type="title" idx="4294967295"/>
          </p:nvPr>
        </p:nvSpPr>
        <p:spPr>
          <a:xfrm>
            <a:off x="760638" y="2057400"/>
            <a:ext cx="3922713" cy="474662"/>
          </a:xfrm>
        </p:spPr>
        <p:txBody>
          <a:bodyPr/>
          <a:lstStyle/>
          <a:p>
            <a:r>
              <a:rPr lang="en-GB" dirty="0"/>
              <a:t>git checkout b</a:t>
            </a:r>
          </a:p>
        </p:txBody>
      </p:sp>
      <p:pic>
        <p:nvPicPr>
          <p:cNvPr id="5" name="Picture 4">
            <a:extLst>
              <a:ext uri="{FF2B5EF4-FFF2-40B4-BE49-F238E27FC236}">
                <a16:creationId xmlns:a16="http://schemas.microsoft.com/office/drawing/2014/main" id="{AC307D88-23F4-4B03-90B4-094E161B757E}"/>
              </a:ext>
            </a:extLst>
          </p:cNvPr>
          <p:cNvPicPr>
            <a:picLocks noChangeAspect="1"/>
          </p:cNvPicPr>
          <p:nvPr/>
        </p:nvPicPr>
        <p:blipFill>
          <a:blip r:embed="rId2"/>
          <a:stretch>
            <a:fillRect/>
          </a:stretch>
        </p:blipFill>
        <p:spPr>
          <a:xfrm>
            <a:off x="745508" y="4572000"/>
            <a:ext cx="3982006" cy="1533739"/>
          </a:xfrm>
          <a:prstGeom prst="rect">
            <a:avLst/>
          </a:prstGeom>
        </p:spPr>
      </p:pic>
      <p:sp>
        <p:nvSpPr>
          <p:cNvPr id="12" name="Subtitle 10">
            <a:extLst>
              <a:ext uri="{FF2B5EF4-FFF2-40B4-BE49-F238E27FC236}">
                <a16:creationId xmlns:a16="http://schemas.microsoft.com/office/drawing/2014/main" id="{208BF15C-9EC2-6D20-5618-B80A6915B963}"/>
              </a:ext>
            </a:extLst>
          </p:cNvPr>
          <p:cNvSpPr txBox="1">
            <a:spLocks/>
          </p:cNvSpPr>
          <p:nvPr/>
        </p:nvSpPr>
        <p:spPr>
          <a:xfrm>
            <a:off x="6599961" y="2544071"/>
            <a:ext cx="4291521" cy="2107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1pPr>
            <a:lvl2pPr marL="914400" marR="0" lvl="1"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2pPr>
            <a:lvl3pPr marL="1371600" marR="0" lvl="2"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3pPr>
            <a:lvl4pPr marL="1828800" marR="0" lvl="3"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4pPr>
            <a:lvl5pPr marL="2286000" marR="0" lvl="4"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5pPr>
            <a:lvl6pPr marL="2743200" marR="0" lvl="5"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6pPr>
            <a:lvl7pPr marL="3200400" marR="0" lvl="6"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7pPr>
            <a:lvl8pPr marL="3657600" marR="0" lvl="7"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8pPr>
            <a:lvl9pPr marL="4114800" marR="0" lvl="8" indent="-317500" algn="ctr" rtl="0" eaLnBrk="1" hangingPunct="1">
              <a:lnSpc>
                <a:spcPct val="100000"/>
              </a:lnSpc>
              <a:spcBef>
                <a:spcPts val="0"/>
              </a:spcBef>
              <a:spcAft>
                <a:spcPts val="0"/>
              </a:spcAft>
              <a:buClr>
                <a:schemeClr val="dk2"/>
              </a:buClr>
              <a:buSzPts val="1400"/>
              <a:buFont typeface="Poppins"/>
              <a:buNone/>
              <a:defRPr sz="1866" b="0" i="0" u="none" strike="noStrike" cap="none">
                <a:solidFill>
                  <a:schemeClr val="dk2"/>
                </a:solidFill>
                <a:latin typeface="Poppins"/>
                <a:ea typeface="Poppins"/>
                <a:cs typeface="Poppins"/>
                <a:sym typeface="Poppins"/>
              </a:defRPr>
            </a:lvl9pPr>
          </a:lstStyle>
          <a:p>
            <a:pPr marL="342900" indent="-342900" algn="just">
              <a:buFont typeface="Wingdings" panose="05000000000000000000" pitchFamily="2" charset="2"/>
              <a:buChar char="Ø"/>
            </a:pPr>
            <a:r>
              <a:rPr lang="en-US" dirty="0">
                <a:solidFill>
                  <a:schemeClr val="accent2"/>
                </a:solidFill>
              </a:rPr>
              <a:t>With git reset, the main ref is pointing to b. </a:t>
            </a:r>
          </a:p>
          <a:p>
            <a:pPr marL="282575" indent="-282575" algn="just">
              <a:buFont typeface="Wingdings" panose="05000000000000000000" pitchFamily="2" charset="2"/>
              <a:buChar char="Ø"/>
            </a:pPr>
            <a:r>
              <a:rPr lang="en-US" dirty="0">
                <a:solidFill>
                  <a:schemeClr val="accent2"/>
                </a:solidFill>
              </a:rPr>
              <a:t>git reset, moves both the HEAD and branch refs to the specified commit.</a:t>
            </a:r>
          </a:p>
        </p:txBody>
      </p:sp>
      <p:pic>
        <p:nvPicPr>
          <p:cNvPr id="14" name="Picture 13">
            <a:extLst>
              <a:ext uri="{FF2B5EF4-FFF2-40B4-BE49-F238E27FC236}">
                <a16:creationId xmlns:a16="http://schemas.microsoft.com/office/drawing/2014/main" id="{BCA9EA57-B899-AE4B-C00B-0D9981255318}"/>
              </a:ext>
            </a:extLst>
          </p:cNvPr>
          <p:cNvPicPr>
            <a:picLocks noChangeAspect="1"/>
          </p:cNvPicPr>
          <p:nvPr/>
        </p:nvPicPr>
        <p:blipFill>
          <a:blip r:embed="rId3"/>
          <a:stretch>
            <a:fillRect/>
          </a:stretch>
        </p:blipFill>
        <p:spPr>
          <a:xfrm>
            <a:off x="6780212" y="4267200"/>
            <a:ext cx="4596322" cy="1343212"/>
          </a:xfrm>
          <a:prstGeom prst="rect">
            <a:avLst/>
          </a:prstGeom>
        </p:spPr>
      </p:pic>
      <p:pic>
        <p:nvPicPr>
          <p:cNvPr id="4" name="Picture 3">
            <a:extLst>
              <a:ext uri="{FF2B5EF4-FFF2-40B4-BE49-F238E27FC236}">
                <a16:creationId xmlns:a16="http://schemas.microsoft.com/office/drawing/2014/main" id="{C0F8E8D3-F6C3-1551-B34F-9FD445319C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383014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196867"/>
            <a:ext cx="5715000" cy="763600"/>
          </a:xfrm>
        </p:spPr>
        <p:txBody>
          <a:bodyPr/>
          <a:lstStyle/>
          <a:p>
            <a:r>
              <a:rPr lang="en-US" dirty="0"/>
              <a:t>Creating a .</a:t>
            </a:r>
            <a:r>
              <a:rPr lang="en-US" dirty="0" err="1"/>
              <a:t>gitignore</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370012" y="2133600"/>
            <a:ext cx="10134600" cy="3145733"/>
          </a:xfrm>
          <a:prstGeom prst="rect">
            <a:avLst/>
          </a:prstGeom>
          <a:noFill/>
        </p:spPr>
        <p:txBody>
          <a:bodyPr wrap="square" rtlCol="0">
            <a:spAutoFit/>
          </a:bodyPr>
          <a:lstStyle/>
          <a:p>
            <a:r>
              <a:rPr lang="en-US" sz="2400" b="1" i="0" u="none" strike="noStrike" baseline="0" dirty="0">
                <a:solidFill>
                  <a:srgbClr val="214465"/>
                </a:solidFill>
                <a:latin typeface="Liberation Sans"/>
              </a:rPr>
              <a:t>Ignoring Files in Git</a:t>
            </a:r>
            <a:endParaRPr lang="en-US" sz="1800" b="0" i="0" u="none" strike="noStrike" baseline="0" dirty="0">
              <a:solidFill>
                <a:srgbClr val="214465"/>
              </a:solidFill>
              <a:latin typeface="Liberation Sans"/>
            </a:endParaRPr>
          </a:p>
          <a:p>
            <a:pPr marL="285750" indent="-285750">
              <a:lnSpc>
                <a:spcPct val="200000"/>
              </a:lnSpc>
              <a:buFont typeface="Wingdings" panose="05000000000000000000" pitchFamily="2" charset="2"/>
              <a:buChar char="q"/>
            </a:pPr>
            <a:r>
              <a:rPr lang="en-US" sz="1800" b="0" i="0" u="none" strike="noStrike" baseline="0" dirty="0">
                <a:solidFill>
                  <a:srgbClr val="24292E"/>
                </a:solidFill>
                <a:latin typeface="Liberation Sans"/>
              </a:rPr>
              <a:t>Files and directories that do not need to be tracked by git should be kept in the </a:t>
            </a:r>
            <a:r>
              <a:rPr lang="en-US" sz="1800" b="0" i="0" u="none" strike="noStrike" baseline="0" dirty="0">
                <a:solidFill>
                  <a:srgbClr val="24292E"/>
                </a:solidFill>
                <a:highlight>
                  <a:srgbClr val="FFFF00"/>
                </a:highlight>
                <a:latin typeface="Liberation Sans"/>
              </a:rPr>
              <a:t>.</a:t>
            </a:r>
            <a:r>
              <a:rPr lang="en-US" sz="1800" b="0" i="0" u="none" strike="noStrike" baseline="0" dirty="0" err="1">
                <a:solidFill>
                  <a:srgbClr val="24292E"/>
                </a:solidFill>
                <a:highlight>
                  <a:srgbClr val="FFFF00"/>
                </a:highlight>
                <a:latin typeface="Liberation Sans"/>
              </a:rPr>
              <a:t>gitignore</a:t>
            </a:r>
            <a:r>
              <a:rPr lang="en-US" sz="1800" b="0" i="0" u="none" strike="noStrike" baseline="0" dirty="0">
                <a:solidFill>
                  <a:srgbClr val="24292E"/>
                </a:solidFill>
                <a:highlight>
                  <a:srgbClr val="FFFF00"/>
                </a:highlight>
                <a:latin typeface="Liberation Sans"/>
              </a:rPr>
              <a:t> </a:t>
            </a:r>
            <a:r>
              <a:rPr lang="en-US" sz="1800" b="0" i="0" u="none" strike="noStrike" baseline="0" dirty="0">
                <a:solidFill>
                  <a:srgbClr val="24292E"/>
                </a:solidFill>
                <a:latin typeface="Liberation Sans"/>
              </a:rPr>
              <a:t>  file.</a:t>
            </a:r>
          </a:p>
          <a:p>
            <a:pPr marL="285750" indent="-285750">
              <a:lnSpc>
                <a:spcPct val="200000"/>
              </a:lnSpc>
              <a:buFont typeface="Wingdings" panose="05000000000000000000" pitchFamily="2" charset="2"/>
              <a:buChar char="q"/>
            </a:pPr>
            <a:r>
              <a:rPr lang="en-US" sz="1800" b="0" i="0" u="none" strike="noStrike" baseline="0" dirty="0">
                <a:solidFill>
                  <a:srgbClr val="24292E"/>
                </a:solidFill>
                <a:highlight>
                  <a:srgbClr val="FFFF00"/>
                </a:highlight>
                <a:latin typeface="Liberation Sans"/>
              </a:rPr>
              <a:t>.</a:t>
            </a:r>
            <a:r>
              <a:rPr lang="en-US" sz="1800" b="0" i="0" u="none" strike="noStrike" baseline="0" dirty="0" err="1">
                <a:solidFill>
                  <a:srgbClr val="24292E"/>
                </a:solidFill>
                <a:highlight>
                  <a:srgbClr val="FFFF00"/>
                </a:highlight>
                <a:latin typeface="Liberation Sans"/>
              </a:rPr>
              <a:t>gitignore</a:t>
            </a:r>
            <a:r>
              <a:rPr lang="en-US" sz="1800" b="0" i="0" u="none" strike="noStrike" baseline="0" dirty="0">
                <a:solidFill>
                  <a:srgbClr val="24292E"/>
                </a:solidFill>
                <a:highlight>
                  <a:srgbClr val="FFFF00"/>
                </a:highlight>
                <a:latin typeface="Liberation Sans"/>
              </a:rPr>
              <a:t> </a:t>
            </a:r>
            <a:r>
              <a:rPr lang="en-US" sz="1800" b="0" i="0" u="none" strike="noStrike" baseline="0" dirty="0">
                <a:solidFill>
                  <a:srgbClr val="24292E"/>
                </a:solidFill>
                <a:latin typeface="Liberation Sans"/>
              </a:rPr>
              <a:t> file should be kept at the root of the repository.</a:t>
            </a:r>
          </a:p>
          <a:p>
            <a:pPr marL="285750" indent="-285750">
              <a:lnSpc>
                <a:spcPct val="200000"/>
              </a:lnSpc>
              <a:buFont typeface="Wingdings" panose="05000000000000000000" pitchFamily="2" charset="2"/>
              <a:buChar char="q"/>
            </a:pPr>
            <a:r>
              <a:rPr lang="en-US" sz="1800" b="0" i="0" u="none" strike="noStrike" baseline="0" dirty="0">
                <a:solidFill>
                  <a:srgbClr val="24292E"/>
                </a:solidFill>
                <a:highlight>
                  <a:srgbClr val="FFFF00"/>
                </a:highlight>
                <a:latin typeface="Liberation Sans"/>
              </a:rPr>
              <a:t>.</a:t>
            </a:r>
            <a:r>
              <a:rPr lang="en-US" sz="1800" b="0" i="0" u="none" strike="noStrike" baseline="0" dirty="0" err="1">
                <a:solidFill>
                  <a:srgbClr val="24292E"/>
                </a:solidFill>
                <a:highlight>
                  <a:srgbClr val="FFFF00"/>
                </a:highlight>
                <a:latin typeface="Liberation Sans"/>
              </a:rPr>
              <a:t>gitignore</a:t>
            </a:r>
            <a:r>
              <a:rPr lang="en-US" sz="1800" b="0" i="0" u="none" strike="noStrike" baseline="0" dirty="0">
                <a:solidFill>
                  <a:srgbClr val="24292E"/>
                </a:solidFill>
                <a:highlight>
                  <a:srgbClr val="FFFF00"/>
                </a:highlight>
                <a:latin typeface="Liberation Sans"/>
              </a:rPr>
              <a:t> </a:t>
            </a:r>
            <a:r>
              <a:rPr lang="en-US" sz="1800" b="0" i="0" u="none" strike="noStrike" baseline="0" dirty="0">
                <a:solidFill>
                  <a:srgbClr val="24292E"/>
                </a:solidFill>
                <a:latin typeface="Liberation Sans"/>
              </a:rPr>
              <a:t> file must be committed.</a:t>
            </a:r>
          </a:p>
          <a:p>
            <a:pPr marL="285750" indent="-285750">
              <a:lnSpc>
                <a:spcPct val="200000"/>
              </a:lnSpc>
              <a:buFont typeface="Wingdings" panose="05000000000000000000" pitchFamily="2" charset="2"/>
              <a:buChar char="q"/>
            </a:pPr>
            <a:r>
              <a:rPr lang="en-US" sz="1800" b="0" i="0" u="none" strike="noStrike" baseline="0" dirty="0">
                <a:solidFill>
                  <a:srgbClr val="24292E"/>
                </a:solidFill>
                <a:latin typeface="Liberation Sans"/>
              </a:rPr>
              <a:t>git rm --cached 'filename’ deletes the file from the staging area. If the filename is placed in the </a:t>
            </a:r>
            <a:r>
              <a:rPr lang="en-US" sz="1800" b="0" i="0" u="none" strike="noStrike" baseline="0" dirty="0">
                <a:solidFill>
                  <a:srgbClr val="24292E"/>
                </a:solidFill>
                <a:highlight>
                  <a:srgbClr val="FFFF00"/>
                </a:highlight>
                <a:latin typeface="Liberation Sans"/>
              </a:rPr>
              <a:t>.</a:t>
            </a:r>
            <a:r>
              <a:rPr lang="en-US" sz="1800" b="0" i="0" u="none" strike="noStrike" baseline="0" dirty="0" err="1">
                <a:solidFill>
                  <a:srgbClr val="24292E"/>
                </a:solidFill>
                <a:highlight>
                  <a:srgbClr val="FFFF00"/>
                </a:highlight>
                <a:latin typeface="Liberation Sans"/>
              </a:rPr>
              <a:t>gitignore</a:t>
            </a:r>
            <a:r>
              <a:rPr lang="en-US" sz="1800" b="0" i="0" u="none" strike="noStrike" baseline="0" dirty="0">
                <a:solidFill>
                  <a:srgbClr val="24292E"/>
                </a:solidFill>
                <a:latin typeface="Liberation Sans"/>
              </a:rPr>
              <a:t>  file then the file will be ignored even if it has been committed in the past.</a:t>
            </a:r>
            <a:endParaRPr lang="en-US" dirty="0"/>
          </a:p>
        </p:txBody>
      </p:sp>
      <p:pic>
        <p:nvPicPr>
          <p:cNvPr id="4" name="Picture 3">
            <a:extLst>
              <a:ext uri="{FF2B5EF4-FFF2-40B4-BE49-F238E27FC236}">
                <a16:creationId xmlns:a16="http://schemas.microsoft.com/office/drawing/2014/main" id="{0A88AB91-9F68-3C21-8EBC-FEA77FF1FA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52754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673" y="442060"/>
            <a:ext cx="8287477" cy="763600"/>
          </a:xfrm>
        </p:spPr>
        <p:txBody>
          <a:bodyPr/>
          <a:lstStyle/>
          <a:p>
            <a:r>
              <a:rPr lang="en-US" dirty="0"/>
              <a:t>Text editor for git (nano, vim, vi, notepad)</a:t>
            </a:r>
            <a:endParaRPr lang="en-GB" dirty="0"/>
          </a:p>
        </p:txBody>
      </p:sp>
      <p:sp>
        <p:nvSpPr>
          <p:cNvPr id="3" name="Subtitle 2">
            <a:extLst>
              <a:ext uri="{FF2B5EF4-FFF2-40B4-BE49-F238E27FC236}">
                <a16:creationId xmlns:a16="http://schemas.microsoft.com/office/drawing/2014/main" id="{9D2075BC-7259-8DBB-867C-ECE8E711D764}"/>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id="{0155484F-B651-3435-DC1E-1FF75605ADFC}"/>
              </a:ext>
            </a:extLst>
          </p:cNvPr>
          <p:cNvSpPr txBox="1"/>
          <p:nvPr/>
        </p:nvSpPr>
        <p:spPr>
          <a:xfrm>
            <a:off x="1217612" y="1601000"/>
            <a:ext cx="10134600" cy="1569660"/>
          </a:xfrm>
          <a:prstGeom prst="rect">
            <a:avLst/>
          </a:prstGeom>
          <a:noFill/>
        </p:spPr>
        <p:txBody>
          <a:bodyPr wrap="square" rtlCol="0">
            <a:spAutoFit/>
          </a:bodyPr>
          <a:lstStyle/>
          <a:p>
            <a:r>
              <a:rPr lang="en-US" sz="2400" b="1" dirty="0">
                <a:solidFill>
                  <a:srgbClr val="214465"/>
                </a:solidFill>
                <a:latin typeface="Liberation Sans"/>
              </a:rPr>
              <a:t>NANO: command:- nano &lt;filename&gt;</a:t>
            </a:r>
            <a:endParaRPr lang="en-US" sz="2400" b="0" i="0" u="none" strike="noStrike" baseline="0" dirty="0">
              <a:solidFill>
                <a:srgbClr val="214465"/>
              </a:solidFill>
              <a:latin typeface="Liberation Sans"/>
            </a:endParaRPr>
          </a:p>
          <a:p>
            <a:r>
              <a:rPr lang="en-US" dirty="0"/>
              <a:t>With touch command we create empty files to edit those files we have to use one of above mentioned editor. Nano is one of the editor where we edit files.</a:t>
            </a:r>
          </a:p>
          <a:p>
            <a:r>
              <a:rPr lang="en-US" dirty="0"/>
              <a:t>To save : </a:t>
            </a:r>
            <a:r>
              <a:rPr lang="en-US" dirty="0" err="1"/>
              <a:t>Ctrl+O</a:t>
            </a:r>
            <a:endParaRPr lang="en-US" dirty="0"/>
          </a:p>
          <a:p>
            <a:r>
              <a:rPr lang="en-US" dirty="0"/>
              <a:t>To exit : Ctrl +X</a:t>
            </a:r>
          </a:p>
        </p:txBody>
      </p:sp>
      <p:pic>
        <p:nvPicPr>
          <p:cNvPr id="4" name="Picture 3">
            <a:extLst>
              <a:ext uri="{FF2B5EF4-FFF2-40B4-BE49-F238E27FC236}">
                <a16:creationId xmlns:a16="http://schemas.microsoft.com/office/drawing/2014/main" id="{37318031-BA11-8A17-A6CC-6F7B613C4990}"/>
              </a:ext>
            </a:extLst>
          </p:cNvPr>
          <p:cNvPicPr>
            <a:picLocks noChangeAspect="1"/>
          </p:cNvPicPr>
          <p:nvPr/>
        </p:nvPicPr>
        <p:blipFill>
          <a:blip r:embed="rId2"/>
          <a:stretch>
            <a:fillRect/>
          </a:stretch>
        </p:blipFill>
        <p:spPr>
          <a:xfrm>
            <a:off x="1370012" y="3108800"/>
            <a:ext cx="9601201" cy="3307140"/>
          </a:xfrm>
          <a:prstGeom prst="rect">
            <a:avLst/>
          </a:prstGeom>
        </p:spPr>
      </p:pic>
      <p:pic>
        <p:nvPicPr>
          <p:cNvPr id="5" name="Picture 4">
            <a:extLst>
              <a:ext uri="{FF2B5EF4-FFF2-40B4-BE49-F238E27FC236}">
                <a16:creationId xmlns:a16="http://schemas.microsoft.com/office/drawing/2014/main" id="{1E915E2C-DF5F-27B9-C5A8-26A5F83E7C2C}"/>
              </a:ext>
            </a:extLst>
          </p:cNvPr>
          <p:cNvPicPr>
            <a:picLocks noChangeAspect="1"/>
          </p:cNvPicPr>
          <p:nvPr/>
        </p:nvPicPr>
        <p:blipFill>
          <a:blip r:embed="rId3"/>
          <a:stretch>
            <a:fillRect/>
          </a:stretch>
        </p:blipFill>
        <p:spPr>
          <a:xfrm>
            <a:off x="5855691" y="2362059"/>
            <a:ext cx="5115522" cy="654401"/>
          </a:xfrm>
          <a:prstGeom prst="rect">
            <a:avLst/>
          </a:prstGeom>
        </p:spPr>
      </p:pic>
      <p:pic>
        <p:nvPicPr>
          <p:cNvPr id="7" name="Picture 6">
            <a:extLst>
              <a:ext uri="{FF2B5EF4-FFF2-40B4-BE49-F238E27FC236}">
                <a16:creationId xmlns:a16="http://schemas.microsoft.com/office/drawing/2014/main" id="{D3E12A75-EC34-3419-E1A9-2DBDE13D66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138358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145" y="417860"/>
            <a:ext cx="8287477" cy="763600"/>
          </a:xfrm>
        </p:spPr>
        <p:txBody>
          <a:bodyPr/>
          <a:lstStyle/>
          <a:p>
            <a:r>
              <a:rPr lang="en-US" dirty="0"/>
              <a:t>Text editor for git (nano, vim, vi, notepad)</a:t>
            </a:r>
            <a:endParaRPr lang="en-GB" dirty="0"/>
          </a:p>
        </p:txBody>
      </p:sp>
      <p:sp>
        <p:nvSpPr>
          <p:cNvPr id="9" name="TextBox 8">
            <a:extLst>
              <a:ext uri="{FF2B5EF4-FFF2-40B4-BE49-F238E27FC236}">
                <a16:creationId xmlns:a16="http://schemas.microsoft.com/office/drawing/2014/main" id="{0155484F-B651-3435-DC1E-1FF75605ADFC}"/>
              </a:ext>
            </a:extLst>
          </p:cNvPr>
          <p:cNvSpPr txBox="1"/>
          <p:nvPr/>
        </p:nvSpPr>
        <p:spPr>
          <a:xfrm>
            <a:off x="1293812" y="1286098"/>
            <a:ext cx="10134600" cy="1323439"/>
          </a:xfrm>
          <a:prstGeom prst="rect">
            <a:avLst/>
          </a:prstGeom>
          <a:noFill/>
        </p:spPr>
        <p:txBody>
          <a:bodyPr wrap="square" rtlCol="0">
            <a:spAutoFit/>
          </a:bodyPr>
          <a:lstStyle/>
          <a:p>
            <a:r>
              <a:rPr lang="en-US" sz="2400" b="1" dirty="0">
                <a:solidFill>
                  <a:srgbClr val="214465"/>
                </a:solidFill>
                <a:latin typeface="Liberation Sans"/>
              </a:rPr>
              <a:t>NANO: command:- vim &lt;filename&gt;</a:t>
            </a:r>
            <a:endParaRPr lang="en-US" sz="2400" b="0" i="0" u="none" strike="noStrike" baseline="0" dirty="0">
              <a:solidFill>
                <a:srgbClr val="214465"/>
              </a:solidFill>
              <a:latin typeface="Liberation Sans"/>
            </a:endParaRPr>
          </a:p>
          <a:p>
            <a:r>
              <a:rPr lang="en-US" dirty="0"/>
              <a:t>With touch command we create empty files to edit those files we have to use one of above mentioned editor. Vim/Vi is one of the editor where we edit files.</a:t>
            </a:r>
          </a:p>
          <a:p>
            <a:r>
              <a:rPr lang="en-US" dirty="0"/>
              <a:t>To save and exit : Press Esc key than type ‘:</a:t>
            </a:r>
            <a:r>
              <a:rPr lang="en-US" dirty="0" err="1"/>
              <a:t>wq</a:t>
            </a:r>
            <a:r>
              <a:rPr lang="en-US" dirty="0"/>
              <a:t>’ and </a:t>
            </a:r>
          </a:p>
          <a:p>
            <a:r>
              <a:rPr lang="en-US" dirty="0"/>
              <a:t>				Press enter</a:t>
            </a:r>
          </a:p>
        </p:txBody>
      </p:sp>
      <p:pic>
        <p:nvPicPr>
          <p:cNvPr id="6" name="Picture 5">
            <a:extLst>
              <a:ext uri="{FF2B5EF4-FFF2-40B4-BE49-F238E27FC236}">
                <a16:creationId xmlns:a16="http://schemas.microsoft.com/office/drawing/2014/main" id="{2923A8BC-11B6-065E-4507-50D035A146C1}"/>
              </a:ext>
            </a:extLst>
          </p:cNvPr>
          <p:cNvPicPr>
            <a:picLocks noChangeAspect="1"/>
          </p:cNvPicPr>
          <p:nvPr/>
        </p:nvPicPr>
        <p:blipFill>
          <a:blip r:embed="rId2"/>
          <a:stretch>
            <a:fillRect/>
          </a:stretch>
        </p:blipFill>
        <p:spPr>
          <a:xfrm>
            <a:off x="1335587" y="3239018"/>
            <a:ext cx="10092808" cy="3021610"/>
          </a:xfrm>
          <a:prstGeom prst="rect">
            <a:avLst/>
          </a:prstGeom>
        </p:spPr>
      </p:pic>
      <p:pic>
        <p:nvPicPr>
          <p:cNvPr id="8" name="Picture 7">
            <a:extLst>
              <a:ext uri="{FF2B5EF4-FFF2-40B4-BE49-F238E27FC236}">
                <a16:creationId xmlns:a16="http://schemas.microsoft.com/office/drawing/2014/main" id="{F5921188-4510-11EE-60BF-5C8AF46E7216}"/>
              </a:ext>
            </a:extLst>
          </p:cNvPr>
          <p:cNvPicPr>
            <a:picLocks noChangeAspect="1"/>
          </p:cNvPicPr>
          <p:nvPr/>
        </p:nvPicPr>
        <p:blipFill>
          <a:blip r:embed="rId3"/>
          <a:stretch>
            <a:fillRect/>
          </a:stretch>
        </p:blipFill>
        <p:spPr>
          <a:xfrm>
            <a:off x="6212021" y="2010515"/>
            <a:ext cx="4997913" cy="504086"/>
          </a:xfrm>
          <a:prstGeom prst="rect">
            <a:avLst/>
          </a:prstGeom>
        </p:spPr>
      </p:pic>
      <p:pic>
        <p:nvPicPr>
          <p:cNvPr id="11" name="Picture 10">
            <a:extLst>
              <a:ext uri="{FF2B5EF4-FFF2-40B4-BE49-F238E27FC236}">
                <a16:creationId xmlns:a16="http://schemas.microsoft.com/office/drawing/2014/main" id="{AB429577-2EB6-0051-AB07-60211DD48254}"/>
              </a:ext>
            </a:extLst>
          </p:cNvPr>
          <p:cNvPicPr>
            <a:picLocks noChangeAspect="1"/>
          </p:cNvPicPr>
          <p:nvPr/>
        </p:nvPicPr>
        <p:blipFill>
          <a:blip r:embed="rId4"/>
          <a:stretch>
            <a:fillRect/>
          </a:stretch>
        </p:blipFill>
        <p:spPr>
          <a:xfrm>
            <a:off x="6212021" y="2514600"/>
            <a:ext cx="4997913" cy="457199"/>
          </a:xfrm>
          <a:prstGeom prst="rect">
            <a:avLst/>
          </a:prstGeom>
        </p:spPr>
      </p:pic>
      <p:pic>
        <p:nvPicPr>
          <p:cNvPr id="4" name="Picture 3">
            <a:extLst>
              <a:ext uri="{FF2B5EF4-FFF2-40B4-BE49-F238E27FC236}">
                <a16:creationId xmlns:a16="http://schemas.microsoft.com/office/drawing/2014/main" id="{4C71B2C0-CB24-3FA5-39F6-8F5DEBFC95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12" y="0"/>
            <a:ext cx="1020637" cy="1020637"/>
          </a:xfrm>
          <a:prstGeom prst="rect">
            <a:avLst/>
          </a:prstGeom>
        </p:spPr>
      </p:pic>
    </p:spTree>
    <p:extLst>
      <p:ext uri="{BB962C8B-B14F-4D97-AF65-F5344CB8AC3E}">
        <p14:creationId xmlns:p14="http://schemas.microsoft.com/office/powerpoint/2010/main" val="69083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p:txBody>
          <a:bodyPr>
            <a:normAutofit/>
          </a:bodyPr>
          <a:lstStyle/>
          <a:p>
            <a:r>
              <a:rPr lang="en-US" sz="4400" b="1" dirty="0">
                <a:latin typeface="Calibri,Bold"/>
              </a:rPr>
              <a:t>SECTION 1: Introduction</a:t>
            </a:r>
            <a:endParaRPr lang="en-US" sz="4400" dirty="0"/>
          </a:p>
        </p:txBody>
      </p:sp>
    </p:spTree>
    <p:extLst>
      <p:ext uri="{BB962C8B-B14F-4D97-AF65-F5344CB8AC3E}">
        <p14:creationId xmlns:p14="http://schemas.microsoft.com/office/powerpoint/2010/main" val="37277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p:nvPr>
        </p:nvSpPr>
        <p:spPr>
          <a:xfrm>
            <a:off x="950719" y="1066801"/>
            <a:ext cx="5783294" cy="1243200"/>
          </a:xfrm>
        </p:spPr>
        <p:txBody>
          <a:bodyPr>
            <a:normAutofit fontScale="90000"/>
          </a:bodyPr>
          <a:lstStyle/>
          <a:p>
            <a:r>
              <a:rPr lang="en-US" sz="4400" b="1" dirty="0">
                <a:latin typeface="Calibri,Bold"/>
              </a:rPr>
              <a:t>What is a ‘version control system’ ?</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type="subTitle" idx="1"/>
          </p:nvPr>
        </p:nvSpPr>
        <p:spPr>
          <a:xfrm>
            <a:off x="1065212" y="2652833"/>
            <a:ext cx="5783294" cy="1895167"/>
          </a:xfrm>
        </p:spPr>
        <p:txBody>
          <a:bodyPr>
            <a:normAutofit fontScale="92500"/>
          </a:bodyPr>
          <a:lstStyle/>
          <a:p>
            <a:pPr marL="596900" indent="-457200" algn="l">
              <a:buFont typeface="Wingdings" panose="05000000000000000000" pitchFamily="2" charset="2"/>
              <a:buChar char="q"/>
            </a:pPr>
            <a:r>
              <a:rPr lang="en-US" sz="2800" dirty="0">
                <a:solidFill>
                  <a:schemeClr val="bg1">
                    <a:lumMod val="10000"/>
                  </a:schemeClr>
                </a:solidFill>
                <a:latin typeface="Calibri" panose="020F0502020204030204" pitchFamily="34" charset="0"/>
              </a:rPr>
              <a:t>a way to manage files and directories</a:t>
            </a:r>
          </a:p>
          <a:p>
            <a:pPr marL="596900" indent="-457200" algn="l">
              <a:buFont typeface="Wingdings" panose="05000000000000000000" pitchFamily="2" charset="2"/>
              <a:buChar char="q"/>
            </a:pPr>
            <a:r>
              <a:rPr lang="en-US" sz="2800" dirty="0">
                <a:solidFill>
                  <a:schemeClr val="bg1">
                    <a:lumMod val="10000"/>
                  </a:schemeClr>
                </a:solidFill>
                <a:latin typeface="Calibri" panose="020F0502020204030204" pitchFamily="34" charset="0"/>
              </a:rPr>
              <a:t>track changes over time</a:t>
            </a:r>
          </a:p>
          <a:p>
            <a:pPr marL="596900" indent="-457200" algn="l">
              <a:buFont typeface="Wingdings" panose="05000000000000000000" pitchFamily="2" charset="2"/>
              <a:buChar char="q"/>
            </a:pPr>
            <a:r>
              <a:rPr lang="en-US" sz="2800" dirty="0">
                <a:solidFill>
                  <a:schemeClr val="bg1">
                    <a:lumMod val="10000"/>
                  </a:schemeClr>
                </a:solidFill>
                <a:latin typeface="Calibri" panose="020F0502020204030204" pitchFamily="34" charset="0"/>
              </a:rPr>
              <a:t>recall previous versions</a:t>
            </a:r>
          </a:p>
          <a:p>
            <a:pPr marL="596900" indent="-457200" algn="l">
              <a:buFont typeface="Wingdings" panose="05000000000000000000" pitchFamily="2" charset="2"/>
              <a:buChar char="q"/>
            </a:pPr>
            <a:r>
              <a:rPr lang="en-US" sz="2800" dirty="0">
                <a:solidFill>
                  <a:schemeClr val="bg1">
                    <a:lumMod val="10000"/>
                  </a:schemeClr>
                </a:solidFill>
                <a:latin typeface="Calibri" panose="020F0502020204030204" pitchFamily="34" charset="0"/>
              </a:rPr>
              <a:t>‘source control’ is a subset of a VCS.</a:t>
            </a:r>
            <a:endParaRPr lang="en-US" sz="2800" dirty="0">
              <a:solidFill>
                <a:schemeClr val="bg1">
                  <a:lumMod val="10000"/>
                </a:schemeClr>
              </a:solidFill>
            </a:endParaRPr>
          </a:p>
          <a:p>
            <a:endParaRPr lang="en-US" sz="2800" dirty="0"/>
          </a:p>
        </p:txBody>
      </p:sp>
      <p:pic>
        <p:nvPicPr>
          <p:cNvPr id="5" name="Picture 4">
            <a:extLst>
              <a:ext uri="{FF2B5EF4-FFF2-40B4-BE49-F238E27FC236}">
                <a16:creationId xmlns:a16="http://schemas.microsoft.com/office/drawing/2014/main" id="{C3F510BB-2721-96A1-94FE-351F77D02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8" y="304800"/>
            <a:ext cx="1020637" cy="1020637"/>
          </a:xfrm>
          <a:prstGeom prst="rect">
            <a:avLst/>
          </a:prstGeom>
        </p:spPr>
      </p:pic>
    </p:spTree>
    <p:extLst>
      <p:ext uri="{BB962C8B-B14F-4D97-AF65-F5344CB8AC3E}">
        <p14:creationId xmlns:p14="http://schemas.microsoft.com/office/powerpoint/2010/main" val="218209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idx="4294967295"/>
          </p:nvPr>
        </p:nvSpPr>
        <p:spPr>
          <a:xfrm>
            <a:off x="1598612" y="816864"/>
            <a:ext cx="9829800" cy="1066800"/>
          </a:xfrm>
        </p:spPr>
        <p:txBody>
          <a:bodyPr>
            <a:normAutofit/>
          </a:bodyPr>
          <a:lstStyle/>
          <a:p>
            <a:r>
              <a:rPr lang="en-US" sz="4400" b="1" dirty="0">
                <a:latin typeface="Calibri,Bold"/>
              </a:rPr>
              <a:t>What is a ‘version control system’ ?</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idx="4294967295"/>
          </p:nvPr>
        </p:nvSpPr>
        <p:spPr>
          <a:xfrm>
            <a:off x="1598612" y="2070989"/>
            <a:ext cx="9601200" cy="4003675"/>
          </a:xfrm>
        </p:spPr>
        <p:txBody>
          <a:bodyPr>
            <a:normAutofit/>
          </a:bodyPr>
          <a:lstStyle/>
          <a:p>
            <a:pPr marL="0" indent="0" algn="just">
              <a:buNone/>
            </a:pPr>
            <a:r>
              <a:rPr lang="en-US" sz="2400" dirty="0">
                <a:solidFill>
                  <a:schemeClr val="bg1">
                    <a:lumMod val="10000"/>
                  </a:schemeClr>
                </a:solidFill>
                <a:latin typeface="Calibri" panose="020F0502020204030204" pitchFamily="34" charset="0"/>
              </a:rPr>
              <a:t>A version control system (often called a source code control system) does these things:</a:t>
            </a:r>
          </a:p>
          <a:p>
            <a:pPr algn="just">
              <a:buFont typeface="Wingdings" panose="05000000000000000000" pitchFamily="2" charset="2"/>
              <a:buChar char="q"/>
            </a:pPr>
            <a:r>
              <a:rPr lang="en-US" sz="2400" dirty="0">
                <a:solidFill>
                  <a:schemeClr val="bg1">
                    <a:lumMod val="10000"/>
                  </a:schemeClr>
                </a:solidFill>
                <a:latin typeface="Calibri" panose="020F0502020204030204" pitchFamily="34" charset="0"/>
              </a:rPr>
              <a:t>Keeps multiple (older and newer) versions of everything (not just source code)</a:t>
            </a:r>
          </a:p>
          <a:p>
            <a:pPr algn="just">
              <a:buFont typeface="Wingdings" panose="05000000000000000000" pitchFamily="2" charset="2"/>
              <a:buChar char="q"/>
            </a:pPr>
            <a:r>
              <a:rPr lang="en-US" sz="2400" dirty="0">
                <a:solidFill>
                  <a:schemeClr val="bg1">
                    <a:lumMod val="10000"/>
                  </a:schemeClr>
                </a:solidFill>
                <a:latin typeface="Calibri" panose="020F0502020204030204" pitchFamily="34" charset="0"/>
              </a:rPr>
              <a:t>Requests comments regarding every change</a:t>
            </a:r>
          </a:p>
          <a:p>
            <a:pPr algn="just">
              <a:buFont typeface="Wingdings" panose="05000000000000000000" pitchFamily="2" charset="2"/>
              <a:buChar char="q"/>
            </a:pPr>
            <a:r>
              <a:rPr lang="en-US" sz="2400" dirty="0">
                <a:solidFill>
                  <a:schemeClr val="bg1">
                    <a:lumMod val="10000"/>
                  </a:schemeClr>
                </a:solidFill>
                <a:latin typeface="Calibri" panose="020F0502020204030204" pitchFamily="34" charset="0"/>
              </a:rPr>
              <a:t>Allows “check in” and “check out” of files so you know which files someone else is working on</a:t>
            </a:r>
          </a:p>
          <a:p>
            <a:pPr algn="just">
              <a:buFont typeface="Wingdings" panose="05000000000000000000" pitchFamily="2" charset="2"/>
              <a:buChar char="q"/>
            </a:pPr>
            <a:r>
              <a:rPr lang="en-US" sz="2400" dirty="0">
                <a:solidFill>
                  <a:schemeClr val="bg1">
                    <a:lumMod val="10000"/>
                  </a:schemeClr>
                </a:solidFill>
                <a:latin typeface="Calibri" panose="020F0502020204030204" pitchFamily="34" charset="0"/>
              </a:rPr>
              <a:t>Displays differences between versions</a:t>
            </a:r>
            <a:endParaRPr lang="en-US" sz="2400" dirty="0">
              <a:solidFill>
                <a:schemeClr val="bg1">
                  <a:lumMod val="10000"/>
                </a:schemeClr>
              </a:solidFill>
            </a:endParaRPr>
          </a:p>
          <a:p>
            <a:pPr algn="just"/>
            <a:endParaRPr lang="en-US" sz="2400" dirty="0"/>
          </a:p>
        </p:txBody>
      </p:sp>
      <p:pic>
        <p:nvPicPr>
          <p:cNvPr id="5" name="Picture 4">
            <a:extLst>
              <a:ext uri="{FF2B5EF4-FFF2-40B4-BE49-F238E27FC236}">
                <a16:creationId xmlns:a16="http://schemas.microsoft.com/office/drawing/2014/main" id="{DD0C5012-054C-2D12-2B70-8D803BB6C0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6545"/>
            <a:ext cx="1020637" cy="1020637"/>
          </a:xfrm>
          <a:prstGeom prst="rect">
            <a:avLst/>
          </a:prstGeom>
        </p:spPr>
      </p:pic>
    </p:spTree>
    <p:extLst>
      <p:ext uri="{BB962C8B-B14F-4D97-AF65-F5344CB8AC3E}">
        <p14:creationId xmlns:p14="http://schemas.microsoft.com/office/powerpoint/2010/main" val="72561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D1DF-E2B6-192B-BEF6-58FD018610D4}"/>
              </a:ext>
            </a:extLst>
          </p:cNvPr>
          <p:cNvSpPr>
            <a:spLocks noGrp="1"/>
          </p:cNvSpPr>
          <p:nvPr>
            <p:ph type="title" idx="4294967295"/>
          </p:nvPr>
        </p:nvSpPr>
        <p:spPr>
          <a:xfrm>
            <a:off x="2359025" y="762000"/>
            <a:ext cx="9829800" cy="1066800"/>
          </a:xfrm>
        </p:spPr>
        <p:txBody>
          <a:bodyPr>
            <a:normAutofit/>
          </a:bodyPr>
          <a:lstStyle/>
          <a:p>
            <a:r>
              <a:rPr lang="en-US" sz="4400" b="1" dirty="0">
                <a:latin typeface="Calibri,Bold"/>
              </a:rPr>
              <a:t>Why version control system?</a:t>
            </a:r>
            <a:endParaRPr lang="en-US" sz="4400" dirty="0"/>
          </a:p>
        </p:txBody>
      </p:sp>
      <p:sp>
        <p:nvSpPr>
          <p:cNvPr id="3" name="Content Placeholder 2">
            <a:extLst>
              <a:ext uri="{FF2B5EF4-FFF2-40B4-BE49-F238E27FC236}">
                <a16:creationId xmlns:a16="http://schemas.microsoft.com/office/drawing/2014/main" id="{E667AD9B-C4D5-618F-5BE9-F00FA89D2355}"/>
              </a:ext>
            </a:extLst>
          </p:cNvPr>
          <p:cNvSpPr>
            <a:spLocks noGrp="1"/>
          </p:cNvSpPr>
          <p:nvPr>
            <p:ph idx="4294967295"/>
          </p:nvPr>
        </p:nvSpPr>
        <p:spPr>
          <a:xfrm>
            <a:off x="2587625" y="2016125"/>
            <a:ext cx="9601200" cy="4003675"/>
          </a:xfrm>
        </p:spPr>
        <p:txBody>
          <a:bodyPr>
            <a:normAutofit/>
          </a:bodyPr>
          <a:lstStyle/>
          <a:p>
            <a:pPr marL="342900" indent="-342900" algn="just">
              <a:buFont typeface="Wingdings" panose="05000000000000000000" pitchFamily="2" charset="2"/>
              <a:buChar char="q"/>
            </a:pPr>
            <a:r>
              <a:rPr lang="en-US" sz="2400" dirty="0">
                <a:solidFill>
                  <a:schemeClr val="accent2"/>
                </a:solidFill>
                <a:latin typeface="Calibri" panose="020F0502020204030204" pitchFamily="34" charset="0"/>
              </a:rPr>
              <a:t>Scenario 1:</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Your program is working</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 change “just one thing”</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Your program breaks</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 change it back</a:t>
            </a:r>
          </a:p>
          <a:p>
            <a:pPr marL="573087" indent="-342900" algn="just">
              <a:lnSpc>
                <a:spcPct val="100000"/>
              </a:lnSpc>
              <a:buFont typeface="Wingdings" panose="05000000000000000000" pitchFamily="2" charset="2"/>
              <a:buChar char="Ø"/>
            </a:pPr>
            <a:r>
              <a:rPr lang="en-US" sz="2000" dirty="0">
                <a:solidFill>
                  <a:schemeClr val="accent2"/>
                </a:solidFill>
                <a:latin typeface="Calibri" panose="020F0502020204030204" pitchFamily="34" charset="0"/>
              </a:rPr>
              <a:t>Your program is still broken--why?</a:t>
            </a:r>
          </a:p>
          <a:p>
            <a:pPr marL="342900" indent="-342900" algn="just">
              <a:buFont typeface="Wingdings" panose="05000000000000000000" pitchFamily="2" charset="2"/>
              <a:buChar char="q"/>
            </a:pPr>
            <a:r>
              <a:rPr lang="en-US" sz="2400" dirty="0">
                <a:solidFill>
                  <a:schemeClr val="accent2"/>
                </a:solidFill>
                <a:latin typeface="Calibri" panose="020F0502020204030204" pitchFamily="34" charset="0"/>
              </a:rPr>
              <a:t>Has this ever happened to you?</a:t>
            </a:r>
          </a:p>
        </p:txBody>
      </p:sp>
      <p:pic>
        <p:nvPicPr>
          <p:cNvPr id="5" name="Picture 4">
            <a:extLst>
              <a:ext uri="{FF2B5EF4-FFF2-40B4-BE49-F238E27FC236}">
                <a16:creationId xmlns:a16="http://schemas.microsoft.com/office/drawing/2014/main" id="{D825A5FE-3F61-7614-BB8D-3E3507895A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1681"/>
            <a:ext cx="1020637" cy="1020637"/>
          </a:xfrm>
          <a:prstGeom prst="rect">
            <a:avLst/>
          </a:prstGeom>
        </p:spPr>
      </p:pic>
    </p:spTree>
    <p:extLst>
      <p:ext uri="{BB962C8B-B14F-4D97-AF65-F5344CB8AC3E}">
        <p14:creationId xmlns:p14="http://schemas.microsoft.com/office/powerpoint/2010/main" val="18290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omputer Science &amp; Mathematics Major For College: Mathematics by Slidesgo">
  <a:themeElements>
    <a:clrScheme name="Simple Light">
      <a:dk1>
        <a:srgbClr val="FFFFFF"/>
      </a:dk1>
      <a:lt1>
        <a:srgbClr val="F3F3F3"/>
      </a:lt1>
      <a:dk2>
        <a:srgbClr val="666666"/>
      </a:dk2>
      <a:lt2>
        <a:srgbClr val="D149CE"/>
      </a:lt2>
      <a:accent1>
        <a:srgbClr val="43309F"/>
      </a:accent1>
      <a:accent2>
        <a:srgbClr val="000000"/>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Computer Science &amp; Mathematics Major For College_ Mathematics by Slidesgo</Template>
  <TotalTime>1259</TotalTime>
  <Words>3308</Words>
  <Application>Microsoft Office PowerPoint</Application>
  <PresentationFormat>Custom</PresentationFormat>
  <Paragraphs>461</Paragraphs>
  <Slides>56</Slides>
  <Notes>1</Notes>
  <HiddenSlides>1</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56</vt:i4>
      </vt:variant>
    </vt:vector>
  </HeadingPairs>
  <TitlesOfParts>
    <vt:vector size="73" baseType="lpstr">
      <vt:lpstr>Arial</vt:lpstr>
      <vt:lpstr>Bahnschrift Light</vt:lpstr>
      <vt:lpstr>Bebas Neue</vt:lpstr>
      <vt:lpstr>Calibri</vt:lpstr>
      <vt:lpstr>Calibri,Bold</vt:lpstr>
      <vt:lpstr>Century Gothic</vt:lpstr>
      <vt:lpstr>Liberation Sans</vt:lpstr>
      <vt:lpstr>Nunito Light</vt:lpstr>
      <vt:lpstr>Poppins</vt:lpstr>
      <vt:lpstr>Poppins SemiBold</vt:lpstr>
      <vt:lpstr>Proxima Nova</vt:lpstr>
      <vt:lpstr>Proxima Nova Semibold</vt:lpstr>
      <vt:lpstr>PT Sans</vt:lpstr>
      <vt:lpstr>Roboto Condensed Light</vt:lpstr>
      <vt:lpstr>Wingdings</vt:lpstr>
      <vt:lpstr>Computer Science &amp; Mathematics Major For College: Mathematics by Slidesgo</vt:lpstr>
      <vt:lpstr>Slidesgo Final Pages</vt:lpstr>
      <vt:lpstr>GIT &amp; GITHUB WORKSHOP</vt:lpstr>
      <vt:lpstr>PowerPoint Presentation</vt:lpstr>
      <vt:lpstr>PowerPoint Presentation</vt:lpstr>
      <vt:lpstr>PowerPoint Presentation</vt:lpstr>
      <vt:lpstr>PowerPoint Presentation</vt:lpstr>
      <vt:lpstr>SECTION 1: Introduction</vt:lpstr>
      <vt:lpstr>What is a ‘version control system’ ?</vt:lpstr>
      <vt:lpstr>What is a ‘version control system’ ?</vt:lpstr>
      <vt:lpstr>Why version control system?</vt:lpstr>
      <vt:lpstr>Why version control system?</vt:lpstr>
      <vt:lpstr>Why version control system?</vt:lpstr>
      <vt:lpstr>Benefits of version control</vt:lpstr>
      <vt:lpstr>Other version control</vt:lpstr>
      <vt:lpstr>Types of version control system</vt:lpstr>
      <vt:lpstr>What is git?</vt:lpstr>
      <vt:lpstr>Why is it useful?</vt:lpstr>
      <vt:lpstr>Git vs GitHub</vt:lpstr>
      <vt:lpstr>Git vs github</vt:lpstr>
      <vt:lpstr>Installation and setup</vt:lpstr>
      <vt:lpstr>Installation and setup</vt:lpstr>
      <vt:lpstr>SECTION 2: Know Your Terminal</vt:lpstr>
      <vt:lpstr>The Terminal</vt:lpstr>
      <vt:lpstr>The terminal commands</vt:lpstr>
      <vt:lpstr>The terminal commands</vt:lpstr>
      <vt:lpstr>Terminal examples</vt:lpstr>
      <vt:lpstr>Terminal examples</vt:lpstr>
      <vt:lpstr>SECTION 3: Git BASICS</vt:lpstr>
      <vt:lpstr>Repositories</vt:lpstr>
      <vt:lpstr>Repos vs Directories</vt:lpstr>
      <vt:lpstr>Workflow Diagram</vt:lpstr>
      <vt:lpstr>Directory structure</vt:lpstr>
      <vt:lpstr>Workflow Diagram</vt:lpstr>
      <vt:lpstr>Workflow Diagram</vt:lpstr>
      <vt:lpstr>Workflow Diagram</vt:lpstr>
      <vt:lpstr>Installation and setup</vt:lpstr>
      <vt:lpstr>Initializing a new repository</vt:lpstr>
      <vt:lpstr>Initializing a new repository</vt:lpstr>
      <vt:lpstr>Initializing a new repository</vt:lpstr>
      <vt:lpstr>The Git commands for staging area</vt:lpstr>
      <vt:lpstr>Working with Staging area</vt:lpstr>
      <vt:lpstr>Working with Staging area</vt:lpstr>
      <vt:lpstr>The Git commands for committing and checkout</vt:lpstr>
      <vt:lpstr>The Git checkout</vt:lpstr>
      <vt:lpstr>Viewing Commit Logs</vt:lpstr>
      <vt:lpstr>Git Revert</vt:lpstr>
      <vt:lpstr>Steps to revert a Git commit</vt:lpstr>
      <vt:lpstr>Git Reset</vt:lpstr>
      <vt:lpstr>How it works</vt:lpstr>
      <vt:lpstr>git reset b</vt:lpstr>
      <vt:lpstr>Types of Git Reset: --soft</vt:lpstr>
      <vt:lpstr>Types of Git Reset: --mixed</vt:lpstr>
      <vt:lpstr>Types of Git Reset: --hard</vt:lpstr>
      <vt:lpstr>git reset b</vt:lpstr>
      <vt:lpstr>Creating a .gitignore</vt:lpstr>
      <vt:lpstr>Text editor for git (nano, vim, vi, notepad)</vt:lpstr>
      <vt:lpstr>Text editor for git (nano, vim, vi, notepad)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shyam patel</dc:creator>
  <cp:lastModifiedBy>shyam patel</cp:lastModifiedBy>
  <cp:revision>12</cp:revision>
  <dcterms:created xsi:type="dcterms:W3CDTF">2022-09-11T19:24:54Z</dcterms:created>
  <dcterms:modified xsi:type="dcterms:W3CDTF">2022-09-13T18:53:52Z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