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93" r:id="rId8"/>
    <p:sldId id="294" r:id="rId9"/>
  </p:sldIdLst>
  <p:sldSz cx="9144000" cy="5143500" type="screen16x9"/>
  <p:notesSz cx="6858000" cy="9144000"/>
  <p:embeddedFontLst>
    <p:embeddedFont>
      <p:font typeface="Poppins Light" panose="020B0604020202020204" charset="0"/>
      <p:regular r:id="rId11"/>
    </p:embeddedFont>
    <p:embeddedFont>
      <p:font typeface="Poppins" panose="020B0604020202020204" charset="0"/>
      <p:regular r:id="rId12"/>
      <p:bold r:id="rId13"/>
      <p:italic r:id="rId14"/>
      <p:boldItalic r:id="rId15"/>
    </p:embeddedFont>
    <p:embeddedFont>
      <p:font typeface="Poppins SemiBold" panose="020B0604020202020204" charset="0"/>
      <p:regular r:id="rId16"/>
      <p:bold r:id="rId17"/>
      <p:italic r:id="rId18"/>
      <p:boldItalic r:id="rId19"/>
    </p:embeddedFont>
    <p:embeddedFont>
      <p:font typeface="Bebas Neu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C3535-85D3-4ACC-9395-B79DD2846DFB}">
  <a:tblStyle styleId="{332C3535-85D3-4ACC-9395-B79DD2846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0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d4e97ef0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d4e97ef0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da052de2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da052de2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da052de2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da052de2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da052de2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da052de2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221675"/>
            <a:ext cx="4387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2925"/>
            <a:ext cx="11262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2899550"/>
            <a:ext cx="23694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915300" y="1481575"/>
            <a:ext cx="4515600" cy="18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89325" y="-10467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338275" y="1415713"/>
            <a:ext cx="50925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338275" y="2543688"/>
            <a:ext cx="50925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0800000" flipH="1">
            <a:off x="0" y="0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772463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772463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>
            <a:off x="5474937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5474937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733038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1772463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1772463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474937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5474937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1030563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3038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13225" y="1584850"/>
            <a:ext cx="43386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713225" y="2922025"/>
            <a:ext cx="43386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3706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406975" y="-95120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969750" y="3381325"/>
            <a:ext cx="3345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69750" y="1405475"/>
            <a:ext cx="7204500" cy="15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2920258" y="2215720"/>
            <a:ext cx="3303484" cy="1254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GIT &amp; GITHUB</a:t>
            </a:r>
            <a:br>
              <a:rPr lang="en" dirty="0" smtClean="0">
                <a:solidFill>
                  <a:schemeClr val="accent2"/>
                </a:solidFill>
              </a:rPr>
            </a:br>
            <a:r>
              <a:rPr lang="en" dirty="0" smtClean="0">
                <a:solidFill>
                  <a:schemeClr val="lt2"/>
                </a:solidFill>
              </a:rPr>
              <a:t>WORKSHOP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3175653" y="1749899"/>
            <a:ext cx="2792691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KBC IT CLUB PRESENTS</a:t>
            </a:r>
            <a:endParaRPr b="1" dirty="0"/>
          </a:p>
        </p:txBody>
      </p: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707775" y="31653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277407" y="-465194"/>
            <a:ext cx="2538190" cy="2383866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1237923" y="2161649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" y="-178671"/>
            <a:ext cx="1928570" cy="19285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15898" y="2215720"/>
            <a:ext cx="2712203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2637526" y="1640725"/>
            <a:ext cx="350301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 smtClean="0"/>
              <a:t>Github and its uses</a:t>
            </a:r>
            <a:endParaRPr dirty="0"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 idx="4"/>
          </p:nvPr>
        </p:nvSpPr>
        <p:spPr>
          <a:xfrm>
            <a:off x="1887876" y="1640725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title" idx="5"/>
          </p:nvPr>
        </p:nvSpPr>
        <p:spPr>
          <a:xfrm>
            <a:off x="1887876" y="2189624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 idx="6"/>
          </p:nvPr>
        </p:nvSpPr>
        <p:spPr>
          <a:xfrm>
            <a:off x="666731" y="796426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5" name="Google Shape;265;p35"/>
          <p:cNvSpPr txBox="1">
            <a:spLocks noGrp="1"/>
          </p:cNvSpPr>
          <p:nvPr>
            <p:ph type="title" idx="7"/>
          </p:nvPr>
        </p:nvSpPr>
        <p:spPr>
          <a:xfrm>
            <a:off x="2637525" y="2185324"/>
            <a:ext cx="3702474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 smtClean="0"/>
              <a:t>Create Github Account </a:t>
            </a:r>
            <a:endParaRPr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title" idx="9"/>
          </p:nvPr>
        </p:nvSpPr>
        <p:spPr>
          <a:xfrm>
            <a:off x="2637525" y="2729923"/>
            <a:ext cx="350301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 smtClean="0"/>
              <a:t>Create Repositories</a:t>
            </a:r>
            <a:endParaRPr dirty="0"/>
          </a:p>
        </p:txBody>
      </p:sp>
      <p:sp>
        <p:nvSpPr>
          <p:cNvPr id="269" name="Google Shape;269;p35"/>
          <p:cNvSpPr txBox="1">
            <a:spLocks noGrp="1"/>
          </p:cNvSpPr>
          <p:nvPr>
            <p:ph type="title" idx="14"/>
          </p:nvPr>
        </p:nvSpPr>
        <p:spPr>
          <a:xfrm>
            <a:off x="1893532" y="2729924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title" idx="15"/>
          </p:nvPr>
        </p:nvSpPr>
        <p:spPr>
          <a:xfrm>
            <a:off x="1887876" y="3274523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5" name="Google Shape;275;p35"/>
          <p:cNvSpPr/>
          <p:nvPr/>
        </p:nvSpPr>
        <p:spPr>
          <a:xfrm>
            <a:off x="7514650" y="-13406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6586200" y="-5953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67;p35"/>
          <p:cNvSpPr txBox="1">
            <a:spLocks noGrp="1"/>
          </p:cNvSpPr>
          <p:nvPr>
            <p:ph type="title" idx="9"/>
          </p:nvPr>
        </p:nvSpPr>
        <p:spPr>
          <a:xfrm>
            <a:off x="2637526" y="3279506"/>
            <a:ext cx="3636446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 smtClean="0"/>
              <a:t>Download Repositories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703065" y="1093444"/>
            <a:ext cx="43386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GITHUB ?</a:t>
            </a:r>
            <a:endParaRPr dirty="0"/>
          </a:p>
        </p:txBody>
      </p:sp>
      <p:sp>
        <p:nvSpPr>
          <p:cNvPr id="285" name="Google Shape;285;p36"/>
          <p:cNvSpPr/>
          <p:nvPr/>
        </p:nvSpPr>
        <p:spPr>
          <a:xfrm>
            <a:off x="2140912" y="4305849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3520" y="2540862"/>
            <a:ext cx="5154391" cy="1169551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/>
              <a:t>GitHub</a:t>
            </a:r>
            <a:r>
              <a:rPr lang="en-US" sz="2000" dirty="0" smtClean="0"/>
              <a:t> is an online software development platform allowing you to store and work with your repositories 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44056" y="2194399"/>
            <a:ext cx="2712203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60" y="1332113"/>
            <a:ext cx="3621840" cy="2821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21000"/>
              </a:prstClr>
            </a:outerShdw>
          </a:effectLst>
        </p:spPr>
      </p:pic>
      <p:sp>
        <p:nvSpPr>
          <p:cNvPr id="286" name="Google Shape;286;p36"/>
          <p:cNvSpPr/>
          <p:nvPr/>
        </p:nvSpPr>
        <p:spPr>
          <a:xfrm>
            <a:off x="5377911" y="1013363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2823960" y="74718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GitHub’s Uses</a:t>
            </a:r>
            <a:endParaRPr sz="3600" dirty="0"/>
          </a:p>
        </p:txBody>
      </p:sp>
      <p:sp>
        <p:nvSpPr>
          <p:cNvPr id="292" name="Google Shape;292;p37"/>
          <p:cNvSpPr txBox="1">
            <a:spLocks noGrp="1"/>
          </p:cNvSpPr>
          <p:nvPr>
            <p:ph type="subTitle" idx="1"/>
          </p:nvPr>
        </p:nvSpPr>
        <p:spPr>
          <a:xfrm>
            <a:off x="3242066" y="2136475"/>
            <a:ext cx="5302494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oppins Light"/>
              <a:buChar char="●"/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Enhanced collaboration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oppins Light"/>
              <a:buChar char="●"/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Easy file management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oppins Light"/>
              <a:buChar char="●"/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Social networking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oppins Light"/>
              <a:buChar char="●"/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Open source projects</a:t>
            </a: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1822925" y="213647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312685" y="1730825"/>
            <a:ext cx="2712203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1769600" y="1791860"/>
            <a:ext cx="5100650" cy="1381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Creating a GitHub account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title" idx="2"/>
          </p:nvPr>
        </p:nvSpPr>
        <p:spPr>
          <a:xfrm>
            <a:off x="511200" y="902960"/>
            <a:ext cx="11262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-1607075" y="34169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title"/>
          </p:nvPr>
        </p:nvSpPr>
        <p:spPr>
          <a:xfrm>
            <a:off x="1158240" y="1035832"/>
            <a:ext cx="50925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Repositories</a:t>
            </a:r>
            <a:endParaRPr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subTitle" idx="1"/>
          </p:nvPr>
        </p:nvSpPr>
        <p:spPr>
          <a:xfrm>
            <a:off x="1976835" y="2079540"/>
            <a:ext cx="5716915" cy="2147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2400" dirty="0"/>
              <a:t> </a:t>
            </a:r>
            <a:r>
              <a:rPr lang="en-US" sz="2400" b="1" dirty="0"/>
              <a:t>A directory or storage space where your projects can live</a:t>
            </a:r>
            <a:r>
              <a:rPr lang="en-US" sz="2400" dirty="0"/>
              <a:t>. </a:t>
            </a:r>
            <a:r>
              <a:rPr lang="en-US" sz="2400" dirty="0" smtClean="0"/>
              <a:t>You </a:t>
            </a:r>
            <a:r>
              <a:rPr lang="en-US" sz="2400" dirty="0"/>
              <a:t>can keep code files, text files, image files, you name it, inside a repository.</a:t>
            </a:r>
            <a:endParaRPr sz="2400" dirty="0"/>
          </a:p>
        </p:txBody>
      </p:sp>
      <p:sp>
        <p:nvSpPr>
          <p:cNvPr id="316" name="Google Shape;316;p39"/>
          <p:cNvSpPr/>
          <p:nvPr/>
        </p:nvSpPr>
        <p:spPr>
          <a:xfrm>
            <a:off x="7693750" y="-5789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7317125" y="5931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1659517" y="417821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-527650" y="3634125"/>
            <a:ext cx="1042800" cy="1043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303416" y="1892426"/>
            <a:ext cx="2712203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" t="1681" r="4044"/>
          <a:stretch/>
        </p:blipFill>
        <p:spPr>
          <a:xfrm>
            <a:off x="1379503" y="213360"/>
            <a:ext cx="6455703" cy="46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56050" y="1636650"/>
            <a:ext cx="5431900" cy="18702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Custom 10">
      <a:dk1>
        <a:srgbClr val="FFFFFF"/>
      </a:dk1>
      <a:lt1>
        <a:srgbClr val="F3F3F3"/>
      </a:lt1>
      <a:dk2>
        <a:srgbClr val="666666"/>
      </a:dk2>
      <a:lt2>
        <a:srgbClr val="00B0F0"/>
      </a:lt2>
      <a:accent1>
        <a:srgbClr val="0084B4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98</Words>
  <Application>Microsoft Office PowerPoint</Application>
  <PresentationFormat>On-screen Show (16:9)</PresentationFormat>
  <Paragraphs>23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Poppins Light</vt:lpstr>
      <vt:lpstr>Nunito Light</vt:lpstr>
      <vt:lpstr>Poppins</vt:lpstr>
      <vt:lpstr>Poppins SemiBold</vt:lpstr>
      <vt:lpstr>Bebas Neue</vt:lpstr>
      <vt:lpstr>Arial</vt:lpstr>
      <vt:lpstr>Computer Science &amp; Mathematics Major For College: Mathematics by Slidesgo</vt:lpstr>
      <vt:lpstr>GIT &amp; GITHUB WORKSHOP</vt:lpstr>
      <vt:lpstr>Github and its uses</vt:lpstr>
      <vt:lpstr>GITHUB ?</vt:lpstr>
      <vt:lpstr>GitHub’s Uses</vt:lpstr>
      <vt:lpstr>Creating a GitHub account</vt:lpstr>
      <vt:lpstr>Repositories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Mathematics</dc:title>
  <dc:creator>Jayanti Bhandari</dc:creator>
  <cp:lastModifiedBy>Jayanti Bhandari</cp:lastModifiedBy>
  <cp:revision>20</cp:revision>
  <dcterms:modified xsi:type="dcterms:W3CDTF">2022-09-17T11:17:53Z</dcterms:modified>
</cp:coreProperties>
</file>