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8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0000"/>
    <a:srgbClr val="FF8B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13" autoAdjust="0"/>
    <p:restoredTop sz="94660"/>
  </p:normalViewPr>
  <p:slideViewPr>
    <p:cSldViewPr snapToGrid="0">
      <p:cViewPr>
        <p:scale>
          <a:sx n="66" d="100"/>
          <a:sy n="66" d="100"/>
        </p:scale>
        <p:origin x="1752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7DDED-2EA2-C912-2748-CD6749D53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072E8-61B8-6FC6-6E4B-0E4B4F78D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B6413-E5C2-6D5E-9698-56AF7A001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6E27-D46B-492C-B57E-36B563609AD8}" type="datetimeFigureOut">
              <a:rPr lang="en-PH" smtClean="0"/>
              <a:t>26/02/2025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E7AB6-B3C1-2E79-6D96-4AC3617B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D9DBD-1754-CC6E-202E-940CCE4D6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B053-785F-4598-8EF3-C8798CC4DEE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8977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15D52-2745-ACCB-1CB6-1E78AEFF7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64C04-3CB9-C7E7-719C-A63C61526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50FBA-8F00-57A5-37B8-BDC2AC222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6E27-D46B-492C-B57E-36B563609AD8}" type="datetimeFigureOut">
              <a:rPr lang="en-PH" smtClean="0"/>
              <a:t>26/02/2025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D6211-E773-58B4-F3D8-5F225AF6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DFF80-E763-7A63-F088-E56523E8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B053-785F-4598-8EF3-C8798CC4DEE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5045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C2D7A0-1C0D-4DA4-D295-D7123736E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FCC59-321E-B782-71C5-5949CCB76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9D845-C704-7EAF-B498-BC993711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6E27-D46B-492C-B57E-36B563609AD8}" type="datetimeFigureOut">
              <a:rPr lang="en-PH" smtClean="0"/>
              <a:t>26/02/2025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77DED-3230-89C7-CF53-15236F32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34F65-4FF7-093D-DDB4-199585B8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B053-785F-4598-8EF3-C8798CC4DEE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233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CE91-B123-A8E0-2D9D-3229DD92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ED34B-8A66-E8FC-7C34-AF88A5C91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B5BC4-1DAC-933E-E3EC-715D51BC0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6E27-D46B-492C-B57E-36B563609AD8}" type="datetimeFigureOut">
              <a:rPr lang="en-PH" smtClean="0"/>
              <a:t>26/02/2025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CAC1D-2382-3B18-6E0D-D7D4D1919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D417A-BD93-7432-1CC6-CD581A7F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B053-785F-4598-8EF3-C8798CC4DEE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8230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93B10-8AFE-2956-DF1C-19FB8249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FFD56-AC15-B5C5-1DD3-61A800DA3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BD26B-8321-BAE2-28E3-A45DF56EC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6E27-D46B-492C-B57E-36B563609AD8}" type="datetimeFigureOut">
              <a:rPr lang="en-PH" smtClean="0"/>
              <a:t>26/02/2025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674E5-210E-5ABD-50C7-C04A4F2C5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6AADC-3340-45E3-BBBB-B14FA817F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B053-785F-4598-8EF3-C8798CC4DEE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2014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C9F7-9469-3A48-A627-DD25CD1F0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90D2F-E3B7-54A7-F362-1D176601C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05D13-0514-DBFF-7D88-2F46A40F4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57765-2E2C-C2E2-EF16-3F3873A4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6E27-D46B-492C-B57E-36B563609AD8}" type="datetimeFigureOut">
              <a:rPr lang="en-PH" smtClean="0"/>
              <a:t>26/02/2025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416C9-FB2E-E361-4C7E-C1FAC5F82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FBD0D-0CEC-5E19-5C63-9F3317C5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B053-785F-4598-8EF3-C8798CC4DEE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32753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F7547-B710-4A9D-6BC3-939B5C5C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4037A-2084-E2C6-9443-009AD9C4D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F2E3A-F9AD-D35C-4E0B-D3A72F1DB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499E80-7FF2-4C53-E3A1-98DA550ED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4B1B54-97FF-F983-89BE-F8973FD4A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5A550F-1E4E-FC68-4874-F8B83D16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6E27-D46B-492C-B57E-36B563609AD8}" type="datetimeFigureOut">
              <a:rPr lang="en-PH" smtClean="0"/>
              <a:t>26/02/2025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1D6461-8639-F6DA-A635-892191ED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A75E4C-B820-316F-4A30-8C1097E79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B053-785F-4598-8EF3-C8798CC4DEE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51342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078F-93FC-6DC4-0415-61412412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3A404-9B61-C138-A723-DD7998CC3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6E27-D46B-492C-B57E-36B563609AD8}" type="datetimeFigureOut">
              <a:rPr lang="en-PH" smtClean="0"/>
              <a:t>26/02/2025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1314C-9609-B0F8-E392-A881EE145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22E62-350E-AE55-7DA9-6D8BB475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B053-785F-4598-8EF3-C8798CC4DEE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126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F715A-3123-F6BE-1C8E-EEA195A2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6E27-D46B-492C-B57E-36B563609AD8}" type="datetimeFigureOut">
              <a:rPr lang="en-PH" smtClean="0"/>
              <a:t>26/02/2025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ECF98-A4F5-455E-6FB0-5635F53A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FB8D9-CD86-A770-EE2D-6418233F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B053-785F-4598-8EF3-C8798CC4DEE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6074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2DA4-FC21-E8FA-F9AB-183FA6CA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4C614-0DC7-646B-35BD-713B9439A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6F6D9-4126-75AA-EFA4-2835FC059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6AD6F-CB0A-84A1-37C4-39BA82F8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6E27-D46B-492C-B57E-36B563609AD8}" type="datetimeFigureOut">
              <a:rPr lang="en-PH" smtClean="0"/>
              <a:t>26/02/2025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CA9B3-3796-FF3A-7474-A05B7BCA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E42A0-EEF9-94A0-4F0B-B0026200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B053-785F-4598-8EF3-C8798CC4DEE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158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A7EBC-175A-074B-3946-0C4FDAAD0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4CB3FD-B601-6942-9A8A-3D8554737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E6116-C450-4C0E-F060-EA0252728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59EF3-EC97-3282-F9FA-607D7000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6E27-D46B-492C-B57E-36B563609AD8}" type="datetimeFigureOut">
              <a:rPr lang="en-PH" smtClean="0"/>
              <a:t>26/02/2025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829A1-811B-D219-D861-644E5918A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CB4CA-C208-83FB-7627-8DA16C70C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CB053-785F-4598-8EF3-C8798CC4DEE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509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84F752-853E-6C67-AECD-A08407233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AE7C5-8B1E-C42D-E558-D62C465D8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4EA7F-7B52-AA89-3C42-F9205F500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36E27-D46B-492C-B57E-36B563609AD8}" type="datetimeFigureOut">
              <a:rPr lang="en-PH" smtClean="0"/>
              <a:t>26/02/2025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13032-7F72-1495-B6A1-9B0705B02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618FB-5F73-518F-DBAB-D410B18F2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CB053-785F-4598-8EF3-C8798CC4DEE2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1888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E79BCD0-AD43-190C-74EF-020094129734}"/>
              </a:ext>
            </a:extLst>
          </p:cNvPr>
          <p:cNvSpPr txBox="1"/>
          <p:nvPr/>
        </p:nvSpPr>
        <p:spPr>
          <a:xfrm>
            <a:off x="3162299" y="531395"/>
            <a:ext cx="2734733" cy="95410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400 </a:t>
            </a:r>
          </a:p>
          <a:p>
            <a:pPr algn="ctr"/>
            <a:r>
              <a:rPr lang="en-PH" sz="2800" dirty="0"/>
              <a:t>professor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97D10C-DDB6-16A9-1D82-52B0D99F78E8}"/>
              </a:ext>
            </a:extLst>
          </p:cNvPr>
          <p:cNvSpPr txBox="1"/>
          <p:nvPr/>
        </p:nvSpPr>
        <p:spPr>
          <a:xfrm>
            <a:off x="6134100" y="531393"/>
            <a:ext cx="2645832" cy="95410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400 </a:t>
            </a:r>
          </a:p>
          <a:p>
            <a:pPr algn="ctr"/>
            <a:r>
              <a:rPr lang="en-PH" sz="2800" dirty="0"/>
              <a:t>section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20B63C-504B-0AF0-42B4-019450ED7B24}"/>
              </a:ext>
            </a:extLst>
          </p:cNvPr>
          <p:cNvSpPr txBox="1"/>
          <p:nvPr/>
        </p:nvSpPr>
        <p:spPr>
          <a:xfrm>
            <a:off x="9042401" y="531393"/>
            <a:ext cx="2645832" cy="95410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400 </a:t>
            </a:r>
          </a:p>
          <a:p>
            <a:pPr algn="ctr"/>
            <a:r>
              <a:rPr lang="en-PH" sz="2800" dirty="0"/>
              <a:t>room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A689E3-E123-3972-0859-30DE9A78F09E}"/>
              </a:ext>
            </a:extLst>
          </p:cNvPr>
          <p:cNvSpPr/>
          <p:nvPr/>
        </p:nvSpPr>
        <p:spPr>
          <a:xfrm>
            <a:off x="0" y="0"/>
            <a:ext cx="2734733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18C82D-9EEB-289C-51C9-EA04B8109367}"/>
              </a:ext>
            </a:extLst>
          </p:cNvPr>
          <p:cNvSpPr/>
          <p:nvPr/>
        </p:nvSpPr>
        <p:spPr>
          <a:xfrm>
            <a:off x="0" y="531395"/>
            <a:ext cx="2734733" cy="304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dashboard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3EA45C-22E3-7FD8-C179-64C27D476B17}"/>
              </a:ext>
            </a:extLst>
          </p:cNvPr>
          <p:cNvSpPr/>
          <p:nvPr/>
        </p:nvSpPr>
        <p:spPr>
          <a:xfrm>
            <a:off x="-1" y="910390"/>
            <a:ext cx="2734733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users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3EF399-FBB8-B7A1-AAC9-52F330C71C6C}"/>
              </a:ext>
            </a:extLst>
          </p:cNvPr>
          <p:cNvSpPr/>
          <p:nvPr/>
        </p:nvSpPr>
        <p:spPr>
          <a:xfrm>
            <a:off x="0" y="1333101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college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6DD8A4-B499-DC6D-54F8-2CE413E82427}"/>
              </a:ext>
            </a:extLst>
          </p:cNvPr>
          <p:cNvSpPr/>
          <p:nvPr/>
        </p:nvSpPr>
        <p:spPr>
          <a:xfrm>
            <a:off x="0" y="1755812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section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A90FB5-C568-E713-8FC9-9BFB38E7B4A8}"/>
              </a:ext>
            </a:extLst>
          </p:cNvPr>
          <p:cNvSpPr/>
          <p:nvPr/>
        </p:nvSpPr>
        <p:spPr>
          <a:xfrm>
            <a:off x="0" y="2662102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Room assignment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04F549-397E-33C3-8A6B-92E835572859}"/>
              </a:ext>
            </a:extLst>
          </p:cNvPr>
          <p:cNvSpPr/>
          <p:nvPr/>
        </p:nvSpPr>
        <p:spPr>
          <a:xfrm>
            <a:off x="0" y="3084813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Generate schedule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376FC5-05D1-D44A-C046-BA7FDFA501BB}"/>
              </a:ext>
            </a:extLst>
          </p:cNvPr>
          <p:cNvSpPr/>
          <p:nvPr/>
        </p:nvSpPr>
        <p:spPr>
          <a:xfrm>
            <a:off x="0" y="3486574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Audit logs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B0158A-41CF-1F71-373D-7F6D9AE3A7D6}"/>
              </a:ext>
            </a:extLst>
          </p:cNvPr>
          <p:cNvSpPr/>
          <p:nvPr/>
        </p:nvSpPr>
        <p:spPr>
          <a:xfrm>
            <a:off x="0" y="2208957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curriculum</a:t>
            </a:r>
          </a:p>
        </p:txBody>
      </p:sp>
    </p:spTree>
    <p:extLst>
      <p:ext uri="{BB962C8B-B14F-4D97-AF65-F5344CB8AC3E}">
        <p14:creationId xmlns:p14="http://schemas.microsoft.com/office/powerpoint/2010/main" val="257523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5F522-B108-683B-EC3B-529B968E0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7207E2B-3550-5DD3-935C-7B42C9A16628}"/>
              </a:ext>
            </a:extLst>
          </p:cNvPr>
          <p:cNvSpPr/>
          <p:nvPr/>
        </p:nvSpPr>
        <p:spPr>
          <a:xfrm>
            <a:off x="0" y="0"/>
            <a:ext cx="2734733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D9FDCD-BBCD-881C-502C-A90390998F19}"/>
              </a:ext>
            </a:extLst>
          </p:cNvPr>
          <p:cNvSpPr/>
          <p:nvPr/>
        </p:nvSpPr>
        <p:spPr>
          <a:xfrm>
            <a:off x="0" y="531395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dashboard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356276-8EC5-D4FF-0965-98DCBEBB1F64}"/>
              </a:ext>
            </a:extLst>
          </p:cNvPr>
          <p:cNvSpPr/>
          <p:nvPr/>
        </p:nvSpPr>
        <p:spPr>
          <a:xfrm>
            <a:off x="-1" y="910390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users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2724CC-55BF-A34C-C907-4AD7D0D11D87}"/>
              </a:ext>
            </a:extLst>
          </p:cNvPr>
          <p:cNvSpPr/>
          <p:nvPr/>
        </p:nvSpPr>
        <p:spPr>
          <a:xfrm>
            <a:off x="0" y="1333101"/>
            <a:ext cx="2734733" cy="304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college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EDA119-7A7A-81CB-A950-744F0A5C2B14}"/>
              </a:ext>
            </a:extLst>
          </p:cNvPr>
          <p:cNvSpPr/>
          <p:nvPr/>
        </p:nvSpPr>
        <p:spPr>
          <a:xfrm>
            <a:off x="0" y="1755812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section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71A7F4-4675-6CC6-61C9-970D3474EE20}"/>
              </a:ext>
            </a:extLst>
          </p:cNvPr>
          <p:cNvSpPr/>
          <p:nvPr/>
        </p:nvSpPr>
        <p:spPr>
          <a:xfrm>
            <a:off x="0" y="2662102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Room assignment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F9C18C5-D334-FDEE-1CCA-B9A1DFA00F10}"/>
              </a:ext>
            </a:extLst>
          </p:cNvPr>
          <p:cNvSpPr/>
          <p:nvPr/>
        </p:nvSpPr>
        <p:spPr>
          <a:xfrm>
            <a:off x="0" y="3084813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Generate schedule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76BBC19-3135-AE42-18FB-75D3671DD153}"/>
              </a:ext>
            </a:extLst>
          </p:cNvPr>
          <p:cNvSpPr/>
          <p:nvPr/>
        </p:nvSpPr>
        <p:spPr>
          <a:xfrm>
            <a:off x="0" y="3486574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Audit logs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A14983-7F75-E6A7-69BB-571E6413A08D}"/>
              </a:ext>
            </a:extLst>
          </p:cNvPr>
          <p:cNvSpPr/>
          <p:nvPr/>
        </p:nvSpPr>
        <p:spPr>
          <a:xfrm>
            <a:off x="0" y="2208957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curriculum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BF5D56-E31C-8A17-DE33-55D2F77BF31E}"/>
              </a:ext>
            </a:extLst>
          </p:cNvPr>
          <p:cNvSpPr/>
          <p:nvPr/>
        </p:nvSpPr>
        <p:spPr>
          <a:xfrm>
            <a:off x="3104716" y="6294190"/>
            <a:ext cx="7281333" cy="506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600" b="1" dirty="0"/>
              <a:t>NOTE: SAME STYLE SA QLESS NA ALTERNATE COLOR WHITE AND GREEN</a:t>
            </a:r>
          </a:p>
          <a:p>
            <a:r>
              <a:rPr lang="en-PH" sz="1600" b="1" dirty="0"/>
              <a:t>NOTE: PAGINATION DAPAT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1DD590-884B-E60E-753B-4250FF26555C}"/>
              </a:ext>
            </a:extLst>
          </p:cNvPr>
          <p:cNvSpPr txBox="1"/>
          <p:nvPr/>
        </p:nvSpPr>
        <p:spPr>
          <a:xfrm>
            <a:off x="10245935" y="258770"/>
            <a:ext cx="1804004" cy="4001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2000" dirty="0"/>
              <a:t>ADD COLLEGE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DB101D4-96B9-A875-51E3-B9508510B463}"/>
              </a:ext>
            </a:extLst>
          </p:cNvPr>
          <p:cNvGraphicFramePr>
            <a:graphicFrameLocks noGrp="1"/>
          </p:cNvGraphicFramePr>
          <p:nvPr/>
        </p:nvGraphicFramePr>
        <p:xfrm>
          <a:off x="3359638" y="890763"/>
          <a:ext cx="8309847" cy="49977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769949">
                  <a:extLst>
                    <a:ext uri="{9D8B030D-6E8A-4147-A177-3AD203B41FA5}">
                      <a16:colId xmlns:a16="http://schemas.microsoft.com/office/drawing/2014/main" val="3101375353"/>
                    </a:ext>
                  </a:extLst>
                </a:gridCol>
                <a:gridCol w="2769949">
                  <a:extLst>
                    <a:ext uri="{9D8B030D-6E8A-4147-A177-3AD203B41FA5}">
                      <a16:colId xmlns:a16="http://schemas.microsoft.com/office/drawing/2014/main" val="3049885841"/>
                    </a:ext>
                  </a:extLst>
                </a:gridCol>
                <a:gridCol w="2769949">
                  <a:extLst>
                    <a:ext uri="{9D8B030D-6E8A-4147-A177-3AD203B41FA5}">
                      <a16:colId xmlns:a16="http://schemas.microsoft.com/office/drawing/2014/main" val="2110760417"/>
                    </a:ext>
                  </a:extLst>
                </a:gridCol>
              </a:tblGrid>
              <a:tr h="556660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bg1"/>
                          </a:solidFill>
                        </a:rPr>
                        <a:t>Department Name (Program Name)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bg1"/>
                          </a:solidFill>
                        </a:rPr>
                        <a:t>Acronym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bg1"/>
                          </a:solidFill>
                        </a:rPr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945242"/>
                  </a:ext>
                </a:extLst>
              </a:tr>
              <a:tr h="843301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COLLE OF COMPUTING STUDIES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765128"/>
                  </a:ext>
                </a:extLst>
              </a:tr>
              <a:tr h="15961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Bachelor of Science in Information Technology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BSIT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3746559"/>
                  </a:ext>
                </a:extLst>
              </a:tr>
              <a:tr h="346307">
                <a:tc>
                  <a:txBody>
                    <a:bodyPr/>
                    <a:lstStyle/>
                    <a:p>
                      <a:pPr algn="ctr"/>
                      <a:r>
                        <a:rPr lang="en-PH"/>
                        <a:t>Bachelor of Science in Computing Studies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BSCS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3134841"/>
                  </a:ext>
                </a:extLst>
              </a:tr>
              <a:tr h="953999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COLLE OF COMPUTING STUDIES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8465990"/>
                  </a:ext>
                </a:extLst>
              </a:tr>
              <a:tr h="442363">
                <a:tc>
                  <a:txBody>
                    <a:bodyPr/>
                    <a:lstStyle/>
                    <a:p>
                      <a:pPr algn="ctr"/>
                      <a:r>
                        <a:rPr lang="en-PH"/>
                        <a:t>Bachelor of Science in Information Technology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BSIT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915999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PH"/>
                        <a:t>Bachelor of Science in Computing Studies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BSCS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655163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FE6F36F-51C5-61DB-992F-C3E8BCB6B567}"/>
              </a:ext>
            </a:extLst>
          </p:cNvPr>
          <p:cNvSpPr txBox="1"/>
          <p:nvPr/>
        </p:nvSpPr>
        <p:spPr>
          <a:xfrm>
            <a:off x="8989612" y="1559643"/>
            <a:ext cx="1256323" cy="276999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200" dirty="0"/>
              <a:t>EDIT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A14B18-6E79-8CA6-6CBC-6A6372947BBF}"/>
              </a:ext>
            </a:extLst>
          </p:cNvPr>
          <p:cNvSpPr txBox="1"/>
          <p:nvPr/>
        </p:nvSpPr>
        <p:spPr>
          <a:xfrm>
            <a:off x="10329548" y="1559642"/>
            <a:ext cx="1256323" cy="276999"/>
          </a:xfrm>
          <a:prstGeom prst="rect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200" dirty="0"/>
              <a:t>DELETE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DC3538-6AC8-A8D0-AA35-8E3E974A1430}"/>
              </a:ext>
            </a:extLst>
          </p:cNvPr>
          <p:cNvSpPr txBox="1"/>
          <p:nvPr/>
        </p:nvSpPr>
        <p:spPr>
          <a:xfrm>
            <a:off x="8989612" y="1909892"/>
            <a:ext cx="2596259" cy="2616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050" dirty="0"/>
              <a:t>VIEW DETAILS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9608EB-AC2A-5B41-14E4-F9BDA6203570}"/>
              </a:ext>
            </a:extLst>
          </p:cNvPr>
          <p:cNvSpPr txBox="1"/>
          <p:nvPr/>
        </p:nvSpPr>
        <p:spPr>
          <a:xfrm>
            <a:off x="8989612" y="3835034"/>
            <a:ext cx="1256323" cy="276999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200" dirty="0"/>
              <a:t>EDIT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AEDCD-C3C9-F5AF-B4E9-575158A899FF}"/>
              </a:ext>
            </a:extLst>
          </p:cNvPr>
          <p:cNvSpPr txBox="1"/>
          <p:nvPr/>
        </p:nvSpPr>
        <p:spPr>
          <a:xfrm>
            <a:off x="10329548" y="3835033"/>
            <a:ext cx="1256323" cy="276999"/>
          </a:xfrm>
          <a:prstGeom prst="rect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200" dirty="0"/>
              <a:t>DELETE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90796A-F615-B04A-0002-0D3000A3F485}"/>
              </a:ext>
            </a:extLst>
          </p:cNvPr>
          <p:cNvSpPr txBox="1"/>
          <p:nvPr/>
        </p:nvSpPr>
        <p:spPr>
          <a:xfrm>
            <a:off x="8989612" y="4185283"/>
            <a:ext cx="2596259" cy="2616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050" dirty="0"/>
              <a:t>VIEW DETAILS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7C694D6-A83F-5117-DB49-D1D4CD9C1A13}"/>
              </a:ext>
            </a:extLst>
          </p:cNvPr>
          <p:cNvSpPr/>
          <p:nvPr/>
        </p:nvSpPr>
        <p:spPr>
          <a:xfrm>
            <a:off x="5217284" y="458824"/>
            <a:ext cx="3767328" cy="49220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err="1"/>
              <a:t>onm</a:t>
            </a:r>
            <a:endParaRPr lang="en-PH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B798DE5-ABFE-BCFF-5987-D989D62B153D}"/>
              </a:ext>
            </a:extLst>
          </p:cNvPr>
          <p:cNvSpPr/>
          <p:nvPr/>
        </p:nvSpPr>
        <p:spPr>
          <a:xfrm>
            <a:off x="5217284" y="456624"/>
            <a:ext cx="3767328" cy="40011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/>
              <a:t>EDIT COLLEGE AND PROGRAM                   </a:t>
            </a:r>
            <a:r>
              <a:rPr lang="en-PH" sz="16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E793E4-89EF-C3C0-55D9-96AE8F14C4E8}"/>
              </a:ext>
            </a:extLst>
          </p:cNvPr>
          <p:cNvSpPr/>
          <p:nvPr/>
        </p:nvSpPr>
        <p:spPr>
          <a:xfrm>
            <a:off x="5333266" y="1303370"/>
            <a:ext cx="3552948" cy="4001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8051B5-2BF0-9424-17A3-11F0FAC3C93E}"/>
              </a:ext>
            </a:extLst>
          </p:cNvPr>
          <p:cNvSpPr txBox="1"/>
          <p:nvPr/>
        </p:nvSpPr>
        <p:spPr>
          <a:xfrm>
            <a:off x="5285642" y="955765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College Name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6D040C-6F04-8610-878E-D52C52B13E67}"/>
              </a:ext>
            </a:extLst>
          </p:cNvPr>
          <p:cNvSpPr txBox="1"/>
          <p:nvPr/>
        </p:nvSpPr>
        <p:spPr>
          <a:xfrm>
            <a:off x="5285642" y="171939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College Acronym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93AFC9E-2D79-5D57-06DF-DE780874CEEF}"/>
              </a:ext>
            </a:extLst>
          </p:cNvPr>
          <p:cNvSpPr/>
          <p:nvPr/>
        </p:nvSpPr>
        <p:spPr>
          <a:xfrm>
            <a:off x="5333266" y="2041101"/>
            <a:ext cx="3552948" cy="451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F6E13F5-4EF6-241E-DAB8-A9F7767D35D0}"/>
              </a:ext>
            </a:extLst>
          </p:cNvPr>
          <p:cNvSpPr/>
          <p:nvPr/>
        </p:nvSpPr>
        <p:spPr>
          <a:xfrm>
            <a:off x="5324473" y="2759499"/>
            <a:ext cx="1314451" cy="30090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Add program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4EF1EBD-F38F-EE63-7EC3-10F6CC74F523}"/>
              </a:ext>
            </a:extLst>
          </p:cNvPr>
          <p:cNvSpPr/>
          <p:nvPr/>
        </p:nvSpPr>
        <p:spPr>
          <a:xfrm>
            <a:off x="5324473" y="4812468"/>
            <a:ext cx="3552948" cy="45144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SAVE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D91366D-0FF4-4853-0E5D-7698A8B477D2}"/>
              </a:ext>
            </a:extLst>
          </p:cNvPr>
          <p:cNvSpPr/>
          <p:nvPr/>
        </p:nvSpPr>
        <p:spPr>
          <a:xfrm>
            <a:off x="5396905" y="3655961"/>
            <a:ext cx="3410071" cy="2877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Disabled by default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97B8845-CA27-3357-0C65-22F7BE29F38C}"/>
              </a:ext>
            </a:extLst>
          </p:cNvPr>
          <p:cNvSpPr txBox="1"/>
          <p:nvPr/>
        </p:nvSpPr>
        <p:spPr>
          <a:xfrm>
            <a:off x="5317059" y="3288227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/>
              <a:t>Program Name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9EC142-29EC-9F7D-E100-4CB9AF1DD81E}"/>
              </a:ext>
            </a:extLst>
          </p:cNvPr>
          <p:cNvSpPr txBox="1"/>
          <p:nvPr/>
        </p:nvSpPr>
        <p:spPr>
          <a:xfrm>
            <a:off x="5339039" y="3970839"/>
            <a:ext cx="2667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Program Acronym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4D32821-253E-BA17-2E0E-94899EC9C676}"/>
              </a:ext>
            </a:extLst>
          </p:cNvPr>
          <p:cNvSpPr/>
          <p:nvPr/>
        </p:nvSpPr>
        <p:spPr>
          <a:xfrm>
            <a:off x="5396905" y="4256988"/>
            <a:ext cx="3410071" cy="2877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Disabled by default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679C603-8CE2-8C4F-8B47-83449C2639D4}"/>
              </a:ext>
            </a:extLst>
          </p:cNvPr>
          <p:cNvSpPr/>
          <p:nvPr/>
        </p:nvSpPr>
        <p:spPr>
          <a:xfrm>
            <a:off x="5333266" y="3176655"/>
            <a:ext cx="3552948" cy="1518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13F9B40-EEC4-6801-FA82-F3580993BE98}"/>
              </a:ext>
            </a:extLst>
          </p:cNvPr>
          <p:cNvSpPr/>
          <p:nvPr/>
        </p:nvSpPr>
        <p:spPr>
          <a:xfrm>
            <a:off x="8006128" y="3285438"/>
            <a:ext cx="800848" cy="2189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Delete </a:t>
            </a:r>
          </a:p>
        </p:txBody>
      </p:sp>
    </p:spTree>
    <p:extLst>
      <p:ext uri="{BB962C8B-B14F-4D97-AF65-F5344CB8AC3E}">
        <p14:creationId xmlns:p14="http://schemas.microsoft.com/office/powerpoint/2010/main" val="1827217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48E85-28FA-9B90-F6CA-29F2AF0DA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Upload - Free arrows icons">
            <a:extLst>
              <a:ext uri="{FF2B5EF4-FFF2-40B4-BE49-F238E27FC236}">
                <a16:creationId xmlns:a16="http://schemas.microsoft.com/office/drawing/2014/main" id="{9AAE3A20-86CC-DA5E-0FF5-A3DBE5888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142" y="2506310"/>
            <a:ext cx="1106715" cy="110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145F2B-1890-0ADC-7A1A-3E204EEA1B15}"/>
              </a:ext>
            </a:extLst>
          </p:cNvPr>
          <p:cNvSpPr txBox="1"/>
          <p:nvPr/>
        </p:nvSpPr>
        <p:spPr>
          <a:xfrm>
            <a:off x="5776686" y="3613025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Upload a file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E93F09-EF46-55C8-0188-AA03FC0762E9}"/>
              </a:ext>
            </a:extLst>
          </p:cNvPr>
          <p:cNvSpPr/>
          <p:nvPr/>
        </p:nvSpPr>
        <p:spPr>
          <a:xfrm>
            <a:off x="0" y="0"/>
            <a:ext cx="2734733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8BC640-2A34-C6BA-BABB-BF559FDCE53D}"/>
              </a:ext>
            </a:extLst>
          </p:cNvPr>
          <p:cNvSpPr/>
          <p:nvPr/>
        </p:nvSpPr>
        <p:spPr>
          <a:xfrm>
            <a:off x="0" y="531395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dashboard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0CC9E4-58C0-B3CC-3039-DE02A9B9F7D5}"/>
              </a:ext>
            </a:extLst>
          </p:cNvPr>
          <p:cNvSpPr/>
          <p:nvPr/>
        </p:nvSpPr>
        <p:spPr>
          <a:xfrm>
            <a:off x="-1" y="910390"/>
            <a:ext cx="2734733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users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DC7D43-CCE9-70E6-E57E-36FAF7D5464B}"/>
              </a:ext>
            </a:extLst>
          </p:cNvPr>
          <p:cNvSpPr/>
          <p:nvPr/>
        </p:nvSpPr>
        <p:spPr>
          <a:xfrm>
            <a:off x="0" y="1333101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college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C87860-B199-E9CD-6F05-BF87FFFEB832}"/>
              </a:ext>
            </a:extLst>
          </p:cNvPr>
          <p:cNvSpPr/>
          <p:nvPr/>
        </p:nvSpPr>
        <p:spPr>
          <a:xfrm>
            <a:off x="0" y="1755812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section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87C7BE-ABA4-F61E-BAD6-D68887AD0DE5}"/>
              </a:ext>
            </a:extLst>
          </p:cNvPr>
          <p:cNvSpPr/>
          <p:nvPr/>
        </p:nvSpPr>
        <p:spPr>
          <a:xfrm>
            <a:off x="0" y="2662102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Room assignment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4F4954-5C83-A413-E827-97F2F4B4A585}"/>
              </a:ext>
            </a:extLst>
          </p:cNvPr>
          <p:cNvSpPr/>
          <p:nvPr/>
        </p:nvSpPr>
        <p:spPr>
          <a:xfrm>
            <a:off x="0" y="3084813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Generate schedule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84B751-1525-CAEA-8EAF-2DBCCA4B4A8E}"/>
              </a:ext>
            </a:extLst>
          </p:cNvPr>
          <p:cNvSpPr/>
          <p:nvPr/>
        </p:nvSpPr>
        <p:spPr>
          <a:xfrm>
            <a:off x="0" y="3486574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Audit logs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8553FB-B806-21F6-1A38-67735F2E9766}"/>
              </a:ext>
            </a:extLst>
          </p:cNvPr>
          <p:cNvSpPr/>
          <p:nvPr/>
        </p:nvSpPr>
        <p:spPr>
          <a:xfrm>
            <a:off x="0" y="2208957"/>
            <a:ext cx="2734733" cy="304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curriculum</a:t>
            </a:r>
          </a:p>
        </p:txBody>
      </p:sp>
    </p:spTree>
    <p:extLst>
      <p:ext uri="{BB962C8B-B14F-4D97-AF65-F5344CB8AC3E}">
        <p14:creationId xmlns:p14="http://schemas.microsoft.com/office/powerpoint/2010/main" val="1048708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14F13-53B5-6E6C-61E4-E943EAF43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Upload - Free arrows icons">
            <a:extLst>
              <a:ext uri="{FF2B5EF4-FFF2-40B4-BE49-F238E27FC236}">
                <a16:creationId xmlns:a16="http://schemas.microsoft.com/office/drawing/2014/main" id="{4C11BA40-564A-92CE-1C5C-1B57F8A83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6343" y="295347"/>
            <a:ext cx="687614" cy="68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5B5141C-4A87-3C0E-1BA8-C41DDD204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930911"/>
              </p:ext>
            </p:extLst>
          </p:nvPr>
        </p:nvGraphicFramePr>
        <p:xfrm>
          <a:off x="3410792" y="1244632"/>
          <a:ext cx="8128000" cy="516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113853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5078216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54176230"/>
                    </a:ext>
                  </a:extLst>
                </a:gridCol>
                <a:gridCol w="677334">
                  <a:extLst>
                    <a:ext uri="{9D8B030D-6E8A-4147-A177-3AD203B41FA5}">
                      <a16:colId xmlns:a16="http://schemas.microsoft.com/office/drawing/2014/main" val="21361559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927095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8234708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First semester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62610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Course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Course 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Pre/Co-Requisite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882782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Lec</a:t>
                      </a:r>
                      <a:endParaRPr lang="en-PH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929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mat101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Math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56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mat101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Math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191150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PH" b="1" dirty="0">
                          <a:solidFill>
                            <a:schemeClr val="bg1"/>
                          </a:solidFill>
                        </a:rPr>
                        <a:t>Second Semester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806099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Course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Course 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Pre/Co-Requisite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351372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 err="1"/>
                        <a:t>Lec</a:t>
                      </a:r>
                      <a:endParaRPr lang="en-PH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516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mat101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Math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456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mat101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Math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327182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bg1"/>
                          </a:solidFill>
                        </a:rPr>
                        <a:t>Summer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310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75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596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58638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9B3160A-CFC2-36B6-B11F-99B525E72F41}"/>
              </a:ext>
            </a:extLst>
          </p:cNvPr>
          <p:cNvSpPr/>
          <p:nvPr/>
        </p:nvSpPr>
        <p:spPr>
          <a:xfrm>
            <a:off x="3417064" y="508049"/>
            <a:ext cx="2734733" cy="3048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First Year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33A128-F16D-CEE4-15A7-8DA65A9BA44A}"/>
              </a:ext>
            </a:extLst>
          </p:cNvPr>
          <p:cNvSpPr/>
          <p:nvPr/>
        </p:nvSpPr>
        <p:spPr>
          <a:xfrm rot="10800000">
            <a:off x="3410792" y="508050"/>
            <a:ext cx="2734733" cy="3048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^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97CC58-068D-9C43-8F8E-AD4378105C56}"/>
              </a:ext>
            </a:extLst>
          </p:cNvPr>
          <p:cNvSpPr/>
          <p:nvPr/>
        </p:nvSpPr>
        <p:spPr>
          <a:xfrm>
            <a:off x="0" y="0"/>
            <a:ext cx="2734733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3CAF05-3A64-8CDF-1ECA-CD3C170B2B82}"/>
              </a:ext>
            </a:extLst>
          </p:cNvPr>
          <p:cNvSpPr/>
          <p:nvPr/>
        </p:nvSpPr>
        <p:spPr>
          <a:xfrm>
            <a:off x="0" y="531395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dashboard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89F2BC-0207-649D-EE31-94B04F650DC5}"/>
              </a:ext>
            </a:extLst>
          </p:cNvPr>
          <p:cNvSpPr/>
          <p:nvPr/>
        </p:nvSpPr>
        <p:spPr>
          <a:xfrm>
            <a:off x="-1" y="910390"/>
            <a:ext cx="2734733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users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0FECC5-730A-57CF-08E3-D4912816B626}"/>
              </a:ext>
            </a:extLst>
          </p:cNvPr>
          <p:cNvSpPr/>
          <p:nvPr/>
        </p:nvSpPr>
        <p:spPr>
          <a:xfrm>
            <a:off x="0" y="1333101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college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0BF225-05BD-FEE7-A5EA-D76B4A2A471A}"/>
              </a:ext>
            </a:extLst>
          </p:cNvPr>
          <p:cNvSpPr/>
          <p:nvPr/>
        </p:nvSpPr>
        <p:spPr>
          <a:xfrm>
            <a:off x="0" y="1755812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section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EBC1D4-31D0-2173-8F77-32A380C98ED8}"/>
              </a:ext>
            </a:extLst>
          </p:cNvPr>
          <p:cNvSpPr/>
          <p:nvPr/>
        </p:nvSpPr>
        <p:spPr>
          <a:xfrm>
            <a:off x="0" y="2662102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Room assignment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0991F7-361D-9BB7-1FE4-6F1A19EFFFDD}"/>
              </a:ext>
            </a:extLst>
          </p:cNvPr>
          <p:cNvSpPr/>
          <p:nvPr/>
        </p:nvSpPr>
        <p:spPr>
          <a:xfrm>
            <a:off x="0" y="3084813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Generate schedule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8E7042-A0B7-2DF0-1E57-38F1E9BA4ECC}"/>
              </a:ext>
            </a:extLst>
          </p:cNvPr>
          <p:cNvSpPr/>
          <p:nvPr/>
        </p:nvSpPr>
        <p:spPr>
          <a:xfrm>
            <a:off x="0" y="3486574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Audit logs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43CCDF-B56D-BB66-80B7-7D0C2CFFE41D}"/>
              </a:ext>
            </a:extLst>
          </p:cNvPr>
          <p:cNvSpPr/>
          <p:nvPr/>
        </p:nvSpPr>
        <p:spPr>
          <a:xfrm>
            <a:off x="0" y="2208957"/>
            <a:ext cx="2734733" cy="304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curriculum</a:t>
            </a:r>
          </a:p>
        </p:txBody>
      </p:sp>
    </p:spTree>
    <p:extLst>
      <p:ext uri="{BB962C8B-B14F-4D97-AF65-F5344CB8AC3E}">
        <p14:creationId xmlns:p14="http://schemas.microsoft.com/office/powerpoint/2010/main" val="2370277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6B2AE-CEEE-3021-5155-3E6D33A42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8DB4F2-A835-B997-BDCF-B2577465B1FD}"/>
              </a:ext>
            </a:extLst>
          </p:cNvPr>
          <p:cNvSpPr/>
          <p:nvPr/>
        </p:nvSpPr>
        <p:spPr>
          <a:xfrm>
            <a:off x="0" y="0"/>
            <a:ext cx="2734733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2CC028F-AB1F-CE84-DADF-E4455E442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17916"/>
              </p:ext>
            </p:extLst>
          </p:nvPr>
        </p:nvGraphicFramePr>
        <p:xfrm>
          <a:off x="3124199" y="2567935"/>
          <a:ext cx="8763000" cy="1755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3581514053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614778614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755858775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412741646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891235274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3841386417"/>
                    </a:ext>
                  </a:extLst>
                </a:gridCol>
              </a:tblGrid>
              <a:tr h="722220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Full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Specialization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Time Availability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Faculty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173679"/>
                  </a:ext>
                </a:extLst>
              </a:tr>
              <a:tr h="516883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993603"/>
                  </a:ext>
                </a:extLst>
              </a:tr>
              <a:tr h="516883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78706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5A4840A-F5A4-87F8-8621-39A113901667}"/>
              </a:ext>
            </a:extLst>
          </p:cNvPr>
          <p:cNvSpPr/>
          <p:nvPr/>
        </p:nvSpPr>
        <p:spPr>
          <a:xfrm>
            <a:off x="3130471" y="2043651"/>
            <a:ext cx="2734733" cy="3048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Department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92D82D-18B0-689F-0A37-0F3D4B5F70DB}"/>
              </a:ext>
            </a:extLst>
          </p:cNvPr>
          <p:cNvSpPr/>
          <p:nvPr/>
        </p:nvSpPr>
        <p:spPr>
          <a:xfrm rot="10800000">
            <a:off x="3130471" y="2043646"/>
            <a:ext cx="2734733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^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2B8838-BED9-C606-1189-607ED974178F}"/>
              </a:ext>
            </a:extLst>
          </p:cNvPr>
          <p:cNvSpPr/>
          <p:nvPr/>
        </p:nvSpPr>
        <p:spPr>
          <a:xfrm>
            <a:off x="6102272" y="2043651"/>
            <a:ext cx="2734733" cy="3048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Program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D4492C-E33A-6473-0E94-B79291CCCD00}"/>
              </a:ext>
            </a:extLst>
          </p:cNvPr>
          <p:cNvSpPr/>
          <p:nvPr/>
        </p:nvSpPr>
        <p:spPr>
          <a:xfrm rot="10800000">
            <a:off x="6096000" y="2043652"/>
            <a:ext cx="2734733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^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2BA0A0-10B3-12B6-6F94-77004A21E7D8}"/>
              </a:ext>
            </a:extLst>
          </p:cNvPr>
          <p:cNvSpPr/>
          <p:nvPr/>
        </p:nvSpPr>
        <p:spPr>
          <a:xfrm>
            <a:off x="0" y="531395"/>
            <a:ext cx="2734733" cy="304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dashboard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5F83D5-DCC6-B534-768F-4B6613E1283C}"/>
              </a:ext>
            </a:extLst>
          </p:cNvPr>
          <p:cNvSpPr/>
          <p:nvPr/>
        </p:nvSpPr>
        <p:spPr>
          <a:xfrm>
            <a:off x="-1" y="910390"/>
            <a:ext cx="2734733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users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1C1417-14B9-83F8-0CF2-605368044618}"/>
              </a:ext>
            </a:extLst>
          </p:cNvPr>
          <p:cNvSpPr/>
          <p:nvPr/>
        </p:nvSpPr>
        <p:spPr>
          <a:xfrm>
            <a:off x="0" y="1333101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college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77EC0F-CB27-7AB8-A465-F0A5339BA7CD}"/>
              </a:ext>
            </a:extLst>
          </p:cNvPr>
          <p:cNvSpPr/>
          <p:nvPr/>
        </p:nvSpPr>
        <p:spPr>
          <a:xfrm>
            <a:off x="0" y="1755812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section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CA5554-6DCF-FCB8-0EC1-2E8E777233DF}"/>
              </a:ext>
            </a:extLst>
          </p:cNvPr>
          <p:cNvSpPr/>
          <p:nvPr/>
        </p:nvSpPr>
        <p:spPr>
          <a:xfrm>
            <a:off x="0" y="2662102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Room assignment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DB063C-3489-DA2F-7292-0B445CA7F978}"/>
              </a:ext>
            </a:extLst>
          </p:cNvPr>
          <p:cNvSpPr/>
          <p:nvPr/>
        </p:nvSpPr>
        <p:spPr>
          <a:xfrm>
            <a:off x="0" y="3084813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Generate schedule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B09649-7789-C5D1-89BF-4A6F4A94C033}"/>
              </a:ext>
            </a:extLst>
          </p:cNvPr>
          <p:cNvSpPr/>
          <p:nvPr/>
        </p:nvSpPr>
        <p:spPr>
          <a:xfrm>
            <a:off x="0" y="3486574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Audit logs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6D6D28-2ADF-50FD-5D46-093D24820EF2}"/>
              </a:ext>
            </a:extLst>
          </p:cNvPr>
          <p:cNvSpPr/>
          <p:nvPr/>
        </p:nvSpPr>
        <p:spPr>
          <a:xfrm>
            <a:off x="0" y="2208957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curriculum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8BE3D1-2EBA-F7F6-7443-DB40C12D544C}"/>
              </a:ext>
            </a:extLst>
          </p:cNvPr>
          <p:cNvSpPr txBox="1"/>
          <p:nvPr/>
        </p:nvSpPr>
        <p:spPr>
          <a:xfrm>
            <a:off x="3162299" y="531395"/>
            <a:ext cx="2734733" cy="95410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400 </a:t>
            </a:r>
          </a:p>
          <a:p>
            <a:pPr algn="ctr"/>
            <a:r>
              <a:rPr lang="en-PH" sz="2800" dirty="0"/>
              <a:t>professor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10827D-B195-EE0E-63EA-F2F44FC9EE76}"/>
              </a:ext>
            </a:extLst>
          </p:cNvPr>
          <p:cNvSpPr txBox="1"/>
          <p:nvPr/>
        </p:nvSpPr>
        <p:spPr>
          <a:xfrm>
            <a:off x="6134100" y="531393"/>
            <a:ext cx="2645832" cy="95410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400 </a:t>
            </a:r>
          </a:p>
          <a:p>
            <a:pPr algn="ctr"/>
            <a:r>
              <a:rPr lang="en-PH" sz="2800" dirty="0"/>
              <a:t>section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AB7F26-195A-2500-0D94-A914D8A23627}"/>
              </a:ext>
            </a:extLst>
          </p:cNvPr>
          <p:cNvSpPr txBox="1"/>
          <p:nvPr/>
        </p:nvSpPr>
        <p:spPr>
          <a:xfrm>
            <a:off x="9042401" y="531393"/>
            <a:ext cx="2645832" cy="95410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400 </a:t>
            </a:r>
          </a:p>
          <a:p>
            <a:pPr algn="ctr"/>
            <a:r>
              <a:rPr lang="en-PH" sz="2800" dirty="0"/>
              <a:t>room</a:t>
            </a:r>
          </a:p>
        </p:txBody>
      </p:sp>
    </p:spTree>
    <p:extLst>
      <p:ext uri="{BB962C8B-B14F-4D97-AF65-F5344CB8AC3E}">
        <p14:creationId xmlns:p14="http://schemas.microsoft.com/office/powerpoint/2010/main" val="90833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8A566-AB2A-3685-1AF3-E603E1B5E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C157D03-93B1-5013-8F9A-4435798B2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564367"/>
              </p:ext>
            </p:extLst>
          </p:nvPr>
        </p:nvGraphicFramePr>
        <p:xfrm>
          <a:off x="3124198" y="2567935"/>
          <a:ext cx="8636000" cy="2052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000">
                  <a:extLst>
                    <a:ext uri="{9D8B030D-6E8A-4147-A177-3AD203B41FA5}">
                      <a16:colId xmlns:a16="http://schemas.microsoft.com/office/drawing/2014/main" val="3581514053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614778614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755858775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2412741646"/>
                    </a:ext>
                  </a:extLst>
                </a:gridCol>
              </a:tblGrid>
              <a:tr h="575315"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Program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Year and 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/>
                        <a:t>Class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173679"/>
                  </a:ext>
                </a:extLst>
              </a:tr>
              <a:tr h="738504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993603"/>
                  </a:ext>
                </a:extLst>
              </a:tr>
              <a:tr h="738504"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78706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8AD27A9-DAE6-0023-D5CC-196EE974FAE2}"/>
              </a:ext>
            </a:extLst>
          </p:cNvPr>
          <p:cNvSpPr/>
          <p:nvPr/>
        </p:nvSpPr>
        <p:spPr>
          <a:xfrm>
            <a:off x="3130471" y="2043651"/>
            <a:ext cx="2734733" cy="3048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Department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7BFD14-7B1F-AC25-EB27-7A7F34C2EB42}"/>
              </a:ext>
            </a:extLst>
          </p:cNvPr>
          <p:cNvSpPr/>
          <p:nvPr/>
        </p:nvSpPr>
        <p:spPr>
          <a:xfrm rot="10800000">
            <a:off x="3130471" y="2043646"/>
            <a:ext cx="2734733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^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5FF4F0-4B63-7373-6D99-EA9D65EC27A7}"/>
              </a:ext>
            </a:extLst>
          </p:cNvPr>
          <p:cNvSpPr/>
          <p:nvPr/>
        </p:nvSpPr>
        <p:spPr>
          <a:xfrm>
            <a:off x="6102272" y="2043651"/>
            <a:ext cx="2734733" cy="3048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Program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A60DD9-C356-D8CF-7012-AEDFCEF629B1}"/>
              </a:ext>
            </a:extLst>
          </p:cNvPr>
          <p:cNvSpPr/>
          <p:nvPr/>
        </p:nvSpPr>
        <p:spPr>
          <a:xfrm rot="10800000">
            <a:off x="6096000" y="2043652"/>
            <a:ext cx="2734733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^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4651CA-57DF-26E0-507D-E83B2221BE17}"/>
              </a:ext>
            </a:extLst>
          </p:cNvPr>
          <p:cNvSpPr/>
          <p:nvPr/>
        </p:nvSpPr>
        <p:spPr>
          <a:xfrm>
            <a:off x="0" y="0"/>
            <a:ext cx="2734733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B1BA5A-A304-3F65-4BD4-499F31752CA1}"/>
              </a:ext>
            </a:extLst>
          </p:cNvPr>
          <p:cNvSpPr/>
          <p:nvPr/>
        </p:nvSpPr>
        <p:spPr>
          <a:xfrm>
            <a:off x="0" y="531395"/>
            <a:ext cx="2734733" cy="304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dashboard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BEE318-500A-04FA-0290-8E417695EE9C}"/>
              </a:ext>
            </a:extLst>
          </p:cNvPr>
          <p:cNvSpPr/>
          <p:nvPr/>
        </p:nvSpPr>
        <p:spPr>
          <a:xfrm>
            <a:off x="-1" y="910390"/>
            <a:ext cx="2734733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users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4C9033-26DF-D847-5D79-C9F9FF42EC07}"/>
              </a:ext>
            </a:extLst>
          </p:cNvPr>
          <p:cNvSpPr/>
          <p:nvPr/>
        </p:nvSpPr>
        <p:spPr>
          <a:xfrm>
            <a:off x="0" y="1333101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college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BE0897-2D13-E580-E6E0-19E004DFC62D}"/>
              </a:ext>
            </a:extLst>
          </p:cNvPr>
          <p:cNvSpPr/>
          <p:nvPr/>
        </p:nvSpPr>
        <p:spPr>
          <a:xfrm>
            <a:off x="0" y="1755812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section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8CDA519-BBD2-33A0-B09F-BBD3AA114109}"/>
              </a:ext>
            </a:extLst>
          </p:cNvPr>
          <p:cNvSpPr/>
          <p:nvPr/>
        </p:nvSpPr>
        <p:spPr>
          <a:xfrm>
            <a:off x="0" y="2662102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Room assignment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F64845-C627-93B7-E4C4-418B033AB357}"/>
              </a:ext>
            </a:extLst>
          </p:cNvPr>
          <p:cNvSpPr/>
          <p:nvPr/>
        </p:nvSpPr>
        <p:spPr>
          <a:xfrm>
            <a:off x="0" y="3084813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Generate schedule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385A13-6FA9-F04C-FC16-CA13C39A54AA}"/>
              </a:ext>
            </a:extLst>
          </p:cNvPr>
          <p:cNvSpPr/>
          <p:nvPr/>
        </p:nvSpPr>
        <p:spPr>
          <a:xfrm>
            <a:off x="0" y="3486574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Audit logs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2E7A90-57BD-548A-CE49-1AA049F787C6}"/>
              </a:ext>
            </a:extLst>
          </p:cNvPr>
          <p:cNvSpPr/>
          <p:nvPr/>
        </p:nvSpPr>
        <p:spPr>
          <a:xfrm>
            <a:off x="0" y="2208957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curriculum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E37814-1971-E5E2-FF3C-1658CC95C5E7}"/>
              </a:ext>
            </a:extLst>
          </p:cNvPr>
          <p:cNvSpPr txBox="1"/>
          <p:nvPr/>
        </p:nvSpPr>
        <p:spPr>
          <a:xfrm>
            <a:off x="3162299" y="531395"/>
            <a:ext cx="2734733" cy="95410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400 </a:t>
            </a:r>
          </a:p>
          <a:p>
            <a:pPr algn="ctr"/>
            <a:r>
              <a:rPr lang="en-PH" sz="2800" dirty="0"/>
              <a:t>professor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E18C62-7CA5-0FC1-9891-D4836FFC10DC}"/>
              </a:ext>
            </a:extLst>
          </p:cNvPr>
          <p:cNvSpPr txBox="1"/>
          <p:nvPr/>
        </p:nvSpPr>
        <p:spPr>
          <a:xfrm>
            <a:off x="6134100" y="531393"/>
            <a:ext cx="2645832" cy="95410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400 </a:t>
            </a:r>
          </a:p>
          <a:p>
            <a:pPr algn="ctr"/>
            <a:r>
              <a:rPr lang="en-PH" sz="2800" dirty="0"/>
              <a:t>section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4A813B-F1A2-EE91-FC9E-EC73E3C0AF08}"/>
              </a:ext>
            </a:extLst>
          </p:cNvPr>
          <p:cNvSpPr txBox="1"/>
          <p:nvPr/>
        </p:nvSpPr>
        <p:spPr>
          <a:xfrm>
            <a:off x="9042401" y="531393"/>
            <a:ext cx="2645832" cy="95410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400 </a:t>
            </a:r>
          </a:p>
          <a:p>
            <a:pPr algn="ctr"/>
            <a:r>
              <a:rPr lang="en-PH" sz="2800" dirty="0"/>
              <a:t>room</a:t>
            </a:r>
          </a:p>
        </p:txBody>
      </p:sp>
    </p:spTree>
    <p:extLst>
      <p:ext uri="{BB962C8B-B14F-4D97-AF65-F5344CB8AC3E}">
        <p14:creationId xmlns:p14="http://schemas.microsoft.com/office/powerpoint/2010/main" val="4057948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66EFF-B3B7-ACB8-09F2-D8FA7A097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34A25D-F8A5-B187-D07C-E8D6C91EB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562174"/>
              </p:ext>
            </p:extLst>
          </p:nvPr>
        </p:nvGraphicFramePr>
        <p:xfrm>
          <a:off x="3124199" y="1850219"/>
          <a:ext cx="8636000" cy="472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000">
                  <a:extLst>
                    <a:ext uri="{9D8B030D-6E8A-4147-A177-3AD203B41FA5}">
                      <a16:colId xmlns:a16="http://schemas.microsoft.com/office/drawing/2014/main" val="3581514053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614778614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755858775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2412741646"/>
                    </a:ext>
                  </a:extLst>
                </a:gridCol>
              </a:tblGrid>
              <a:tr h="287658">
                <a:tc rowSpan="2">
                  <a:txBody>
                    <a:bodyPr/>
                    <a:lstStyle/>
                    <a:p>
                      <a:pPr algn="ctr"/>
                      <a:r>
                        <a:rPr lang="en-PH" sz="2800" b="1" dirty="0">
                          <a:solidFill>
                            <a:schemeClr val="bg1"/>
                          </a:solidFill>
                        </a:rPr>
                        <a:t>CCS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solidFill>
                            <a:schemeClr val="bg1"/>
                          </a:solidFill>
                        </a:rPr>
                        <a:t>BCH101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400" dirty="0">
                          <a:solidFill>
                            <a:schemeClr val="bg1"/>
                          </a:solidFill>
                        </a:rPr>
                        <a:t>BCH101</a:t>
                      </a:r>
                    </a:p>
                    <a:p>
                      <a:pPr algn="ctr"/>
                      <a:endParaRPr lang="en-PH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400" dirty="0">
                          <a:solidFill>
                            <a:schemeClr val="bg1"/>
                          </a:solidFill>
                        </a:rPr>
                        <a:t>BCH101</a:t>
                      </a:r>
                    </a:p>
                    <a:p>
                      <a:pPr algn="ctr"/>
                      <a:endParaRPr lang="en-PH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173679"/>
                  </a:ext>
                </a:extLst>
              </a:tr>
              <a:tr h="287658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400" dirty="0">
                          <a:solidFill>
                            <a:schemeClr val="bg1"/>
                          </a:solidFill>
                        </a:rPr>
                        <a:t>MAIN101</a:t>
                      </a:r>
                    </a:p>
                    <a:p>
                      <a:pPr algn="ctr"/>
                      <a:endParaRPr lang="en-PH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400" dirty="0">
                          <a:solidFill>
                            <a:schemeClr val="bg1"/>
                          </a:solidFill>
                        </a:rPr>
                        <a:t>MAIN101</a:t>
                      </a:r>
                    </a:p>
                    <a:p>
                      <a:pPr algn="ctr"/>
                      <a:endParaRPr lang="en-PH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400" dirty="0">
                          <a:solidFill>
                            <a:schemeClr val="bg1"/>
                          </a:solidFill>
                        </a:rPr>
                        <a:t>MAIN101</a:t>
                      </a:r>
                    </a:p>
                    <a:p>
                      <a:pPr algn="ctr"/>
                      <a:endParaRPr lang="en-PH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150406"/>
                  </a:ext>
                </a:extLst>
              </a:tr>
              <a:tr h="369252">
                <a:tc rowSpan="2">
                  <a:txBody>
                    <a:bodyPr/>
                    <a:lstStyle/>
                    <a:p>
                      <a:pPr algn="ctr"/>
                      <a:r>
                        <a:rPr lang="en-PH" sz="2800" b="1" dirty="0">
                          <a:solidFill>
                            <a:schemeClr val="bg1"/>
                          </a:solidFill>
                        </a:rPr>
                        <a:t>CAS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solidFill>
                            <a:schemeClr val="bg1"/>
                          </a:solidFill>
                        </a:rPr>
                        <a:t>BCH101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400" dirty="0">
                          <a:solidFill>
                            <a:schemeClr val="bg1"/>
                          </a:solidFill>
                        </a:rPr>
                        <a:t>BCH101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400" dirty="0">
                          <a:solidFill>
                            <a:schemeClr val="bg1"/>
                          </a:solidFill>
                        </a:rPr>
                        <a:t>BCH101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993603"/>
                  </a:ext>
                </a:extLst>
              </a:tr>
              <a:tr h="369252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400" dirty="0">
                          <a:solidFill>
                            <a:schemeClr val="bg1"/>
                          </a:solidFill>
                        </a:rPr>
                        <a:t>MAIN101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400" dirty="0">
                          <a:solidFill>
                            <a:schemeClr val="bg1"/>
                          </a:solidFill>
                        </a:rPr>
                        <a:t>MAIN101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400" dirty="0">
                          <a:solidFill>
                            <a:schemeClr val="bg1"/>
                          </a:solidFill>
                        </a:rPr>
                        <a:t>MAIN101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E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093271"/>
                  </a:ext>
                </a:extLst>
              </a:tr>
              <a:tr h="369252">
                <a:tc rowSpan="2">
                  <a:txBody>
                    <a:bodyPr/>
                    <a:lstStyle/>
                    <a:p>
                      <a:pPr algn="ctr"/>
                      <a:r>
                        <a:rPr lang="en-PH" sz="2800" b="1" dirty="0">
                          <a:solidFill>
                            <a:schemeClr val="bg1"/>
                          </a:solidFill>
                        </a:rPr>
                        <a:t>CHAS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solidFill>
                            <a:schemeClr val="bg1"/>
                          </a:solidFill>
                        </a:rPr>
                        <a:t>BCH101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400" dirty="0">
                          <a:solidFill>
                            <a:schemeClr val="bg1"/>
                          </a:solidFill>
                        </a:rPr>
                        <a:t>BCH101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400" dirty="0">
                          <a:solidFill>
                            <a:schemeClr val="bg1"/>
                          </a:solidFill>
                        </a:rPr>
                        <a:t>BCH101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787061"/>
                  </a:ext>
                </a:extLst>
              </a:tr>
              <a:tr h="369252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400" dirty="0">
                          <a:solidFill>
                            <a:schemeClr val="bg1"/>
                          </a:solidFill>
                        </a:rPr>
                        <a:t>MAIN101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400" dirty="0">
                          <a:solidFill>
                            <a:schemeClr val="bg1"/>
                          </a:solidFill>
                        </a:rPr>
                        <a:t>MAIN101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400" dirty="0">
                          <a:solidFill>
                            <a:schemeClr val="bg1"/>
                          </a:solidFill>
                        </a:rPr>
                        <a:t>MAIN101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265522"/>
                  </a:ext>
                </a:extLst>
              </a:tr>
              <a:tr h="369252">
                <a:tc rowSpan="2">
                  <a:txBody>
                    <a:bodyPr/>
                    <a:lstStyle/>
                    <a:p>
                      <a:pPr algn="ctr"/>
                      <a:r>
                        <a:rPr lang="en-PH" sz="2800" b="1" dirty="0">
                          <a:solidFill>
                            <a:schemeClr val="bg1"/>
                          </a:solidFill>
                        </a:rPr>
                        <a:t>CBAA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solidFill>
                            <a:schemeClr val="bg1"/>
                          </a:solidFill>
                        </a:rPr>
                        <a:t>BCH101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400" dirty="0">
                          <a:solidFill>
                            <a:schemeClr val="bg1"/>
                          </a:solidFill>
                        </a:rPr>
                        <a:t>BCH101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400" dirty="0">
                          <a:solidFill>
                            <a:schemeClr val="bg1"/>
                          </a:solidFill>
                        </a:rPr>
                        <a:t>BCH101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167545"/>
                  </a:ext>
                </a:extLst>
              </a:tr>
              <a:tr h="369252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400" dirty="0">
                          <a:solidFill>
                            <a:schemeClr val="bg1"/>
                          </a:solidFill>
                        </a:rPr>
                        <a:t>MAIN101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400" dirty="0">
                          <a:solidFill>
                            <a:schemeClr val="bg1"/>
                          </a:solidFill>
                        </a:rPr>
                        <a:t>MAIN101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400" dirty="0">
                          <a:solidFill>
                            <a:schemeClr val="bg1"/>
                          </a:solidFill>
                        </a:rPr>
                        <a:t>MAIN101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3030416"/>
                  </a:ext>
                </a:extLst>
              </a:tr>
              <a:tr h="369252">
                <a:tc rowSpan="2">
                  <a:txBody>
                    <a:bodyPr/>
                    <a:lstStyle/>
                    <a:p>
                      <a:pPr algn="ctr"/>
                      <a:r>
                        <a:rPr lang="en-PH" sz="2800" b="1" dirty="0">
                          <a:solidFill>
                            <a:schemeClr val="bg1"/>
                          </a:solidFill>
                        </a:rPr>
                        <a:t>COED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solidFill>
                            <a:schemeClr val="bg1"/>
                          </a:solidFill>
                        </a:rPr>
                        <a:t>BCH101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400" dirty="0">
                          <a:solidFill>
                            <a:schemeClr val="bg1"/>
                          </a:solidFill>
                        </a:rPr>
                        <a:t>BCH101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400" dirty="0">
                          <a:solidFill>
                            <a:schemeClr val="bg1"/>
                          </a:solidFill>
                        </a:rPr>
                        <a:t>BCH101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45130"/>
                  </a:ext>
                </a:extLst>
              </a:tr>
              <a:tr h="369252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400" dirty="0">
                          <a:solidFill>
                            <a:schemeClr val="bg1"/>
                          </a:solidFill>
                        </a:rPr>
                        <a:t>MAIN101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400" dirty="0">
                          <a:solidFill>
                            <a:schemeClr val="bg1"/>
                          </a:solidFill>
                        </a:rPr>
                        <a:t>MAIN101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400" dirty="0">
                          <a:solidFill>
                            <a:schemeClr val="bg1"/>
                          </a:solidFill>
                        </a:rPr>
                        <a:t>MAIN101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684421"/>
                  </a:ext>
                </a:extLst>
              </a:tr>
              <a:tr h="369252">
                <a:tc rowSpan="2">
                  <a:txBody>
                    <a:bodyPr/>
                    <a:lstStyle/>
                    <a:p>
                      <a:pPr algn="ctr"/>
                      <a:r>
                        <a:rPr lang="en-PH" sz="2800" b="1" dirty="0">
                          <a:solidFill>
                            <a:schemeClr val="bg1"/>
                          </a:solidFill>
                        </a:rPr>
                        <a:t>COE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dirty="0">
                          <a:solidFill>
                            <a:schemeClr val="bg1"/>
                          </a:solidFill>
                        </a:rPr>
                        <a:t>BCH101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400" dirty="0">
                          <a:solidFill>
                            <a:schemeClr val="bg1"/>
                          </a:solidFill>
                        </a:rPr>
                        <a:t>BCH101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400" dirty="0">
                          <a:solidFill>
                            <a:schemeClr val="bg1"/>
                          </a:solidFill>
                        </a:rPr>
                        <a:t>BCH101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32556"/>
                  </a:ext>
                </a:extLst>
              </a:tr>
              <a:tr h="369252">
                <a:tc vMerge="1">
                  <a:txBody>
                    <a:bodyPr/>
                    <a:lstStyle/>
                    <a:p>
                      <a:endParaRPr lang="en-P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400" dirty="0">
                          <a:solidFill>
                            <a:schemeClr val="bg1"/>
                          </a:solidFill>
                        </a:rPr>
                        <a:t>MAIN101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400" dirty="0">
                          <a:solidFill>
                            <a:schemeClr val="bg1"/>
                          </a:solidFill>
                        </a:rPr>
                        <a:t>MAIN101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400" dirty="0">
                          <a:solidFill>
                            <a:schemeClr val="bg1"/>
                          </a:solidFill>
                        </a:rPr>
                        <a:t>MAIN101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821306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DCF59315-9A28-EEE3-01E9-06F49B4C024A}"/>
              </a:ext>
            </a:extLst>
          </p:cNvPr>
          <p:cNvSpPr/>
          <p:nvPr/>
        </p:nvSpPr>
        <p:spPr>
          <a:xfrm>
            <a:off x="0" y="0"/>
            <a:ext cx="2734733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75CC40-B816-2E6B-8E8D-E6B24563E5E3}"/>
              </a:ext>
            </a:extLst>
          </p:cNvPr>
          <p:cNvSpPr/>
          <p:nvPr/>
        </p:nvSpPr>
        <p:spPr>
          <a:xfrm>
            <a:off x="0" y="531395"/>
            <a:ext cx="2734733" cy="304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dashboard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883857-AA06-FA6A-61D3-171F1ED6AE9A}"/>
              </a:ext>
            </a:extLst>
          </p:cNvPr>
          <p:cNvSpPr/>
          <p:nvPr/>
        </p:nvSpPr>
        <p:spPr>
          <a:xfrm>
            <a:off x="-1" y="910390"/>
            <a:ext cx="2734733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users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1A8D7B-06E6-0A13-7387-B2FD30B3CF03}"/>
              </a:ext>
            </a:extLst>
          </p:cNvPr>
          <p:cNvSpPr/>
          <p:nvPr/>
        </p:nvSpPr>
        <p:spPr>
          <a:xfrm>
            <a:off x="0" y="1333101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college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15E040-D3A7-C09A-3781-B2F241EEC0A9}"/>
              </a:ext>
            </a:extLst>
          </p:cNvPr>
          <p:cNvSpPr/>
          <p:nvPr/>
        </p:nvSpPr>
        <p:spPr>
          <a:xfrm>
            <a:off x="0" y="1755812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section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A57A05-EF10-3F6D-B081-4DE7496641F7}"/>
              </a:ext>
            </a:extLst>
          </p:cNvPr>
          <p:cNvSpPr/>
          <p:nvPr/>
        </p:nvSpPr>
        <p:spPr>
          <a:xfrm>
            <a:off x="0" y="2662102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Room assignment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E78C192-7526-7F4B-AF20-4B60994E47D4}"/>
              </a:ext>
            </a:extLst>
          </p:cNvPr>
          <p:cNvSpPr/>
          <p:nvPr/>
        </p:nvSpPr>
        <p:spPr>
          <a:xfrm>
            <a:off x="0" y="3084813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Generate schedule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B14514-44B2-85F2-35E1-0A787E2E7BC5}"/>
              </a:ext>
            </a:extLst>
          </p:cNvPr>
          <p:cNvSpPr/>
          <p:nvPr/>
        </p:nvSpPr>
        <p:spPr>
          <a:xfrm>
            <a:off x="0" y="3486574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Audit logs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D28813-7798-6133-DDC6-2273B87BC463}"/>
              </a:ext>
            </a:extLst>
          </p:cNvPr>
          <p:cNvSpPr/>
          <p:nvPr/>
        </p:nvSpPr>
        <p:spPr>
          <a:xfrm>
            <a:off x="0" y="2208957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curriculum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4CD6F-B291-16EF-B374-561B359DF8FE}"/>
              </a:ext>
            </a:extLst>
          </p:cNvPr>
          <p:cNvSpPr txBox="1"/>
          <p:nvPr/>
        </p:nvSpPr>
        <p:spPr>
          <a:xfrm>
            <a:off x="3162299" y="531395"/>
            <a:ext cx="2734733" cy="95410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400 </a:t>
            </a:r>
          </a:p>
          <a:p>
            <a:pPr algn="ctr"/>
            <a:r>
              <a:rPr lang="en-PH" sz="2800" dirty="0"/>
              <a:t>professor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BBEDE6-548D-0FB6-5628-74FA02D430D9}"/>
              </a:ext>
            </a:extLst>
          </p:cNvPr>
          <p:cNvSpPr txBox="1"/>
          <p:nvPr/>
        </p:nvSpPr>
        <p:spPr>
          <a:xfrm>
            <a:off x="6134100" y="531393"/>
            <a:ext cx="2645832" cy="95410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400 </a:t>
            </a:r>
          </a:p>
          <a:p>
            <a:pPr algn="ctr"/>
            <a:r>
              <a:rPr lang="en-PH" sz="2800" dirty="0"/>
              <a:t>section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C341CE-50CC-1F9F-5BB0-867F98D8600C}"/>
              </a:ext>
            </a:extLst>
          </p:cNvPr>
          <p:cNvSpPr txBox="1"/>
          <p:nvPr/>
        </p:nvSpPr>
        <p:spPr>
          <a:xfrm>
            <a:off x="9042401" y="531393"/>
            <a:ext cx="2645832" cy="954107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400 </a:t>
            </a:r>
          </a:p>
          <a:p>
            <a:pPr algn="ctr"/>
            <a:r>
              <a:rPr lang="en-PH" sz="2800" dirty="0"/>
              <a:t>room</a:t>
            </a:r>
          </a:p>
        </p:txBody>
      </p:sp>
    </p:spTree>
    <p:extLst>
      <p:ext uri="{BB962C8B-B14F-4D97-AF65-F5344CB8AC3E}">
        <p14:creationId xmlns:p14="http://schemas.microsoft.com/office/powerpoint/2010/main" val="172416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EE596-6134-8A37-6F9C-0FFFA0E39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1C3978F-63D8-3F85-9555-2BF5B43CD7A8}"/>
              </a:ext>
            </a:extLst>
          </p:cNvPr>
          <p:cNvSpPr/>
          <p:nvPr/>
        </p:nvSpPr>
        <p:spPr>
          <a:xfrm>
            <a:off x="0" y="0"/>
            <a:ext cx="2734733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31D205-8A01-2DCC-16D3-02B155441FBD}"/>
              </a:ext>
            </a:extLst>
          </p:cNvPr>
          <p:cNvSpPr/>
          <p:nvPr/>
        </p:nvSpPr>
        <p:spPr>
          <a:xfrm>
            <a:off x="0" y="531395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dashboard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BC8D12-8C5A-DE67-6607-8F26DADE2EA4}"/>
              </a:ext>
            </a:extLst>
          </p:cNvPr>
          <p:cNvSpPr/>
          <p:nvPr/>
        </p:nvSpPr>
        <p:spPr>
          <a:xfrm>
            <a:off x="-1" y="910390"/>
            <a:ext cx="2734733" cy="304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users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778007-E165-1089-2403-3C8BFC585E64}"/>
              </a:ext>
            </a:extLst>
          </p:cNvPr>
          <p:cNvSpPr/>
          <p:nvPr/>
        </p:nvSpPr>
        <p:spPr>
          <a:xfrm>
            <a:off x="0" y="1333101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college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800082-7154-9A95-C1BE-200A9E61408D}"/>
              </a:ext>
            </a:extLst>
          </p:cNvPr>
          <p:cNvSpPr/>
          <p:nvPr/>
        </p:nvSpPr>
        <p:spPr>
          <a:xfrm>
            <a:off x="0" y="1755812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section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C2ED56-D13C-25C4-C461-03DFDCC7D698}"/>
              </a:ext>
            </a:extLst>
          </p:cNvPr>
          <p:cNvSpPr/>
          <p:nvPr/>
        </p:nvSpPr>
        <p:spPr>
          <a:xfrm>
            <a:off x="0" y="2662102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Room assignment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D6B1D5-F247-D617-69C3-D36BCF39C9E8}"/>
              </a:ext>
            </a:extLst>
          </p:cNvPr>
          <p:cNvSpPr/>
          <p:nvPr/>
        </p:nvSpPr>
        <p:spPr>
          <a:xfrm>
            <a:off x="0" y="3084813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Generate schedule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8E4EF0-1B8E-AD29-38A3-4DA2F6053D93}"/>
              </a:ext>
            </a:extLst>
          </p:cNvPr>
          <p:cNvSpPr/>
          <p:nvPr/>
        </p:nvSpPr>
        <p:spPr>
          <a:xfrm>
            <a:off x="0" y="3486574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Audit logs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9DEBA0-18C6-CDC0-8F3B-62356AE767F3}"/>
              </a:ext>
            </a:extLst>
          </p:cNvPr>
          <p:cNvSpPr/>
          <p:nvPr/>
        </p:nvSpPr>
        <p:spPr>
          <a:xfrm>
            <a:off x="0" y="2208957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curriculum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3FBCDE-6613-57A0-9A8E-B84562C27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716" y="837820"/>
            <a:ext cx="8945223" cy="52774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D1A033-BCF0-0A91-2E60-08FE14B9D519}"/>
              </a:ext>
            </a:extLst>
          </p:cNvPr>
          <p:cNvSpPr/>
          <p:nvPr/>
        </p:nvSpPr>
        <p:spPr>
          <a:xfrm>
            <a:off x="3104716" y="6294190"/>
            <a:ext cx="7281333" cy="506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600" b="1" dirty="0"/>
              <a:t>NOTE: SAME STYLE SA QLESS NA ALTERNATE COLOR WHITE AND GREEN</a:t>
            </a:r>
          </a:p>
          <a:p>
            <a:r>
              <a:rPr lang="en-PH" sz="1600" b="1" dirty="0"/>
              <a:t>NOTE: PAGINATION DAPAT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87F5BD-128D-C1DB-7EA9-0B22B2FAD554}"/>
              </a:ext>
            </a:extLst>
          </p:cNvPr>
          <p:cNvSpPr txBox="1"/>
          <p:nvPr/>
        </p:nvSpPr>
        <p:spPr>
          <a:xfrm>
            <a:off x="10245935" y="258770"/>
            <a:ext cx="1804004" cy="4001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2000" dirty="0"/>
              <a:t>Add user</a:t>
            </a:r>
          </a:p>
        </p:txBody>
      </p:sp>
    </p:spTree>
    <p:extLst>
      <p:ext uri="{BB962C8B-B14F-4D97-AF65-F5344CB8AC3E}">
        <p14:creationId xmlns:p14="http://schemas.microsoft.com/office/powerpoint/2010/main" val="3479573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F618D-A06D-CA43-A3F4-86A82B014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976E5C0-9F77-C5C9-3340-7E28CC16683F}"/>
              </a:ext>
            </a:extLst>
          </p:cNvPr>
          <p:cNvSpPr/>
          <p:nvPr/>
        </p:nvSpPr>
        <p:spPr>
          <a:xfrm>
            <a:off x="0" y="0"/>
            <a:ext cx="2734733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2B5487-1F27-A896-AF86-6043389B6A99}"/>
              </a:ext>
            </a:extLst>
          </p:cNvPr>
          <p:cNvSpPr/>
          <p:nvPr/>
        </p:nvSpPr>
        <p:spPr>
          <a:xfrm>
            <a:off x="0" y="531395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dashboard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3C7999-E1D8-06C6-F55B-6CA2CCE93E82}"/>
              </a:ext>
            </a:extLst>
          </p:cNvPr>
          <p:cNvSpPr/>
          <p:nvPr/>
        </p:nvSpPr>
        <p:spPr>
          <a:xfrm>
            <a:off x="-1" y="910390"/>
            <a:ext cx="2734733" cy="304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users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27D7B1-7B61-423C-0844-10E742C07001}"/>
              </a:ext>
            </a:extLst>
          </p:cNvPr>
          <p:cNvSpPr/>
          <p:nvPr/>
        </p:nvSpPr>
        <p:spPr>
          <a:xfrm>
            <a:off x="0" y="1333101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college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C8D8EC-D2CA-8E83-25E0-719C00F2D450}"/>
              </a:ext>
            </a:extLst>
          </p:cNvPr>
          <p:cNvSpPr/>
          <p:nvPr/>
        </p:nvSpPr>
        <p:spPr>
          <a:xfrm>
            <a:off x="0" y="1755812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section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FF240C-7737-5EC0-3DC1-86FC4296B4B4}"/>
              </a:ext>
            </a:extLst>
          </p:cNvPr>
          <p:cNvSpPr/>
          <p:nvPr/>
        </p:nvSpPr>
        <p:spPr>
          <a:xfrm>
            <a:off x="0" y="2662102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Room assignment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1B9978-294E-A714-AEF6-3848771578D4}"/>
              </a:ext>
            </a:extLst>
          </p:cNvPr>
          <p:cNvSpPr/>
          <p:nvPr/>
        </p:nvSpPr>
        <p:spPr>
          <a:xfrm>
            <a:off x="0" y="3084813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Generate schedule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C89E58-8F02-2BE3-2442-897841F3B97C}"/>
              </a:ext>
            </a:extLst>
          </p:cNvPr>
          <p:cNvSpPr/>
          <p:nvPr/>
        </p:nvSpPr>
        <p:spPr>
          <a:xfrm>
            <a:off x="0" y="3486574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Audit logs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E17CA03-E7A3-9AD8-6D64-5FBF922805EB}"/>
              </a:ext>
            </a:extLst>
          </p:cNvPr>
          <p:cNvSpPr/>
          <p:nvPr/>
        </p:nvSpPr>
        <p:spPr>
          <a:xfrm>
            <a:off x="0" y="2208957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curriculum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EA1D7-6FC2-DDF7-F51B-0D35634D8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716" y="837820"/>
            <a:ext cx="8945223" cy="52774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124C3C-33CF-A91F-1C7A-38EC8BABEF90}"/>
              </a:ext>
            </a:extLst>
          </p:cNvPr>
          <p:cNvSpPr/>
          <p:nvPr/>
        </p:nvSpPr>
        <p:spPr>
          <a:xfrm>
            <a:off x="3104716" y="6294190"/>
            <a:ext cx="7281333" cy="506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600" b="1" dirty="0"/>
              <a:t>NOTE: SAME STYLE PERO IBA LAMAN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61E6CA-D431-5025-15C6-D694580A2E76}"/>
              </a:ext>
            </a:extLst>
          </p:cNvPr>
          <p:cNvSpPr txBox="1"/>
          <p:nvPr/>
        </p:nvSpPr>
        <p:spPr>
          <a:xfrm>
            <a:off x="10245935" y="258770"/>
            <a:ext cx="1804004" cy="4001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2000" dirty="0"/>
              <a:t>Add user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35DAD4-CE28-6779-D42E-05FB68370FF1}"/>
              </a:ext>
            </a:extLst>
          </p:cNvPr>
          <p:cNvSpPr/>
          <p:nvPr/>
        </p:nvSpPr>
        <p:spPr>
          <a:xfrm>
            <a:off x="3383280" y="336800"/>
            <a:ext cx="3767328" cy="5683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01E37E-C33E-ECB3-7EE8-DFD0EBE6B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591" y="777040"/>
            <a:ext cx="2995734" cy="48276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E64059C-36FC-EAAF-9D6A-78EB1BA8DA0D}"/>
              </a:ext>
            </a:extLst>
          </p:cNvPr>
          <p:cNvSpPr/>
          <p:nvPr/>
        </p:nvSpPr>
        <p:spPr>
          <a:xfrm>
            <a:off x="3383280" y="322377"/>
            <a:ext cx="3767328" cy="45466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715123-8291-0CA1-CE46-80D214D29CDF}"/>
              </a:ext>
            </a:extLst>
          </p:cNvPr>
          <p:cNvSpPr/>
          <p:nvPr/>
        </p:nvSpPr>
        <p:spPr>
          <a:xfrm>
            <a:off x="3562350" y="1216190"/>
            <a:ext cx="3445254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63B631-3D3B-C5BE-ACBD-9542525A612E}"/>
              </a:ext>
            </a:extLst>
          </p:cNvPr>
          <p:cNvSpPr txBox="1"/>
          <p:nvPr/>
        </p:nvSpPr>
        <p:spPr>
          <a:xfrm>
            <a:off x="3441323" y="908413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First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D43874-65F3-FCF4-83E7-761353F557D3}"/>
              </a:ext>
            </a:extLst>
          </p:cNvPr>
          <p:cNvSpPr/>
          <p:nvPr/>
        </p:nvSpPr>
        <p:spPr>
          <a:xfrm>
            <a:off x="3562350" y="1854006"/>
            <a:ext cx="3445254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834B89-4C4D-D156-9121-2BC09C35EE59}"/>
              </a:ext>
            </a:extLst>
          </p:cNvPr>
          <p:cNvSpPr txBox="1"/>
          <p:nvPr/>
        </p:nvSpPr>
        <p:spPr>
          <a:xfrm>
            <a:off x="3441323" y="1546229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Middle Name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1E0008-867D-0221-E056-D9F2DC3646B9}"/>
              </a:ext>
            </a:extLst>
          </p:cNvPr>
          <p:cNvSpPr/>
          <p:nvPr/>
        </p:nvSpPr>
        <p:spPr>
          <a:xfrm>
            <a:off x="3562350" y="2491822"/>
            <a:ext cx="3445254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1E43B1-AEA5-396C-84D8-F27B48F6F7F8}"/>
              </a:ext>
            </a:extLst>
          </p:cNvPr>
          <p:cNvSpPr txBox="1"/>
          <p:nvPr/>
        </p:nvSpPr>
        <p:spPr>
          <a:xfrm>
            <a:off x="3441323" y="2184045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Last Name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463B37-16A2-D639-82AC-DCC6DDD3F216}"/>
              </a:ext>
            </a:extLst>
          </p:cNvPr>
          <p:cNvSpPr/>
          <p:nvPr/>
        </p:nvSpPr>
        <p:spPr>
          <a:xfrm>
            <a:off x="3562350" y="3182102"/>
            <a:ext cx="3445254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83C0DC-75BE-F3C4-E394-00A269D94EF8}"/>
              </a:ext>
            </a:extLst>
          </p:cNvPr>
          <p:cNvSpPr txBox="1"/>
          <p:nvPr/>
        </p:nvSpPr>
        <p:spPr>
          <a:xfrm>
            <a:off x="3441323" y="2874325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Faculty Position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3A590A-F274-5213-2418-85D5478E9658}"/>
              </a:ext>
            </a:extLst>
          </p:cNvPr>
          <p:cNvSpPr/>
          <p:nvPr/>
        </p:nvSpPr>
        <p:spPr>
          <a:xfrm>
            <a:off x="3562350" y="3842939"/>
            <a:ext cx="3445254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FD00A8-1968-0455-7E9E-4B35D839A2DD}"/>
              </a:ext>
            </a:extLst>
          </p:cNvPr>
          <p:cNvSpPr txBox="1"/>
          <p:nvPr/>
        </p:nvSpPr>
        <p:spPr>
          <a:xfrm>
            <a:off x="3441323" y="3535162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Email Address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5C6DE1-B97F-5A64-58EE-F28F7A5A8CAF}"/>
              </a:ext>
            </a:extLst>
          </p:cNvPr>
          <p:cNvSpPr/>
          <p:nvPr/>
        </p:nvSpPr>
        <p:spPr>
          <a:xfrm>
            <a:off x="3562350" y="4472988"/>
            <a:ext cx="3445254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8DE445-AA37-4717-8B9A-4BC4649D67B2}"/>
              </a:ext>
            </a:extLst>
          </p:cNvPr>
          <p:cNvSpPr txBox="1"/>
          <p:nvPr/>
        </p:nvSpPr>
        <p:spPr>
          <a:xfrm>
            <a:off x="3441323" y="4165211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Password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7FBDDD-761E-723A-A478-3D07D9433B82}"/>
              </a:ext>
            </a:extLst>
          </p:cNvPr>
          <p:cNvSpPr/>
          <p:nvPr/>
        </p:nvSpPr>
        <p:spPr>
          <a:xfrm>
            <a:off x="3562350" y="5073287"/>
            <a:ext cx="3445254" cy="307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154449-BA77-8574-80ED-0944285CEE84}"/>
              </a:ext>
            </a:extLst>
          </p:cNvPr>
          <p:cNvSpPr txBox="1"/>
          <p:nvPr/>
        </p:nvSpPr>
        <p:spPr>
          <a:xfrm>
            <a:off x="3441323" y="4765510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Department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1DFEDE5-885A-0A0C-A15D-75D588621D42}"/>
              </a:ext>
            </a:extLst>
          </p:cNvPr>
          <p:cNvSpPr/>
          <p:nvPr/>
        </p:nvSpPr>
        <p:spPr>
          <a:xfrm>
            <a:off x="5781675" y="5595878"/>
            <a:ext cx="1207896" cy="30777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confirm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552FAA-9875-32ED-EEBC-10D48E1C0D78}"/>
              </a:ext>
            </a:extLst>
          </p:cNvPr>
          <p:cNvSpPr txBox="1"/>
          <p:nvPr/>
        </p:nvSpPr>
        <p:spPr>
          <a:xfrm>
            <a:off x="4605208" y="385822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solidFill>
                  <a:schemeClr val="bg1"/>
                </a:solidFill>
              </a:rPr>
              <a:t>Create New User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C480C7E-0513-2CB9-3DC5-BA1B8908ABCD}"/>
              </a:ext>
            </a:extLst>
          </p:cNvPr>
          <p:cNvSpPr/>
          <p:nvPr/>
        </p:nvSpPr>
        <p:spPr>
          <a:xfrm rot="10800000">
            <a:off x="4254838" y="3167607"/>
            <a:ext cx="2734733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^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1C9350-28B9-2E23-2404-8465DFD6DC50}"/>
              </a:ext>
            </a:extLst>
          </p:cNvPr>
          <p:cNvSpPr/>
          <p:nvPr/>
        </p:nvSpPr>
        <p:spPr>
          <a:xfrm rot="10800000">
            <a:off x="4187014" y="5031271"/>
            <a:ext cx="2734733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dirty="0"/>
              <a:t>^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A9BABF-0BD1-B8F1-9DBD-0CDFD2D3D2E9}"/>
              </a:ext>
            </a:extLst>
          </p:cNvPr>
          <p:cNvSpPr txBox="1"/>
          <p:nvPr/>
        </p:nvSpPr>
        <p:spPr>
          <a:xfrm>
            <a:off x="3523869" y="3178797"/>
            <a:ext cx="1743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/>
              <a:t>Select Position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203C07-1C4A-86AF-AA23-3C4A08F5EF88}"/>
              </a:ext>
            </a:extLst>
          </p:cNvPr>
          <p:cNvSpPr txBox="1"/>
          <p:nvPr/>
        </p:nvSpPr>
        <p:spPr>
          <a:xfrm>
            <a:off x="3506645" y="5081569"/>
            <a:ext cx="1743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/>
              <a:t>Select Department</a:t>
            </a:r>
          </a:p>
        </p:txBody>
      </p:sp>
    </p:spTree>
    <p:extLst>
      <p:ext uri="{BB962C8B-B14F-4D97-AF65-F5344CB8AC3E}">
        <p14:creationId xmlns:p14="http://schemas.microsoft.com/office/powerpoint/2010/main" val="254128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EA40E-E1E9-27DA-1524-66E77246C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477FB83-F62B-9884-29D7-61C300279919}"/>
              </a:ext>
            </a:extLst>
          </p:cNvPr>
          <p:cNvSpPr/>
          <p:nvPr/>
        </p:nvSpPr>
        <p:spPr>
          <a:xfrm>
            <a:off x="0" y="0"/>
            <a:ext cx="2734733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96F2F0-EA33-BF8D-B39C-9A3F04A35F11}"/>
              </a:ext>
            </a:extLst>
          </p:cNvPr>
          <p:cNvSpPr/>
          <p:nvPr/>
        </p:nvSpPr>
        <p:spPr>
          <a:xfrm>
            <a:off x="0" y="531395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dashboard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F9DD36-1E56-9715-BB45-BEC5AFAB3FCC}"/>
              </a:ext>
            </a:extLst>
          </p:cNvPr>
          <p:cNvSpPr/>
          <p:nvPr/>
        </p:nvSpPr>
        <p:spPr>
          <a:xfrm>
            <a:off x="-1" y="910390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users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A91B20-F3CF-3F7E-7C29-66F1232FB320}"/>
              </a:ext>
            </a:extLst>
          </p:cNvPr>
          <p:cNvSpPr/>
          <p:nvPr/>
        </p:nvSpPr>
        <p:spPr>
          <a:xfrm>
            <a:off x="0" y="1333101"/>
            <a:ext cx="2734733" cy="304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college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7F9932-E521-F54B-BE7E-48DF31D4F44B}"/>
              </a:ext>
            </a:extLst>
          </p:cNvPr>
          <p:cNvSpPr/>
          <p:nvPr/>
        </p:nvSpPr>
        <p:spPr>
          <a:xfrm>
            <a:off x="0" y="1755812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section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E0673C-960D-FCAC-3B6C-1B6182513A43}"/>
              </a:ext>
            </a:extLst>
          </p:cNvPr>
          <p:cNvSpPr/>
          <p:nvPr/>
        </p:nvSpPr>
        <p:spPr>
          <a:xfrm>
            <a:off x="0" y="2662102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Room assignment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4228C8-E7BF-E411-0F8D-C0D42023E05B}"/>
              </a:ext>
            </a:extLst>
          </p:cNvPr>
          <p:cNvSpPr/>
          <p:nvPr/>
        </p:nvSpPr>
        <p:spPr>
          <a:xfrm>
            <a:off x="0" y="3084813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Generate schedule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D9F0193-1361-9C49-CBD4-37F4135CE8C2}"/>
              </a:ext>
            </a:extLst>
          </p:cNvPr>
          <p:cNvSpPr/>
          <p:nvPr/>
        </p:nvSpPr>
        <p:spPr>
          <a:xfrm>
            <a:off x="0" y="3486574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Audit logs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EB4957-7151-32DC-C54D-98B840D30F34}"/>
              </a:ext>
            </a:extLst>
          </p:cNvPr>
          <p:cNvSpPr/>
          <p:nvPr/>
        </p:nvSpPr>
        <p:spPr>
          <a:xfrm>
            <a:off x="0" y="2208957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curriculum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DAB1C8-10E6-E283-98B3-84242A245A76}"/>
              </a:ext>
            </a:extLst>
          </p:cNvPr>
          <p:cNvSpPr/>
          <p:nvPr/>
        </p:nvSpPr>
        <p:spPr>
          <a:xfrm>
            <a:off x="3104716" y="6294190"/>
            <a:ext cx="7281333" cy="506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600" b="1" dirty="0"/>
              <a:t>NOTE: SAME STYLE SA QLESS NA ALTERNATE COLOR WHITE AND GREEN</a:t>
            </a:r>
          </a:p>
          <a:p>
            <a:r>
              <a:rPr lang="en-PH" sz="1600" b="1" dirty="0"/>
              <a:t>NOTE: PAGINATION DAPAT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A7968-C80C-2699-5C78-52A21716BF60}"/>
              </a:ext>
            </a:extLst>
          </p:cNvPr>
          <p:cNvSpPr txBox="1"/>
          <p:nvPr/>
        </p:nvSpPr>
        <p:spPr>
          <a:xfrm>
            <a:off x="10245935" y="258770"/>
            <a:ext cx="1804004" cy="4001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2000" dirty="0"/>
              <a:t>ADD COLLEGE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B9B4884-4992-2C49-C306-DBEDCBC49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473420"/>
              </p:ext>
            </p:extLst>
          </p:nvPr>
        </p:nvGraphicFramePr>
        <p:xfrm>
          <a:off x="3340588" y="910390"/>
          <a:ext cx="8309847" cy="5057561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769949">
                  <a:extLst>
                    <a:ext uri="{9D8B030D-6E8A-4147-A177-3AD203B41FA5}">
                      <a16:colId xmlns:a16="http://schemas.microsoft.com/office/drawing/2014/main" val="3101375353"/>
                    </a:ext>
                  </a:extLst>
                </a:gridCol>
                <a:gridCol w="2769949">
                  <a:extLst>
                    <a:ext uri="{9D8B030D-6E8A-4147-A177-3AD203B41FA5}">
                      <a16:colId xmlns:a16="http://schemas.microsoft.com/office/drawing/2014/main" val="3049885841"/>
                    </a:ext>
                  </a:extLst>
                </a:gridCol>
                <a:gridCol w="2769949">
                  <a:extLst>
                    <a:ext uri="{9D8B030D-6E8A-4147-A177-3AD203B41FA5}">
                      <a16:colId xmlns:a16="http://schemas.microsoft.com/office/drawing/2014/main" val="2110760417"/>
                    </a:ext>
                  </a:extLst>
                </a:gridCol>
              </a:tblGrid>
              <a:tr h="556660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College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College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945242"/>
                  </a:ext>
                </a:extLst>
              </a:tr>
              <a:tr h="843301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COLLE OF COMPUTING STUDIES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765128"/>
                  </a:ext>
                </a:extLst>
              </a:tr>
              <a:tr h="8433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COLLE OF COMPUTING STUDIES</a:t>
                      </a:r>
                    </a:p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CBAA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3746559"/>
                  </a:ext>
                </a:extLst>
              </a:tr>
              <a:tr h="8433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COLLE OF COMPUTING STUDIES</a:t>
                      </a:r>
                    </a:p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3134841"/>
                  </a:ext>
                </a:extLst>
              </a:tr>
              <a:tr h="8433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COLLE OF COMPUTING STUDIES</a:t>
                      </a:r>
                    </a:p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COE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8465990"/>
                  </a:ext>
                </a:extLst>
              </a:tr>
              <a:tr h="8433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COLLE OF COMPUTING STUDIES</a:t>
                      </a:r>
                    </a:p>
                    <a:p>
                      <a:pPr algn="ctr"/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CHAS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915999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CCD30EC-8BBA-D08A-F061-F98BB22E768A}"/>
              </a:ext>
            </a:extLst>
          </p:cNvPr>
          <p:cNvSpPr txBox="1"/>
          <p:nvPr/>
        </p:nvSpPr>
        <p:spPr>
          <a:xfrm>
            <a:off x="8970562" y="1579270"/>
            <a:ext cx="1256323" cy="276999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200" dirty="0"/>
              <a:t>EDIT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99AFCE-19EF-ECA6-579E-C65A58C03225}"/>
              </a:ext>
            </a:extLst>
          </p:cNvPr>
          <p:cNvSpPr txBox="1"/>
          <p:nvPr/>
        </p:nvSpPr>
        <p:spPr>
          <a:xfrm>
            <a:off x="10310498" y="1579269"/>
            <a:ext cx="1256323" cy="276999"/>
          </a:xfrm>
          <a:prstGeom prst="rect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200" dirty="0"/>
              <a:t>DELETE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E891AD-2AFE-9C72-EF39-C17DFB46D303}"/>
              </a:ext>
            </a:extLst>
          </p:cNvPr>
          <p:cNvSpPr txBox="1"/>
          <p:nvPr/>
        </p:nvSpPr>
        <p:spPr>
          <a:xfrm>
            <a:off x="8970562" y="1929519"/>
            <a:ext cx="2596259" cy="2616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050" dirty="0"/>
              <a:t>VIEW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DD85AB-9F97-8E1E-8BD2-2136CA5E0E35}"/>
              </a:ext>
            </a:extLst>
          </p:cNvPr>
          <p:cNvSpPr txBox="1"/>
          <p:nvPr/>
        </p:nvSpPr>
        <p:spPr>
          <a:xfrm>
            <a:off x="8970562" y="2451493"/>
            <a:ext cx="1256323" cy="276999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200" dirty="0"/>
              <a:t>EDIT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32A22D-178A-C979-E7A0-F68BD61DAABA}"/>
              </a:ext>
            </a:extLst>
          </p:cNvPr>
          <p:cNvSpPr txBox="1"/>
          <p:nvPr/>
        </p:nvSpPr>
        <p:spPr>
          <a:xfrm>
            <a:off x="10310498" y="2451492"/>
            <a:ext cx="1256323" cy="276999"/>
          </a:xfrm>
          <a:prstGeom prst="rect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200" dirty="0"/>
              <a:t>DELETE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A5EF7A-AFF6-C8E1-D3BC-5ABA9DD90EBE}"/>
              </a:ext>
            </a:extLst>
          </p:cNvPr>
          <p:cNvSpPr txBox="1"/>
          <p:nvPr/>
        </p:nvSpPr>
        <p:spPr>
          <a:xfrm>
            <a:off x="8970562" y="2801742"/>
            <a:ext cx="2596259" cy="2616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050" dirty="0"/>
              <a:t>VIEW DETAILS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122D8E-3159-EDD2-E183-90A49FBC103F}"/>
              </a:ext>
            </a:extLst>
          </p:cNvPr>
          <p:cNvSpPr txBox="1"/>
          <p:nvPr/>
        </p:nvSpPr>
        <p:spPr>
          <a:xfrm>
            <a:off x="8970562" y="3359052"/>
            <a:ext cx="1256323" cy="276999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200" dirty="0"/>
              <a:t>EDIT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50FBB0-FB0E-EC2E-8DB6-589605AD26B9}"/>
              </a:ext>
            </a:extLst>
          </p:cNvPr>
          <p:cNvSpPr txBox="1"/>
          <p:nvPr/>
        </p:nvSpPr>
        <p:spPr>
          <a:xfrm>
            <a:off x="10310498" y="3359051"/>
            <a:ext cx="1256323" cy="276999"/>
          </a:xfrm>
          <a:prstGeom prst="rect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200" dirty="0"/>
              <a:t>DELETE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C220D7-637F-DCDD-BD49-D7CC4ADC7FC4}"/>
              </a:ext>
            </a:extLst>
          </p:cNvPr>
          <p:cNvSpPr txBox="1"/>
          <p:nvPr/>
        </p:nvSpPr>
        <p:spPr>
          <a:xfrm>
            <a:off x="8970562" y="3709301"/>
            <a:ext cx="2596259" cy="2616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050" dirty="0"/>
              <a:t>VIEW DETAILS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D94556-75BC-5C60-8EC1-435CEF932370}"/>
              </a:ext>
            </a:extLst>
          </p:cNvPr>
          <p:cNvSpPr txBox="1"/>
          <p:nvPr/>
        </p:nvSpPr>
        <p:spPr>
          <a:xfrm>
            <a:off x="8970562" y="4266611"/>
            <a:ext cx="1256323" cy="276999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200" dirty="0"/>
              <a:t>EDIT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6DD06E-A306-1318-F22C-81618CA0CC82}"/>
              </a:ext>
            </a:extLst>
          </p:cNvPr>
          <p:cNvSpPr txBox="1"/>
          <p:nvPr/>
        </p:nvSpPr>
        <p:spPr>
          <a:xfrm>
            <a:off x="10310498" y="4266610"/>
            <a:ext cx="1256323" cy="276999"/>
          </a:xfrm>
          <a:prstGeom prst="rect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200" dirty="0"/>
              <a:t>DELETE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CC3AF7-C5C0-0DB4-F1A2-C8060FB9D202}"/>
              </a:ext>
            </a:extLst>
          </p:cNvPr>
          <p:cNvSpPr txBox="1"/>
          <p:nvPr/>
        </p:nvSpPr>
        <p:spPr>
          <a:xfrm>
            <a:off x="8970562" y="4616860"/>
            <a:ext cx="2596259" cy="2616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050" dirty="0"/>
              <a:t>VIEW DETAILS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13D9466-7AE2-89B8-7058-F51F1DCDE3A0}"/>
              </a:ext>
            </a:extLst>
          </p:cNvPr>
          <p:cNvSpPr txBox="1"/>
          <p:nvPr/>
        </p:nvSpPr>
        <p:spPr>
          <a:xfrm>
            <a:off x="8970562" y="5174170"/>
            <a:ext cx="1256323" cy="276999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200" dirty="0"/>
              <a:t>EDIT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8E0846-F11C-FD08-788B-E7A56D166D93}"/>
              </a:ext>
            </a:extLst>
          </p:cNvPr>
          <p:cNvSpPr txBox="1"/>
          <p:nvPr/>
        </p:nvSpPr>
        <p:spPr>
          <a:xfrm>
            <a:off x="10310498" y="5174169"/>
            <a:ext cx="1256323" cy="276999"/>
          </a:xfrm>
          <a:prstGeom prst="rect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200" dirty="0"/>
              <a:t>DELETE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BAD539-067B-3905-68EF-BC1036867D6E}"/>
              </a:ext>
            </a:extLst>
          </p:cNvPr>
          <p:cNvSpPr txBox="1"/>
          <p:nvPr/>
        </p:nvSpPr>
        <p:spPr>
          <a:xfrm>
            <a:off x="8970562" y="5524419"/>
            <a:ext cx="2596259" cy="2616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050" dirty="0"/>
              <a:t>VIEW DETAILS</a:t>
            </a:r>
          </a:p>
        </p:txBody>
      </p:sp>
    </p:spTree>
    <p:extLst>
      <p:ext uri="{BB962C8B-B14F-4D97-AF65-F5344CB8AC3E}">
        <p14:creationId xmlns:p14="http://schemas.microsoft.com/office/powerpoint/2010/main" val="2315457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C63D1-037D-4E07-E622-8274A2885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4A80BA6-BD1B-4C77-BE61-848F9A8B81F7}"/>
              </a:ext>
            </a:extLst>
          </p:cNvPr>
          <p:cNvSpPr/>
          <p:nvPr/>
        </p:nvSpPr>
        <p:spPr>
          <a:xfrm>
            <a:off x="0" y="0"/>
            <a:ext cx="2734733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3DD21F-8E20-42FD-CF15-FBB36D6AEEEE}"/>
              </a:ext>
            </a:extLst>
          </p:cNvPr>
          <p:cNvSpPr/>
          <p:nvPr/>
        </p:nvSpPr>
        <p:spPr>
          <a:xfrm>
            <a:off x="0" y="531395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dashboard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3C5C55-4FCC-5DE0-FC84-2ADAC506FC02}"/>
              </a:ext>
            </a:extLst>
          </p:cNvPr>
          <p:cNvSpPr/>
          <p:nvPr/>
        </p:nvSpPr>
        <p:spPr>
          <a:xfrm>
            <a:off x="-1" y="910390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users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65B50A-96EF-E761-23DF-03C7D4650ADC}"/>
              </a:ext>
            </a:extLst>
          </p:cNvPr>
          <p:cNvSpPr/>
          <p:nvPr/>
        </p:nvSpPr>
        <p:spPr>
          <a:xfrm>
            <a:off x="0" y="1333101"/>
            <a:ext cx="2734733" cy="304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college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0564F84-4AC3-B92A-93E6-CD25F26EAC55}"/>
              </a:ext>
            </a:extLst>
          </p:cNvPr>
          <p:cNvSpPr/>
          <p:nvPr/>
        </p:nvSpPr>
        <p:spPr>
          <a:xfrm>
            <a:off x="0" y="1755812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section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15DCB26-0132-B025-4998-812486C7B77B}"/>
              </a:ext>
            </a:extLst>
          </p:cNvPr>
          <p:cNvSpPr/>
          <p:nvPr/>
        </p:nvSpPr>
        <p:spPr>
          <a:xfrm>
            <a:off x="0" y="2662102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Room assignment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45D3F2-2A04-099C-0B4C-2C505B65F88C}"/>
              </a:ext>
            </a:extLst>
          </p:cNvPr>
          <p:cNvSpPr/>
          <p:nvPr/>
        </p:nvSpPr>
        <p:spPr>
          <a:xfrm>
            <a:off x="0" y="3084813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Generate schedule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E29DD45-1A7A-4E84-3E24-E689C43AC31A}"/>
              </a:ext>
            </a:extLst>
          </p:cNvPr>
          <p:cNvSpPr/>
          <p:nvPr/>
        </p:nvSpPr>
        <p:spPr>
          <a:xfrm>
            <a:off x="0" y="3486574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Audit logs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E876B5-E315-049F-0F3D-0EAA6DB70C61}"/>
              </a:ext>
            </a:extLst>
          </p:cNvPr>
          <p:cNvSpPr/>
          <p:nvPr/>
        </p:nvSpPr>
        <p:spPr>
          <a:xfrm>
            <a:off x="0" y="2208957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curriculum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385DF5-8268-3791-C6CF-80E8D7F46A6C}"/>
              </a:ext>
            </a:extLst>
          </p:cNvPr>
          <p:cNvSpPr/>
          <p:nvPr/>
        </p:nvSpPr>
        <p:spPr>
          <a:xfrm>
            <a:off x="3104716" y="6294190"/>
            <a:ext cx="7281333" cy="506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600" b="1" dirty="0"/>
              <a:t>NOTE: SAME STYLE SA QLESS NA ALTERNATE COLOR WHITE AND GREEN</a:t>
            </a:r>
          </a:p>
          <a:p>
            <a:r>
              <a:rPr lang="en-PH" sz="1600" b="1" dirty="0"/>
              <a:t>NOTE: PAGINATION DAPAT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FEE753-7CD4-0B88-805E-F53D270ABC28}"/>
              </a:ext>
            </a:extLst>
          </p:cNvPr>
          <p:cNvSpPr txBox="1"/>
          <p:nvPr/>
        </p:nvSpPr>
        <p:spPr>
          <a:xfrm>
            <a:off x="10245935" y="258770"/>
            <a:ext cx="1804004" cy="4001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2000" dirty="0"/>
              <a:t>ADD COLLEGE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E898A3E-427A-8687-1E9F-E5BF1D9AB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719453"/>
              </p:ext>
            </p:extLst>
          </p:nvPr>
        </p:nvGraphicFramePr>
        <p:xfrm>
          <a:off x="3359638" y="890763"/>
          <a:ext cx="8309847" cy="49977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769949">
                  <a:extLst>
                    <a:ext uri="{9D8B030D-6E8A-4147-A177-3AD203B41FA5}">
                      <a16:colId xmlns:a16="http://schemas.microsoft.com/office/drawing/2014/main" val="3101375353"/>
                    </a:ext>
                  </a:extLst>
                </a:gridCol>
                <a:gridCol w="2769949">
                  <a:extLst>
                    <a:ext uri="{9D8B030D-6E8A-4147-A177-3AD203B41FA5}">
                      <a16:colId xmlns:a16="http://schemas.microsoft.com/office/drawing/2014/main" val="3049885841"/>
                    </a:ext>
                  </a:extLst>
                </a:gridCol>
                <a:gridCol w="2769949">
                  <a:extLst>
                    <a:ext uri="{9D8B030D-6E8A-4147-A177-3AD203B41FA5}">
                      <a16:colId xmlns:a16="http://schemas.microsoft.com/office/drawing/2014/main" val="2110760417"/>
                    </a:ext>
                  </a:extLst>
                </a:gridCol>
              </a:tblGrid>
              <a:tr h="556660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bg1"/>
                          </a:solidFill>
                        </a:rPr>
                        <a:t>Department Name (Program Name)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bg1"/>
                          </a:solidFill>
                        </a:rPr>
                        <a:t>Acronym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bg1"/>
                          </a:solidFill>
                        </a:rPr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945242"/>
                  </a:ext>
                </a:extLst>
              </a:tr>
              <a:tr h="843301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COLLE OF COMPUTING STUDIES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765128"/>
                  </a:ext>
                </a:extLst>
              </a:tr>
              <a:tr h="15961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Bachelor of Science in Information Technology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BSIT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3746559"/>
                  </a:ext>
                </a:extLst>
              </a:tr>
              <a:tr h="346307">
                <a:tc>
                  <a:txBody>
                    <a:bodyPr/>
                    <a:lstStyle/>
                    <a:p>
                      <a:pPr algn="ctr"/>
                      <a:r>
                        <a:rPr lang="en-PH"/>
                        <a:t>Bachelor of Science in Computing Studies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BSCS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3134841"/>
                  </a:ext>
                </a:extLst>
              </a:tr>
              <a:tr h="953999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COLLE OF COMPUTING STUDIES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8465990"/>
                  </a:ext>
                </a:extLst>
              </a:tr>
              <a:tr h="442363">
                <a:tc>
                  <a:txBody>
                    <a:bodyPr/>
                    <a:lstStyle/>
                    <a:p>
                      <a:pPr algn="ctr"/>
                      <a:r>
                        <a:rPr lang="en-PH"/>
                        <a:t>Bachelor of Science in Information Technology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BSIT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915999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PH"/>
                        <a:t>Bachelor of Science in Computing Studies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BSCS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655163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0571E9D-308A-D2B3-03B7-18C432D1EA84}"/>
              </a:ext>
            </a:extLst>
          </p:cNvPr>
          <p:cNvSpPr txBox="1"/>
          <p:nvPr/>
        </p:nvSpPr>
        <p:spPr>
          <a:xfrm>
            <a:off x="8989612" y="1559643"/>
            <a:ext cx="1256323" cy="276999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200" dirty="0"/>
              <a:t>EDIT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5B9A58-8DEE-44C9-D23A-C4FAA0E4B66E}"/>
              </a:ext>
            </a:extLst>
          </p:cNvPr>
          <p:cNvSpPr txBox="1"/>
          <p:nvPr/>
        </p:nvSpPr>
        <p:spPr>
          <a:xfrm>
            <a:off x="10329548" y="1559642"/>
            <a:ext cx="1256323" cy="276999"/>
          </a:xfrm>
          <a:prstGeom prst="rect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200" dirty="0"/>
              <a:t>DELETE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4FD5C-1085-FB61-6637-C97B38C76F63}"/>
              </a:ext>
            </a:extLst>
          </p:cNvPr>
          <p:cNvSpPr txBox="1"/>
          <p:nvPr/>
        </p:nvSpPr>
        <p:spPr>
          <a:xfrm>
            <a:off x="8989612" y="1909892"/>
            <a:ext cx="2596259" cy="2616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050" dirty="0"/>
              <a:t>VIEW DETAILS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764FFB-6702-31A7-2FA2-2B7FE3EF9327}"/>
              </a:ext>
            </a:extLst>
          </p:cNvPr>
          <p:cNvSpPr txBox="1"/>
          <p:nvPr/>
        </p:nvSpPr>
        <p:spPr>
          <a:xfrm>
            <a:off x="8989612" y="3835034"/>
            <a:ext cx="1256323" cy="276999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200" dirty="0"/>
              <a:t>EDIT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F24A3E-519A-0331-DBFA-4C7586749026}"/>
              </a:ext>
            </a:extLst>
          </p:cNvPr>
          <p:cNvSpPr txBox="1"/>
          <p:nvPr/>
        </p:nvSpPr>
        <p:spPr>
          <a:xfrm>
            <a:off x="10329548" y="3835033"/>
            <a:ext cx="1256323" cy="276999"/>
          </a:xfrm>
          <a:prstGeom prst="rect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200" dirty="0"/>
              <a:t>DELETE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68AE47-5475-AFF1-5A3E-9CE00A6A2F86}"/>
              </a:ext>
            </a:extLst>
          </p:cNvPr>
          <p:cNvSpPr txBox="1"/>
          <p:nvPr/>
        </p:nvSpPr>
        <p:spPr>
          <a:xfrm>
            <a:off x="8989612" y="4185283"/>
            <a:ext cx="2596259" cy="2616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050" dirty="0"/>
              <a:t>VIEW DETAILS</a:t>
            </a:r>
          </a:p>
        </p:txBody>
      </p:sp>
    </p:spTree>
    <p:extLst>
      <p:ext uri="{BB962C8B-B14F-4D97-AF65-F5344CB8AC3E}">
        <p14:creationId xmlns:p14="http://schemas.microsoft.com/office/powerpoint/2010/main" val="1455441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6A8AE-4490-32BA-5EEE-7936472FC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8CB772C-970C-2694-CF0F-E54EADE62178}"/>
              </a:ext>
            </a:extLst>
          </p:cNvPr>
          <p:cNvSpPr/>
          <p:nvPr/>
        </p:nvSpPr>
        <p:spPr>
          <a:xfrm>
            <a:off x="0" y="0"/>
            <a:ext cx="2734733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294C6A-E6A4-D9BA-DFD9-1212A6CB2FD8}"/>
              </a:ext>
            </a:extLst>
          </p:cNvPr>
          <p:cNvSpPr/>
          <p:nvPr/>
        </p:nvSpPr>
        <p:spPr>
          <a:xfrm>
            <a:off x="0" y="531395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dashboard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A3A95D-DCC1-081F-FE15-72367FF202F8}"/>
              </a:ext>
            </a:extLst>
          </p:cNvPr>
          <p:cNvSpPr/>
          <p:nvPr/>
        </p:nvSpPr>
        <p:spPr>
          <a:xfrm>
            <a:off x="-1" y="910390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users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CC662F-866E-8360-C438-C9EA6138F955}"/>
              </a:ext>
            </a:extLst>
          </p:cNvPr>
          <p:cNvSpPr/>
          <p:nvPr/>
        </p:nvSpPr>
        <p:spPr>
          <a:xfrm>
            <a:off x="0" y="1333101"/>
            <a:ext cx="2734733" cy="3048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college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6D02D6-F699-57D0-B1C8-1A97479BDB90}"/>
              </a:ext>
            </a:extLst>
          </p:cNvPr>
          <p:cNvSpPr/>
          <p:nvPr/>
        </p:nvSpPr>
        <p:spPr>
          <a:xfrm>
            <a:off x="0" y="1755812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section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DC017ED-82EE-DF6F-D467-895B8D2BD515}"/>
              </a:ext>
            </a:extLst>
          </p:cNvPr>
          <p:cNvSpPr/>
          <p:nvPr/>
        </p:nvSpPr>
        <p:spPr>
          <a:xfrm>
            <a:off x="0" y="2662102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Room assignment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309738-3D71-EF6B-1264-C26CF6ADA290}"/>
              </a:ext>
            </a:extLst>
          </p:cNvPr>
          <p:cNvSpPr/>
          <p:nvPr/>
        </p:nvSpPr>
        <p:spPr>
          <a:xfrm>
            <a:off x="0" y="3084813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Generate schedule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E336EF-D69B-DD00-A62B-6B44473C569D}"/>
              </a:ext>
            </a:extLst>
          </p:cNvPr>
          <p:cNvSpPr/>
          <p:nvPr/>
        </p:nvSpPr>
        <p:spPr>
          <a:xfrm>
            <a:off x="0" y="3486574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Audit logs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1619C0-73D2-CEEE-B9C1-FDF4F6442E13}"/>
              </a:ext>
            </a:extLst>
          </p:cNvPr>
          <p:cNvSpPr/>
          <p:nvPr/>
        </p:nvSpPr>
        <p:spPr>
          <a:xfrm>
            <a:off x="0" y="2208957"/>
            <a:ext cx="2734733" cy="304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curriculum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B44163-DE68-272D-D372-9976AFE31B72}"/>
              </a:ext>
            </a:extLst>
          </p:cNvPr>
          <p:cNvSpPr/>
          <p:nvPr/>
        </p:nvSpPr>
        <p:spPr>
          <a:xfrm>
            <a:off x="3104716" y="6294190"/>
            <a:ext cx="7281333" cy="506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PH" sz="1600" b="1" dirty="0"/>
              <a:t>NOTE: SAME STYLE SA QLESS NA ALTERNATE COLOR WHITE AND GREEN</a:t>
            </a:r>
          </a:p>
          <a:p>
            <a:r>
              <a:rPr lang="en-PH" sz="1600" b="1" dirty="0"/>
              <a:t>NOTE: PAGINATION DAPAT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705512-3055-4758-AB6B-0815B82218EA}"/>
              </a:ext>
            </a:extLst>
          </p:cNvPr>
          <p:cNvSpPr txBox="1"/>
          <p:nvPr/>
        </p:nvSpPr>
        <p:spPr>
          <a:xfrm>
            <a:off x="10245935" y="258770"/>
            <a:ext cx="1804004" cy="4001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2000" dirty="0"/>
              <a:t>ADD COLLEGE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C65EFD2-49D2-309A-F3FC-7285508FC08E}"/>
              </a:ext>
            </a:extLst>
          </p:cNvPr>
          <p:cNvGraphicFramePr>
            <a:graphicFrameLocks noGrp="1"/>
          </p:cNvGraphicFramePr>
          <p:nvPr/>
        </p:nvGraphicFramePr>
        <p:xfrm>
          <a:off x="3359638" y="890763"/>
          <a:ext cx="8309847" cy="49977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769949">
                  <a:extLst>
                    <a:ext uri="{9D8B030D-6E8A-4147-A177-3AD203B41FA5}">
                      <a16:colId xmlns:a16="http://schemas.microsoft.com/office/drawing/2014/main" val="3101375353"/>
                    </a:ext>
                  </a:extLst>
                </a:gridCol>
                <a:gridCol w="2769949">
                  <a:extLst>
                    <a:ext uri="{9D8B030D-6E8A-4147-A177-3AD203B41FA5}">
                      <a16:colId xmlns:a16="http://schemas.microsoft.com/office/drawing/2014/main" val="3049885841"/>
                    </a:ext>
                  </a:extLst>
                </a:gridCol>
                <a:gridCol w="2769949">
                  <a:extLst>
                    <a:ext uri="{9D8B030D-6E8A-4147-A177-3AD203B41FA5}">
                      <a16:colId xmlns:a16="http://schemas.microsoft.com/office/drawing/2014/main" val="2110760417"/>
                    </a:ext>
                  </a:extLst>
                </a:gridCol>
              </a:tblGrid>
              <a:tr h="556660"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bg1"/>
                          </a:solidFill>
                        </a:rPr>
                        <a:t>Department Name (Program Name)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bg1"/>
                          </a:solidFill>
                        </a:rPr>
                        <a:t>Acronym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chemeClr val="bg1"/>
                          </a:solidFill>
                        </a:rPr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945242"/>
                  </a:ext>
                </a:extLst>
              </a:tr>
              <a:tr h="843301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COLLE OF COMPUTING STUDIES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765128"/>
                  </a:ext>
                </a:extLst>
              </a:tr>
              <a:tr h="159617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Bachelor of Science in Information Technology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BSIT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3746559"/>
                  </a:ext>
                </a:extLst>
              </a:tr>
              <a:tr h="346307">
                <a:tc>
                  <a:txBody>
                    <a:bodyPr/>
                    <a:lstStyle/>
                    <a:p>
                      <a:pPr algn="ctr"/>
                      <a:r>
                        <a:rPr lang="en-PH"/>
                        <a:t>Bachelor of Science in Computing Studies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BSCS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3134841"/>
                  </a:ext>
                </a:extLst>
              </a:tr>
              <a:tr h="953999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COLLE OF COMPUTING STUDIES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CCS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38465990"/>
                  </a:ext>
                </a:extLst>
              </a:tr>
              <a:tr h="442363">
                <a:tc>
                  <a:txBody>
                    <a:bodyPr/>
                    <a:lstStyle/>
                    <a:p>
                      <a:pPr algn="ctr"/>
                      <a:r>
                        <a:rPr lang="en-PH"/>
                        <a:t>Bachelor of Science in Information Technology</a:t>
                      </a:r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BSIT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915999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Bachelor of Science in Computing Studies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/>
                        <a:t>BSCS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655163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E362D12-E848-CDF7-CD1E-7A416B9AEA84}"/>
              </a:ext>
            </a:extLst>
          </p:cNvPr>
          <p:cNvSpPr txBox="1"/>
          <p:nvPr/>
        </p:nvSpPr>
        <p:spPr>
          <a:xfrm>
            <a:off x="8989612" y="1559643"/>
            <a:ext cx="1256323" cy="276999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200" dirty="0"/>
              <a:t>EDIT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30705A-4EED-CC23-708D-7DFA8CBFD4C6}"/>
              </a:ext>
            </a:extLst>
          </p:cNvPr>
          <p:cNvSpPr txBox="1"/>
          <p:nvPr/>
        </p:nvSpPr>
        <p:spPr>
          <a:xfrm>
            <a:off x="10329548" y="1559642"/>
            <a:ext cx="1256323" cy="276999"/>
          </a:xfrm>
          <a:prstGeom prst="rect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200" dirty="0"/>
              <a:t>DELETE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992B8E-4A59-63DF-2FD5-3359A6B0EB98}"/>
              </a:ext>
            </a:extLst>
          </p:cNvPr>
          <p:cNvSpPr txBox="1"/>
          <p:nvPr/>
        </p:nvSpPr>
        <p:spPr>
          <a:xfrm>
            <a:off x="8989612" y="1909892"/>
            <a:ext cx="2596259" cy="2616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050" dirty="0"/>
              <a:t>VIEW DETAILS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7F9361-96C0-57D5-FA1F-103EA7382547}"/>
              </a:ext>
            </a:extLst>
          </p:cNvPr>
          <p:cNvSpPr txBox="1"/>
          <p:nvPr/>
        </p:nvSpPr>
        <p:spPr>
          <a:xfrm>
            <a:off x="8989612" y="3835034"/>
            <a:ext cx="1256323" cy="276999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200" dirty="0"/>
              <a:t>EDIT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78BEF0-E4FC-059B-BD15-A28176C60B7A}"/>
              </a:ext>
            </a:extLst>
          </p:cNvPr>
          <p:cNvSpPr txBox="1"/>
          <p:nvPr/>
        </p:nvSpPr>
        <p:spPr>
          <a:xfrm>
            <a:off x="10329548" y="3835033"/>
            <a:ext cx="1256323" cy="276999"/>
          </a:xfrm>
          <a:prstGeom prst="rect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200" dirty="0"/>
              <a:t>DELETE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15B86B-CCA0-982F-B88D-F1AFCE21F3C4}"/>
              </a:ext>
            </a:extLst>
          </p:cNvPr>
          <p:cNvSpPr txBox="1"/>
          <p:nvPr/>
        </p:nvSpPr>
        <p:spPr>
          <a:xfrm>
            <a:off x="8989612" y="4185283"/>
            <a:ext cx="2596259" cy="2616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1050" dirty="0"/>
              <a:t>VIEW DETAILS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88814F-CBCC-8F95-BD9E-D4BEBEEF3876}"/>
              </a:ext>
            </a:extLst>
          </p:cNvPr>
          <p:cNvSpPr/>
          <p:nvPr/>
        </p:nvSpPr>
        <p:spPr>
          <a:xfrm>
            <a:off x="5217284" y="458824"/>
            <a:ext cx="3767328" cy="49220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 err="1"/>
              <a:t>onm</a:t>
            </a:r>
            <a:endParaRPr lang="en-PH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8B5A501-4C5F-A679-E967-70A5487EB9C1}"/>
              </a:ext>
            </a:extLst>
          </p:cNvPr>
          <p:cNvSpPr/>
          <p:nvPr/>
        </p:nvSpPr>
        <p:spPr>
          <a:xfrm>
            <a:off x="5217284" y="456624"/>
            <a:ext cx="3767328" cy="40011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ADD COLLEGE                                      </a:t>
            </a:r>
            <a:r>
              <a:rPr lang="en-PH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DC86B-6417-0E20-9295-AF34C1AD7DB3}"/>
              </a:ext>
            </a:extLst>
          </p:cNvPr>
          <p:cNvSpPr/>
          <p:nvPr/>
        </p:nvSpPr>
        <p:spPr>
          <a:xfrm>
            <a:off x="5333266" y="1303370"/>
            <a:ext cx="3552948" cy="4001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ABD4CC-CEC4-928A-60D1-66F1197E7620}"/>
              </a:ext>
            </a:extLst>
          </p:cNvPr>
          <p:cNvSpPr txBox="1"/>
          <p:nvPr/>
        </p:nvSpPr>
        <p:spPr>
          <a:xfrm>
            <a:off x="5285642" y="955765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College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41257-5CC4-323F-2019-A4B1BFB6E174}"/>
              </a:ext>
            </a:extLst>
          </p:cNvPr>
          <p:cNvSpPr txBox="1"/>
          <p:nvPr/>
        </p:nvSpPr>
        <p:spPr>
          <a:xfrm>
            <a:off x="5285642" y="171939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College Acronym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064134-B1A1-AC77-F9A8-9F45E6D76A4A}"/>
              </a:ext>
            </a:extLst>
          </p:cNvPr>
          <p:cNvSpPr/>
          <p:nvPr/>
        </p:nvSpPr>
        <p:spPr>
          <a:xfrm>
            <a:off x="5333266" y="2041101"/>
            <a:ext cx="3552948" cy="4514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BC7019-3716-379F-07D9-555DC7DBDF68}"/>
              </a:ext>
            </a:extLst>
          </p:cNvPr>
          <p:cNvSpPr/>
          <p:nvPr/>
        </p:nvSpPr>
        <p:spPr>
          <a:xfrm>
            <a:off x="5324473" y="2759499"/>
            <a:ext cx="1314451" cy="30090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Add program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7D6BF8-1C0E-69DC-516B-FE937E893EBA}"/>
              </a:ext>
            </a:extLst>
          </p:cNvPr>
          <p:cNvSpPr/>
          <p:nvPr/>
        </p:nvSpPr>
        <p:spPr>
          <a:xfrm>
            <a:off x="5324473" y="4812468"/>
            <a:ext cx="3552948" cy="45144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SAVE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3643C4-B78B-8500-0EC4-9DADEF12FD30}"/>
              </a:ext>
            </a:extLst>
          </p:cNvPr>
          <p:cNvSpPr/>
          <p:nvPr/>
        </p:nvSpPr>
        <p:spPr>
          <a:xfrm>
            <a:off x="5396905" y="3655961"/>
            <a:ext cx="3410071" cy="2877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Disabled by default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DFE4F6-003D-D695-FF0A-C5E7EBCDA8FD}"/>
              </a:ext>
            </a:extLst>
          </p:cNvPr>
          <p:cNvSpPr txBox="1"/>
          <p:nvPr/>
        </p:nvSpPr>
        <p:spPr>
          <a:xfrm>
            <a:off x="5317059" y="3288227"/>
            <a:ext cx="1752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/>
              <a:t>Program Name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58CC34-162B-88AE-F4E1-CE400F56D7ED}"/>
              </a:ext>
            </a:extLst>
          </p:cNvPr>
          <p:cNvSpPr txBox="1"/>
          <p:nvPr/>
        </p:nvSpPr>
        <p:spPr>
          <a:xfrm>
            <a:off x="5339039" y="3970839"/>
            <a:ext cx="2667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Program Acronym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FDEA044-625B-B6C5-16B3-0F912B69D434}"/>
              </a:ext>
            </a:extLst>
          </p:cNvPr>
          <p:cNvSpPr/>
          <p:nvPr/>
        </p:nvSpPr>
        <p:spPr>
          <a:xfrm>
            <a:off x="5396905" y="4256988"/>
            <a:ext cx="3410071" cy="2877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Disabled by default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EFD8302-0307-BA7E-6B18-D2F3D43B3485}"/>
              </a:ext>
            </a:extLst>
          </p:cNvPr>
          <p:cNvSpPr/>
          <p:nvPr/>
        </p:nvSpPr>
        <p:spPr>
          <a:xfrm>
            <a:off x="5333266" y="3176655"/>
            <a:ext cx="3552948" cy="1518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736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657</Words>
  <Application>Microsoft Office PowerPoint</Application>
  <PresentationFormat>Widescreen</PresentationFormat>
  <Paragraphs>366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allysa mhay samante</dc:creator>
  <cp:lastModifiedBy>allysa mhay samante</cp:lastModifiedBy>
  <cp:revision>7</cp:revision>
  <dcterms:created xsi:type="dcterms:W3CDTF">2025-02-26T02:39:37Z</dcterms:created>
  <dcterms:modified xsi:type="dcterms:W3CDTF">2025-02-26T06:53:57Z</dcterms:modified>
</cp:coreProperties>
</file>