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9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6643-10E4-4073-8FD3-A80E99FFA72B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889F-70B2-47F3-B1D5-816D268B658C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7CFE-1F1D-413E-8030-6E88B52E1A90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EA7B3-3512-4219-BAE8-A7C7C3DEA2C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4FB9BC-114E-4451-84C8-DE5CB361DFF3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13771-1F68-4C2C-800C-4B76E1E94B5D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2A72-FF0E-4342-B905-3A7C97156870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0890-7B99-48C9-AAC2-37096CEA035D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3947-6B98-4918-BBC3-DD008A6955CD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1AF9-D125-4911-A121-318C904AEEDD}" type="datetime1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FE0A-3467-4959-AE0E-B9F7022A9FA9}" type="datetime1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DCBD-F49E-42F3-83B7-F6C9FF485E4E}" type="datetime1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0DB-2F70-4F14-90F0-2C328242CE91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3F-6FC8-4D52-AADE-65B11C708A88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FEC1D6-53CF-4527-B75A-77D7CAC2B297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KUIS/REVIEW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1D6E237-F219-445B-BC71-36CEFF3D13B5}" type="datetime1">
              <a:rPr lang="en-US" smtClean="0"/>
              <a:t>1/10/2018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CSH3J3 SISTEM PARALEL DAN TERDISTRIBUSI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66</cp:revision>
  <dcterms:created xsi:type="dcterms:W3CDTF">2017-01-07T07:13:05Z</dcterms:created>
  <dcterms:modified xsi:type="dcterms:W3CDTF">2018-01-10T11:10:10Z</dcterms:modified>
</cp:coreProperties>
</file>