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0" r:id="rId4"/>
    <p:sldId id="261" r:id="rId5"/>
    <p:sldId id="264" r:id="rId6"/>
    <p:sldId id="265" r:id="rId7"/>
    <p:sldId id="266" r:id="rId8"/>
    <p:sldId id="267" r:id="rId9"/>
    <p:sldId id="271" r:id="rId10"/>
    <p:sldId id="272" r:id="rId11"/>
    <p:sldId id="274" r:id="rId12"/>
    <p:sldId id="275" r:id="rId13"/>
    <p:sldId id="276" r:id="rId14"/>
    <p:sldId id="277" r:id="rId15"/>
    <p:sldId id="273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1CEB9C-3B49-45C4-82ED-FCF7FBE6E9C3}" v="63" dt="2019-06-28T00:23:39.0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>
        <p:scale>
          <a:sx n="100" d="100"/>
          <a:sy n="100" d="100"/>
        </p:scale>
        <p:origin x="7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givaldo Carvalho" userId="789a3d46aa4cc21b" providerId="LiveId" clId="{CD1CEB9C-3B49-45C4-82ED-FCF7FBE6E9C3}"/>
    <pc:docChg chg="undo custSel mod addSld delSld modSld sldOrd">
      <pc:chgData name="Regivaldo Carvalho" userId="789a3d46aa4cc21b" providerId="LiveId" clId="{CD1CEB9C-3B49-45C4-82ED-FCF7FBE6E9C3}" dt="2019-06-28T00:23:49.863" v="1162" actId="1076"/>
      <pc:docMkLst>
        <pc:docMk/>
      </pc:docMkLst>
      <pc:sldChg chg="addSp delSp modSp mod setBg">
        <pc:chgData name="Regivaldo Carvalho" userId="789a3d46aa4cc21b" providerId="LiveId" clId="{CD1CEB9C-3B49-45C4-82ED-FCF7FBE6E9C3}" dt="2019-06-27T23:38:51.698" v="892" actId="12"/>
        <pc:sldMkLst>
          <pc:docMk/>
          <pc:sldMk cId="2210866551" sldId="256"/>
        </pc:sldMkLst>
        <pc:spChg chg="mod">
          <ac:chgData name="Regivaldo Carvalho" userId="789a3d46aa4cc21b" providerId="LiveId" clId="{CD1CEB9C-3B49-45C4-82ED-FCF7FBE6E9C3}" dt="2019-06-27T23:38:39.201" v="891" actId="26606"/>
          <ac:spMkLst>
            <pc:docMk/>
            <pc:sldMk cId="2210866551" sldId="256"/>
            <ac:spMk id="4" creationId="{79C8B09E-3656-4946-B2F5-3BCFDF571D38}"/>
          </ac:spMkLst>
        </pc:spChg>
        <pc:spChg chg="mod">
          <ac:chgData name="Regivaldo Carvalho" userId="789a3d46aa4cc21b" providerId="LiveId" clId="{CD1CEB9C-3B49-45C4-82ED-FCF7FBE6E9C3}" dt="2019-06-27T23:38:51.698" v="892" actId="12"/>
          <ac:spMkLst>
            <pc:docMk/>
            <pc:sldMk cId="2210866551" sldId="256"/>
            <ac:spMk id="5" creationId="{FF5D0299-B86B-4E2F-BBA4-8C346D06D1BA}"/>
          </ac:spMkLst>
        </pc:spChg>
        <pc:spChg chg="del">
          <ac:chgData name="Regivaldo Carvalho" userId="789a3d46aa4cc21b" providerId="LiveId" clId="{CD1CEB9C-3B49-45C4-82ED-FCF7FBE6E9C3}" dt="2019-06-27T23:08:55.937" v="41" actId="478"/>
          <ac:spMkLst>
            <pc:docMk/>
            <pc:sldMk cId="2210866551" sldId="256"/>
            <ac:spMk id="7" creationId="{0BB7FACB-F9E0-4FF3-B645-4912E9786176}"/>
          </ac:spMkLst>
        </pc:spChg>
        <pc:spChg chg="add del">
          <ac:chgData name="Regivaldo Carvalho" userId="789a3d46aa4cc21b" providerId="LiveId" clId="{CD1CEB9C-3B49-45C4-82ED-FCF7FBE6E9C3}" dt="2019-06-27T23:37:44.108" v="877" actId="26606"/>
          <ac:spMkLst>
            <pc:docMk/>
            <pc:sldMk cId="2210866551" sldId="256"/>
            <ac:spMk id="14" creationId="{4351DFE5-F63D-4BE0-BDA9-E3EB88F01AA5}"/>
          </ac:spMkLst>
        </pc:spChg>
        <pc:spChg chg="add del">
          <ac:chgData name="Regivaldo Carvalho" userId="789a3d46aa4cc21b" providerId="LiveId" clId="{CD1CEB9C-3B49-45C4-82ED-FCF7FBE6E9C3}" dt="2019-06-27T23:37:55.166" v="879" actId="26606"/>
          <ac:spMkLst>
            <pc:docMk/>
            <pc:sldMk cId="2210866551" sldId="256"/>
            <ac:spMk id="19" creationId="{AFA67CD3-AB4E-4A7A-BEB8-53C445D8C44E}"/>
          </ac:spMkLst>
        </pc:spChg>
        <pc:spChg chg="add del">
          <ac:chgData name="Regivaldo Carvalho" userId="789a3d46aa4cc21b" providerId="LiveId" clId="{CD1CEB9C-3B49-45C4-82ED-FCF7FBE6E9C3}" dt="2019-06-27T23:37:55.166" v="879" actId="26606"/>
          <ac:spMkLst>
            <pc:docMk/>
            <pc:sldMk cId="2210866551" sldId="256"/>
            <ac:spMk id="20" creationId="{339C8D78-A644-462F-B674-F440635E5353}"/>
          </ac:spMkLst>
        </pc:spChg>
        <pc:spChg chg="add del">
          <ac:chgData name="Regivaldo Carvalho" userId="789a3d46aa4cc21b" providerId="LiveId" clId="{CD1CEB9C-3B49-45C4-82ED-FCF7FBE6E9C3}" dt="2019-06-27T23:37:59.582" v="881" actId="26606"/>
          <ac:spMkLst>
            <pc:docMk/>
            <pc:sldMk cId="2210866551" sldId="256"/>
            <ac:spMk id="22" creationId="{B4F5FA0D-0104-4987-8241-EFF7C85B88DE}"/>
          </ac:spMkLst>
        </pc:spChg>
        <pc:spChg chg="add del">
          <ac:chgData name="Regivaldo Carvalho" userId="789a3d46aa4cc21b" providerId="LiveId" clId="{CD1CEB9C-3B49-45C4-82ED-FCF7FBE6E9C3}" dt="2019-06-27T23:38:39.201" v="891" actId="26606"/>
          <ac:spMkLst>
            <pc:docMk/>
            <pc:sldMk cId="2210866551" sldId="256"/>
            <ac:spMk id="25" creationId="{AFA67CD3-AB4E-4A7A-BEB8-53C445D8C44E}"/>
          </ac:spMkLst>
        </pc:spChg>
        <pc:spChg chg="add del">
          <ac:chgData name="Regivaldo Carvalho" userId="789a3d46aa4cc21b" providerId="LiveId" clId="{CD1CEB9C-3B49-45C4-82ED-FCF7FBE6E9C3}" dt="2019-06-27T23:38:39.201" v="891" actId="26606"/>
          <ac:spMkLst>
            <pc:docMk/>
            <pc:sldMk cId="2210866551" sldId="256"/>
            <ac:spMk id="27" creationId="{339C8D78-A644-462F-B674-F440635E5353}"/>
          </ac:spMkLst>
        </pc:spChg>
        <pc:spChg chg="add">
          <ac:chgData name="Regivaldo Carvalho" userId="789a3d46aa4cc21b" providerId="LiveId" clId="{CD1CEB9C-3B49-45C4-82ED-FCF7FBE6E9C3}" dt="2019-06-27T23:38:39.201" v="891" actId="26606"/>
          <ac:spMkLst>
            <pc:docMk/>
            <pc:sldMk cId="2210866551" sldId="256"/>
            <ac:spMk id="33" creationId="{B6C29DB0-17E9-42FF-986E-0B7F493F4D24}"/>
          </ac:spMkLst>
        </pc:spChg>
        <pc:spChg chg="add">
          <ac:chgData name="Regivaldo Carvalho" userId="789a3d46aa4cc21b" providerId="LiveId" clId="{CD1CEB9C-3B49-45C4-82ED-FCF7FBE6E9C3}" dt="2019-06-27T23:38:39.201" v="891" actId="26606"/>
          <ac:spMkLst>
            <pc:docMk/>
            <pc:sldMk cId="2210866551" sldId="256"/>
            <ac:spMk id="35" creationId="{115AD956-A5B6-4760-B8B2-11E2DF6B0212}"/>
          </ac:spMkLst>
        </pc:spChg>
        <pc:picChg chg="add del">
          <ac:chgData name="Regivaldo Carvalho" userId="789a3d46aa4cc21b" providerId="LiveId" clId="{CD1CEB9C-3B49-45C4-82ED-FCF7FBE6E9C3}" dt="2019-06-27T23:37:55.166" v="879" actId="26606"/>
          <ac:picMkLst>
            <pc:docMk/>
            <pc:sldMk cId="2210866551" sldId="256"/>
            <ac:picMk id="13" creationId="{51CE80B8-536B-49FE-970F-D9686591DEEA}"/>
          </ac:picMkLst>
        </pc:picChg>
        <pc:picChg chg="add del">
          <ac:chgData name="Regivaldo Carvalho" userId="789a3d46aa4cc21b" providerId="LiveId" clId="{CD1CEB9C-3B49-45C4-82ED-FCF7FBE6E9C3}" dt="2019-06-27T23:37:44.108" v="877" actId="26606"/>
          <ac:picMkLst>
            <pc:docMk/>
            <pc:sldMk cId="2210866551" sldId="256"/>
            <ac:picMk id="16" creationId="{3AA16612-ACD2-4A16-8F2B-4514FD6BF28F}"/>
          </ac:picMkLst>
        </pc:picChg>
        <pc:picChg chg="add del">
          <ac:chgData name="Regivaldo Carvalho" userId="789a3d46aa4cc21b" providerId="LiveId" clId="{CD1CEB9C-3B49-45C4-82ED-FCF7FBE6E9C3}" dt="2019-06-27T23:37:55.166" v="879" actId="26606"/>
          <ac:picMkLst>
            <pc:docMk/>
            <pc:sldMk cId="2210866551" sldId="256"/>
            <ac:picMk id="18" creationId="{07CF545F-9C2E-4446-97CD-AD92990C2B68}"/>
          </ac:picMkLst>
        </pc:picChg>
        <pc:picChg chg="add del">
          <ac:chgData name="Regivaldo Carvalho" userId="789a3d46aa4cc21b" providerId="LiveId" clId="{CD1CEB9C-3B49-45C4-82ED-FCF7FBE6E9C3}" dt="2019-06-27T23:37:59.582" v="881" actId="26606"/>
          <ac:picMkLst>
            <pc:docMk/>
            <pc:sldMk cId="2210866551" sldId="256"/>
            <ac:picMk id="23" creationId="{2897127E-6CEF-446C-BE87-93B7C46E49D1}"/>
          </ac:picMkLst>
        </pc:picChg>
        <pc:picChg chg="add del">
          <ac:chgData name="Regivaldo Carvalho" userId="789a3d46aa4cc21b" providerId="LiveId" clId="{CD1CEB9C-3B49-45C4-82ED-FCF7FBE6E9C3}" dt="2019-06-27T23:38:39.201" v="891" actId="26606"/>
          <ac:picMkLst>
            <pc:docMk/>
            <pc:sldMk cId="2210866551" sldId="256"/>
            <ac:picMk id="26" creationId="{07CF545F-9C2E-4446-97CD-AD92990C2B68}"/>
          </ac:picMkLst>
        </pc:picChg>
        <pc:picChg chg="add mod">
          <ac:chgData name="Regivaldo Carvalho" userId="789a3d46aa4cc21b" providerId="LiveId" clId="{CD1CEB9C-3B49-45C4-82ED-FCF7FBE6E9C3}" dt="2019-06-27T23:38:39.201" v="891" actId="26606"/>
          <ac:picMkLst>
            <pc:docMk/>
            <pc:sldMk cId="2210866551" sldId="256"/>
            <ac:picMk id="28" creationId="{01A28A1A-2934-4555-A6CE-411AD74198D2}"/>
          </ac:picMkLst>
        </pc:picChg>
      </pc:sldChg>
      <pc:sldChg chg="addSp modSp del">
        <pc:chgData name="Regivaldo Carvalho" userId="789a3d46aa4cc21b" providerId="LiveId" clId="{CD1CEB9C-3B49-45C4-82ED-FCF7FBE6E9C3}" dt="2019-06-27T23:40:30.955" v="919" actId="2696"/>
        <pc:sldMkLst>
          <pc:docMk/>
          <pc:sldMk cId="973307826" sldId="257"/>
        </pc:sldMkLst>
        <pc:spChg chg="mod">
          <ac:chgData name="Regivaldo Carvalho" userId="789a3d46aa4cc21b" providerId="LiveId" clId="{CD1CEB9C-3B49-45C4-82ED-FCF7FBE6E9C3}" dt="2019-06-27T23:26:42.310" v="557"/>
          <ac:spMkLst>
            <pc:docMk/>
            <pc:sldMk cId="973307826" sldId="257"/>
            <ac:spMk id="2" creationId="{FBDD6F57-D448-453B-8B94-C6E6FBCF7F89}"/>
          </ac:spMkLst>
        </pc:spChg>
        <pc:spChg chg="add mod">
          <ac:chgData name="Regivaldo Carvalho" userId="789a3d46aa4cc21b" providerId="LiveId" clId="{CD1CEB9C-3B49-45C4-82ED-FCF7FBE6E9C3}" dt="2019-06-27T23:26:46.685" v="559" actId="1076"/>
          <ac:spMkLst>
            <pc:docMk/>
            <pc:sldMk cId="973307826" sldId="257"/>
            <ac:spMk id="3" creationId="{D71E0EA9-0668-4AE3-A6A5-0344CD012DCC}"/>
          </ac:spMkLst>
        </pc:spChg>
        <pc:spChg chg="mod">
          <ac:chgData name="Regivaldo Carvalho" userId="789a3d46aa4cc21b" providerId="LiveId" clId="{CD1CEB9C-3B49-45C4-82ED-FCF7FBE6E9C3}" dt="2019-06-27T23:12:04.911" v="169" actId="20577"/>
          <ac:spMkLst>
            <pc:docMk/>
            <pc:sldMk cId="973307826" sldId="257"/>
            <ac:spMk id="4" creationId="{79C8B09E-3656-4946-B2F5-3BCFDF571D38}"/>
          </ac:spMkLst>
        </pc:spChg>
      </pc:sldChg>
      <pc:sldChg chg="addSp delSp modSp mod setBg">
        <pc:chgData name="Regivaldo Carvalho" userId="789a3d46aa4cc21b" providerId="LiveId" clId="{CD1CEB9C-3B49-45C4-82ED-FCF7FBE6E9C3}" dt="2019-06-27T23:40:28.394" v="918" actId="1076"/>
        <pc:sldMkLst>
          <pc:docMk/>
          <pc:sldMk cId="1018063691" sldId="258"/>
        </pc:sldMkLst>
        <pc:spChg chg="mod">
          <ac:chgData name="Regivaldo Carvalho" userId="789a3d46aa4cc21b" providerId="LiveId" clId="{CD1CEB9C-3B49-45C4-82ED-FCF7FBE6E9C3}" dt="2019-06-27T23:39:33.469" v="905" actId="20577"/>
          <ac:spMkLst>
            <pc:docMk/>
            <pc:sldMk cId="1018063691" sldId="258"/>
            <ac:spMk id="4" creationId="{79C8B09E-3656-4946-B2F5-3BCFDF571D38}"/>
          </ac:spMkLst>
        </pc:spChg>
        <pc:spChg chg="del">
          <ac:chgData name="Regivaldo Carvalho" userId="789a3d46aa4cc21b" providerId="LiveId" clId="{CD1CEB9C-3B49-45C4-82ED-FCF7FBE6E9C3}" dt="2019-06-27T23:15:50.237" v="454" actId="478"/>
          <ac:spMkLst>
            <pc:docMk/>
            <pc:sldMk cId="1018063691" sldId="258"/>
            <ac:spMk id="10" creationId="{1B232021-9846-4E90-A75F-2433F10234DB}"/>
          </ac:spMkLst>
        </pc:spChg>
        <pc:spChg chg="add mod">
          <ac:chgData name="Regivaldo Carvalho" userId="789a3d46aa4cc21b" providerId="LiveId" clId="{CD1CEB9C-3B49-45C4-82ED-FCF7FBE6E9C3}" dt="2019-06-27T23:40:12.993" v="916" actId="14100"/>
          <ac:spMkLst>
            <pc:docMk/>
            <pc:sldMk cId="1018063691" sldId="258"/>
            <ac:spMk id="11" creationId="{5FDF9EFA-0EF0-4BFF-93AF-2EDB7FB801E4}"/>
          </ac:spMkLst>
        </pc:spChg>
        <pc:spChg chg="add mod">
          <ac:chgData name="Regivaldo Carvalho" userId="789a3d46aa4cc21b" providerId="LiveId" clId="{CD1CEB9C-3B49-45C4-82ED-FCF7FBE6E9C3}" dt="2019-06-27T23:40:28.394" v="918" actId="1076"/>
          <ac:spMkLst>
            <pc:docMk/>
            <pc:sldMk cId="1018063691" sldId="258"/>
            <ac:spMk id="12" creationId="{A7430FF9-F561-46F5-B352-616511756015}"/>
          </ac:spMkLst>
        </pc:spChg>
        <pc:spChg chg="add">
          <ac:chgData name="Regivaldo Carvalho" userId="789a3d46aa4cc21b" providerId="LiveId" clId="{CD1CEB9C-3B49-45C4-82ED-FCF7FBE6E9C3}" dt="2019-06-27T23:26:56.754" v="560" actId="26606"/>
          <ac:spMkLst>
            <pc:docMk/>
            <pc:sldMk cId="1018063691" sldId="258"/>
            <ac:spMk id="14" creationId="{AB45A142-4255-493C-8284-5D566C121B10}"/>
          </ac:spMkLst>
        </pc:spChg>
        <pc:picChg chg="del">
          <ac:chgData name="Regivaldo Carvalho" userId="789a3d46aa4cc21b" providerId="LiveId" clId="{CD1CEB9C-3B49-45C4-82ED-FCF7FBE6E9C3}" dt="2019-06-27T23:15:51.162" v="455" actId="478"/>
          <ac:picMkLst>
            <pc:docMk/>
            <pc:sldMk cId="1018063691" sldId="258"/>
            <ac:picMk id="3" creationId="{733B16AC-1785-47A0-AF48-9749120F6E72}"/>
          </ac:picMkLst>
        </pc:picChg>
        <pc:picChg chg="add del mod ord">
          <ac:chgData name="Regivaldo Carvalho" userId="789a3d46aa4cc21b" providerId="LiveId" clId="{CD1CEB9C-3B49-45C4-82ED-FCF7FBE6E9C3}" dt="2019-06-27T23:39:37.221" v="906" actId="478"/>
          <ac:picMkLst>
            <pc:docMk/>
            <pc:sldMk cId="1018063691" sldId="258"/>
            <ac:picMk id="5" creationId="{533033C7-0313-4E64-A9B1-256FA65386B4}"/>
          </ac:picMkLst>
        </pc:picChg>
        <pc:cxnChg chg="add">
          <ac:chgData name="Regivaldo Carvalho" userId="789a3d46aa4cc21b" providerId="LiveId" clId="{CD1CEB9C-3B49-45C4-82ED-FCF7FBE6E9C3}" dt="2019-06-27T23:26:56.754" v="560" actId="26606"/>
          <ac:cxnSpMkLst>
            <pc:docMk/>
            <pc:sldMk cId="1018063691" sldId="258"/>
            <ac:cxnSpMk id="16" creationId="{38FB9660-F42F-4313-BBC4-47C007FE484C}"/>
          </ac:cxnSpMkLst>
        </pc:cxnChg>
      </pc:sldChg>
      <pc:sldChg chg="del">
        <pc:chgData name="Regivaldo Carvalho" userId="789a3d46aa4cc21b" providerId="LiveId" clId="{CD1CEB9C-3B49-45C4-82ED-FCF7FBE6E9C3}" dt="2019-06-28T00:22:41.272" v="1096" actId="2696"/>
        <pc:sldMkLst>
          <pc:docMk/>
          <pc:sldMk cId="1091628114" sldId="259"/>
        </pc:sldMkLst>
      </pc:sldChg>
      <pc:sldChg chg="add del">
        <pc:chgData name="Regivaldo Carvalho" userId="789a3d46aa4cc21b" providerId="LiveId" clId="{CD1CEB9C-3B49-45C4-82ED-FCF7FBE6E9C3}" dt="2019-06-27T23:18:48.215" v="466" actId="2696"/>
        <pc:sldMkLst>
          <pc:docMk/>
          <pc:sldMk cId="1468466122" sldId="260"/>
        </pc:sldMkLst>
      </pc:sldChg>
      <pc:sldChg chg="addSp modSp add mod setBg">
        <pc:chgData name="Regivaldo Carvalho" userId="789a3d46aa4cc21b" providerId="LiveId" clId="{CD1CEB9C-3B49-45C4-82ED-FCF7FBE6E9C3}" dt="2019-06-27T23:29:18.576" v="571" actId="790"/>
        <pc:sldMkLst>
          <pc:docMk/>
          <pc:sldMk cId="1407249222" sldId="261"/>
        </pc:sldMkLst>
        <pc:spChg chg="mod">
          <ac:chgData name="Regivaldo Carvalho" userId="789a3d46aa4cc21b" providerId="LiveId" clId="{CD1CEB9C-3B49-45C4-82ED-FCF7FBE6E9C3}" dt="2019-06-27T23:29:18.576" v="571" actId="790"/>
          <ac:spMkLst>
            <pc:docMk/>
            <pc:sldMk cId="1407249222" sldId="261"/>
            <ac:spMk id="4" creationId="{79C8B09E-3656-4946-B2F5-3BCFDF571D38}"/>
          </ac:spMkLst>
        </pc:spChg>
        <pc:spChg chg="add">
          <ac:chgData name="Regivaldo Carvalho" userId="789a3d46aa4cc21b" providerId="LiveId" clId="{CD1CEB9C-3B49-45C4-82ED-FCF7FBE6E9C3}" dt="2019-06-27T23:27:02.853" v="561" actId="26606"/>
          <ac:spMkLst>
            <pc:docMk/>
            <pc:sldMk cId="1407249222" sldId="261"/>
            <ac:spMk id="14" creationId="{AB45A142-4255-493C-8284-5D566C121B10}"/>
          </ac:spMkLst>
        </pc:spChg>
        <pc:picChg chg="mod ord">
          <ac:chgData name="Regivaldo Carvalho" userId="789a3d46aa4cc21b" providerId="LiveId" clId="{CD1CEB9C-3B49-45C4-82ED-FCF7FBE6E9C3}" dt="2019-06-27T23:27:02.853" v="561" actId="26606"/>
          <ac:picMkLst>
            <pc:docMk/>
            <pc:sldMk cId="1407249222" sldId="261"/>
            <ac:picMk id="5" creationId="{533033C7-0313-4E64-A9B1-256FA65386B4}"/>
          </ac:picMkLst>
        </pc:picChg>
        <pc:cxnChg chg="add">
          <ac:chgData name="Regivaldo Carvalho" userId="789a3d46aa4cc21b" providerId="LiveId" clId="{CD1CEB9C-3B49-45C4-82ED-FCF7FBE6E9C3}" dt="2019-06-27T23:27:02.853" v="561" actId="26606"/>
          <ac:cxnSpMkLst>
            <pc:docMk/>
            <pc:sldMk cId="1407249222" sldId="261"/>
            <ac:cxnSpMk id="16" creationId="{38FB9660-F42F-4313-BBC4-47C007FE484C}"/>
          </ac:cxnSpMkLst>
        </pc:cxnChg>
      </pc:sldChg>
      <pc:sldChg chg="addSp delSp modSp add del mod setBg">
        <pc:chgData name="Regivaldo Carvalho" userId="789a3d46aa4cc21b" providerId="LiveId" clId="{CD1CEB9C-3B49-45C4-82ED-FCF7FBE6E9C3}" dt="2019-06-27T23:31:31.133" v="714" actId="2696"/>
        <pc:sldMkLst>
          <pc:docMk/>
          <pc:sldMk cId="762581948" sldId="262"/>
        </pc:sldMkLst>
        <pc:spChg chg="mod">
          <ac:chgData name="Regivaldo Carvalho" userId="789a3d46aa4cc21b" providerId="LiveId" clId="{CD1CEB9C-3B49-45C4-82ED-FCF7FBE6E9C3}" dt="2019-06-27T23:27:21.715" v="562" actId="26606"/>
          <ac:spMkLst>
            <pc:docMk/>
            <pc:sldMk cId="762581948" sldId="262"/>
            <ac:spMk id="4" creationId="{79C8B09E-3656-4946-B2F5-3BCFDF571D38}"/>
          </ac:spMkLst>
        </pc:spChg>
        <pc:spChg chg="add del">
          <ac:chgData name="Regivaldo Carvalho" userId="789a3d46aa4cc21b" providerId="LiveId" clId="{CD1CEB9C-3B49-45C4-82ED-FCF7FBE6E9C3}" dt="2019-06-27T23:27:21.715" v="562" actId="26606"/>
          <ac:spMkLst>
            <pc:docMk/>
            <pc:sldMk cId="762581948" sldId="262"/>
            <ac:spMk id="10" creationId="{953A90EF-653F-4D08-95DB-50210843E87B}"/>
          </ac:spMkLst>
        </pc:spChg>
        <pc:spChg chg="add mod">
          <ac:chgData name="Regivaldo Carvalho" userId="789a3d46aa4cc21b" providerId="LiveId" clId="{CD1CEB9C-3B49-45C4-82ED-FCF7FBE6E9C3}" dt="2019-06-27T23:27:49.275" v="568" actId="1076"/>
          <ac:spMkLst>
            <pc:docMk/>
            <pc:sldMk cId="762581948" sldId="262"/>
            <ac:spMk id="11" creationId="{E1468AD4-3C85-4DFA-83A8-9949C9EBE404}"/>
          </ac:spMkLst>
        </pc:spChg>
        <pc:spChg chg="add">
          <ac:chgData name="Regivaldo Carvalho" userId="789a3d46aa4cc21b" providerId="LiveId" clId="{CD1CEB9C-3B49-45C4-82ED-FCF7FBE6E9C3}" dt="2019-06-27T23:27:21.715" v="562" actId="26606"/>
          <ac:spMkLst>
            <pc:docMk/>
            <pc:sldMk cId="762581948" sldId="262"/>
            <ac:spMk id="17" creationId="{46C2E80F-49A6-4372-B103-219D417A55ED}"/>
          </ac:spMkLst>
        </pc:spChg>
        <pc:graphicFrameChg chg="add del mod">
          <ac:chgData name="Regivaldo Carvalho" userId="789a3d46aa4cc21b" providerId="LiveId" clId="{CD1CEB9C-3B49-45C4-82ED-FCF7FBE6E9C3}" dt="2019-06-27T23:27:36.413" v="565" actId="478"/>
          <ac:graphicFrameMkLst>
            <pc:docMk/>
            <pc:sldMk cId="762581948" sldId="262"/>
            <ac:graphicFrameMk id="12" creationId="{C6487119-EC43-47D8-BA4E-96ADCD64BB70}"/>
          </ac:graphicFrameMkLst>
        </pc:graphicFrameChg>
        <pc:picChg chg="add del mod">
          <ac:chgData name="Regivaldo Carvalho" userId="789a3d46aa4cc21b" providerId="LiveId" clId="{CD1CEB9C-3B49-45C4-82ED-FCF7FBE6E9C3}" dt="2019-06-27T23:25:49.269" v="555" actId="478"/>
          <ac:picMkLst>
            <pc:docMk/>
            <pc:sldMk cId="762581948" sldId="262"/>
            <ac:picMk id="3" creationId="{8AC6155C-A1D2-4205-BC8E-E20C3AB575CC}"/>
          </ac:picMkLst>
        </pc:picChg>
        <pc:picChg chg="del">
          <ac:chgData name="Regivaldo Carvalho" userId="789a3d46aa4cc21b" providerId="LiveId" clId="{CD1CEB9C-3B49-45C4-82ED-FCF7FBE6E9C3}" dt="2019-06-27T23:25:14.962" v="547" actId="478"/>
          <ac:picMkLst>
            <pc:docMk/>
            <pc:sldMk cId="762581948" sldId="262"/>
            <ac:picMk id="5" creationId="{533033C7-0313-4E64-A9B1-256FA65386B4}"/>
          </ac:picMkLst>
        </pc:picChg>
      </pc:sldChg>
      <pc:sldChg chg="add del">
        <pc:chgData name="Regivaldo Carvalho" userId="789a3d46aa4cc21b" providerId="LiveId" clId="{CD1CEB9C-3B49-45C4-82ED-FCF7FBE6E9C3}" dt="2019-06-27T23:36:35.999" v="873" actId="2696"/>
        <pc:sldMkLst>
          <pc:docMk/>
          <pc:sldMk cId="2019471310" sldId="263"/>
        </pc:sldMkLst>
      </pc:sldChg>
      <pc:sldChg chg="addSp delSp modSp add">
        <pc:chgData name="Regivaldo Carvalho" userId="789a3d46aa4cc21b" providerId="LiveId" clId="{CD1CEB9C-3B49-45C4-82ED-FCF7FBE6E9C3}" dt="2019-06-27T23:32:03.142" v="725" actId="1076"/>
        <pc:sldMkLst>
          <pc:docMk/>
          <pc:sldMk cId="3440271593" sldId="264"/>
        </pc:sldMkLst>
        <pc:spChg chg="mod">
          <ac:chgData name="Regivaldo Carvalho" userId="789a3d46aa4cc21b" providerId="LiveId" clId="{CD1CEB9C-3B49-45C4-82ED-FCF7FBE6E9C3}" dt="2019-06-27T23:29:50.240" v="574" actId="790"/>
          <ac:spMkLst>
            <pc:docMk/>
            <pc:sldMk cId="3440271593" sldId="264"/>
            <ac:spMk id="4" creationId="{79C8B09E-3656-4946-B2F5-3BCFDF571D38}"/>
          </ac:spMkLst>
        </pc:spChg>
        <pc:spChg chg="add mod">
          <ac:chgData name="Regivaldo Carvalho" userId="789a3d46aa4cc21b" providerId="LiveId" clId="{CD1CEB9C-3B49-45C4-82ED-FCF7FBE6E9C3}" dt="2019-06-27T23:31:40.991" v="715" actId="2710"/>
          <ac:spMkLst>
            <pc:docMk/>
            <pc:sldMk cId="3440271593" sldId="264"/>
            <ac:spMk id="10" creationId="{D36078BF-58DB-4827-97E0-4A80CA6B6A39}"/>
          </ac:spMkLst>
        </pc:spChg>
        <pc:spChg chg="add mod">
          <ac:chgData name="Regivaldo Carvalho" userId="789a3d46aa4cc21b" providerId="LiveId" clId="{CD1CEB9C-3B49-45C4-82ED-FCF7FBE6E9C3}" dt="2019-06-27T23:32:03.142" v="725" actId="1076"/>
          <ac:spMkLst>
            <pc:docMk/>
            <pc:sldMk cId="3440271593" sldId="264"/>
            <ac:spMk id="11" creationId="{8805583A-C394-4EAD-A618-2873567C9C7E}"/>
          </ac:spMkLst>
        </pc:spChg>
        <pc:picChg chg="del">
          <ac:chgData name="Regivaldo Carvalho" userId="789a3d46aa4cc21b" providerId="LiveId" clId="{CD1CEB9C-3B49-45C4-82ED-FCF7FBE6E9C3}" dt="2019-06-27T23:29:58.700" v="575" actId="478"/>
          <ac:picMkLst>
            <pc:docMk/>
            <pc:sldMk cId="3440271593" sldId="264"/>
            <ac:picMk id="5" creationId="{533033C7-0313-4E64-A9B1-256FA65386B4}"/>
          </ac:picMkLst>
        </pc:picChg>
      </pc:sldChg>
      <pc:sldChg chg="modSp add">
        <pc:chgData name="Regivaldo Carvalho" userId="789a3d46aa4cc21b" providerId="LiveId" clId="{CD1CEB9C-3B49-45C4-82ED-FCF7FBE6E9C3}" dt="2019-06-27T23:33:44.130" v="779"/>
        <pc:sldMkLst>
          <pc:docMk/>
          <pc:sldMk cId="4201145683" sldId="265"/>
        </pc:sldMkLst>
        <pc:spChg chg="mod">
          <ac:chgData name="Regivaldo Carvalho" userId="789a3d46aa4cc21b" providerId="LiveId" clId="{CD1CEB9C-3B49-45C4-82ED-FCF7FBE6E9C3}" dt="2019-06-27T23:33:44.130" v="779"/>
          <ac:spMkLst>
            <pc:docMk/>
            <pc:sldMk cId="4201145683" sldId="265"/>
            <ac:spMk id="10" creationId="{D36078BF-58DB-4827-97E0-4A80CA6B6A39}"/>
          </ac:spMkLst>
        </pc:spChg>
        <pc:spChg chg="mod">
          <ac:chgData name="Regivaldo Carvalho" userId="789a3d46aa4cc21b" providerId="LiveId" clId="{CD1CEB9C-3B49-45C4-82ED-FCF7FBE6E9C3}" dt="2019-06-27T23:32:29.269" v="739" actId="1076"/>
          <ac:spMkLst>
            <pc:docMk/>
            <pc:sldMk cId="4201145683" sldId="265"/>
            <ac:spMk id="11" creationId="{8805583A-C394-4EAD-A618-2873567C9C7E}"/>
          </ac:spMkLst>
        </pc:spChg>
      </pc:sldChg>
      <pc:sldChg chg="modSp add">
        <pc:chgData name="Regivaldo Carvalho" userId="789a3d46aa4cc21b" providerId="LiveId" clId="{CD1CEB9C-3B49-45C4-82ED-FCF7FBE6E9C3}" dt="2019-06-27T23:35:25.049" v="848" actId="790"/>
        <pc:sldMkLst>
          <pc:docMk/>
          <pc:sldMk cId="3072710667" sldId="266"/>
        </pc:sldMkLst>
        <pc:spChg chg="mod">
          <ac:chgData name="Regivaldo Carvalho" userId="789a3d46aa4cc21b" providerId="LiveId" clId="{CD1CEB9C-3B49-45C4-82ED-FCF7FBE6E9C3}" dt="2019-06-27T23:35:25.049" v="848" actId="790"/>
          <ac:spMkLst>
            <pc:docMk/>
            <pc:sldMk cId="3072710667" sldId="266"/>
            <ac:spMk id="10" creationId="{D36078BF-58DB-4827-97E0-4A80CA6B6A39}"/>
          </ac:spMkLst>
        </pc:spChg>
      </pc:sldChg>
      <pc:sldChg chg="addSp delSp modSp add">
        <pc:chgData name="Regivaldo Carvalho" userId="789a3d46aa4cc21b" providerId="LiveId" clId="{CD1CEB9C-3B49-45C4-82ED-FCF7FBE6E9C3}" dt="2019-06-27T23:36:26.933" v="870" actId="1076"/>
        <pc:sldMkLst>
          <pc:docMk/>
          <pc:sldMk cId="533397209" sldId="267"/>
        </pc:sldMkLst>
        <pc:spChg chg="del">
          <ac:chgData name="Regivaldo Carvalho" userId="789a3d46aa4cc21b" providerId="LiveId" clId="{CD1CEB9C-3B49-45C4-82ED-FCF7FBE6E9C3}" dt="2019-06-27T23:35:56.029" v="850" actId="478"/>
          <ac:spMkLst>
            <pc:docMk/>
            <pc:sldMk cId="533397209" sldId="267"/>
            <ac:spMk id="10" creationId="{D36078BF-58DB-4827-97E0-4A80CA6B6A39}"/>
          </ac:spMkLst>
        </pc:spChg>
        <pc:spChg chg="mod">
          <ac:chgData name="Regivaldo Carvalho" userId="789a3d46aa4cc21b" providerId="LiveId" clId="{CD1CEB9C-3B49-45C4-82ED-FCF7FBE6E9C3}" dt="2019-06-27T23:36:26.933" v="870" actId="1076"/>
          <ac:spMkLst>
            <pc:docMk/>
            <pc:sldMk cId="533397209" sldId="267"/>
            <ac:spMk id="11" creationId="{8805583A-C394-4EAD-A618-2873567C9C7E}"/>
          </ac:spMkLst>
        </pc:spChg>
        <pc:picChg chg="add mod">
          <ac:chgData name="Regivaldo Carvalho" userId="789a3d46aa4cc21b" providerId="LiveId" clId="{CD1CEB9C-3B49-45C4-82ED-FCF7FBE6E9C3}" dt="2019-06-27T23:36:08.607" v="854" actId="1076"/>
          <ac:picMkLst>
            <pc:docMk/>
            <pc:sldMk cId="533397209" sldId="267"/>
            <ac:picMk id="12" creationId="{A0543809-05A2-4C65-9469-A8223005B6A9}"/>
          </ac:picMkLst>
        </pc:picChg>
      </pc:sldChg>
      <pc:sldChg chg="add del ord">
        <pc:chgData name="Regivaldo Carvalho" userId="789a3d46aa4cc21b" providerId="LiveId" clId="{CD1CEB9C-3B49-45C4-82ED-FCF7FBE6E9C3}" dt="2019-06-28T00:22:39.424" v="1095" actId="2696"/>
        <pc:sldMkLst>
          <pc:docMk/>
          <pc:sldMk cId="1658532721" sldId="268"/>
        </pc:sldMkLst>
      </pc:sldChg>
      <pc:sldChg chg="add del">
        <pc:chgData name="Regivaldo Carvalho" userId="789a3d46aa4cc21b" providerId="LiveId" clId="{CD1CEB9C-3B49-45C4-82ED-FCF7FBE6E9C3}" dt="2019-06-27T23:37:11.469" v="875" actId="2696"/>
        <pc:sldMkLst>
          <pc:docMk/>
          <pc:sldMk cId="1049697380" sldId="269"/>
        </pc:sldMkLst>
      </pc:sldChg>
      <pc:sldChg chg="delSp add del setBg delDesignElem">
        <pc:chgData name="Regivaldo Carvalho" userId="789a3d46aa4cc21b" providerId="LiveId" clId="{CD1CEB9C-3B49-45C4-82ED-FCF7FBE6E9C3}" dt="2019-06-27T23:39:26.288" v="896" actId="2696"/>
        <pc:sldMkLst>
          <pc:docMk/>
          <pc:sldMk cId="2429462894" sldId="269"/>
        </pc:sldMkLst>
        <pc:spChg chg="del">
          <ac:chgData name="Regivaldo Carvalho" userId="789a3d46aa4cc21b" providerId="LiveId" clId="{CD1CEB9C-3B49-45C4-82ED-FCF7FBE6E9C3}" dt="2019-06-27T23:39:19.834" v="894"/>
          <ac:spMkLst>
            <pc:docMk/>
            <pc:sldMk cId="2429462894" sldId="269"/>
            <ac:spMk id="14" creationId="{AB45A142-4255-493C-8284-5D566C121B10}"/>
          </ac:spMkLst>
        </pc:spChg>
        <pc:cxnChg chg="del">
          <ac:chgData name="Regivaldo Carvalho" userId="789a3d46aa4cc21b" providerId="LiveId" clId="{CD1CEB9C-3B49-45C4-82ED-FCF7FBE6E9C3}" dt="2019-06-27T23:39:19.834" v="894"/>
          <ac:cxnSpMkLst>
            <pc:docMk/>
            <pc:sldMk cId="2429462894" sldId="269"/>
            <ac:cxnSpMk id="16" creationId="{38FB9660-F42F-4313-BBC4-47C007FE484C}"/>
          </ac:cxnSpMkLst>
        </pc:cxnChg>
      </pc:sldChg>
      <pc:sldChg chg="add">
        <pc:chgData name="Regivaldo Carvalho" userId="789a3d46aa4cc21b" providerId="LiveId" clId="{CD1CEB9C-3B49-45C4-82ED-FCF7FBE6E9C3}" dt="2019-06-27T23:39:23.426" v="895"/>
        <pc:sldMkLst>
          <pc:docMk/>
          <pc:sldMk cId="1932940407" sldId="270"/>
        </pc:sldMkLst>
      </pc:sldChg>
      <pc:sldChg chg="delSp add del setBg delDesignElem">
        <pc:chgData name="Regivaldo Carvalho" userId="789a3d46aa4cc21b" providerId="LiveId" clId="{CD1CEB9C-3B49-45C4-82ED-FCF7FBE6E9C3}" dt="2019-06-27T23:40:32.547" v="920" actId="2696"/>
        <pc:sldMkLst>
          <pc:docMk/>
          <pc:sldMk cId="1764455245" sldId="271"/>
        </pc:sldMkLst>
        <pc:spChg chg="del">
          <ac:chgData name="Regivaldo Carvalho" userId="789a3d46aa4cc21b" providerId="LiveId" clId="{CD1CEB9C-3B49-45C4-82ED-FCF7FBE6E9C3}" dt="2019-06-27T23:39:43.879" v="908"/>
          <ac:spMkLst>
            <pc:docMk/>
            <pc:sldMk cId="1764455245" sldId="271"/>
            <ac:spMk id="14" creationId="{AB45A142-4255-493C-8284-5D566C121B10}"/>
          </ac:spMkLst>
        </pc:spChg>
        <pc:cxnChg chg="del">
          <ac:chgData name="Regivaldo Carvalho" userId="789a3d46aa4cc21b" providerId="LiveId" clId="{CD1CEB9C-3B49-45C4-82ED-FCF7FBE6E9C3}" dt="2019-06-27T23:39:43.879" v="908"/>
          <ac:cxnSpMkLst>
            <pc:docMk/>
            <pc:sldMk cId="1764455245" sldId="271"/>
            <ac:cxnSpMk id="16" creationId="{38FB9660-F42F-4313-BBC4-47C007FE484C}"/>
          </ac:cxnSpMkLst>
        </pc:cxnChg>
      </pc:sldChg>
      <pc:sldChg chg="addSp delSp modSp add ord">
        <pc:chgData name="Regivaldo Carvalho" userId="789a3d46aa4cc21b" providerId="LiveId" clId="{CD1CEB9C-3B49-45C4-82ED-FCF7FBE6E9C3}" dt="2019-06-27T23:42:53.678" v="948" actId="14100"/>
        <pc:sldMkLst>
          <pc:docMk/>
          <pc:sldMk cId="2683895841" sldId="271"/>
        </pc:sldMkLst>
        <pc:spChg chg="mod">
          <ac:chgData name="Regivaldo Carvalho" userId="789a3d46aa4cc21b" providerId="LiveId" clId="{CD1CEB9C-3B49-45C4-82ED-FCF7FBE6E9C3}" dt="2019-06-27T23:41:10.326" v="938" actId="122"/>
          <ac:spMkLst>
            <pc:docMk/>
            <pc:sldMk cId="2683895841" sldId="271"/>
            <ac:spMk id="4" creationId="{79C8B09E-3656-4946-B2F5-3BCFDF571D38}"/>
          </ac:spMkLst>
        </pc:spChg>
        <pc:spChg chg="del">
          <ac:chgData name="Regivaldo Carvalho" userId="789a3d46aa4cc21b" providerId="LiveId" clId="{CD1CEB9C-3B49-45C4-82ED-FCF7FBE6E9C3}" dt="2019-06-27T23:41:23.980" v="941" actId="478"/>
          <ac:spMkLst>
            <pc:docMk/>
            <pc:sldMk cId="2683895841" sldId="271"/>
            <ac:spMk id="10" creationId="{D36078BF-58DB-4827-97E0-4A80CA6B6A39}"/>
          </ac:spMkLst>
        </pc:spChg>
        <pc:spChg chg="del">
          <ac:chgData name="Regivaldo Carvalho" userId="789a3d46aa4cc21b" providerId="LiveId" clId="{CD1CEB9C-3B49-45C4-82ED-FCF7FBE6E9C3}" dt="2019-06-27T23:41:03.644" v="937" actId="478"/>
          <ac:spMkLst>
            <pc:docMk/>
            <pc:sldMk cId="2683895841" sldId="271"/>
            <ac:spMk id="11" creationId="{8805583A-C394-4EAD-A618-2873567C9C7E}"/>
          </ac:spMkLst>
        </pc:spChg>
        <pc:picChg chg="add mod">
          <ac:chgData name="Regivaldo Carvalho" userId="789a3d46aa4cc21b" providerId="LiveId" clId="{CD1CEB9C-3B49-45C4-82ED-FCF7FBE6E9C3}" dt="2019-06-27T23:42:53.678" v="948" actId="14100"/>
          <ac:picMkLst>
            <pc:docMk/>
            <pc:sldMk cId="2683895841" sldId="271"/>
            <ac:picMk id="3" creationId="{E427DD5A-EC58-42B9-823E-DAF9F4D6BC07}"/>
          </ac:picMkLst>
        </pc:picChg>
      </pc:sldChg>
      <pc:sldChg chg="addSp delSp modSp add">
        <pc:chgData name="Regivaldo Carvalho" userId="789a3d46aa4cc21b" providerId="LiveId" clId="{CD1CEB9C-3B49-45C4-82ED-FCF7FBE6E9C3}" dt="2019-06-28T00:18:13.635" v="1013" actId="1076"/>
        <pc:sldMkLst>
          <pc:docMk/>
          <pc:sldMk cId="2023328014" sldId="272"/>
        </pc:sldMkLst>
        <pc:spChg chg="mod">
          <ac:chgData name="Regivaldo Carvalho" userId="789a3d46aa4cc21b" providerId="LiveId" clId="{CD1CEB9C-3B49-45C4-82ED-FCF7FBE6E9C3}" dt="2019-06-27T23:43:22.979" v="968" actId="20577"/>
          <ac:spMkLst>
            <pc:docMk/>
            <pc:sldMk cId="2023328014" sldId="272"/>
            <ac:spMk id="4" creationId="{79C8B09E-3656-4946-B2F5-3BCFDF571D38}"/>
          </ac:spMkLst>
        </pc:spChg>
        <pc:spChg chg="del">
          <ac:chgData name="Regivaldo Carvalho" userId="789a3d46aa4cc21b" providerId="LiveId" clId="{CD1CEB9C-3B49-45C4-82ED-FCF7FBE6E9C3}" dt="2019-06-27T23:43:02.886" v="949" actId="478"/>
          <ac:spMkLst>
            <pc:docMk/>
            <pc:sldMk cId="2023328014" sldId="272"/>
            <ac:spMk id="10" creationId="{D36078BF-58DB-4827-97E0-4A80CA6B6A39}"/>
          </ac:spMkLst>
        </pc:spChg>
        <pc:spChg chg="add mod">
          <ac:chgData name="Regivaldo Carvalho" userId="789a3d46aa4cc21b" providerId="LiveId" clId="{CD1CEB9C-3B49-45C4-82ED-FCF7FBE6E9C3}" dt="2019-06-27T23:43:42.915" v="978" actId="1076"/>
          <ac:spMkLst>
            <pc:docMk/>
            <pc:sldMk cId="2023328014" sldId="272"/>
            <ac:spMk id="11" creationId="{BCE89332-76D9-41F9-ABB1-F67E85C9363C}"/>
          </ac:spMkLst>
        </pc:spChg>
        <pc:picChg chg="add del mod">
          <ac:chgData name="Regivaldo Carvalho" userId="789a3d46aa4cc21b" providerId="LiveId" clId="{CD1CEB9C-3B49-45C4-82ED-FCF7FBE6E9C3}" dt="2019-06-28T00:18:08.310" v="1012" actId="478"/>
          <ac:picMkLst>
            <pc:docMk/>
            <pc:sldMk cId="2023328014" sldId="272"/>
            <ac:picMk id="3" creationId="{137D5DF4-941E-4ED1-A2CA-77315BFA4823}"/>
          </ac:picMkLst>
        </pc:picChg>
        <pc:picChg chg="add del mod">
          <ac:chgData name="Regivaldo Carvalho" userId="789a3d46aa4cc21b" providerId="LiveId" clId="{CD1CEB9C-3B49-45C4-82ED-FCF7FBE6E9C3}" dt="2019-06-28T00:18:07.597" v="1011" actId="478"/>
          <ac:picMkLst>
            <pc:docMk/>
            <pc:sldMk cId="2023328014" sldId="272"/>
            <ac:picMk id="6" creationId="{C43B7B95-5102-4E05-A373-95B10FF84FCF}"/>
          </ac:picMkLst>
        </pc:picChg>
        <pc:picChg chg="add mod">
          <ac:chgData name="Regivaldo Carvalho" userId="789a3d46aa4cc21b" providerId="LiveId" clId="{CD1CEB9C-3B49-45C4-82ED-FCF7FBE6E9C3}" dt="2019-06-28T00:18:13.635" v="1013" actId="1076"/>
          <ac:picMkLst>
            <pc:docMk/>
            <pc:sldMk cId="2023328014" sldId="272"/>
            <ac:picMk id="12" creationId="{91BF043C-3994-48F9-B700-C638C71C9486}"/>
          </ac:picMkLst>
        </pc:picChg>
        <pc:picChg chg="add del mod">
          <ac:chgData name="Regivaldo Carvalho" userId="789a3d46aa4cc21b" providerId="LiveId" clId="{CD1CEB9C-3B49-45C4-82ED-FCF7FBE6E9C3}" dt="2019-06-28T00:18:04.190" v="1009" actId="478"/>
          <ac:picMkLst>
            <pc:docMk/>
            <pc:sldMk cId="2023328014" sldId="272"/>
            <ac:picMk id="15" creationId="{7459A6FD-5A23-4377-9207-44458EA6D596}"/>
          </ac:picMkLst>
        </pc:picChg>
        <pc:picChg chg="add del mod">
          <ac:chgData name="Regivaldo Carvalho" userId="789a3d46aa4cc21b" providerId="LiveId" clId="{CD1CEB9C-3B49-45C4-82ED-FCF7FBE6E9C3}" dt="2019-06-28T00:17:59.117" v="1008" actId="478"/>
          <ac:picMkLst>
            <pc:docMk/>
            <pc:sldMk cId="2023328014" sldId="272"/>
            <ac:picMk id="18" creationId="{7DC318F2-D6E4-4073-9ADD-1F41EA36587D}"/>
          </ac:picMkLst>
        </pc:picChg>
      </pc:sldChg>
      <pc:sldChg chg="addSp delSp modSp add">
        <pc:chgData name="Regivaldo Carvalho" userId="789a3d46aa4cc21b" providerId="LiveId" clId="{CD1CEB9C-3B49-45C4-82ED-FCF7FBE6E9C3}" dt="2019-06-28T00:23:49.863" v="1162" actId="1076"/>
        <pc:sldMkLst>
          <pc:docMk/>
          <pc:sldMk cId="225980917" sldId="273"/>
        </pc:sldMkLst>
        <pc:spChg chg="mod">
          <ac:chgData name="Regivaldo Carvalho" userId="789a3d46aa4cc21b" providerId="LiveId" clId="{CD1CEB9C-3B49-45C4-82ED-FCF7FBE6E9C3}" dt="2019-06-28T00:22:35.330" v="1093" actId="20577"/>
          <ac:spMkLst>
            <pc:docMk/>
            <pc:sldMk cId="225980917" sldId="273"/>
            <ac:spMk id="4" creationId="{79C8B09E-3656-4946-B2F5-3BCFDF571D38}"/>
          </ac:spMkLst>
        </pc:spChg>
        <pc:spChg chg="add mod">
          <ac:chgData name="Regivaldo Carvalho" userId="789a3d46aa4cc21b" providerId="LiveId" clId="{CD1CEB9C-3B49-45C4-82ED-FCF7FBE6E9C3}" dt="2019-06-28T00:23:49.863" v="1162" actId="1076"/>
          <ac:spMkLst>
            <pc:docMk/>
            <pc:sldMk cId="225980917" sldId="273"/>
            <ac:spMk id="10" creationId="{3D4DDF52-9113-45B5-9211-AEBEDE74E255}"/>
          </ac:spMkLst>
        </pc:spChg>
        <pc:spChg chg="del">
          <ac:chgData name="Regivaldo Carvalho" userId="789a3d46aa4cc21b" providerId="LiveId" clId="{CD1CEB9C-3B49-45C4-82ED-FCF7FBE6E9C3}" dt="2019-06-28T00:22:38.291" v="1094" actId="478"/>
          <ac:spMkLst>
            <pc:docMk/>
            <pc:sldMk cId="225980917" sldId="273"/>
            <ac:spMk id="11" creationId="{BCE89332-76D9-41F9-ABB1-F67E85C9363C}"/>
          </ac:spMkLst>
        </pc:spChg>
      </pc:sldChg>
      <pc:sldChg chg="delSp modSp add">
        <pc:chgData name="Regivaldo Carvalho" userId="789a3d46aa4cc21b" providerId="LiveId" clId="{CD1CEB9C-3B49-45C4-82ED-FCF7FBE6E9C3}" dt="2019-06-28T00:17:41.150" v="1005" actId="1076"/>
        <pc:sldMkLst>
          <pc:docMk/>
          <pc:sldMk cId="3685887372" sldId="274"/>
        </pc:sldMkLst>
        <pc:spChg chg="mod">
          <ac:chgData name="Regivaldo Carvalho" userId="789a3d46aa4cc21b" providerId="LiveId" clId="{CD1CEB9C-3B49-45C4-82ED-FCF7FBE6E9C3}" dt="2019-06-28T00:17:41.150" v="1005" actId="1076"/>
          <ac:spMkLst>
            <pc:docMk/>
            <pc:sldMk cId="3685887372" sldId="274"/>
            <ac:spMk id="11" creationId="{BCE89332-76D9-41F9-ABB1-F67E85C9363C}"/>
          </ac:spMkLst>
        </pc:spChg>
        <pc:picChg chg="del">
          <ac:chgData name="Regivaldo Carvalho" userId="789a3d46aa4cc21b" providerId="LiveId" clId="{CD1CEB9C-3B49-45C4-82ED-FCF7FBE6E9C3}" dt="2019-06-28T00:17:19.004" v="996" actId="478"/>
          <ac:picMkLst>
            <pc:docMk/>
            <pc:sldMk cId="3685887372" sldId="274"/>
            <ac:picMk id="3" creationId="{137D5DF4-941E-4ED1-A2CA-77315BFA4823}"/>
          </ac:picMkLst>
        </pc:picChg>
        <pc:picChg chg="mod">
          <ac:chgData name="Regivaldo Carvalho" userId="789a3d46aa4cc21b" providerId="LiveId" clId="{CD1CEB9C-3B49-45C4-82ED-FCF7FBE6E9C3}" dt="2019-06-28T00:17:24.490" v="998" actId="1076"/>
          <ac:picMkLst>
            <pc:docMk/>
            <pc:sldMk cId="3685887372" sldId="274"/>
            <ac:picMk id="6" creationId="{C43B7B95-5102-4E05-A373-95B10FF84FCF}"/>
          </ac:picMkLst>
        </pc:picChg>
        <pc:picChg chg="del">
          <ac:chgData name="Regivaldo Carvalho" userId="789a3d46aa4cc21b" providerId="LiveId" clId="{CD1CEB9C-3B49-45C4-82ED-FCF7FBE6E9C3}" dt="2019-06-28T00:17:15.594" v="994" actId="478"/>
          <ac:picMkLst>
            <pc:docMk/>
            <pc:sldMk cId="3685887372" sldId="274"/>
            <ac:picMk id="12" creationId="{91BF043C-3994-48F9-B700-C638C71C9486}"/>
          </ac:picMkLst>
        </pc:picChg>
        <pc:picChg chg="del">
          <ac:chgData name="Regivaldo Carvalho" userId="789a3d46aa4cc21b" providerId="LiveId" clId="{CD1CEB9C-3B49-45C4-82ED-FCF7FBE6E9C3}" dt="2019-06-28T00:17:11.206" v="993" actId="478"/>
          <ac:picMkLst>
            <pc:docMk/>
            <pc:sldMk cId="3685887372" sldId="274"/>
            <ac:picMk id="15" creationId="{7459A6FD-5A23-4377-9207-44458EA6D596}"/>
          </ac:picMkLst>
        </pc:picChg>
        <pc:picChg chg="del">
          <ac:chgData name="Regivaldo Carvalho" userId="789a3d46aa4cc21b" providerId="LiveId" clId="{CD1CEB9C-3B49-45C4-82ED-FCF7FBE6E9C3}" dt="2019-06-28T00:17:06.900" v="992" actId="478"/>
          <ac:picMkLst>
            <pc:docMk/>
            <pc:sldMk cId="3685887372" sldId="274"/>
            <ac:picMk id="18" creationId="{7DC318F2-D6E4-4073-9ADD-1F41EA36587D}"/>
          </ac:picMkLst>
        </pc:picChg>
      </pc:sldChg>
      <pc:sldChg chg="delSp modSp add ord">
        <pc:chgData name="Regivaldo Carvalho" userId="789a3d46aa4cc21b" providerId="LiveId" clId="{CD1CEB9C-3B49-45C4-82ED-FCF7FBE6E9C3}" dt="2019-06-28T00:19:17.404" v="1036" actId="1076"/>
        <pc:sldMkLst>
          <pc:docMk/>
          <pc:sldMk cId="3648452744" sldId="275"/>
        </pc:sldMkLst>
        <pc:spChg chg="mod">
          <ac:chgData name="Regivaldo Carvalho" userId="789a3d46aa4cc21b" providerId="LiveId" clId="{CD1CEB9C-3B49-45C4-82ED-FCF7FBE6E9C3}" dt="2019-06-28T00:19:15.383" v="1035" actId="1076"/>
          <ac:spMkLst>
            <pc:docMk/>
            <pc:sldMk cId="3648452744" sldId="275"/>
            <ac:spMk id="11" creationId="{BCE89332-76D9-41F9-ABB1-F67E85C9363C}"/>
          </ac:spMkLst>
        </pc:spChg>
        <pc:picChg chg="del">
          <ac:chgData name="Regivaldo Carvalho" userId="789a3d46aa4cc21b" providerId="LiveId" clId="{CD1CEB9C-3B49-45C4-82ED-FCF7FBE6E9C3}" dt="2019-06-28T00:18:50.733" v="1019" actId="478"/>
          <ac:picMkLst>
            <pc:docMk/>
            <pc:sldMk cId="3648452744" sldId="275"/>
            <ac:picMk id="3" creationId="{137D5DF4-941E-4ED1-A2CA-77315BFA4823}"/>
          </ac:picMkLst>
        </pc:picChg>
        <pc:picChg chg="del">
          <ac:chgData name="Regivaldo Carvalho" userId="789a3d46aa4cc21b" providerId="LiveId" clId="{CD1CEB9C-3B49-45C4-82ED-FCF7FBE6E9C3}" dt="2019-06-28T00:18:50.141" v="1018" actId="478"/>
          <ac:picMkLst>
            <pc:docMk/>
            <pc:sldMk cId="3648452744" sldId="275"/>
            <ac:picMk id="6" creationId="{C43B7B95-5102-4E05-A373-95B10FF84FCF}"/>
          </ac:picMkLst>
        </pc:picChg>
        <pc:picChg chg="del">
          <ac:chgData name="Regivaldo Carvalho" userId="789a3d46aa4cc21b" providerId="LiveId" clId="{CD1CEB9C-3B49-45C4-82ED-FCF7FBE6E9C3}" dt="2019-06-28T00:18:49.477" v="1017" actId="478"/>
          <ac:picMkLst>
            <pc:docMk/>
            <pc:sldMk cId="3648452744" sldId="275"/>
            <ac:picMk id="12" creationId="{91BF043C-3994-48F9-B700-C638C71C9486}"/>
          </ac:picMkLst>
        </pc:picChg>
        <pc:picChg chg="del">
          <ac:chgData name="Regivaldo Carvalho" userId="789a3d46aa4cc21b" providerId="LiveId" clId="{CD1CEB9C-3B49-45C4-82ED-FCF7FBE6E9C3}" dt="2019-06-28T00:18:48.285" v="1016" actId="478"/>
          <ac:picMkLst>
            <pc:docMk/>
            <pc:sldMk cId="3648452744" sldId="275"/>
            <ac:picMk id="15" creationId="{7459A6FD-5A23-4377-9207-44458EA6D596}"/>
          </ac:picMkLst>
        </pc:picChg>
        <pc:picChg chg="mod">
          <ac:chgData name="Regivaldo Carvalho" userId="789a3d46aa4cc21b" providerId="LiveId" clId="{CD1CEB9C-3B49-45C4-82ED-FCF7FBE6E9C3}" dt="2019-06-28T00:19:17.404" v="1036" actId="1076"/>
          <ac:picMkLst>
            <pc:docMk/>
            <pc:sldMk cId="3648452744" sldId="275"/>
            <ac:picMk id="18" creationId="{7DC318F2-D6E4-4073-9ADD-1F41EA36587D}"/>
          </ac:picMkLst>
        </pc:picChg>
      </pc:sldChg>
      <pc:sldChg chg="addSp delSp modSp add">
        <pc:chgData name="Regivaldo Carvalho" userId="789a3d46aa4cc21b" providerId="LiveId" clId="{CD1CEB9C-3B49-45C4-82ED-FCF7FBE6E9C3}" dt="2019-06-28T00:20:00.303" v="1058" actId="1076"/>
        <pc:sldMkLst>
          <pc:docMk/>
          <pc:sldMk cId="222034298" sldId="276"/>
        </pc:sldMkLst>
        <pc:spChg chg="mod">
          <ac:chgData name="Regivaldo Carvalho" userId="789a3d46aa4cc21b" providerId="LiveId" clId="{CD1CEB9C-3B49-45C4-82ED-FCF7FBE6E9C3}" dt="2019-06-28T00:19:51.108" v="1054" actId="20577"/>
          <ac:spMkLst>
            <pc:docMk/>
            <pc:sldMk cId="222034298" sldId="276"/>
            <ac:spMk id="4" creationId="{79C8B09E-3656-4946-B2F5-3BCFDF571D38}"/>
          </ac:spMkLst>
        </pc:spChg>
        <pc:spChg chg="del">
          <ac:chgData name="Regivaldo Carvalho" userId="789a3d46aa4cc21b" providerId="LiveId" clId="{CD1CEB9C-3B49-45C4-82ED-FCF7FBE6E9C3}" dt="2019-06-28T00:19:54.211" v="1055" actId="478"/>
          <ac:spMkLst>
            <pc:docMk/>
            <pc:sldMk cId="222034298" sldId="276"/>
            <ac:spMk id="11" creationId="{BCE89332-76D9-41F9-ABB1-F67E85C9363C}"/>
          </ac:spMkLst>
        </pc:spChg>
        <pc:picChg chg="mod">
          <ac:chgData name="Regivaldo Carvalho" userId="789a3d46aa4cc21b" providerId="LiveId" clId="{CD1CEB9C-3B49-45C4-82ED-FCF7FBE6E9C3}" dt="2019-06-28T00:20:00.303" v="1058" actId="1076"/>
          <ac:picMkLst>
            <pc:docMk/>
            <pc:sldMk cId="222034298" sldId="276"/>
            <ac:picMk id="3" creationId="{137D5DF4-941E-4ED1-A2CA-77315BFA4823}"/>
          </ac:picMkLst>
        </pc:picChg>
        <pc:picChg chg="del">
          <ac:chgData name="Regivaldo Carvalho" userId="789a3d46aa4cc21b" providerId="LiveId" clId="{CD1CEB9C-3B49-45C4-82ED-FCF7FBE6E9C3}" dt="2019-06-28T00:19:43.979" v="1044" actId="478"/>
          <ac:picMkLst>
            <pc:docMk/>
            <pc:sldMk cId="222034298" sldId="276"/>
            <ac:picMk id="6" creationId="{C43B7B95-5102-4E05-A373-95B10FF84FCF}"/>
          </ac:picMkLst>
        </pc:picChg>
        <pc:picChg chg="del">
          <ac:chgData name="Regivaldo Carvalho" userId="789a3d46aa4cc21b" providerId="LiveId" clId="{CD1CEB9C-3B49-45C4-82ED-FCF7FBE6E9C3}" dt="2019-06-28T00:19:40.021" v="1043" actId="478"/>
          <ac:picMkLst>
            <pc:docMk/>
            <pc:sldMk cId="222034298" sldId="276"/>
            <ac:picMk id="12" creationId="{91BF043C-3994-48F9-B700-C638C71C9486}"/>
          </ac:picMkLst>
        </pc:picChg>
        <pc:picChg chg="add del">
          <ac:chgData name="Regivaldo Carvalho" userId="789a3d46aa4cc21b" providerId="LiveId" clId="{CD1CEB9C-3B49-45C4-82ED-FCF7FBE6E9C3}" dt="2019-06-28T00:19:37.411" v="1042" actId="478"/>
          <ac:picMkLst>
            <pc:docMk/>
            <pc:sldMk cId="222034298" sldId="276"/>
            <ac:picMk id="15" creationId="{7459A6FD-5A23-4377-9207-44458EA6D596}"/>
          </ac:picMkLst>
        </pc:picChg>
        <pc:picChg chg="add del">
          <ac:chgData name="Regivaldo Carvalho" userId="789a3d46aa4cc21b" providerId="LiveId" clId="{CD1CEB9C-3B49-45C4-82ED-FCF7FBE6E9C3}" dt="2019-06-28T00:19:34.901" v="1041" actId="478"/>
          <ac:picMkLst>
            <pc:docMk/>
            <pc:sldMk cId="222034298" sldId="276"/>
            <ac:picMk id="18" creationId="{7DC318F2-D6E4-4073-9ADD-1F41EA36587D}"/>
          </ac:picMkLst>
        </pc:picChg>
      </pc:sldChg>
      <pc:sldChg chg="addSp delSp modSp add">
        <pc:chgData name="Regivaldo Carvalho" userId="789a3d46aa4cc21b" providerId="LiveId" clId="{CD1CEB9C-3B49-45C4-82ED-FCF7FBE6E9C3}" dt="2019-06-28T00:20:55.852" v="1078" actId="1076"/>
        <pc:sldMkLst>
          <pc:docMk/>
          <pc:sldMk cId="182417478" sldId="277"/>
        </pc:sldMkLst>
        <pc:spChg chg="mod">
          <ac:chgData name="Regivaldo Carvalho" userId="789a3d46aa4cc21b" providerId="LiveId" clId="{CD1CEB9C-3B49-45C4-82ED-FCF7FBE6E9C3}" dt="2019-06-28T00:20:25.960" v="1070" actId="20577"/>
          <ac:spMkLst>
            <pc:docMk/>
            <pc:sldMk cId="182417478" sldId="277"/>
            <ac:spMk id="4" creationId="{79C8B09E-3656-4946-B2F5-3BCFDF571D38}"/>
          </ac:spMkLst>
        </pc:spChg>
        <pc:picChg chg="del">
          <ac:chgData name="Regivaldo Carvalho" userId="789a3d46aa4cc21b" providerId="LiveId" clId="{CD1CEB9C-3B49-45C4-82ED-FCF7FBE6E9C3}" dt="2019-06-28T00:20:27.891" v="1071" actId="478"/>
          <ac:picMkLst>
            <pc:docMk/>
            <pc:sldMk cId="182417478" sldId="277"/>
            <ac:picMk id="3" creationId="{137D5DF4-941E-4ED1-A2CA-77315BFA4823}"/>
          </ac:picMkLst>
        </pc:picChg>
        <pc:picChg chg="add mod">
          <ac:chgData name="Regivaldo Carvalho" userId="789a3d46aa4cc21b" providerId="LiveId" clId="{CD1CEB9C-3B49-45C4-82ED-FCF7FBE6E9C3}" dt="2019-06-28T00:20:55.852" v="1078" actId="1076"/>
          <ac:picMkLst>
            <pc:docMk/>
            <pc:sldMk cId="182417478" sldId="277"/>
            <ac:picMk id="5" creationId="{31FEE095-715F-4DD5-AE59-6EE60306D37A}"/>
          </ac:picMkLst>
        </pc:picChg>
      </pc:sldChg>
    </pc:docChg>
  </pc:docChgLst>
  <pc:docChgLst>
    <pc:chgData name="Regivaldo Carvalho" userId="789a3d46aa4cc21b" providerId="Windows Live" clId="Web-{3E34FB5D-956A-4287-B372-38612772BADD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9C8B09E-3656-4946-B2F5-3BCFDF571D38}"/>
              </a:ext>
            </a:extLst>
          </p:cNvPr>
          <p:cNvSpPr txBox="1"/>
          <p:nvPr/>
        </p:nvSpPr>
        <p:spPr>
          <a:xfrm>
            <a:off x="6109498" y="908344"/>
            <a:ext cx="5244301" cy="153813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Controle</a:t>
            </a: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Acesso</a:t>
            </a: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para </a:t>
            </a:r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Condomínios</a:t>
            </a: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Residências</a:t>
            </a: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B6C29DB0-17E9-42FF-986E-0B7F493F4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 6">
            <a:extLst>
              <a:ext uri="{FF2B5EF4-FFF2-40B4-BE49-F238E27FC236}">
                <a16:creationId xmlns:a16="http://schemas.microsoft.com/office/drawing/2014/main" id="{115AD956-A5B6-4760-B8B2-11E2DF6B0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28" name="Graphic 12" descr="Team">
            <a:extLst>
              <a:ext uri="{FF2B5EF4-FFF2-40B4-BE49-F238E27FC236}">
                <a16:creationId xmlns:a16="http://schemas.microsoft.com/office/drawing/2014/main" id="{01A28A1A-2934-4555-A6CE-411AD7419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0173" y="1790732"/>
            <a:ext cx="3267942" cy="326794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F5D0299-B86B-4E2F-BBA4-8C346D06D1BA}"/>
              </a:ext>
            </a:extLst>
          </p:cNvPr>
          <p:cNvSpPr txBox="1"/>
          <p:nvPr/>
        </p:nvSpPr>
        <p:spPr>
          <a:xfrm>
            <a:off x="5911158" y="2706865"/>
            <a:ext cx="5383652" cy="347009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/>
              <a:t>Alunos</a:t>
            </a:r>
            <a:r>
              <a:rPr lang="en-US" sz="2400" dirty="0"/>
              <a:t>: 	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Elias Carneiro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/>
              <a:t>Matteus</a:t>
            </a:r>
            <a:r>
              <a:rPr lang="en-US" sz="2400" dirty="0"/>
              <a:t> </a:t>
            </a:r>
            <a:r>
              <a:rPr lang="en-US" sz="2400" dirty="0" err="1"/>
              <a:t>Colins</a:t>
            </a:r>
            <a:endParaRPr lang="en-US" sz="2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/>
              <a:t>Rayanne</a:t>
            </a:r>
            <a:r>
              <a:rPr lang="en-US" sz="2400" dirty="0"/>
              <a:t> Oliveira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Regivaldo Carvalho 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BEE0473-4B55-4B1B-B606-A54880FAEC2C}"/>
              </a:ext>
            </a:extLst>
          </p:cNvPr>
          <p:cNvSpPr/>
          <p:nvPr/>
        </p:nvSpPr>
        <p:spPr>
          <a:xfrm>
            <a:off x="415" y="6593371"/>
            <a:ext cx="12195312" cy="2683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9">
            <a:extLst>
              <a:ext uri="{FF2B5EF4-FFF2-40B4-BE49-F238E27FC236}">
                <a16:creationId xmlns:a16="http://schemas.microsoft.com/office/drawing/2014/main" id="{9DCEC0E8-C0B7-4F81-8645-777E5DCF58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930" t="9215" r="20930" b="12000"/>
          <a:stretch/>
        </p:blipFill>
        <p:spPr>
          <a:xfrm>
            <a:off x="11329988" y="107957"/>
            <a:ext cx="683365" cy="69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9C8B09E-3656-4946-B2F5-3BCFDF571D38}"/>
              </a:ext>
            </a:extLst>
          </p:cNvPr>
          <p:cNvSpPr txBox="1"/>
          <p:nvPr/>
        </p:nvSpPr>
        <p:spPr>
          <a:xfrm>
            <a:off x="674237" y="914400"/>
            <a:ext cx="3657600" cy="288757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4800" dirty="0">
                <a:solidFill>
                  <a:srgbClr val="FFFFFF"/>
                </a:solidFill>
              </a:rPr>
              <a:t>Diagrama de Sequência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DBEE0473-4B55-4B1B-B606-A54880FAEC2C}"/>
              </a:ext>
            </a:extLst>
          </p:cNvPr>
          <p:cNvSpPr/>
          <p:nvPr/>
        </p:nvSpPr>
        <p:spPr>
          <a:xfrm>
            <a:off x="415" y="6593371"/>
            <a:ext cx="12195312" cy="2683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9">
            <a:extLst>
              <a:ext uri="{FF2B5EF4-FFF2-40B4-BE49-F238E27FC236}">
                <a16:creationId xmlns:a16="http://schemas.microsoft.com/office/drawing/2014/main" id="{9DCEC0E8-C0B7-4F81-8645-777E5DCF58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30" t="9215" r="20930" b="12000"/>
          <a:stretch/>
        </p:blipFill>
        <p:spPr>
          <a:xfrm>
            <a:off x="11329988" y="107957"/>
            <a:ext cx="683365" cy="692270"/>
          </a:xfrm>
          <a:prstGeom prst="rect">
            <a:avLst/>
          </a:prstGeom>
        </p:spPr>
      </p:pic>
      <p:sp>
        <p:nvSpPr>
          <p:cNvPr id="11" name="CaixaDeTexto 3">
            <a:extLst>
              <a:ext uri="{FF2B5EF4-FFF2-40B4-BE49-F238E27FC236}">
                <a16:creationId xmlns:a16="http://schemas.microsoft.com/office/drawing/2014/main" id="{BCE89332-76D9-41F9-ABB1-F67E85C9363C}"/>
              </a:ext>
            </a:extLst>
          </p:cNvPr>
          <p:cNvSpPr txBox="1"/>
          <p:nvPr/>
        </p:nvSpPr>
        <p:spPr>
          <a:xfrm>
            <a:off x="1457229" y="1871732"/>
            <a:ext cx="3657600" cy="288757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3600" dirty="0">
                <a:solidFill>
                  <a:srgbClr val="FFFFFF"/>
                </a:solidFill>
              </a:rPr>
              <a:t>Cadastro</a:t>
            </a:r>
          </a:p>
        </p:txBody>
      </p:sp>
      <p:pic>
        <p:nvPicPr>
          <p:cNvPr id="12" name="Picture 11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91BF043C-3994-48F9-B700-C638C71C94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612" y="147554"/>
            <a:ext cx="3771900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328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9C8B09E-3656-4946-B2F5-3BCFDF571D38}"/>
              </a:ext>
            </a:extLst>
          </p:cNvPr>
          <p:cNvSpPr txBox="1"/>
          <p:nvPr/>
        </p:nvSpPr>
        <p:spPr>
          <a:xfrm>
            <a:off x="674237" y="914400"/>
            <a:ext cx="3657600" cy="288757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4800" dirty="0">
                <a:solidFill>
                  <a:srgbClr val="FFFFFF"/>
                </a:solidFill>
              </a:rPr>
              <a:t>Diagrama de Sequência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DBEE0473-4B55-4B1B-B606-A54880FAEC2C}"/>
              </a:ext>
            </a:extLst>
          </p:cNvPr>
          <p:cNvSpPr/>
          <p:nvPr/>
        </p:nvSpPr>
        <p:spPr>
          <a:xfrm>
            <a:off x="415" y="6593371"/>
            <a:ext cx="12195312" cy="2683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9">
            <a:extLst>
              <a:ext uri="{FF2B5EF4-FFF2-40B4-BE49-F238E27FC236}">
                <a16:creationId xmlns:a16="http://schemas.microsoft.com/office/drawing/2014/main" id="{9DCEC0E8-C0B7-4F81-8645-777E5DCF58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30" t="9215" r="20930" b="12000"/>
          <a:stretch/>
        </p:blipFill>
        <p:spPr>
          <a:xfrm>
            <a:off x="11329988" y="107957"/>
            <a:ext cx="683365" cy="692270"/>
          </a:xfrm>
          <a:prstGeom prst="rect">
            <a:avLst/>
          </a:prstGeom>
        </p:spPr>
      </p:pic>
      <p:sp>
        <p:nvSpPr>
          <p:cNvPr id="11" name="CaixaDeTexto 3">
            <a:extLst>
              <a:ext uri="{FF2B5EF4-FFF2-40B4-BE49-F238E27FC236}">
                <a16:creationId xmlns:a16="http://schemas.microsoft.com/office/drawing/2014/main" id="{BCE89332-76D9-41F9-ABB1-F67E85C9363C}"/>
              </a:ext>
            </a:extLst>
          </p:cNvPr>
          <p:cNvSpPr txBox="1"/>
          <p:nvPr/>
        </p:nvSpPr>
        <p:spPr>
          <a:xfrm>
            <a:off x="1836426" y="1859253"/>
            <a:ext cx="3657600" cy="288757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3600" dirty="0">
                <a:solidFill>
                  <a:srgbClr val="FFFFFF"/>
                </a:solidFill>
              </a:rPr>
              <a:t>Acesso</a:t>
            </a:r>
          </a:p>
        </p:txBody>
      </p:sp>
      <p:pic>
        <p:nvPicPr>
          <p:cNvPr id="6" name="Picture 5" descr="A screenshot of a map&#10;&#10;Description automatically generated">
            <a:extLst>
              <a:ext uri="{FF2B5EF4-FFF2-40B4-BE49-F238E27FC236}">
                <a16:creationId xmlns:a16="http://schemas.microsoft.com/office/drawing/2014/main" id="{C43B7B95-5102-4E05-A373-95B10FF84F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544" y="1786940"/>
            <a:ext cx="69627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887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9C8B09E-3656-4946-B2F5-3BCFDF571D38}"/>
              </a:ext>
            </a:extLst>
          </p:cNvPr>
          <p:cNvSpPr txBox="1"/>
          <p:nvPr/>
        </p:nvSpPr>
        <p:spPr>
          <a:xfrm>
            <a:off x="674237" y="914400"/>
            <a:ext cx="3657600" cy="288757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4800" dirty="0">
                <a:solidFill>
                  <a:srgbClr val="FFFFFF"/>
                </a:solidFill>
              </a:rPr>
              <a:t>Diagrama de Sequência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DBEE0473-4B55-4B1B-B606-A54880FAEC2C}"/>
              </a:ext>
            </a:extLst>
          </p:cNvPr>
          <p:cNvSpPr/>
          <p:nvPr/>
        </p:nvSpPr>
        <p:spPr>
          <a:xfrm>
            <a:off x="415" y="6593371"/>
            <a:ext cx="12195312" cy="2683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9">
            <a:extLst>
              <a:ext uri="{FF2B5EF4-FFF2-40B4-BE49-F238E27FC236}">
                <a16:creationId xmlns:a16="http://schemas.microsoft.com/office/drawing/2014/main" id="{9DCEC0E8-C0B7-4F81-8645-777E5DCF58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30" t="9215" r="20930" b="12000"/>
          <a:stretch/>
        </p:blipFill>
        <p:spPr>
          <a:xfrm>
            <a:off x="11329988" y="107957"/>
            <a:ext cx="683365" cy="692270"/>
          </a:xfrm>
          <a:prstGeom prst="rect">
            <a:avLst/>
          </a:prstGeom>
        </p:spPr>
      </p:pic>
      <p:sp>
        <p:nvSpPr>
          <p:cNvPr id="11" name="CaixaDeTexto 3">
            <a:extLst>
              <a:ext uri="{FF2B5EF4-FFF2-40B4-BE49-F238E27FC236}">
                <a16:creationId xmlns:a16="http://schemas.microsoft.com/office/drawing/2014/main" id="{BCE89332-76D9-41F9-ABB1-F67E85C9363C}"/>
              </a:ext>
            </a:extLst>
          </p:cNvPr>
          <p:cNvSpPr txBox="1"/>
          <p:nvPr/>
        </p:nvSpPr>
        <p:spPr>
          <a:xfrm>
            <a:off x="1180268" y="1967163"/>
            <a:ext cx="3657600" cy="288757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3600" dirty="0">
                <a:solidFill>
                  <a:srgbClr val="FFFFFF"/>
                </a:solidFill>
              </a:rPr>
              <a:t>Acesso Carro</a:t>
            </a:r>
          </a:p>
        </p:txBody>
      </p:sp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C318F2-D6E4-4073-9ADD-1F41EA365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049" y="454092"/>
            <a:ext cx="5282589" cy="582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52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9C8B09E-3656-4946-B2F5-3BCFDF571D38}"/>
              </a:ext>
            </a:extLst>
          </p:cNvPr>
          <p:cNvSpPr txBox="1"/>
          <p:nvPr/>
        </p:nvSpPr>
        <p:spPr>
          <a:xfrm>
            <a:off x="674237" y="914400"/>
            <a:ext cx="3657600" cy="288757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4800" dirty="0">
                <a:solidFill>
                  <a:srgbClr val="FFFFFF"/>
                </a:solidFill>
              </a:rPr>
              <a:t>Diagrama de Atividade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DBEE0473-4B55-4B1B-B606-A54880FAEC2C}"/>
              </a:ext>
            </a:extLst>
          </p:cNvPr>
          <p:cNvSpPr/>
          <p:nvPr/>
        </p:nvSpPr>
        <p:spPr>
          <a:xfrm>
            <a:off x="415" y="6593371"/>
            <a:ext cx="12195312" cy="2683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9">
            <a:extLst>
              <a:ext uri="{FF2B5EF4-FFF2-40B4-BE49-F238E27FC236}">
                <a16:creationId xmlns:a16="http://schemas.microsoft.com/office/drawing/2014/main" id="{9DCEC0E8-C0B7-4F81-8645-777E5DCF58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30" t="9215" r="20930" b="12000"/>
          <a:stretch/>
        </p:blipFill>
        <p:spPr>
          <a:xfrm>
            <a:off x="11329988" y="107957"/>
            <a:ext cx="683365" cy="692270"/>
          </a:xfrm>
          <a:prstGeom prst="rect">
            <a:avLst/>
          </a:prstGeom>
        </p:spPr>
      </p:pic>
      <p:pic>
        <p:nvPicPr>
          <p:cNvPr id="3" name="Picture 2" descr="A close up of a device&#10;&#10;Description automatically generated">
            <a:extLst>
              <a:ext uri="{FF2B5EF4-FFF2-40B4-BE49-F238E27FC236}">
                <a16:creationId xmlns:a16="http://schemas.microsoft.com/office/drawing/2014/main" id="{137D5DF4-941E-4ED1-A2CA-77315BFA48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427" y="1655246"/>
            <a:ext cx="6908689" cy="386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34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9C8B09E-3656-4946-B2F5-3BCFDF571D38}"/>
              </a:ext>
            </a:extLst>
          </p:cNvPr>
          <p:cNvSpPr txBox="1"/>
          <p:nvPr/>
        </p:nvSpPr>
        <p:spPr>
          <a:xfrm>
            <a:off x="674237" y="914400"/>
            <a:ext cx="3657600" cy="288757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4800" dirty="0">
                <a:solidFill>
                  <a:srgbClr val="FFFFFF"/>
                </a:solidFill>
              </a:rPr>
              <a:t>Diagrama de Implantação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DBEE0473-4B55-4B1B-B606-A54880FAEC2C}"/>
              </a:ext>
            </a:extLst>
          </p:cNvPr>
          <p:cNvSpPr/>
          <p:nvPr/>
        </p:nvSpPr>
        <p:spPr>
          <a:xfrm>
            <a:off x="415" y="6593371"/>
            <a:ext cx="12195312" cy="2683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9">
            <a:extLst>
              <a:ext uri="{FF2B5EF4-FFF2-40B4-BE49-F238E27FC236}">
                <a16:creationId xmlns:a16="http://schemas.microsoft.com/office/drawing/2014/main" id="{9DCEC0E8-C0B7-4F81-8645-777E5DCF58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30" t="9215" r="20930" b="12000"/>
          <a:stretch/>
        </p:blipFill>
        <p:spPr>
          <a:xfrm>
            <a:off x="11329988" y="107957"/>
            <a:ext cx="683365" cy="692270"/>
          </a:xfrm>
          <a:prstGeom prst="rect">
            <a:avLst/>
          </a:prstGeom>
        </p:spPr>
      </p:pic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31FEE095-715F-4DD5-AE59-6EE60306D3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537" y="571230"/>
            <a:ext cx="5940864" cy="571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17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9C8B09E-3656-4946-B2F5-3BCFDF571D38}"/>
              </a:ext>
            </a:extLst>
          </p:cNvPr>
          <p:cNvSpPr txBox="1"/>
          <p:nvPr/>
        </p:nvSpPr>
        <p:spPr>
          <a:xfrm>
            <a:off x="674237" y="914400"/>
            <a:ext cx="3657600" cy="288757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4800" dirty="0">
                <a:solidFill>
                  <a:srgbClr val="FFFFFF"/>
                </a:solidFill>
              </a:rPr>
              <a:t>Conclusão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DBEE0473-4B55-4B1B-B606-A54880FAEC2C}"/>
              </a:ext>
            </a:extLst>
          </p:cNvPr>
          <p:cNvSpPr/>
          <p:nvPr/>
        </p:nvSpPr>
        <p:spPr>
          <a:xfrm>
            <a:off x="415" y="6593371"/>
            <a:ext cx="12195312" cy="2683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9">
            <a:extLst>
              <a:ext uri="{FF2B5EF4-FFF2-40B4-BE49-F238E27FC236}">
                <a16:creationId xmlns:a16="http://schemas.microsoft.com/office/drawing/2014/main" id="{9DCEC0E8-C0B7-4F81-8645-777E5DCF58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30" t="9215" r="20930" b="12000"/>
          <a:stretch/>
        </p:blipFill>
        <p:spPr>
          <a:xfrm>
            <a:off x="11329988" y="107957"/>
            <a:ext cx="683365" cy="692270"/>
          </a:xfrm>
          <a:prstGeom prst="rect">
            <a:avLst/>
          </a:prstGeom>
        </p:spPr>
      </p:pic>
      <p:sp>
        <p:nvSpPr>
          <p:cNvPr id="10" name="CaixaDeTexto 1">
            <a:extLst>
              <a:ext uri="{FF2B5EF4-FFF2-40B4-BE49-F238E27FC236}">
                <a16:creationId xmlns:a16="http://schemas.microsoft.com/office/drawing/2014/main" id="{3D4DDF52-9113-45B5-9211-AEBEDE74E255}"/>
              </a:ext>
            </a:extLst>
          </p:cNvPr>
          <p:cNvSpPr txBox="1"/>
          <p:nvPr/>
        </p:nvSpPr>
        <p:spPr>
          <a:xfrm>
            <a:off x="5006544" y="1991694"/>
            <a:ext cx="7006809" cy="230832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cs typeface="Calibri"/>
              </a:rPr>
              <a:t>O desenvolvimento do sistema com o uso dos diagramas definidos na linguagem UML deixa o escopo claro, pois centraliza a versão do sistema, junto com suas características, atores e interação do sistema. Nesta primeira parte do trabalho foram desenvolvidos os diagramas de caso de uso, de classe, de sequência, de atividade e de implantação. Foi necessário o desenvolvimento de três diagramas de sequência para abranger as funcionalidades do sistema. O diagrama de classe também foi traduzido em um esqueleto de código na linguagem Java.</a:t>
            </a:r>
          </a:p>
        </p:txBody>
      </p:sp>
    </p:spTree>
    <p:extLst>
      <p:ext uri="{BB962C8B-B14F-4D97-AF65-F5344CB8AC3E}">
        <p14:creationId xmlns:p14="http://schemas.microsoft.com/office/powerpoint/2010/main" val="225980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9C8B09E-3656-4946-B2F5-3BCFDF571D38}"/>
              </a:ext>
            </a:extLst>
          </p:cNvPr>
          <p:cNvSpPr txBox="1"/>
          <p:nvPr/>
        </p:nvSpPr>
        <p:spPr>
          <a:xfrm>
            <a:off x="674237" y="914400"/>
            <a:ext cx="3657600" cy="288757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Motivação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DBEE0473-4B55-4B1B-B606-A54880FAEC2C}"/>
              </a:ext>
            </a:extLst>
          </p:cNvPr>
          <p:cNvSpPr/>
          <p:nvPr/>
        </p:nvSpPr>
        <p:spPr>
          <a:xfrm>
            <a:off x="415" y="6593371"/>
            <a:ext cx="12195312" cy="2683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9">
            <a:extLst>
              <a:ext uri="{FF2B5EF4-FFF2-40B4-BE49-F238E27FC236}">
                <a16:creationId xmlns:a16="http://schemas.microsoft.com/office/drawing/2014/main" id="{9DCEC0E8-C0B7-4F81-8645-777E5DCF58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30" t="9215" r="20930" b="12000"/>
          <a:stretch/>
        </p:blipFill>
        <p:spPr>
          <a:xfrm>
            <a:off x="11329988" y="107957"/>
            <a:ext cx="683365" cy="692270"/>
          </a:xfrm>
          <a:prstGeom prst="rect">
            <a:avLst/>
          </a:prstGeom>
        </p:spPr>
      </p:pic>
      <p:sp>
        <p:nvSpPr>
          <p:cNvPr id="11" name="CaixaDeTexto 1">
            <a:extLst>
              <a:ext uri="{FF2B5EF4-FFF2-40B4-BE49-F238E27FC236}">
                <a16:creationId xmlns:a16="http://schemas.microsoft.com/office/drawing/2014/main" id="{5FDF9EFA-0EF0-4BFF-93AF-2EDB7FB801E4}"/>
              </a:ext>
            </a:extLst>
          </p:cNvPr>
          <p:cNvSpPr txBox="1"/>
          <p:nvPr/>
        </p:nvSpPr>
        <p:spPr>
          <a:xfrm>
            <a:off x="5006543" y="1324944"/>
            <a:ext cx="7006809" cy="230832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cs typeface="Calibri"/>
              </a:rPr>
              <a:t>Muitos condomínios, ainda hoje, não têm um sistema de controle de acesso instalado e muitos dos condomínios se utilizam de interfone, para poder permitir a entrada de visitantes em condomínio ou mesmo papel para anotar os nome de quem pode entrar.</a:t>
            </a:r>
          </a:p>
          <a:p>
            <a:endParaRPr lang="pt-BR" dirty="0">
              <a:cs typeface="Calibri"/>
            </a:endParaRPr>
          </a:p>
          <a:p>
            <a:endParaRPr lang="pt-BR" dirty="0">
              <a:cs typeface="Calibri"/>
            </a:endParaRPr>
          </a:p>
          <a:p>
            <a:endParaRPr lang="pt-BR" dirty="0">
              <a:cs typeface="Calibri"/>
            </a:endParaRPr>
          </a:p>
          <a:p>
            <a:endParaRPr lang="pt-BR" dirty="0"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430FF9-F561-46F5-B352-616511756015}"/>
              </a:ext>
            </a:extLst>
          </p:cNvPr>
          <p:cNvSpPr/>
          <p:nvPr/>
        </p:nvSpPr>
        <p:spPr>
          <a:xfrm>
            <a:off x="5759116" y="2888384"/>
            <a:ext cx="6096000" cy="27847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>
                <a:cs typeface="Calibri"/>
              </a:rPr>
              <a:t>Cadastro de Moradores, visitantes e funcionários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>
                <a:cs typeface="Calibri"/>
              </a:rPr>
              <a:t>Registro de entrada e saída de pessoas e veículos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>
                <a:cs typeface="Calibri"/>
              </a:rPr>
              <a:t>Agendamento on-line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>
                <a:cs typeface="Calibri"/>
              </a:rPr>
              <a:t>Dados confiáveis e auditáveis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>
                <a:cs typeface="Calibri"/>
              </a:rPr>
              <a:t>Automatização de processos </a:t>
            </a:r>
          </a:p>
        </p:txBody>
      </p:sp>
    </p:spTree>
    <p:extLst>
      <p:ext uri="{BB962C8B-B14F-4D97-AF65-F5344CB8AC3E}">
        <p14:creationId xmlns:p14="http://schemas.microsoft.com/office/powerpoint/2010/main" val="1018063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9C8B09E-3656-4946-B2F5-3BCFDF571D38}"/>
              </a:ext>
            </a:extLst>
          </p:cNvPr>
          <p:cNvSpPr txBox="1"/>
          <p:nvPr/>
        </p:nvSpPr>
        <p:spPr>
          <a:xfrm>
            <a:off x="674237" y="914400"/>
            <a:ext cx="3657600" cy="288757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Requisitos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Funcionais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3033C7-0313-4E64-A9B1-256FA6538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876" y="492573"/>
            <a:ext cx="6323436" cy="5880796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DBEE0473-4B55-4B1B-B606-A54880FAEC2C}"/>
              </a:ext>
            </a:extLst>
          </p:cNvPr>
          <p:cNvSpPr/>
          <p:nvPr/>
        </p:nvSpPr>
        <p:spPr>
          <a:xfrm>
            <a:off x="415" y="6593371"/>
            <a:ext cx="12195312" cy="2683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9">
            <a:extLst>
              <a:ext uri="{FF2B5EF4-FFF2-40B4-BE49-F238E27FC236}">
                <a16:creationId xmlns:a16="http://schemas.microsoft.com/office/drawing/2014/main" id="{9DCEC0E8-C0B7-4F81-8645-777E5DCF58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30" t="9215" r="20930" b="12000"/>
          <a:stretch/>
        </p:blipFill>
        <p:spPr>
          <a:xfrm>
            <a:off x="11329988" y="107957"/>
            <a:ext cx="683365" cy="69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940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9C8B09E-3656-4946-B2F5-3BCFDF571D38}"/>
              </a:ext>
            </a:extLst>
          </p:cNvPr>
          <p:cNvSpPr txBox="1"/>
          <p:nvPr/>
        </p:nvSpPr>
        <p:spPr>
          <a:xfrm>
            <a:off x="674237" y="914400"/>
            <a:ext cx="3657600" cy="288757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Requisitos não Funcionais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3033C7-0313-4E64-A9B1-256FA6538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876" y="492573"/>
            <a:ext cx="6323436" cy="5880796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DBEE0473-4B55-4B1B-B606-A54880FAEC2C}"/>
              </a:ext>
            </a:extLst>
          </p:cNvPr>
          <p:cNvSpPr/>
          <p:nvPr/>
        </p:nvSpPr>
        <p:spPr>
          <a:xfrm>
            <a:off x="415" y="6593371"/>
            <a:ext cx="12195312" cy="2683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9">
            <a:extLst>
              <a:ext uri="{FF2B5EF4-FFF2-40B4-BE49-F238E27FC236}">
                <a16:creationId xmlns:a16="http://schemas.microsoft.com/office/drawing/2014/main" id="{9DCEC0E8-C0B7-4F81-8645-777E5DCF58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30" t="9215" r="20930" b="12000"/>
          <a:stretch/>
        </p:blipFill>
        <p:spPr>
          <a:xfrm>
            <a:off x="11329988" y="107957"/>
            <a:ext cx="683365" cy="69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249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9C8B09E-3656-4946-B2F5-3BCFDF571D38}"/>
              </a:ext>
            </a:extLst>
          </p:cNvPr>
          <p:cNvSpPr txBox="1"/>
          <p:nvPr/>
        </p:nvSpPr>
        <p:spPr>
          <a:xfrm>
            <a:off x="674237" y="914400"/>
            <a:ext cx="3657600" cy="288757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4800" dirty="0">
                <a:solidFill>
                  <a:srgbClr val="FFFFFF"/>
                </a:solidFill>
              </a:rPr>
              <a:t>Diagrama de Caso de Uso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DBEE0473-4B55-4B1B-B606-A54880FAEC2C}"/>
              </a:ext>
            </a:extLst>
          </p:cNvPr>
          <p:cNvSpPr/>
          <p:nvPr/>
        </p:nvSpPr>
        <p:spPr>
          <a:xfrm>
            <a:off x="415" y="6593371"/>
            <a:ext cx="12195312" cy="2683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9">
            <a:extLst>
              <a:ext uri="{FF2B5EF4-FFF2-40B4-BE49-F238E27FC236}">
                <a16:creationId xmlns:a16="http://schemas.microsoft.com/office/drawing/2014/main" id="{9DCEC0E8-C0B7-4F81-8645-777E5DCF58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30" t="9215" r="20930" b="12000"/>
          <a:stretch/>
        </p:blipFill>
        <p:spPr>
          <a:xfrm>
            <a:off x="11329988" y="107957"/>
            <a:ext cx="683365" cy="69227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36078BF-58DB-4827-97E0-4A80CA6B6A39}"/>
              </a:ext>
            </a:extLst>
          </p:cNvPr>
          <p:cNvSpPr/>
          <p:nvPr/>
        </p:nvSpPr>
        <p:spPr>
          <a:xfrm>
            <a:off x="5186079" y="1067118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>
                <a:cs typeface="Calibri"/>
              </a:rPr>
              <a:t>Porteiro: Este ator é derivado do ator funcionário, com a função de permitir o acesso do visitante;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>
                <a:cs typeface="Calibri"/>
              </a:rPr>
              <a:t>Síndico: Este ator é derivado do ator funcionário, com a função de cadastrar os moradores do condomínio;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>
                <a:cs typeface="Calibri"/>
              </a:rPr>
              <a:t>Morador : Representa todos que moram no condomínio e precisam fazer o agendamento de acesso de visitantes e solicitar o acesso do mesmo no condomínio;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>
                <a:cs typeface="Calibri"/>
              </a:rPr>
              <a:t>Visitante: Representa todos que querem adentrar ao condomínio, mas que não moram no mesmo.</a:t>
            </a:r>
          </a:p>
          <a:p>
            <a:endParaRPr lang="pt-BR" dirty="0">
              <a:cs typeface="Calibri"/>
            </a:endParaRPr>
          </a:p>
        </p:txBody>
      </p:sp>
      <p:sp>
        <p:nvSpPr>
          <p:cNvPr id="11" name="CaixaDeTexto 3">
            <a:extLst>
              <a:ext uri="{FF2B5EF4-FFF2-40B4-BE49-F238E27FC236}">
                <a16:creationId xmlns:a16="http://schemas.microsoft.com/office/drawing/2014/main" id="{8805583A-C394-4EAD-A618-2873567C9C7E}"/>
              </a:ext>
            </a:extLst>
          </p:cNvPr>
          <p:cNvSpPr txBox="1"/>
          <p:nvPr/>
        </p:nvSpPr>
        <p:spPr>
          <a:xfrm>
            <a:off x="1674362" y="2176532"/>
            <a:ext cx="3657600" cy="288757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3600" dirty="0">
                <a:solidFill>
                  <a:srgbClr val="FFFFFF"/>
                </a:solidFill>
              </a:rPr>
              <a:t>Atores</a:t>
            </a:r>
          </a:p>
        </p:txBody>
      </p:sp>
    </p:spTree>
    <p:extLst>
      <p:ext uri="{BB962C8B-B14F-4D97-AF65-F5344CB8AC3E}">
        <p14:creationId xmlns:p14="http://schemas.microsoft.com/office/powerpoint/2010/main" val="3440271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9C8B09E-3656-4946-B2F5-3BCFDF571D38}"/>
              </a:ext>
            </a:extLst>
          </p:cNvPr>
          <p:cNvSpPr txBox="1"/>
          <p:nvPr/>
        </p:nvSpPr>
        <p:spPr>
          <a:xfrm>
            <a:off x="674237" y="914400"/>
            <a:ext cx="3657600" cy="288757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4800" dirty="0">
                <a:solidFill>
                  <a:srgbClr val="FFFFFF"/>
                </a:solidFill>
              </a:rPr>
              <a:t>Diagrama de Caso de Uso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DBEE0473-4B55-4B1B-B606-A54880FAEC2C}"/>
              </a:ext>
            </a:extLst>
          </p:cNvPr>
          <p:cNvSpPr/>
          <p:nvPr/>
        </p:nvSpPr>
        <p:spPr>
          <a:xfrm>
            <a:off x="415" y="6593371"/>
            <a:ext cx="12195312" cy="2683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9">
            <a:extLst>
              <a:ext uri="{FF2B5EF4-FFF2-40B4-BE49-F238E27FC236}">
                <a16:creationId xmlns:a16="http://schemas.microsoft.com/office/drawing/2014/main" id="{9DCEC0E8-C0B7-4F81-8645-777E5DCF58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30" t="9215" r="20930" b="12000"/>
          <a:stretch/>
        </p:blipFill>
        <p:spPr>
          <a:xfrm>
            <a:off x="11329988" y="107957"/>
            <a:ext cx="683365" cy="69227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36078BF-58DB-4827-97E0-4A80CA6B6A39}"/>
              </a:ext>
            </a:extLst>
          </p:cNvPr>
          <p:cNvSpPr/>
          <p:nvPr/>
        </p:nvSpPr>
        <p:spPr>
          <a:xfrm>
            <a:off x="5186079" y="209868"/>
            <a:ext cx="6096000" cy="63857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cs typeface="Calibri"/>
              </a:rPr>
              <a:t> Permitir Acesso: O porteiro deverá </a:t>
            </a:r>
            <a:r>
              <a:rPr lang="pt-BR" dirty="0" err="1">
                <a:cs typeface="Calibri"/>
              </a:rPr>
              <a:t>veriﬁcar</a:t>
            </a:r>
            <a:r>
              <a:rPr lang="pt-BR" dirty="0">
                <a:cs typeface="Calibri"/>
              </a:rPr>
              <a:t> se o visitante e o morador poderá ou não entrar no condomínio;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cs typeface="Calibri"/>
              </a:rPr>
              <a:t>Cadastro de moradores: O síndico deverá cadastrar os moradores no sistema;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cs typeface="Calibri"/>
              </a:rPr>
              <a:t>Cadastrar Placa de carro: O síndico poderá cadastrar a placa do carro do morador;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err="1">
                <a:cs typeface="Calibri"/>
              </a:rPr>
              <a:t>Deﬁnir</a:t>
            </a:r>
            <a:r>
              <a:rPr lang="pt-BR" dirty="0">
                <a:cs typeface="Calibri"/>
              </a:rPr>
              <a:t> validade do Acesso: Para </a:t>
            </a:r>
            <a:r>
              <a:rPr lang="pt-BR" dirty="0" err="1">
                <a:cs typeface="Calibri"/>
              </a:rPr>
              <a:t>deﬁnir</a:t>
            </a:r>
            <a:r>
              <a:rPr lang="pt-BR" dirty="0">
                <a:cs typeface="Calibri"/>
              </a:rPr>
              <a:t> a validade de acesso do visitante por horários </a:t>
            </a:r>
            <a:r>
              <a:rPr lang="pt-BR" dirty="0" err="1">
                <a:cs typeface="Calibri"/>
              </a:rPr>
              <a:t>deﬁnidos</a:t>
            </a:r>
            <a:r>
              <a:rPr lang="pt-BR" dirty="0">
                <a:cs typeface="Calibri"/>
              </a:rPr>
              <a:t> pelo morador, sendo obrigatório o cadastro do mesmo;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cs typeface="Calibri"/>
              </a:rPr>
              <a:t>Cadastrar visitante: O cadastro do visitante deverá ser feito pelo morador;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cs typeface="Calibri"/>
              </a:rPr>
              <a:t> Agendar Acesso de visitante: representa que o morador poderá fazer o agendamento de visitas, mas somente se o visitante estiver cadastrado;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BR" dirty="0">
              <a:cs typeface="Calibri"/>
            </a:endParaRPr>
          </a:p>
        </p:txBody>
      </p:sp>
      <p:sp>
        <p:nvSpPr>
          <p:cNvPr id="11" name="CaixaDeTexto 3">
            <a:extLst>
              <a:ext uri="{FF2B5EF4-FFF2-40B4-BE49-F238E27FC236}">
                <a16:creationId xmlns:a16="http://schemas.microsoft.com/office/drawing/2014/main" id="{8805583A-C394-4EAD-A618-2873567C9C7E}"/>
              </a:ext>
            </a:extLst>
          </p:cNvPr>
          <p:cNvSpPr txBox="1"/>
          <p:nvPr/>
        </p:nvSpPr>
        <p:spPr>
          <a:xfrm>
            <a:off x="1168566" y="2176532"/>
            <a:ext cx="3657600" cy="288757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3600" dirty="0">
                <a:solidFill>
                  <a:srgbClr val="FFFFFF"/>
                </a:solidFill>
              </a:rPr>
              <a:t>Casos de Uso</a:t>
            </a:r>
          </a:p>
        </p:txBody>
      </p:sp>
    </p:spTree>
    <p:extLst>
      <p:ext uri="{BB962C8B-B14F-4D97-AF65-F5344CB8AC3E}">
        <p14:creationId xmlns:p14="http://schemas.microsoft.com/office/powerpoint/2010/main" val="4201145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9C8B09E-3656-4946-B2F5-3BCFDF571D38}"/>
              </a:ext>
            </a:extLst>
          </p:cNvPr>
          <p:cNvSpPr txBox="1"/>
          <p:nvPr/>
        </p:nvSpPr>
        <p:spPr>
          <a:xfrm>
            <a:off x="674237" y="914400"/>
            <a:ext cx="3657600" cy="288757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4800" dirty="0">
                <a:solidFill>
                  <a:srgbClr val="FFFFFF"/>
                </a:solidFill>
              </a:rPr>
              <a:t>Diagrama de Caso de Uso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DBEE0473-4B55-4B1B-B606-A54880FAEC2C}"/>
              </a:ext>
            </a:extLst>
          </p:cNvPr>
          <p:cNvSpPr/>
          <p:nvPr/>
        </p:nvSpPr>
        <p:spPr>
          <a:xfrm>
            <a:off x="415" y="6593371"/>
            <a:ext cx="12195312" cy="2683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9">
            <a:extLst>
              <a:ext uri="{FF2B5EF4-FFF2-40B4-BE49-F238E27FC236}">
                <a16:creationId xmlns:a16="http://schemas.microsoft.com/office/drawing/2014/main" id="{9DCEC0E8-C0B7-4F81-8645-777E5DCF58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30" t="9215" r="20930" b="12000"/>
          <a:stretch/>
        </p:blipFill>
        <p:spPr>
          <a:xfrm>
            <a:off x="11329988" y="107957"/>
            <a:ext cx="683365" cy="69227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36078BF-58DB-4827-97E0-4A80CA6B6A39}"/>
              </a:ext>
            </a:extLst>
          </p:cNvPr>
          <p:cNvSpPr/>
          <p:nvPr/>
        </p:nvSpPr>
        <p:spPr>
          <a:xfrm>
            <a:off x="5186079" y="209868"/>
            <a:ext cx="6096000" cy="347723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cs typeface="Calibri"/>
              </a:rPr>
              <a:t> Solicitar Acesso: Tanto o morador como o visitante e o porteiro podem solicitar a entrada;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cs typeface="Calibri"/>
              </a:rPr>
              <a:t> </a:t>
            </a:r>
            <a:r>
              <a:rPr lang="pt-BR" dirty="0" err="1">
                <a:cs typeface="Calibri"/>
              </a:rPr>
              <a:t>Veriﬁcar</a:t>
            </a:r>
            <a:r>
              <a:rPr lang="pt-BR" dirty="0">
                <a:cs typeface="Calibri"/>
              </a:rPr>
              <a:t> Cadastro: </a:t>
            </a:r>
            <a:r>
              <a:rPr lang="pt-BR" dirty="0" err="1">
                <a:cs typeface="Calibri"/>
              </a:rPr>
              <a:t>Veriﬁca</a:t>
            </a:r>
            <a:r>
              <a:rPr lang="pt-BR" dirty="0">
                <a:cs typeface="Calibri"/>
              </a:rPr>
              <a:t> se o visitante está ou não cadastrado contendo a obrigação da solicitação de acesso;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cs typeface="Calibri"/>
              </a:rPr>
              <a:t> </a:t>
            </a:r>
            <a:r>
              <a:rPr lang="pt-BR" dirty="0" err="1">
                <a:cs typeface="Calibri"/>
              </a:rPr>
              <a:t>Veriﬁcar</a:t>
            </a:r>
            <a:r>
              <a:rPr lang="pt-BR" dirty="0">
                <a:cs typeface="Calibri"/>
              </a:rPr>
              <a:t> Permissão de acesso: É necessário para </a:t>
            </a:r>
            <a:r>
              <a:rPr lang="pt-BR" dirty="0" err="1">
                <a:cs typeface="Calibri"/>
              </a:rPr>
              <a:t>veriﬁcar</a:t>
            </a:r>
            <a:r>
              <a:rPr lang="pt-BR" dirty="0">
                <a:cs typeface="Calibri"/>
              </a:rPr>
              <a:t> se o visitante poderá ter acesso ao condomínio, sendo obrigatória a </a:t>
            </a:r>
            <a:r>
              <a:rPr lang="pt-BR" dirty="0" err="1">
                <a:cs typeface="Calibri"/>
              </a:rPr>
              <a:t>veriﬁcação</a:t>
            </a:r>
            <a:r>
              <a:rPr lang="pt-BR" dirty="0">
                <a:cs typeface="Calibri"/>
              </a:rPr>
              <a:t> do cadastro do visitante.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BR" dirty="0">
              <a:cs typeface="Calibri"/>
            </a:endParaRPr>
          </a:p>
        </p:txBody>
      </p:sp>
      <p:sp>
        <p:nvSpPr>
          <p:cNvPr id="11" name="CaixaDeTexto 3">
            <a:extLst>
              <a:ext uri="{FF2B5EF4-FFF2-40B4-BE49-F238E27FC236}">
                <a16:creationId xmlns:a16="http://schemas.microsoft.com/office/drawing/2014/main" id="{8805583A-C394-4EAD-A618-2873567C9C7E}"/>
              </a:ext>
            </a:extLst>
          </p:cNvPr>
          <p:cNvSpPr txBox="1"/>
          <p:nvPr/>
        </p:nvSpPr>
        <p:spPr>
          <a:xfrm>
            <a:off x="1168566" y="2176532"/>
            <a:ext cx="3657600" cy="288757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3600" dirty="0">
                <a:solidFill>
                  <a:srgbClr val="FFFFFF"/>
                </a:solidFill>
              </a:rPr>
              <a:t>Casos de Uso</a:t>
            </a:r>
          </a:p>
        </p:txBody>
      </p:sp>
    </p:spTree>
    <p:extLst>
      <p:ext uri="{BB962C8B-B14F-4D97-AF65-F5344CB8AC3E}">
        <p14:creationId xmlns:p14="http://schemas.microsoft.com/office/powerpoint/2010/main" val="3072710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9C8B09E-3656-4946-B2F5-3BCFDF571D38}"/>
              </a:ext>
            </a:extLst>
          </p:cNvPr>
          <p:cNvSpPr txBox="1"/>
          <p:nvPr/>
        </p:nvSpPr>
        <p:spPr>
          <a:xfrm>
            <a:off x="674237" y="914400"/>
            <a:ext cx="3657600" cy="288757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4800" dirty="0">
                <a:solidFill>
                  <a:srgbClr val="FFFFFF"/>
                </a:solidFill>
              </a:rPr>
              <a:t>Diagrama de Caso de Uso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DBEE0473-4B55-4B1B-B606-A54880FAEC2C}"/>
              </a:ext>
            </a:extLst>
          </p:cNvPr>
          <p:cNvSpPr/>
          <p:nvPr/>
        </p:nvSpPr>
        <p:spPr>
          <a:xfrm>
            <a:off x="415" y="6593371"/>
            <a:ext cx="12195312" cy="2683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9">
            <a:extLst>
              <a:ext uri="{FF2B5EF4-FFF2-40B4-BE49-F238E27FC236}">
                <a16:creationId xmlns:a16="http://schemas.microsoft.com/office/drawing/2014/main" id="{9DCEC0E8-C0B7-4F81-8645-777E5DCF58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30" t="9215" r="20930" b="12000"/>
          <a:stretch/>
        </p:blipFill>
        <p:spPr>
          <a:xfrm>
            <a:off x="11329988" y="107957"/>
            <a:ext cx="683365" cy="692270"/>
          </a:xfrm>
          <a:prstGeom prst="rect">
            <a:avLst/>
          </a:prstGeom>
        </p:spPr>
      </p:pic>
      <p:sp>
        <p:nvSpPr>
          <p:cNvPr id="11" name="CaixaDeTexto 3">
            <a:extLst>
              <a:ext uri="{FF2B5EF4-FFF2-40B4-BE49-F238E27FC236}">
                <a16:creationId xmlns:a16="http://schemas.microsoft.com/office/drawing/2014/main" id="{8805583A-C394-4EAD-A618-2873567C9C7E}"/>
              </a:ext>
            </a:extLst>
          </p:cNvPr>
          <p:cNvSpPr txBox="1"/>
          <p:nvPr/>
        </p:nvSpPr>
        <p:spPr>
          <a:xfrm>
            <a:off x="842914" y="2215682"/>
            <a:ext cx="3657600" cy="288757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3600" dirty="0">
                <a:solidFill>
                  <a:srgbClr val="FFFFFF"/>
                </a:solidFill>
              </a:rPr>
              <a:t>Relacionamentos</a:t>
            </a:r>
          </a:p>
        </p:txBody>
      </p:sp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A0543809-05A2-4C65-9469-A8223005B6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638" y="1233370"/>
            <a:ext cx="7273024" cy="439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397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9C8B09E-3656-4946-B2F5-3BCFDF571D38}"/>
              </a:ext>
            </a:extLst>
          </p:cNvPr>
          <p:cNvSpPr txBox="1"/>
          <p:nvPr/>
        </p:nvSpPr>
        <p:spPr>
          <a:xfrm>
            <a:off x="674237" y="914400"/>
            <a:ext cx="3657600" cy="288757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4800" dirty="0">
                <a:solidFill>
                  <a:srgbClr val="FFFFFF"/>
                </a:solidFill>
              </a:rPr>
              <a:t>Diagrama de Classe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DBEE0473-4B55-4B1B-B606-A54880FAEC2C}"/>
              </a:ext>
            </a:extLst>
          </p:cNvPr>
          <p:cNvSpPr/>
          <p:nvPr/>
        </p:nvSpPr>
        <p:spPr>
          <a:xfrm>
            <a:off x="415" y="6593371"/>
            <a:ext cx="12195312" cy="2683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9">
            <a:extLst>
              <a:ext uri="{FF2B5EF4-FFF2-40B4-BE49-F238E27FC236}">
                <a16:creationId xmlns:a16="http://schemas.microsoft.com/office/drawing/2014/main" id="{9DCEC0E8-C0B7-4F81-8645-777E5DCF58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30" t="9215" r="20930" b="12000"/>
          <a:stretch/>
        </p:blipFill>
        <p:spPr>
          <a:xfrm>
            <a:off x="11329988" y="107957"/>
            <a:ext cx="683365" cy="692270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27DD5A-EC58-42B9-823E-DAF9F4D6BC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419538"/>
            <a:ext cx="7433895" cy="413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8958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492</Words>
  <Application>Microsoft Office PowerPoint</Application>
  <PresentationFormat>Widescreen</PresentationFormat>
  <Paragraphs>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Regivaldo Carvalho</dc:creator>
  <cp:lastModifiedBy>Regivaldo Carvalho</cp:lastModifiedBy>
  <cp:revision>1</cp:revision>
  <dcterms:created xsi:type="dcterms:W3CDTF">2019-06-27T23:38:39Z</dcterms:created>
  <dcterms:modified xsi:type="dcterms:W3CDTF">2019-06-28T00:23:51Z</dcterms:modified>
</cp:coreProperties>
</file>