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63" r:id="rId6"/>
    <p:sldId id="276" r:id="rId7"/>
    <p:sldId id="267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a2c1b80f_4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5ca2c1b80f_4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a2c1b80f_4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5ca2c1b80f_4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45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ca2c1b80f_4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5ca2c1b80f_4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 rot="10800000">
            <a:off x="960121" y="0"/>
            <a:ext cx="11218661" cy="6858000"/>
          </a:xfrm>
          <a:custGeom>
            <a:avLst/>
            <a:gdLst/>
            <a:ahLst/>
            <a:cxnLst/>
            <a:rect l="l" t="t" r="r" b="b"/>
            <a:pathLst>
              <a:path w="11218661" h="6858000" extrusionOk="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 rot="10800000">
            <a:off x="1420248" y="0"/>
            <a:ext cx="10771752" cy="6858000"/>
          </a:xfrm>
          <a:custGeom>
            <a:avLst/>
            <a:gdLst/>
            <a:ahLst/>
            <a:cxnLst/>
            <a:rect l="l" t="t" r="r" b="b"/>
            <a:pathLst>
              <a:path w="10771752" h="6858000" extrusionOk="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528633" y="429263"/>
            <a:ext cx="7164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Instantiating and Detecting Design Patterns: Putting Bits and Pieces Together.</a:t>
            </a:r>
            <a:endParaRPr sz="34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5" descr="Peças de quebra-cabe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" y="1715781"/>
            <a:ext cx="3425957" cy="34259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534770" y="3085435"/>
            <a:ext cx="7161000" cy="4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Alunos: 	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Elias Carneiro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Matteus Colins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Rayanne Oliveira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Regivaldo Carvalho 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l="20930" t="9215" r="20929" b="11999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5382750" y="1715779"/>
            <a:ext cx="7164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Autores:</a:t>
            </a: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erv´e Albin-Amiot , Pierre Cointe, Yann-Ga¨el Gu´eh´eneuc † , Narendra Jussien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2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l="20930" t="9215" r="20929" b="11999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3700444" y="1343532"/>
            <a:ext cx="818354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Artigo </a:t>
            </a:r>
            <a:r>
              <a:rPr lang="pt-BR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Instantiating and Detecting Design Patterns: Putting Bits and Pieces Together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trata do problema de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falta de ferramentas que automatizam o uso de padrões de projeto para obter peças de software bem projetadas, identificar formas arquitetônicas recorrentes e manter software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3885256" y="3087166"/>
            <a:ext cx="799873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meta-modelo usado para  formalizar padrões;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Ferramentas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PatternsBox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Ptidej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detecção e correção dos padrões de projeto.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l="20930" t="9215" r="20929" b="11999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3488125" y="1144177"/>
            <a:ext cx="818354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uma falta de ferramentas que auxilie os desenvolvedores a utilizarem os padrões de projeto. Os autores propõe duas ferramentas para auxiliar principalmente nos pontos abaixo:</a:t>
            </a:r>
            <a:endParaRPr dirty="0"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10" name="Google Shape;126;p17">
            <a:extLst>
              <a:ext uri="{FF2B5EF4-FFF2-40B4-BE49-F238E27FC236}">
                <a16:creationId xmlns:a16="http://schemas.microsoft.com/office/drawing/2014/main" id="{73F36299-B381-4606-BFEB-7FEF3DF776E4}"/>
              </a:ext>
            </a:extLst>
          </p:cNvPr>
          <p:cNvSpPr txBox="1"/>
          <p:nvPr/>
        </p:nvSpPr>
        <p:spPr>
          <a:xfrm>
            <a:off x="4128798" y="2688456"/>
            <a:ext cx="8183545" cy="252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escolha do padrão certo para cada contexto;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 adaptação do padrão para requerimentos específicos;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 aplicação do padrão de projeto em uma dada linguagem;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 detecção de versões completas e distorcidas dos padrões de projeto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 transformação de uma versão distorcida do padrão de projeto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l="20930" t="9215" r="20929" b="11999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/>
          <p:nvPr/>
        </p:nvSpPr>
        <p:spPr>
          <a:xfrm>
            <a:off x="3792850" y="1279688"/>
            <a:ext cx="7998600" cy="5173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PatternsBox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Design </a:t>
            </a:r>
            <a:r>
              <a:rPr lang="pt-BR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r>
              <a:rPr lang="pt-B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out-</a:t>
            </a:r>
            <a:r>
              <a:rPr lang="pt-BR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pt-B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a-box</a:t>
            </a:r>
            <a:r>
              <a:rPr lang="pt-B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Assistência no projeto de arquitetura;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escolha do padrão que se adequa aos requerimentos do usuário;</a:t>
            </a:r>
          </a:p>
          <a:p>
            <a:pPr marL="400050" lvl="8" indent="-285750" algn="just"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adaptação dos padrões aos requerimentos;</a:t>
            </a:r>
          </a:p>
          <a:p>
            <a:pPr marL="400050" lvl="8" indent="-285750" algn="just"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produção do código requerido para a implementação.</a:t>
            </a:r>
          </a:p>
          <a:p>
            <a:pPr marL="400050" lvl="8" indent="-285750" algn="just"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PTIDEJ (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Trace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Enhancement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Java):identifica padrões de projeto usados ​​em um já existente.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Referenciar o padrão de projeto;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Carregar e apresentar a arquitetura de uma aplicação;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Produzir um modelo simplificado do modelo da arquitetura da aplicação;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Visualizar a versão completa e distorcida do padrão de projeto;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uma versão distorcida;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Transformar parte do código fonte distorcido;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 a nova arquitetura da aplicação usando uma notação semelhante ao UML.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855331" y="3218428"/>
            <a:ext cx="2357248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3700444" y="362872"/>
            <a:ext cx="818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propostos d</a:t>
            </a:r>
            <a:r>
              <a:rPr lang="pt-BR" sz="1800" dirty="0">
                <a:latin typeface="Calibri"/>
                <a:ea typeface="Calibri"/>
                <a:cs typeface="Calibri"/>
                <a:sym typeface="Calibri"/>
              </a:rPr>
              <a:t>uas ferramentas para </a:t>
            </a:r>
            <a:r>
              <a:rPr lang="pt-BR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detecção do padrão de projeto: </a:t>
            </a: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l="20930" t="9215" r="20929" b="11999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/>
          <p:nvPr/>
        </p:nvSpPr>
        <p:spPr>
          <a:xfrm>
            <a:off x="3792850" y="1279688"/>
            <a:ext cx="7998600" cy="3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lvl="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PDL (</a:t>
            </a:r>
            <a:r>
              <a:rPr lang="pt-BR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</a:t>
            </a:r>
            <a:r>
              <a:rPr lang="pt-B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lang="pt-B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É um meta modelo que descreve a semântica de um padrão de projeto;</a:t>
            </a:r>
          </a:p>
          <a:p>
            <a:pPr marL="400050" lvl="1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CSP (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Satisfaction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Define as regras para a detecção de um padrão de projeto;</a:t>
            </a:r>
          </a:p>
          <a:p>
            <a:pPr marL="400050" lvl="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PaLM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Propagation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Learning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Move) – Aplicação para resolver as restrições do problema que fornece explicação e informação sobre suas ações;</a:t>
            </a:r>
          </a:p>
          <a:p>
            <a:pPr marL="114300" lvl="0">
              <a:buClr>
                <a:schemeClr val="dk1"/>
              </a:buClr>
              <a:buSzPts val="1800"/>
            </a:pP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JavaXL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Java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eXtended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– Modifica o código fonte do usuário para atender os padrões de projeto. </a:t>
            </a:r>
          </a:p>
          <a:p>
            <a:pPr lvl="0">
              <a:buClr>
                <a:schemeClr val="dk1"/>
              </a:buClr>
            </a:pP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855331" y="3218428"/>
            <a:ext cx="2357248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3488270" y="362872"/>
            <a:ext cx="8183400" cy="67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</a:t>
            </a:r>
            <a:r>
              <a:rPr lang="pt-BR" sz="1800" dirty="0">
                <a:latin typeface="Calibri"/>
                <a:ea typeface="Calibri"/>
                <a:cs typeface="Calibri"/>
                <a:sym typeface="Calibri"/>
              </a:rPr>
              <a:t>base para as aplicações descritas anteriormente os autores usaram as ferramentas abaixo:</a:t>
            </a:r>
            <a:r>
              <a:rPr lang="pt-BR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04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 rotWithShape="1">
          <a:blip r:embed="rId3">
            <a:alphaModFix/>
          </a:blip>
          <a:srcRect l="20930" t="9215" r="20929" b="11999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/>
        </p:nvSpPr>
        <p:spPr>
          <a:xfrm>
            <a:off x="3700444" y="1343532"/>
            <a:ext cx="818354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autores argumentam que sua metodologia tornou possível automatizar a instanciação e a  detecção de padrões de projeto. </a:t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3700444" y="2609960"/>
            <a:ext cx="7998733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442</Words>
  <Application>Microsoft Office PowerPoint</Application>
  <PresentationFormat>Widescreen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Tema do Office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Regivaldo Carvalho</cp:lastModifiedBy>
  <cp:revision>5</cp:revision>
  <dcterms:modified xsi:type="dcterms:W3CDTF">2019-07-03T01:17:49Z</dcterms:modified>
</cp:coreProperties>
</file>