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8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F0D1"/>
    <a:srgbClr val="FFCDFD"/>
    <a:srgbClr val="B4C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47" autoAdjust="0"/>
    <p:restoredTop sz="88447" autoAdjust="0"/>
  </p:normalViewPr>
  <p:slideViewPr>
    <p:cSldViewPr snapToGrid="0">
      <p:cViewPr varScale="1">
        <p:scale>
          <a:sx n="79" d="100"/>
          <a:sy n="79" d="100"/>
        </p:scale>
        <p:origin x="108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45006D-EBA8-4003-BD78-E5E7DC36B4E2}" type="datetimeFigureOut">
              <a:rPr lang="ko-KR" altLang="en-US" smtClean="0"/>
              <a:t>2024-02-13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6AD37B-18D4-472C-9FB0-BE3C3C95B3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23559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6AD37B-18D4-472C-9FB0-BE3C3C95B3C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1063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7C4B2-DA62-4DC1-8A59-165149306ED2}" type="datetimeFigureOut">
              <a:rPr lang="ko-KR" altLang="en-US" smtClean="0"/>
              <a:t>2024-02-13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B76C9-85A6-4742-941B-72AEE2FB9A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1813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7C4B2-DA62-4DC1-8A59-165149306ED2}" type="datetimeFigureOut">
              <a:rPr lang="ko-KR" altLang="en-US" smtClean="0"/>
              <a:t>2024-02-13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B76C9-85A6-4742-941B-72AEE2FB9A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5501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7C4B2-DA62-4DC1-8A59-165149306ED2}" type="datetimeFigureOut">
              <a:rPr lang="ko-KR" altLang="en-US" smtClean="0"/>
              <a:t>2024-02-13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B76C9-85A6-4742-941B-72AEE2FB9A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060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7C4B2-DA62-4DC1-8A59-165149306ED2}" type="datetimeFigureOut">
              <a:rPr lang="ko-KR" altLang="en-US" smtClean="0"/>
              <a:t>2024-02-13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B76C9-85A6-4742-941B-72AEE2FB9A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1907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7C4B2-DA62-4DC1-8A59-165149306ED2}" type="datetimeFigureOut">
              <a:rPr lang="ko-KR" altLang="en-US" smtClean="0"/>
              <a:t>2024-02-13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B76C9-85A6-4742-941B-72AEE2FB9A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9589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7C4B2-DA62-4DC1-8A59-165149306ED2}" type="datetimeFigureOut">
              <a:rPr lang="ko-KR" altLang="en-US" smtClean="0"/>
              <a:t>2024-02-13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B76C9-85A6-4742-941B-72AEE2FB9A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840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7C4B2-DA62-4DC1-8A59-165149306ED2}" type="datetimeFigureOut">
              <a:rPr lang="ko-KR" altLang="en-US" smtClean="0"/>
              <a:t>2024-02-13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B76C9-85A6-4742-941B-72AEE2FB9A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4309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7C4B2-DA62-4DC1-8A59-165149306ED2}" type="datetimeFigureOut">
              <a:rPr lang="ko-KR" altLang="en-US" smtClean="0"/>
              <a:t>2024-02-13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B76C9-85A6-4742-941B-72AEE2FB9A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6004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7C4B2-DA62-4DC1-8A59-165149306ED2}" type="datetimeFigureOut">
              <a:rPr lang="ko-KR" altLang="en-US" smtClean="0"/>
              <a:t>2024-02-13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B76C9-85A6-4742-941B-72AEE2FB9A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3744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7C4B2-DA62-4DC1-8A59-165149306ED2}" type="datetimeFigureOut">
              <a:rPr lang="ko-KR" altLang="en-US" smtClean="0"/>
              <a:t>2024-02-13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B76C9-85A6-4742-941B-72AEE2FB9A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2999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7C4B2-DA62-4DC1-8A59-165149306ED2}" type="datetimeFigureOut">
              <a:rPr lang="ko-KR" altLang="en-US" smtClean="0"/>
              <a:t>2024-02-13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B76C9-85A6-4742-941B-72AEE2FB9A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8917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7C4B2-DA62-4DC1-8A59-165149306ED2}" type="datetimeFigureOut">
              <a:rPr lang="ko-KR" altLang="en-US" smtClean="0"/>
              <a:t>2024-02-13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0B76C9-85A6-4742-941B-72AEE2FB9A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634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351562" y="743201"/>
            <a:ext cx="1701800" cy="81158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로그인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en-US" altLang="ko-KR" dirty="0" err="1" smtClean="0">
                <a:solidFill>
                  <a:schemeClr val="tx1"/>
                </a:solidFill>
              </a:rPr>
              <a:t>login.jsp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307112" y="1938774"/>
            <a:ext cx="1790700" cy="93427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메인 페이지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en-US" altLang="ko-KR" dirty="0" err="1" smtClean="0">
                <a:solidFill>
                  <a:schemeClr val="tx1"/>
                </a:solidFill>
              </a:rPr>
              <a:t>index.jsp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311626" y="4150598"/>
            <a:ext cx="1475979" cy="632889"/>
          </a:xfrm>
          <a:prstGeom prst="rect">
            <a:avLst/>
          </a:prstGeom>
          <a:solidFill>
            <a:srgbClr val="FFCDF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주문 의뢰서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목록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0003432" y="5639178"/>
            <a:ext cx="1479550" cy="626343"/>
          </a:xfrm>
          <a:prstGeom prst="rect">
            <a:avLst/>
          </a:prstGeom>
          <a:solidFill>
            <a:srgbClr val="FFCDF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주문 의뢰서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입력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376533" y="5654439"/>
            <a:ext cx="1466850" cy="626343"/>
          </a:xfrm>
          <a:prstGeom prst="rect">
            <a:avLst/>
          </a:prstGeom>
          <a:solidFill>
            <a:srgbClr val="FFCDF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주문 의뢰서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수정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513237" y="1431383"/>
            <a:ext cx="1231900" cy="3841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회원가입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513237" y="743201"/>
            <a:ext cx="1390650" cy="3873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비번찾기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610893" y="4118977"/>
            <a:ext cx="1240421" cy="6016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재고 관리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목록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924274" y="4118977"/>
            <a:ext cx="1240421" cy="6016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제품 관리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목록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1" name="직선 화살표 연결선 20"/>
          <p:cNvCxnSpPr>
            <a:stCxn id="4" idx="2"/>
            <a:endCxn id="5" idx="0"/>
          </p:cNvCxnSpPr>
          <p:nvPr/>
        </p:nvCxnSpPr>
        <p:spPr>
          <a:xfrm>
            <a:off x="6202462" y="1554786"/>
            <a:ext cx="0" cy="383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>
            <a:stCxn id="7" idx="0"/>
            <a:endCxn id="6" idx="2"/>
          </p:cNvCxnSpPr>
          <p:nvPr/>
        </p:nvCxnSpPr>
        <p:spPr>
          <a:xfrm flipH="1" flipV="1">
            <a:off x="10049616" y="4783487"/>
            <a:ext cx="693591" cy="855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475158" y="5501693"/>
            <a:ext cx="1222768" cy="4705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제품 추가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85653" y="4861148"/>
            <a:ext cx="1212273" cy="4526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제품 수정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485654" y="4146325"/>
            <a:ext cx="1212273" cy="4705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제품 삭제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6" name="직선 화살표 연결선 45"/>
          <p:cNvCxnSpPr>
            <a:stCxn id="44" idx="3"/>
            <a:endCxn id="18" idx="1"/>
          </p:cNvCxnSpPr>
          <p:nvPr/>
        </p:nvCxnSpPr>
        <p:spPr>
          <a:xfrm>
            <a:off x="1697927" y="4381616"/>
            <a:ext cx="1226347" cy="38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>
            <a:stCxn id="43" idx="3"/>
            <a:endCxn id="18" idx="1"/>
          </p:cNvCxnSpPr>
          <p:nvPr/>
        </p:nvCxnSpPr>
        <p:spPr>
          <a:xfrm flipV="1">
            <a:off x="1697926" y="4419809"/>
            <a:ext cx="1226348" cy="667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stCxn id="42" idx="3"/>
            <a:endCxn id="18" idx="1"/>
          </p:cNvCxnSpPr>
          <p:nvPr/>
        </p:nvCxnSpPr>
        <p:spPr>
          <a:xfrm flipV="1">
            <a:off x="1697926" y="4419809"/>
            <a:ext cx="1226348" cy="1317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>
            <a:stCxn id="8" idx="0"/>
            <a:endCxn id="6" idx="2"/>
          </p:cNvCxnSpPr>
          <p:nvPr/>
        </p:nvCxnSpPr>
        <p:spPr>
          <a:xfrm flipV="1">
            <a:off x="9109958" y="4783487"/>
            <a:ext cx="939658" cy="870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직선 화살표 연결선 161"/>
          <p:cNvCxnSpPr>
            <a:stCxn id="6" idx="1"/>
            <a:endCxn id="14" idx="3"/>
          </p:cNvCxnSpPr>
          <p:nvPr/>
        </p:nvCxnSpPr>
        <p:spPr>
          <a:xfrm flipH="1" flipV="1">
            <a:off x="6851314" y="4419809"/>
            <a:ext cx="2460312" cy="47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화살표 연결선 162"/>
          <p:cNvCxnSpPr>
            <a:stCxn id="18" idx="3"/>
            <a:endCxn id="14" idx="1"/>
          </p:cNvCxnSpPr>
          <p:nvPr/>
        </p:nvCxnSpPr>
        <p:spPr>
          <a:xfrm>
            <a:off x="4164695" y="4419809"/>
            <a:ext cx="14461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직선 화살표 연결선 172"/>
          <p:cNvCxnSpPr>
            <a:stCxn id="4" idx="1"/>
            <a:endCxn id="11" idx="3"/>
          </p:cNvCxnSpPr>
          <p:nvPr/>
        </p:nvCxnSpPr>
        <p:spPr>
          <a:xfrm flipH="1" flipV="1">
            <a:off x="4903887" y="936876"/>
            <a:ext cx="447675" cy="212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직선 화살표 연결선 230"/>
          <p:cNvCxnSpPr>
            <a:stCxn id="4" idx="1"/>
            <a:endCxn id="10" idx="3"/>
          </p:cNvCxnSpPr>
          <p:nvPr/>
        </p:nvCxnSpPr>
        <p:spPr>
          <a:xfrm flipH="1">
            <a:off x="4745137" y="1148994"/>
            <a:ext cx="606425" cy="474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직선 화살표 연결선 233"/>
          <p:cNvCxnSpPr>
            <a:stCxn id="5" idx="2"/>
            <a:endCxn id="18" idx="0"/>
          </p:cNvCxnSpPr>
          <p:nvPr/>
        </p:nvCxnSpPr>
        <p:spPr>
          <a:xfrm flipH="1">
            <a:off x="3544485" y="2873052"/>
            <a:ext cx="2657977" cy="1245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직선 화살표 연결선 236"/>
          <p:cNvCxnSpPr>
            <a:stCxn id="5" idx="2"/>
            <a:endCxn id="14" idx="0"/>
          </p:cNvCxnSpPr>
          <p:nvPr/>
        </p:nvCxnSpPr>
        <p:spPr>
          <a:xfrm>
            <a:off x="6202462" y="2873052"/>
            <a:ext cx="28642" cy="1245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직선 화살표 연결선 239"/>
          <p:cNvCxnSpPr>
            <a:stCxn id="5" idx="2"/>
            <a:endCxn id="6" idx="0"/>
          </p:cNvCxnSpPr>
          <p:nvPr/>
        </p:nvCxnSpPr>
        <p:spPr>
          <a:xfrm>
            <a:off x="6202462" y="2873052"/>
            <a:ext cx="3847154" cy="1277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TextBox 246"/>
          <p:cNvSpPr txBox="1"/>
          <p:nvPr/>
        </p:nvSpPr>
        <p:spPr>
          <a:xfrm>
            <a:off x="143097" y="172456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시스템 흐름도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5610893" y="5313764"/>
            <a:ext cx="1326355" cy="658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7851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47;g2a5e943d8e3_0_136"/>
          <p:cNvSpPr/>
          <p:nvPr/>
        </p:nvSpPr>
        <p:spPr>
          <a:xfrm>
            <a:off x="201546" y="236406"/>
            <a:ext cx="1185000" cy="543000"/>
          </a:xfrm>
          <a:prstGeom prst="ellipse">
            <a:avLst/>
          </a:prstGeom>
          <a:solidFill>
            <a:srgbClr val="BBD6EE"/>
          </a:solidFill>
          <a:ln w="12700" cap="flat" cmpd="sng">
            <a:solidFill>
              <a:srgbClr val="1E4E7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b="0" i="0" u="sng" strike="noStrike" cap="none" dirty="0" smtClean="0">
                <a:solidFill>
                  <a:srgbClr val="1E4E79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제품</a:t>
            </a:r>
            <a:endParaRPr lang="en-US" altLang="ko-KR" sz="1400" b="0" i="0" u="sng" strike="noStrike" cap="none" dirty="0" smtClean="0">
              <a:solidFill>
                <a:srgbClr val="1E4E7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u="sng" dirty="0" smtClean="0">
                <a:solidFill>
                  <a:srgbClr val="1E4E79"/>
                </a:solidFill>
                <a:latin typeface="Malgun Gothic"/>
                <a:ea typeface="Malgun Gothic"/>
                <a:cs typeface="Malgun Gothic"/>
                <a:sym typeface="Malgun Gothic"/>
              </a:rPr>
              <a:t>번호</a:t>
            </a:r>
            <a:endParaRPr sz="1400" b="0" i="0" u="sng" strike="noStrike" cap="none" dirty="0">
              <a:solidFill>
                <a:srgbClr val="1E4E7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" name="Google Shape;248;g2a5e943d8e3_0_136"/>
          <p:cNvSpPr/>
          <p:nvPr/>
        </p:nvSpPr>
        <p:spPr>
          <a:xfrm>
            <a:off x="201546" y="922644"/>
            <a:ext cx="1185000" cy="543000"/>
          </a:xfrm>
          <a:prstGeom prst="ellipse">
            <a:avLst/>
          </a:prstGeom>
          <a:solidFill>
            <a:srgbClr val="BBD6EE"/>
          </a:solidFill>
          <a:ln w="12700" cap="flat" cmpd="sng">
            <a:solidFill>
              <a:srgbClr val="1E4E7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 smtClean="0">
                <a:solidFill>
                  <a:srgbClr val="1E4E79"/>
                </a:solidFill>
                <a:latin typeface="Malgun Gothic"/>
                <a:ea typeface="Malgun Gothic"/>
                <a:cs typeface="Malgun Gothic"/>
                <a:sym typeface="Malgun Gothic"/>
              </a:rPr>
              <a:t>성별</a:t>
            </a:r>
            <a:endParaRPr sz="1400" b="0" i="0" u="none" strike="noStrike" cap="none" dirty="0">
              <a:solidFill>
                <a:srgbClr val="1E4E7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" name="Google Shape;249;g2a5e943d8e3_0_136"/>
          <p:cNvSpPr/>
          <p:nvPr/>
        </p:nvSpPr>
        <p:spPr>
          <a:xfrm>
            <a:off x="201546" y="1590981"/>
            <a:ext cx="1185000" cy="543000"/>
          </a:xfrm>
          <a:prstGeom prst="ellipse">
            <a:avLst/>
          </a:prstGeom>
          <a:solidFill>
            <a:srgbClr val="BBD6EE"/>
          </a:solidFill>
          <a:ln w="12700" cap="flat" cmpd="sng">
            <a:solidFill>
              <a:srgbClr val="1E4E7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 smtClean="0">
                <a:solidFill>
                  <a:srgbClr val="1E4E79"/>
                </a:solidFill>
                <a:latin typeface="Malgun Gothic"/>
                <a:ea typeface="Malgun Gothic"/>
                <a:cs typeface="Malgun Gothic"/>
                <a:sym typeface="Malgun Gothic"/>
              </a:rPr>
              <a:t>유형</a:t>
            </a:r>
            <a:endParaRPr sz="1400" b="0" i="0" u="none" strike="noStrike" cap="none" dirty="0">
              <a:solidFill>
                <a:srgbClr val="1E4E7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" name="Google Shape;250;g2a5e943d8e3_0_136"/>
          <p:cNvSpPr/>
          <p:nvPr/>
        </p:nvSpPr>
        <p:spPr>
          <a:xfrm>
            <a:off x="201546" y="2277220"/>
            <a:ext cx="1185000" cy="543000"/>
          </a:xfrm>
          <a:prstGeom prst="ellipse">
            <a:avLst/>
          </a:prstGeom>
          <a:solidFill>
            <a:srgbClr val="BBD6EE"/>
          </a:solidFill>
          <a:ln w="12700" cap="flat" cmpd="sng">
            <a:solidFill>
              <a:srgbClr val="1E4E7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 smtClean="0">
                <a:solidFill>
                  <a:srgbClr val="1E4E79"/>
                </a:solidFill>
                <a:latin typeface="Malgun Gothic"/>
                <a:ea typeface="Malgun Gothic"/>
                <a:cs typeface="Malgun Gothic"/>
                <a:sym typeface="Malgun Gothic"/>
              </a:rPr>
              <a:t>세부 유형</a:t>
            </a:r>
            <a:endParaRPr sz="1400" b="0" i="0" u="none" strike="noStrike" cap="none" dirty="0">
              <a:solidFill>
                <a:srgbClr val="1E4E7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" name="Google Shape;252;g2a5e943d8e3_0_136"/>
          <p:cNvSpPr/>
          <p:nvPr/>
        </p:nvSpPr>
        <p:spPr>
          <a:xfrm>
            <a:off x="201546" y="2963459"/>
            <a:ext cx="1185000" cy="543000"/>
          </a:xfrm>
          <a:prstGeom prst="ellipse">
            <a:avLst/>
          </a:prstGeom>
          <a:solidFill>
            <a:srgbClr val="BBD6EE"/>
          </a:solidFill>
          <a:ln w="12700" cap="flat" cmpd="sng">
            <a:solidFill>
              <a:srgbClr val="1E4E7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 smtClean="0">
                <a:solidFill>
                  <a:srgbClr val="1E4E79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제품 </a:t>
            </a:r>
            <a:endParaRPr lang="en-US" altLang="ko-KR" sz="1400" dirty="0" smtClean="0">
              <a:solidFill>
                <a:srgbClr val="1E4E7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 smtClean="0">
                <a:solidFill>
                  <a:srgbClr val="1E4E79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이름</a:t>
            </a:r>
            <a:endParaRPr sz="1400" b="0" i="0" u="none" strike="noStrike" cap="none" dirty="0">
              <a:solidFill>
                <a:srgbClr val="1E4E7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0" name="Google Shape;263;g2a5e943d8e3_0_136"/>
          <p:cNvCxnSpPr>
            <a:stCxn id="15" idx="1"/>
            <a:endCxn id="5" idx="6"/>
          </p:cNvCxnSpPr>
          <p:nvPr/>
        </p:nvCxnSpPr>
        <p:spPr>
          <a:xfrm flipH="1" flipV="1">
            <a:off x="1386546" y="507906"/>
            <a:ext cx="757724" cy="1240839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" name="Google Shape;265;g2a5e943d8e3_0_136"/>
          <p:cNvCxnSpPr>
            <a:stCxn id="15" idx="1"/>
            <a:endCxn id="6" idx="6"/>
          </p:cNvCxnSpPr>
          <p:nvPr/>
        </p:nvCxnSpPr>
        <p:spPr>
          <a:xfrm flipH="1" flipV="1">
            <a:off x="1386546" y="1194144"/>
            <a:ext cx="757724" cy="554601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" name="Google Shape;266;g2a5e943d8e3_0_136"/>
          <p:cNvCxnSpPr>
            <a:stCxn id="15" idx="1"/>
            <a:endCxn id="7" idx="6"/>
          </p:cNvCxnSpPr>
          <p:nvPr/>
        </p:nvCxnSpPr>
        <p:spPr>
          <a:xfrm flipH="1">
            <a:off x="1386546" y="1748745"/>
            <a:ext cx="757724" cy="113736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3" name="Google Shape;267;g2a5e943d8e3_0_136"/>
          <p:cNvCxnSpPr>
            <a:stCxn id="15" idx="1"/>
            <a:endCxn id="8" idx="6"/>
          </p:cNvCxnSpPr>
          <p:nvPr/>
        </p:nvCxnSpPr>
        <p:spPr>
          <a:xfrm flipH="1">
            <a:off x="1386546" y="1748745"/>
            <a:ext cx="757724" cy="799975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" name="Google Shape;268;g2a5e943d8e3_0_136"/>
          <p:cNvCxnSpPr>
            <a:stCxn id="15" idx="1"/>
            <a:endCxn id="9" idx="6"/>
          </p:cNvCxnSpPr>
          <p:nvPr/>
        </p:nvCxnSpPr>
        <p:spPr>
          <a:xfrm flipH="1">
            <a:off x="1386546" y="1748745"/>
            <a:ext cx="757724" cy="1486214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" name="Google Shape;264;g2a5e943d8e3_0_136"/>
          <p:cNvSpPr/>
          <p:nvPr/>
        </p:nvSpPr>
        <p:spPr>
          <a:xfrm>
            <a:off x="2144270" y="1471395"/>
            <a:ext cx="1109700" cy="554700"/>
          </a:xfrm>
          <a:prstGeom prst="rect">
            <a:avLst/>
          </a:prstGeom>
          <a:solidFill>
            <a:srgbClr val="BBD6EE"/>
          </a:solidFill>
          <a:ln w="12700" cap="flat" cmpd="sng">
            <a:solidFill>
              <a:srgbClr val="1E4E7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 smtClean="0">
                <a:solidFill>
                  <a:srgbClr val="1E4E79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제품</a:t>
            </a:r>
            <a:endParaRPr sz="1400" b="0" i="0" u="none" strike="noStrike" cap="none" dirty="0">
              <a:solidFill>
                <a:srgbClr val="1E4E7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" name="Google Shape;252;g2a5e943d8e3_0_136"/>
          <p:cNvSpPr/>
          <p:nvPr/>
        </p:nvSpPr>
        <p:spPr>
          <a:xfrm>
            <a:off x="199814" y="3649698"/>
            <a:ext cx="1185000" cy="543000"/>
          </a:xfrm>
          <a:prstGeom prst="ellipse">
            <a:avLst/>
          </a:prstGeom>
          <a:solidFill>
            <a:srgbClr val="BBD6EE"/>
          </a:solidFill>
          <a:ln w="12700" cap="flat" cmpd="sng">
            <a:solidFill>
              <a:srgbClr val="1E4E7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 smtClean="0">
                <a:solidFill>
                  <a:srgbClr val="1E4E79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사이즈</a:t>
            </a:r>
            <a:endParaRPr sz="1400" b="0" i="0" u="none" strike="noStrike" cap="none" dirty="0">
              <a:solidFill>
                <a:srgbClr val="1E4E7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Google Shape;252;g2a5e943d8e3_0_136"/>
          <p:cNvSpPr/>
          <p:nvPr/>
        </p:nvSpPr>
        <p:spPr>
          <a:xfrm>
            <a:off x="199814" y="4335937"/>
            <a:ext cx="1185000" cy="543000"/>
          </a:xfrm>
          <a:prstGeom prst="ellipse">
            <a:avLst/>
          </a:prstGeom>
          <a:solidFill>
            <a:srgbClr val="BBD6EE"/>
          </a:solidFill>
          <a:ln w="12700" cap="flat" cmpd="sng">
            <a:solidFill>
              <a:srgbClr val="1E4E7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 smtClean="0">
                <a:solidFill>
                  <a:srgbClr val="1E4E79"/>
                </a:solidFill>
                <a:latin typeface="Malgun Gothic"/>
                <a:ea typeface="Malgun Gothic"/>
                <a:cs typeface="Malgun Gothic"/>
                <a:sym typeface="Malgun Gothic"/>
              </a:rPr>
              <a:t>색상</a:t>
            </a:r>
            <a:endParaRPr sz="1400" b="0" i="0" u="none" strike="noStrike" cap="none" dirty="0">
              <a:solidFill>
                <a:srgbClr val="1E4E7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" name="Google Shape;252;g2a5e943d8e3_0_136"/>
          <p:cNvSpPr/>
          <p:nvPr/>
        </p:nvSpPr>
        <p:spPr>
          <a:xfrm>
            <a:off x="199814" y="5022176"/>
            <a:ext cx="1185000" cy="543000"/>
          </a:xfrm>
          <a:prstGeom prst="ellipse">
            <a:avLst/>
          </a:prstGeom>
          <a:solidFill>
            <a:srgbClr val="BBD6EE"/>
          </a:solidFill>
          <a:ln w="12700" cap="flat" cmpd="sng">
            <a:solidFill>
              <a:srgbClr val="1E4E7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b="0" i="0" u="none" strike="noStrike" cap="none" dirty="0" smtClean="0">
                <a:solidFill>
                  <a:srgbClr val="1E4E79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가격</a:t>
            </a:r>
            <a:endParaRPr sz="1400" b="0" i="0" u="none" strike="noStrike" cap="none" dirty="0">
              <a:solidFill>
                <a:srgbClr val="1E4E7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2" name="Google Shape;268;g2a5e943d8e3_0_136"/>
          <p:cNvCxnSpPr>
            <a:stCxn id="15" idx="1"/>
            <a:endCxn id="18" idx="6"/>
          </p:cNvCxnSpPr>
          <p:nvPr/>
        </p:nvCxnSpPr>
        <p:spPr>
          <a:xfrm flipH="1">
            <a:off x="1384814" y="1748745"/>
            <a:ext cx="759456" cy="2172453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5" name="Google Shape;268;g2a5e943d8e3_0_136"/>
          <p:cNvCxnSpPr>
            <a:stCxn id="15" idx="1"/>
            <a:endCxn id="19" idx="6"/>
          </p:cNvCxnSpPr>
          <p:nvPr/>
        </p:nvCxnSpPr>
        <p:spPr>
          <a:xfrm flipH="1">
            <a:off x="1384814" y="1748745"/>
            <a:ext cx="759456" cy="2858692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8" name="Google Shape;268;g2a5e943d8e3_0_136"/>
          <p:cNvCxnSpPr>
            <a:stCxn id="15" idx="1"/>
            <a:endCxn id="20" idx="6"/>
          </p:cNvCxnSpPr>
          <p:nvPr/>
        </p:nvCxnSpPr>
        <p:spPr>
          <a:xfrm flipH="1">
            <a:off x="1384814" y="1748745"/>
            <a:ext cx="759456" cy="3544931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8" name="Google Shape;283;g2a5e943d8e3_0_136"/>
          <p:cNvSpPr/>
          <p:nvPr/>
        </p:nvSpPr>
        <p:spPr>
          <a:xfrm>
            <a:off x="2560395" y="5864723"/>
            <a:ext cx="1085400" cy="543000"/>
          </a:xfrm>
          <a:prstGeom prst="ellipse">
            <a:avLst/>
          </a:prstGeom>
          <a:solidFill>
            <a:srgbClr val="FFCDFD"/>
          </a:solidFill>
          <a:ln w="12700" cap="flat" cmpd="sng">
            <a:solidFill>
              <a:srgbClr val="1E4E7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b="0" i="0" u="sng" strike="noStrike" cap="none" dirty="0" smtClean="0">
                <a:solidFill>
                  <a:srgbClr val="1E4E79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</a:t>
            </a:r>
            <a:endParaRPr lang="en-US" altLang="ko-KR" sz="1400" b="0" i="0" u="sng" strike="noStrike" cap="none" dirty="0" smtClean="0">
              <a:solidFill>
                <a:srgbClr val="1E4E7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sng" strike="noStrike" cap="none" dirty="0" smtClean="0">
                <a:solidFill>
                  <a:srgbClr val="1E4E79"/>
                </a:solidFill>
                <a:latin typeface="Malgun Gothic"/>
                <a:ea typeface="Malgun Gothic"/>
                <a:cs typeface="Malgun Gothic"/>
                <a:sym typeface="Malgun Gothic"/>
              </a:rPr>
              <a:t>번호</a:t>
            </a:r>
            <a:endParaRPr sz="1400" dirty="0"/>
          </a:p>
        </p:txBody>
      </p:sp>
      <p:sp>
        <p:nvSpPr>
          <p:cNvPr id="59" name="Google Shape;284;g2a5e943d8e3_0_136"/>
          <p:cNvSpPr/>
          <p:nvPr/>
        </p:nvSpPr>
        <p:spPr>
          <a:xfrm>
            <a:off x="3740766" y="5864723"/>
            <a:ext cx="1085400" cy="543000"/>
          </a:xfrm>
          <a:prstGeom prst="ellipse">
            <a:avLst/>
          </a:prstGeom>
          <a:solidFill>
            <a:srgbClr val="FFCDFD"/>
          </a:solidFill>
          <a:ln w="12700" cap="flat" cmpd="sng">
            <a:solidFill>
              <a:srgbClr val="1E4E7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 smtClean="0">
                <a:solidFill>
                  <a:srgbClr val="1E4E79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제품</a:t>
            </a:r>
            <a:endParaRPr lang="en-US" altLang="ko-KR" sz="1400" dirty="0" smtClean="0">
              <a:solidFill>
                <a:srgbClr val="1E4E7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 smtClean="0">
                <a:solidFill>
                  <a:srgbClr val="1E4E79"/>
                </a:solidFill>
                <a:latin typeface="Malgun Gothic"/>
                <a:ea typeface="Malgun Gothic"/>
                <a:cs typeface="Malgun Gothic"/>
                <a:sym typeface="Malgun Gothic"/>
              </a:rPr>
              <a:t>번호</a:t>
            </a:r>
            <a:endParaRPr lang="en-US" altLang="ko-KR" sz="1400" dirty="0" smtClean="0">
              <a:solidFill>
                <a:srgbClr val="1E4E7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0" name="Google Shape;285;g2a5e943d8e3_0_136"/>
          <p:cNvSpPr/>
          <p:nvPr/>
        </p:nvSpPr>
        <p:spPr>
          <a:xfrm>
            <a:off x="4921137" y="5864723"/>
            <a:ext cx="1085400" cy="543000"/>
          </a:xfrm>
          <a:prstGeom prst="ellipse">
            <a:avLst/>
          </a:prstGeom>
          <a:solidFill>
            <a:srgbClr val="FFCDFD"/>
          </a:solidFill>
          <a:ln w="12700" cap="flat" cmpd="sng">
            <a:solidFill>
              <a:srgbClr val="1E4E7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 smtClean="0">
                <a:solidFill>
                  <a:srgbClr val="1E4E79"/>
                </a:solidFill>
                <a:latin typeface="Malgun Gothic"/>
                <a:ea typeface="Malgun Gothic"/>
                <a:cs typeface="Malgun Gothic"/>
                <a:sym typeface="Malgun Gothic"/>
              </a:rPr>
              <a:t>의뢰일</a:t>
            </a:r>
            <a:endParaRPr sz="1400" b="0" i="0" u="none" strike="noStrike" cap="none" dirty="0">
              <a:solidFill>
                <a:srgbClr val="1E4E7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1" name="Google Shape;286;g2a5e943d8e3_0_136"/>
          <p:cNvSpPr/>
          <p:nvPr/>
        </p:nvSpPr>
        <p:spPr>
          <a:xfrm>
            <a:off x="6477319" y="4484206"/>
            <a:ext cx="1109700" cy="554700"/>
          </a:xfrm>
          <a:prstGeom prst="rect">
            <a:avLst/>
          </a:prstGeom>
          <a:solidFill>
            <a:srgbClr val="FFCDFD"/>
          </a:solidFill>
          <a:ln w="12700" cap="flat" cmpd="sng">
            <a:solidFill>
              <a:srgbClr val="1E4E7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 smtClean="0">
                <a:solidFill>
                  <a:srgbClr val="1E4E79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 </a:t>
            </a:r>
            <a:endParaRPr lang="en-US" altLang="ko-KR" sz="1400" dirty="0" smtClean="0">
              <a:solidFill>
                <a:srgbClr val="1E4E7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 smtClean="0">
                <a:solidFill>
                  <a:srgbClr val="1E4E79"/>
                </a:solidFill>
                <a:latin typeface="Malgun Gothic"/>
                <a:ea typeface="Malgun Gothic"/>
                <a:cs typeface="Malgun Gothic"/>
                <a:sym typeface="Malgun Gothic"/>
              </a:rPr>
              <a:t>의뢰서</a:t>
            </a:r>
            <a:endParaRPr sz="1400" b="0" i="0" u="none" strike="noStrike" cap="none" dirty="0">
              <a:solidFill>
                <a:srgbClr val="1E4E7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62" name="Google Shape;287;g2a5e943d8e3_0_136"/>
          <p:cNvCxnSpPr>
            <a:stCxn id="61" idx="2"/>
            <a:endCxn id="58" idx="0"/>
          </p:cNvCxnSpPr>
          <p:nvPr/>
        </p:nvCxnSpPr>
        <p:spPr>
          <a:xfrm flipH="1">
            <a:off x="3103095" y="5038906"/>
            <a:ext cx="3929074" cy="825817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3" name="Google Shape;288;g2a5e943d8e3_0_136"/>
          <p:cNvCxnSpPr>
            <a:stCxn id="61" idx="2"/>
            <a:endCxn id="59" idx="0"/>
          </p:cNvCxnSpPr>
          <p:nvPr/>
        </p:nvCxnSpPr>
        <p:spPr>
          <a:xfrm flipH="1">
            <a:off x="4283466" y="5038906"/>
            <a:ext cx="2748703" cy="825817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4" name="Google Shape;289;g2a5e943d8e3_0_136"/>
          <p:cNvCxnSpPr>
            <a:stCxn id="61" idx="2"/>
            <a:endCxn id="60" idx="0"/>
          </p:cNvCxnSpPr>
          <p:nvPr/>
        </p:nvCxnSpPr>
        <p:spPr>
          <a:xfrm flipH="1">
            <a:off x="5463837" y="5038906"/>
            <a:ext cx="1568332" cy="825817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8" name="Google Shape;279;g2a5e943d8e3_0_136"/>
          <p:cNvSpPr/>
          <p:nvPr/>
        </p:nvSpPr>
        <p:spPr>
          <a:xfrm>
            <a:off x="6451140" y="2920226"/>
            <a:ext cx="1154100" cy="668100"/>
          </a:xfrm>
          <a:prstGeom prst="diamond">
            <a:avLst/>
          </a:prstGeom>
          <a:solidFill>
            <a:srgbClr val="F4B081"/>
          </a:solidFill>
          <a:ln w="12700" cap="flat" cmpd="sng">
            <a:solidFill>
              <a:srgbClr val="1E4E7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 smtClean="0">
                <a:solidFill>
                  <a:srgbClr val="1E4E79"/>
                </a:solidFill>
                <a:latin typeface="Malgun Gothic"/>
                <a:ea typeface="Malgun Gothic"/>
                <a:cs typeface="Malgun Gothic"/>
                <a:sym typeface="Malgun Gothic"/>
              </a:rPr>
              <a:t>입고</a:t>
            </a:r>
            <a:endParaRPr lang="en-US" altLang="ko-KR" sz="1400" b="0" i="0" u="none" strike="noStrike" cap="none" dirty="0" smtClean="0">
              <a:solidFill>
                <a:srgbClr val="1E4E7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72" name="Google Shape;271;g2a5e943d8e3_0_136"/>
          <p:cNvCxnSpPr>
            <a:stCxn id="68" idx="2"/>
            <a:endCxn id="61" idx="0"/>
          </p:cNvCxnSpPr>
          <p:nvPr/>
        </p:nvCxnSpPr>
        <p:spPr>
          <a:xfrm>
            <a:off x="7028190" y="3588326"/>
            <a:ext cx="3979" cy="89588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80" name="Google Shape;279;g2a5e943d8e3_0_136"/>
          <p:cNvSpPr/>
          <p:nvPr/>
        </p:nvSpPr>
        <p:spPr>
          <a:xfrm>
            <a:off x="2122368" y="4427836"/>
            <a:ext cx="1154100" cy="668100"/>
          </a:xfrm>
          <a:prstGeom prst="diamond">
            <a:avLst/>
          </a:prstGeom>
          <a:solidFill>
            <a:srgbClr val="F4B081"/>
          </a:solidFill>
          <a:ln w="12700" cap="flat" cmpd="sng">
            <a:solidFill>
              <a:srgbClr val="1E4E7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 smtClean="0">
                <a:solidFill>
                  <a:srgbClr val="1E4E79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</a:t>
            </a:r>
            <a:endParaRPr lang="en-US" altLang="ko-KR" sz="1400" b="0" i="0" u="none" strike="noStrike" cap="none" dirty="0" smtClean="0">
              <a:solidFill>
                <a:srgbClr val="1E4E7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81" name="Google Shape;263;g2a5e943d8e3_0_136"/>
          <p:cNvCxnSpPr>
            <a:stCxn id="15" idx="2"/>
            <a:endCxn id="80" idx="0"/>
          </p:cNvCxnSpPr>
          <p:nvPr/>
        </p:nvCxnSpPr>
        <p:spPr>
          <a:xfrm>
            <a:off x="2699120" y="2026095"/>
            <a:ext cx="298" cy="2401741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88" name="Google Shape;263;g2a5e943d8e3_0_136"/>
          <p:cNvCxnSpPr>
            <a:stCxn id="61" idx="1"/>
            <a:endCxn id="80" idx="3"/>
          </p:cNvCxnSpPr>
          <p:nvPr/>
        </p:nvCxnSpPr>
        <p:spPr>
          <a:xfrm flipH="1">
            <a:off x="3276468" y="4761556"/>
            <a:ext cx="3200851" cy="33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4" name="Google Shape;285;g2a5e943d8e3_0_136"/>
          <p:cNvSpPr/>
          <p:nvPr/>
        </p:nvSpPr>
        <p:spPr>
          <a:xfrm>
            <a:off x="6101508" y="5864723"/>
            <a:ext cx="1085400" cy="543000"/>
          </a:xfrm>
          <a:prstGeom prst="ellipse">
            <a:avLst/>
          </a:prstGeom>
          <a:solidFill>
            <a:srgbClr val="FFCDFD"/>
          </a:solidFill>
          <a:ln w="12700" cap="flat" cmpd="sng">
            <a:solidFill>
              <a:srgbClr val="1E4E7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 smtClean="0">
                <a:solidFill>
                  <a:srgbClr val="1E4E79"/>
                </a:solidFill>
                <a:latin typeface="Malgun Gothic"/>
                <a:ea typeface="Malgun Gothic"/>
                <a:cs typeface="Malgun Gothic"/>
                <a:sym typeface="Malgun Gothic"/>
              </a:rPr>
              <a:t>브랜드</a:t>
            </a:r>
            <a:endParaRPr sz="1400" b="0" i="0" u="none" strike="noStrike" cap="none" dirty="0">
              <a:solidFill>
                <a:srgbClr val="1E4E7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95" name="Google Shape;289;g2a5e943d8e3_0_136"/>
          <p:cNvCxnSpPr>
            <a:stCxn id="61" idx="2"/>
            <a:endCxn id="94" idx="0"/>
          </p:cNvCxnSpPr>
          <p:nvPr/>
        </p:nvCxnSpPr>
        <p:spPr>
          <a:xfrm flipH="1">
            <a:off x="6644208" y="5038906"/>
            <a:ext cx="387961" cy="825817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8" name="Google Shape;285;g2a5e943d8e3_0_136"/>
          <p:cNvSpPr/>
          <p:nvPr/>
        </p:nvSpPr>
        <p:spPr>
          <a:xfrm>
            <a:off x="7281879" y="5862259"/>
            <a:ext cx="1085400" cy="543000"/>
          </a:xfrm>
          <a:prstGeom prst="ellipse">
            <a:avLst/>
          </a:prstGeom>
          <a:solidFill>
            <a:srgbClr val="FFCDFD"/>
          </a:solidFill>
          <a:ln w="12700" cap="flat" cmpd="sng">
            <a:solidFill>
              <a:srgbClr val="1E4E7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 smtClean="0">
                <a:solidFill>
                  <a:srgbClr val="1E4E79"/>
                </a:solidFill>
                <a:latin typeface="Malgun Gothic"/>
                <a:ea typeface="Malgun Gothic"/>
                <a:cs typeface="Malgun Gothic"/>
                <a:sym typeface="Malgun Gothic"/>
              </a:rPr>
              <a:t>종류</a:t>
            </a:r>
            <a:endParaRPr sz="1400" b="0" i="0" u="none" strike="noStrike" cap="none" dirty="0">
              <a:solidFill>
                <a:srgbClr val="1E4E7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99" name="Google Shape;289;g2a5e943d8e3_0_136"/>
          <p:cNvCxnSpPr>
            <a:stCxn id="61" idx="2"/>
            <a:endCxn id="98" idx="0"/>
          </p:cNvCxnSpPr>
          <p:nvPr/>
        </p:nvCxnSpPr>
        <p:spPr>
          <a:xfrm>
            <a:off x="7032169" y="5038906"/>
            <a:ext cx="792410" cy="823353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2" name="Google Shape;285;g2a5e943d8e3_0_136"/>
          <p:cNvSpPr/>
          <p:nvPr/>
        </p:nvSpPr>
        <p:spPr>
          <a:xfrm>
            <a:off x="8462250" y="5862259"/>
            <a:ext cx="1085400" cy="543000"/>
          </a:xfrm>
          <a:prstGeom prst="ellipse">
            <a:avLst/>
          </a:prstGeom>
          <a:solidFill>
            <a:srgbClr val="FFCDFD"/>
          </a:solidFill>
          <a:ln w="12700" cap="flat" cmpd="sng">
            <a:solidFill>
              <a:srgbClr val="1E4E7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 err="1" smtClean="0">
                <a:solidFill>
                  <a:srgbClr val="1E4E79"/>
                </a:solidFill>
                <a:latin typeface="Malgun Gothic"/>
                <a:ea typeface="Malgun Gothic"/>
                <a:cs typeface="Malgun Gothic"/>
                <a:sym typeface="Malgun Gothic"/>
              </a:rPr>
              <a:t>의뢰처</a:t>
            </a:r>
            <a:endParaRPr sz="1400" b="0" i="0" u="none" strike="noStrike" cap="none" dirty="0">
              <a:solidFill>
                <a:srgbClr val="1E4E7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03" name="Google Shape;289;g2a5e943d8e3_0_136"/>
          <p:cNvCxnSpPr>
            <a:stCxn id="61" idx="2"/>
            <a:endCxn id="102" idx="0"/>
          </p:cNvCxnSpPr>
          <p:nvPr/>
        </p:nvCxnSpPr>
        <p:spPr>
          <a:xfrm>
            <a:off x="7032169" y="5038906"/>
            <a:ext cx="1972781" cy="823353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6" name="Google Shape;285;g2a5e943d8e3_0_136"/>
          <p:cNvSpPr/>
          <p:nvPr/>
        </p:nvSpPr>
        <p:spPr>
          <a:xfrm>
            <a:off x="9642621" y="5862259"/>
            <a:ext cx="1085400" cy="543000"/>
          </a:xfrm>
          <a:prstGeom prst="ellipse">
            <a:avLst/>
          </a:prstGeom>
          <a:solidFill>
            <a:srgbClr val="FFCDFD"/>
          </a:solidFill>
          <a:ln w="12700" cap="flat" cmpd="sng">
            <a:solidFill>
              <a:srgbClr val="1E4E7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 smtClean="0">
                <a:solidFill>
                  <a:srgbClr val="1E4E79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제품명</a:t>
            </a:r>
            <a:endParaRPr sz="1400" b="0" i="0" u="none" strike="noStrike" cap="none" dirty="0">
              <a:solidFill>
                <a:srgbClr val="1E4E7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07" name="Google Shape;289;g2a5e943d8e3_0_136"/>
          <p:cNvCxnSpPr>
            <a:stCxn id="61" idx="2"/>
            <a:endCxn id="106" idx="0"/>
          </p:cNvCxnSpPr>
          <p:nvPr/>
        </p:nvCxnSpPr>
        <p:spPr>
          <a:xfrm>
            <a:off x="7032169" y="5038906"/>
            <a:ext cx="3153152" cy="823353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0" name="Google Shape;285;g2a5e943d8e3_0_136"/>
          <p:cNvSpPr/>
          <p:nvPr/>
        </p:nvSpPr>
        <p:spPr>
          <a:xfrm>
            <a:off x="10783891" y="5841701"/>
            <a:ext cx="1085400" cy="543000"/>
          </a:xfrm>
          <a:prstGeom prst="ellipse">
            <a:avLst/>
          </a:prstGeom>
          <a:solidFill>
            <a:srgbClr val="FFCDFD"/>
          </a:solidFill>
          <a:ln w="12700" cap="flat" cmpd="sng">
            <a:solidFill>
              <a:srgbClr val="1E4E7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 smtClean="0">
                <a:solidFill>
                  <a:srgbClr val="1E4E79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사이즈</a:t>
            </a:r>
            <a:endParaRPr sz="1400" b="0" i="0" u="none" strike="noStrike" cap="none" dirty="0">
              <a:solidFill>
                <a:srgbClr val="1E4E7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11" name="Google Shape;289;g2a5e943d8e3_0_136"/>
          <p:cNvCxnSpPr>
            <a:stCxn id="61" idx="2"/>
            <a:endCxn id="110" idx="0"/>
          </p:cNvCxnSpPr>
          <p:nvPr/>
        </p:nvCxnSpPr>
        <p:spPr>
          <a:xfrm>
            <a:off x="7032169" y="5038906"/>
            <a:ext cx="4294422" cy="802795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3" name="Google Shape;285;g2a5e943d8e3_0_136"/>
          <p:cNvSpPr/>
          <p:nvPr/>
        </p:nvSpPr>
        <p:spPr>
          <a:xfrm>
            <a:off x="10762031" y="5150531"/>
            <a:ext cx="1085400" cy="543000"/>
          </a:xfrm>
          <a:prstGeom prst="ellipse">
            <a:avLst/>
          </a:prstGeom>
          <a:solidFill>
            <a:srgbClr val="FFCDFD"/>
          </a:solidFill>
          <a:ln w="12700" cap="flat" cmpd="sng">
            <a:solidFill>
              <a:srgbClr val="1E4E7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 smtClean="0">
                <a:solidFill>
                  <a:srgbClr val="1E4E79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가슴 단면</a:t>
            </a:r>
            <a:endParaRPr sz="1400" b="0" i="0" u="none" strike="noStrike" cap="none" dirty="0">
              <a:solidFill>
                <a:srgbClr val="1E4E7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14" name="Google Shape;289;g2a5e943d8e3_0_136"/>
          <p:cNvCxnSpPr>
            <a:stCxn id="61" idx="3"/>
            <a:endCxn id="113" idx="2"/>
          </p:cNvCxnSpPr>
          <p:nvPr/>
        </p:nvCxnSpPr>
        <p:spPr>
          <a:xfrm>
            <a:off x="7587019" y="4761556"/>
            <a:ext cx="3175012" cy="660475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8" name="Google Shape;285;g2a5e943d8e3_0_136"/>
          <p:cNvSpPr/>
          <p:nvPr/>
        </p:nvSpPr>
        <p:spPr>
          <a:xfrm>
            <a:off x="10762031" y="4480038"/>
            <a:ext cx="1085400" cy="543000"/>
          </a:xfrm>
          <a:prstGeom prst="ellipse">
            <a:avLst/>
          </a:prstGeom>
          <a:solidFill>
            <a:srgbClr val="FFCDFD"/>
          </a:solidFill>
          <a:ln w="12700" cap="flat" cmpd="sng">
            <a:solidFill>
              <a:srgbClr val="1E4E7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 smtClean="0">
                <a:solidFill>
                  <a:srgbClr val="1E4E79"/>
                </a:solidFill>
                <a:latin typeface="Malgun Gothic"/>
                <a:ea typeface="Malgun Gothic"/>
                <a:cs typeface="Malgun Gothic"/>
                <a:sym typeface="Malgun Gothic"/>
              </a:rPr>
              <a:t>총장</a:t>
            </a:r>
            <a:endParaRPr sz="1400" b="0" i="0" u="none" strike="noStrike" cap="none" dirty="0">
              <a:solidFill>
                <a:srgbClr val="1E4E7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19" name="Google Shape;289;g2a5e943d8e3_0_136"/>
          <p:cNvCxnSpPr>
            <a:stCxn id="61" idx="3"/>
            <a:endCxn id="118" idx="2"/>
          </p:cNvCxnSpPr>
          <p:nvPr/>
        </p:nvCxnSpPr>
        <p:spPr>
          <a:xfrm flipV="1">
            <a:off x="7587019" y="4751538"/>
            <a:ext cx="3175012" cy="10018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2" name="Google Shape;285;g2a5e943d8e3_0_136"/>
          <p:cNvSpPr/>
          <p:nvPr/>
        </p:nvSpPr>
        <p:spPr>
          <a:xfrm>
            <a:off x="10728021" y="3826327"/>
            <a:ext cx="1085400" cy="543000"/>
          </a:xfrm>
          <a:prstGeom prst="ellipse">
            <a:avLst/>
          </a:prstGeom>
          <a:solidFill>
            <a:srgbClr val="FFCDFD"/>
          </a:solidFill>
          <a:ln w="12700" cap="flat" cmpd="sng">
            <a:solidFill>
              <a:srgbClr val="1E4E7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 smtClean="0">
                <a:solidFill>
                  <a:srgbClr val="1E4E79"/>
                </a:solidFill>
                <a:latin typeface="Malgun Gothic"/>
                <a:ea typeface="Malgun Gothic"/>
                <a:cs typeface="Malgun Gothic"/>
                <a:sym typeface="Malgun Gothic"/>
              </a:rPr>
              <a:t>소매</a:t>
            </a:r>
            <a:endParaRPr lang="en-US" altLang="ko-KR" sz="1400" dirty="0" smtClean="0">
              <a:solidFill>
                <a:srgbClr val="1E4E7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b="0" i="0" u="none" strike="noStrike" cap="none" dirty="0" smtClean="0">
                <a:solidFill>
                  <a:srgbClr val="1E4E79"/>
                </a:solidFill>
                <a:latin typeface="Malgun Gothic"/>
                <a:ea typeface="Malgun Gothic"/>
                <a:cs typeface="Malgun Gothic"/>
                <a:sym typeface="Malgun Gothic"/>
              </a:rPr>
              <a:t>길이</a:t>
            </a:r>
            <a:endParaRPr sz="1400" b="0" i="0" u="none" strike="noStrike" cap="none" dirty="0">
              <a:solidFill>
                <a:srgbClr val="1E4E7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23" name="Google Shape;289;g2a5e943d8e3_0_136"/>
          <p:cNvCxnSpPr>
            <a:stCxn id="61" idx="3"/>
            <a:endCxn id="122" idx="2"/>
          </p:cNvCxnSpPr>
          <p:nvPr/>
        </p:nvCxnSpPr>
        <p:spPr>
          <a:xfrm flipV="1">
            <a:off x="7587019" y="4097827"/>
            <a:ext cx="3141002" cy="663729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5" name="Google Shape;285;g2a5e943d8e3_0_136"/>
          <p:cNvSpPr/>
          <p:nvPr/>
        </p:nvSpPr>
        <p:spPr>
          <a:xfrm>
            <a:off x="10728021" y="3138270"/>
            <a:ext cx="1085400" cy="543000"/>
          </a:xfrm>
          <a:prstGeom prst="ellipse">
            <a:avLst/>
          </a:prstGeom>
          <a:solidFill>
            <a:srgbClr val="FFCDFD"/>
          </a:solidFill>
          <a:ln w="12700" cap="flat" cmpd="sng">
            <a:solidFill>
              <a:srgbClr val="1E4E7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 smtClean="0">
                <a:solidFill>
                  <a:srgbClr val="1E4E79"/>
                </a:solidFill>
                <a:latin typeface="Malgun Gothic"/>
                <a:ea typeface="Malgun Gothic"/>
                <a:cs typeface="Malgun Gothic"/>
                <a:sym typeface="Malgun Gothic"/>
              </a:rPr>
              <a:t>어깨</a:t>
            </a:r>
            <a:endParaRPr lang="en-US" altLang="ko-KR" sz="1400" dirty="0" smtClean="0">
              <a:solidFill>
                <a:srgbClr val="1E4E7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 smtClean="0">
                <a:solidFill>
                  <a:srgbClr val="1E4E79"/>
                </a:solidFill>
                <a:latin typeface="Malgun Gothic"/>
                <a:ea typeface="Malgun Gothic"/>
                <a:cs typeface="Malgun Gothic"/>
                <a:sym typeface="Malgun Gothic"/>
              </a:rPr>
              <a:t>단면</a:t>
            </a:r>
            <a:endParaRPr lang="en-US" altLang="ko-KR" sz="1400" dirty="0" smtClean="0">
              <a:solidFill>
                <a:srgbClr val="1E4E7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26" name="Google Shape;289;g2a5e943d8e3_0_136"/>
          <p:cNvCxnSpPr>
            <a:stCxn id="61" idx="3"/>
            <a:endCxn id="125" idx="2"/>
          </p:cNvCxnSpPr>
          <p:nvPr/>
        </p:nvCxnSpPr>
        <p:spPr>
          <a:xfrm flipV="1">
            <a:off x="7587019" y="3409770"/>
            <a:ext cx="3141002" cy="1351786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6" name="Google Shape;285;g2a5e943d8e3_0_136"/>
          <p:cNvSpPr/>
          <p:nvPr/>
        </p:nvSpPr>
        <p:spPr>
          <a:xfrm>
            <a:off x="10728021" y="2501380"/>
            <a:ext cx="1085400" cy="543000"/>
          </a:xfrm>
          <a:prstGeom prst="ellipse">
            <a:avLst/>
          </a:prstGeom>
          <a:solidFill>
            <a:srgbClr val="FFCDFD"/>
          </a:solidFill>
          <a:ln w="12700" cap="flat" cmpd="sng">
            <a:solidFill>
              <a:srgbClr val="1E4E7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 smtClean="0">
                <a:solidFill>
                  <a:srgbClr val="1E4E79"/>
                </a:solidFill>
                <a:latin typeface="Malgun Gothic"/>
                <a:ea typeface="Malgun Gothic"/>
                <a:cs typeface="Malgun Gothic"/>
                <a:sym typeface="Malgun Gothic"/>
              </a:rPr>
              <a:t>소매</a:t>
            </a:r>
            <a:endParaRPr lang="en-US" altLang="ko-KR" sz="1400" dirty="0" smtClean="0">
              <a:solidFill>
                <a:srgbClr val="1E4E7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 smtClean="0">
                <a:solidFill>
                  <a:srgbClr val="1E4E79"/>
                </a:solidFill>
                <a:latin typeface="Malgun Gothic"/>
                <a:ea typeface="Malgun Gothic"/>
                <a:cs typeface="Malgun Gothic"/>
                <a:sym typeface="Malgun Gothic"/>
              </a:rPr>
              <a:t>단면</a:t>
            </a:r>
            <a:endParaRPr lang="en-US" altLang="ko-KR" sz="1400" dirty="0" smtClean="0">
              <a:solidFill>
                <a:srgbClr val="1E4E7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47" name="Google Shape;289;g2a5e943d8e3_0_136"/>
          <p:cNvCxnSpPr>
            <a:endCxn id="146" idx="2"/>
          </p:cNvCxnSpPr>
          <p:nvPr/>
        </p:nvCxnSpPr>
        <p:spPr>
          <a:xfrm flipV="1">
            <a:off x="7587019" y="2772880"/>
            <a:ext cx="3141002" cy="2002077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9" name="Google Shape;285;g2a5e943d8e3_0_136"/>
          <p:cNvSpPr/>
          <p:nvPr/>
        </p:nvSpPr>
        <p:spPr>
          <a:xfrm>
            <a:off x="10719595" y="1861660"/>
            <a:ext cx="1313334" cy="543000"/>
          </a:xfrm>
          <a:prstGeom prst="ellipse">
            <a:avLst/>
          </a:prstGeom>
          <a:solidFill>
            <a:srgbClr val="FFCDFD"/>
          </a:solidFill>
          <a:ln w="12700" cap="flat" cmpd="sng">
            <a:solidFill>
              <a:srgbClr val="1E4E7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 err="1" smtClean="0">
                <a:solidFill>
                  <a:srgbClr val="1E4E79"/>
                </a:solidFill>
                <a:latin typeface="Malgun Gothic"/>
                <a:ea typeface="Malgun Gothic"/>
                <a:cs typeface="Malgun Gothic"/>
                <a:sym typeface="Malgun Gothic"/>
              </a:rPr>
              <a:t>작업시</a:t>
            </a:r>
            <a:endParaRPr lang="en-US" altLang="ko-KR" sz="1400" dirty="0" smtClean="0">
              <a:solidFill>
                <a:srgbClr val="1E4E7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 smtClean="0">
                <a:solidFill>
                  <a:srgbClr val="1E4E79"/>
                </a:solidFill>
                <a:latin typeface="Malgun Gothic"/>
                <a:ea typeface="Malgun Gothic"/>
                <a:cs typeface="Malgun Gothic"/>
                <a:sym typeface="Malgun Gothic"/>
              </a:rPr>
              <a:t>유의사항</a:t>
            </a:r>
            <a:endParaRPr lang="en-US" altLang="ko-KR" sz="1400" dirty="0" smtClean="0">
              <a:solidFill>
                <a:srgbClr val="1E4E7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50" name="Google Shape;289;g2a5e943d8e3_0_136"/>
          <p:cNvCxnSpPr>
            <a:endCxn id="149" idx="2"/>
          </p:cNvCxnSpPr>
          <p:nvPr/>
        </p:nvCxnSpPr>
        <p:spPr>
          <a:xfrm flipV="1">
            <a:off x="7692560" y="2133160"/>
            <a:ext cx="3027035" cy="2573728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2" name="Google Shape;285;g2a5e943d8e3_0_136"/>
          <p:cNvSpPr/>
          <p:nvPr/>
        </p:nvSpPr>
        <p:spPr>
          <a:xfrm>
            <a:off x="10783891" y="1221940"/>
            <a:ext cx="1085400" cy="543000"/>
          </a:xfrm>
          <a:prstGeom prst="ellipse">
            <a:avLst/>
          </a:prstGeom>
          <a:solidFill>
            <a:srgbClr val="FFCDFD"/>
          </a:solidFill>
          <a:ln w="12700" cap="flat" cmpd="sng">
            <a:solidFill>
              <a:srgbClr val="1E4E7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 smtClean="0">
                <a:solidFill>
                  <a:srgbClr val="1E4E79"/>
                </a:solidFill>
                <a:latin typeface="Malgun Gothic"/>
                <a:ea typeface="Malgun Gothic"/>
                <a:cs typeface="Malgun Gothic"/>
                <a:sym typeface="Malgun Gothic"/>
              </a:rPr>
              <a:t>옷감</a:t>
            </a:r>
            <a:endParaRPr sz="1400" b="0" i="0" u="none" strike="noStrike" cap="none" dirty="0">
              <a:solidFill>
                <a:srgbClr val="1E4E7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53" name="Google Shape;289;g2a5e943d8e3_0_136"/>
          <p:cNvCxnSpPr>
            <a:stCxn id="61" idx="3"/>
            <a:endCxn id="152" idx="2"/>
          </p:cNvCxnSpPr>
          <p:nvPr/>
        </p:nvCxnSpPr>
        <p:spPr>
          <a:xfrm flipV="1">
            <a:off x="7587019" y="1493440"/>
            <a:ext cx="3196872" cy="3268116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6" name="Google Shape;285;g2a5e943d8e3_0_136"/>
          <p:cNvSpPr/>
          <p:nvPr/>
        </p:nvSpPr>
        <p:spPr>
          <a:xfrm>
            <a:off x="10762031" y="580196"/>
            <a:ext cx="1085400" cy="543000"/>
          </a:xfrm>
          <a:prstGeom prst="ellipse">
            <a:avLst/>
          </a:prstGeom>
          <a:solidFill>
            <a:srgbClr val="FFCDFD"/>
          </a:solidFill>
          <a:ln w="12700" cap="flat" cmpd="sng">
            <a:solidFill>
              <a:srgbClr val="1E4E7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 smtClean="0">
                <a:solidFill>
                  <a:srgbClr val="1E4E79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수량</a:t>
            </a:r>
            <a:endParaRPr sz="1400" b="0" i="0" u="none" strike="noStrike" cap="none" dirty="0">
              <a:solidFill>
                <a:srgbClr val="1E4E7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73" name="Google Shape;289;g2a5e943d8e3_0_136"/>
          <p:cNvCxnSpPr>
            <a:stCxn id="61" idx="3"/>
            <a:endCxn id="156" idx="2"/>
          </p:cNvCxnSpPr>
          <p:nvPr/>
        </p:nvCxnSpPr>
        <p:spPr>
          <a:xfrm flipV="1">
            <a:off x="7587019" y="851696"/>
            <a:ext cx="3175012" cy="390986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3" name="Google Shape;251;g2a5e943d8e3_0_136"/>
          <p:cNvSpPr/>
          <p:nvPr/>
        </p:nvSpPr>
        <p:spPr>
          <a:xfrm>
            <a:off x="6454614" y="1506274"/>
            <a:ext cx="1135910" cy="504274"/>
          </a:xfrm>
          <a:prstGeom prst="rect">
            <a:avLst/>
          </a:prstGeom>
          <a:solidFill>
            <a:srgbClr val="FEE599"/>
          </a:solidFill>
          <a:ln w="12700" cap="flat" cmpd="sng">
            <a:solidFill>
              <a:srgbClr val="1E4E7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 smtClean="0">
                <a:solidFill>
                  <a:srgbClr val="1E4E79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</a:t>
            </a:r>
            <a:endParaRPr sz="1400" b="0" i="0" u="none" strike="noStrike" cap="none" dirty="0">
              <a:solidFill>
                <a:srgbClr val="1E4E7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6" name="Google Shape;253;g2a5e943d8e3_0_136"/>
          <p:cNvSpPr/>
          <p:nvPr/>
        </p:nvSpPr>
        <p:spPr>
          <a:xfrm>
            <a:off x="8938011" y="124220"/>
            <a:ext cx="989182" cy="493636"/>
          </a:xfrm>
          <a:prstGeom prst="ellipse">
            <a:avLst/>
          </a:prstGeom>
          <a:solidFill>
            <a:srgbClr val="FEE599"/>
          </a:solidFill>
          <a:ln w="12700" cap="flat" cmpd="sng">
            <a:solidFill>
              <a:srgbClr val="1E4E7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u="sng" dirty="0" smtClean="0">
                <a:solidFill>
                  <a:srgbClr val="1E4E79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</a:t>
            </a:r>
            <a:endParaRPr lang="en-US" altLang="ko-KR" sz="1400" b="0" i="0" u="sng" strike="noStrike" cap="none" dirty="0" smtClean="0">
              <a:solidFill>
                <a:srgbClr val="1E4E7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sng" strike="noStrike" cap="none" dirty="0" smtClean="0">
                <a:solidFill>
                  <a:srgbClr val="1E4E79"/>
                </a:solidFill>
                <a:latin typeface="Malgun Gothic"/>
                <a:ea typeface="Malgun Gothic"/>
                <a:cs typeface="Malgun Gothic"/>
                <a:sym typeface="Malgun Gothic"/>
              </a:rPr>
              <a:t>번호</a:t>
            </a:r>
            <a:endParaRPr sz="1400" b="0" i="0" u="sng" strike="noStrike" cap="none" dirty="0">
              <a:solidFill>
                <a:srgbClr val="1E4E7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7" name="Google Shape;254;g2a5e943d8e3_0_136"/>
          <p:cNvSpPr/>
          <p:nvPr/>
        </p:nvSpPr>
        <p:spPr>
          <a:xfrm>
            <a:off x="8954171" y="1449436"/>
            <a:ext cx="989182" cy="493636"/>
          </a:xfrm>
          <a:prstGeom prst="ellipse">
            <a:avLst/>
          </a:prstGeom>
          <a:solidFill>
            <a:srgbClr val="FEE599"/>
          </a:solidFill>
          <a:ln w="12700" cap="flat" cmpd="sng">
            <a:solidFill>
              <a:srgbClr val="1E4E7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 smtClean="0">
                <a:solidFill>
                  <a:srgbClr val="1E4E79"/>
                </a:solidFill>
                <a:latin typeface="Malgun Gothic"/>
                <a:ea typeface="Malgun Gothic"/>
                <a:cs typeface="Malgun Gothic"/>
                <a:sym typeface="Malgun Gothic"/>
              </a:rPr>
              <a:t>입</a:t>
            </a:r>
            <a:r>
              <a:rPr lang="en-US" altLang="ko-KR" sz="1400" dirty="0" smtClean="0">
                <a:solidFill>
                  <a:srgbClr val="1E4E79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altLang="en-US" sz="1400" dirty="0" smtClean="0">
                <a:solidFill>
                  <a:srgbClr val="1E4E79"/>
                </a:solidFill>
                <a:latin typeface="Malgun Gothic"/>
                <a:ea typeface="Malgun Gothic"/>
                <a:cs typeface="Malgun Gothic"/>
                <a:sym typeface="Malgun Gothic"/>
              </a:rPr>
              <a:t>출</a:t>
            </a:r>
            <a:endParaRPr lang="en-US" altLang="ko-KR" sz="1400" dirty="0" smtClean="0">
              <a:solidFill>
                <a:srgbClr val="1E4E7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b="0" i="0" u="none" strike="noStrike" cap="none" dirty="0" smtClean="0">
                <a:solidFill>
                  <a:srgbClr val="1E4E79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구분</a:t>
            </a:r>
            <a:endParaRPr sz="1400" b="0" i="0" u="none" strike="noStrike" cap="none" dirty="0">
              <a:solidFill>
                <a:srgbClr val="1E4E7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0" name="Google Shape;255;g2a5e943d8e3_0_136"/>
          <p:cNvSpPr/>
          <p:nvPr/>
        </p:nvSpPr>
        <p:spPr>
          <a:xfrm>
            <a:off x="8954171" y="2135675"/>
            <a:ext cx="989182" cy="493636"/>
          </a:xfrm>
          <a:prstGeom prst="ellipse">
            <a:avLst/>
          </a:prstGeom>
          <a:solidFill>
            <a:srgbClr val="FEE599"/>
          </a:solidFill>
          <a:ln w="12700" cap="flat" cmpd="sng">
            <a:solidFill>
              <a:srgbClr val="1E4E7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 smtClean="0">
                <a:solidFill>
                  <a:srgbClr val="1E4E79"/>
                </a:solidFill>
                <a:latin typeface="Malgun Gothic"/>
                <a:ea typeface="Malgun Gothic"/>
                <a:cs typeface="Malgun Gothic"/>
                <a:sym typeface="Malgun Gothic"/>
              </a:rPr>
              <a:t>날짜</a:t>
            </a:r>
            <a:endParaRPr sz="1400" b="0" i="0" u="none" strike="noStrike" cap="none" dirty="0">
              <a:solidFill>
                <a:srgbClr val="1E4E7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01" name="Google Shape;269;g2a5e943d8e3_0_136"/>
          <p:cNvCxnSpPr>
            <a:stCxn id="93" idx="3"/>
            <a:endCxn id="96" idx="2"/>
          </p:cNvCxnSpPr>
          <p:nvPr/>
        </p:nvCxnSpPr>
        <p:spPr>
          <a:xfrm flipV="1">
            <a:off x="7590524" y="371038"/>
            <a:ext cx="1347487" cy="1387373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4" name="Google Shape;270;g2a5e943d8e3_0_136"/>
          <p:cNvCxnSpPr>
            <a:stCxn id="93" idx="3"/>
            <a:endCxn id="97" idx="2"/>
          </p:cNvCxnSpPr>
          <p:nvPr/>
        </p:nvCxnSpPr>
        <p:spPr>
          <a:xfrm flipV="1">
            <a:off x="7590524" y="1696254"/>
            <a:ext cx="1363647" cy="62157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5" name="Google Shape;271;g2a5e943d8e3_0_136"/>
          <p:cNvCxnSpPr>
            <a:stCxn id="93" idx="3"/>
            <a:endCxn id="100" idx="2"/>
          </p:cNvCxnSpPr>
          <p:nvPr/>
        </p:nvCxnSpPr>
        <p:spPr>
          <a:xfrm>
            <a:off x="7590524" y="1758411"/>
            <a:ext cx="1363647" cy="624082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8" name="Google Shape;255;g2a5e943d8e3_0_136"/>
          <p:cNvSpPr/>
          <p:nvPr/>
        </p:nvSpPr>
        <p:spPr>
          <a:xfrm>
            <a:off x="8954049" y="2843850"/>
            <a:ext cx="989182" cy="493636"/>
          </a:xfrm>
          <a:prstGeom prst="ellipse">
            <a:avLst/>
          </a:prstGeom>
          <a:solidFill>
            <a:srgbClr val="FEE599"/>
          </a:solidFill>
          <a:ln w="12700" cap="flat" cmpd="sng">
            <a:solidFill>
              <a:srgbClr val="1E4E7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 smtClean="0">
                <a:solidFill>
                  <a:srgbClr val="1E4E79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수량</a:t>
            </a:r>
            <a:endParaRPr sz="1400" b="0" i="0" u="none" strike="noStrike" cap="none" dirty="0">
              <a:solidFill>
                <a:srgbClr val="1E4E7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09" name="Google Shape;271;g2a5e943d8e3_0_136"/>
          <p:cNvCxnSpPr>
            <a:stCxn id="93" idx="3"/>
            <a:endCxn id="108" idx="2"/>
          </p:cNvCxnSpPr>
          <p:nvPr/>
        </p:nvCxnSpPr>
        <p:spPr>
          <a:xfrm>
            <a:off x="7590524" y="1758411"/>
            <a:ext cx="1363525" cy="1332257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2" name="Google Shape;254;g2a5e943d8e3_0_136"/>
          <p:cNvSpPr/>
          <p:nvPr/>
        </p:nvSpPr>
        <p:spPr>
          <a:xfrm>
            <a:off x="8931410" y="844750"/>
            <a:ext cx="989182" cy="493636"/>
          </a:xfrm>
          <a:prstGeom prst="ellipse">
            <a:avLst/>
          </a:prstGeom>
          <a:solidFill>
            <a:srgbClr val="FEE599"/>
          </a:solidFill>
          <a:ln w="12700" cap="flat" cmpd="sng">
            <a:solidFill>
              <a:srgbClr val="1E4E7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 smtClean="0">
                <a:solidFill>
                  <a:srgbClr val="1E4E79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</a:t>
            </a:r>
            <a:endParaRPr lang="en-US" altLang="ko-KR" sz="1400" dirty="0" smtClean="0">
              <a:solidFill>
                <a:srgbClr val="1E4E7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 smtClean="0">
                <a:solidFill>
                  <a:srgbClr val="1E4E79"/>
                </a:solidFill>
                <a:latin typeface="Malgun Gothic"/>
                <a:ea typeface="Malgun Gothic"/>
                <a:cs typeface="Malgun Gothic"/>
                <a:sym typeface="Malgun Gothic"/>
              </a:rPr>
              <a:t>번호</a:t>
            </a:r>
            <a:endParaRPr lang="en-US" altLang="ko-KR" sz="1400" dirty="0" smtClean="0">
              <a:solidFill>
                <a:srgbClr val="1E4E7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15" name="Google Shape;269;g2a5e943d8e3_0_136"/>
          <p:cNvCxnSpPr>
            <a:stCxn id="93" idx="3"/>
            <a:endCxn id="112" idx="2"/>
          </p:cNvCxnSpPr>
          <p:nvPr/>
        </p:nvCxnSpPr>
        <p:spPr>
          <a:xfrm flipV="1">
            <a:off x="7590524" y="1091568"/>
            <a:ext cx="1340886" cy="666843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6" name="Google Shape;263;g2a5e943d8e3_0_136"/>
          <p:cNvCxnSpPr>
            <a:stCxn id="68" idx="0"/>
            <a:endCxn id="93" idx="2"/>
          </p:cNvCxnSpPr>
          <p:nvPr/>
        </p:nvCxnSpPr>
        <p:spPr>
          <a:xfrm flipH="1" flipV="1">
            <a:off x="7022569" y="2010548"/>
            <a:ext cx="5621" cy="909678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7" name="Google Shape;251;g2a5e943d8e3_0_136"/>
          <p:cNvSpPr/>
          <p:nvPr/>
        </p:nvSpPr>
        <p:spPr>
          <a:xfrm>
            <a:off x="3953122" y="871059"/>
            <a:ext cx="1135910" cy="5042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>
            <a:solidFill>
              <a:srgbClr val="1E4E7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 smtClean="0">
                <a:solidFill>
                  <a:srgbClr val="1E4E79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관리자</a:t>
            </a:r>
            <a:endParaRPr sz="1400" b="0" i="0" u="none" strike="noStrike" cap="none" dirty="0">
              <a:solidFill>
                <a:srgbClr val="1E4E7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0" name="Google Shape;253;g2a5e943d8e3_0_136"/>
          <p:cNvSpPr/>
          <p:nvPr/>
        </p:nvSpPr>
        <p:spPr>
          <a:xfrm>
            <a:off x="1834749" y="40782"/>
            <a:ext cx="989182" cy="49363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>
            <a:solidFill>
              <a:srgbClr val="1E4E7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u="sng" dirty="0" smtClean="0">
                <a:solidFill>
                  <a:srgbClr val="1E4E79"/>
                </a:solidFill>
                <a:latin typeface="Malgun Gothic"/>
                <a:ea typeface="Malgun Gothic"/>
                <a:cs typeface="Malgun Gothic"/>
                <a:sym typeface="Malgun Gothic"/>
              </a:rPr>
              <a:t>ID</a:t>
            </a:r>
            <a:endParaRPr lang="en-US" altLang="ko-KR" sz="1400" b="0" i="0" u="sng" strike="noStrike" cap="none" dirty="0" smtClean="0">
              <a:solidFill>
                <a:srgbClr val="1E4E7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1" name="Google Shape;254;g2a5e943d8e3_0_136"/>
          <p:cNvSpPr/>
          <p:nvPr/>
        </p:nvSpPr>
        <p:spPr>
          <a:xfrm>
            <a:off x="4178475" y="42945"/>
            <a:ext cx="989182" cy="49363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>
            <a:solidFill>
              <a:srgbClr val="1E4E7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 smtClean="0">
                <a:solidFill>
                  <a:srgbClr val="1E4E79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이름</a:t>
            </a:r>
            <a:endParaRPr lang="en-US" altLang="ko-KR" sz="1400" dirty="0" smtClean="0">
              <a:solidFill>
                <a:srgbClr val="1E4E7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4" name="Google Shape;255;g2a5e943d8e3_0_136"/>
          <p:cNvSpPr/>
          <p:nvPr/>
        </p:nvSpPr>
        <p:spPr>
          <a:xfrm>
            <a:off x="5329555" y="37626"/>
            <a:ext cx="989182" cy="49363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>
            <a:solidFill>
              <a:srgbClr val="1E4E7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 smtClean="0">
                <a:solidFill>
                  <a:srgbClr val="1E4E79"/>
                </a:solidFill>
                <a:latin typeface="Malgun Gothic"/>
                <a:ea typeface="Malgun Gothic"/>
                <a:cs typeface="Malgun Gothic"/>
                <a:sym typeface="Malgun Gothic"/>
              </a:rPr>
              <a:t>폰</a:t>
            </a:r>
            <a:endParaRPr lang="en-US" altLang="ko-KR" sz="1400" dirty="0" smtClean="0">
              <a:solidFill>
                <a:srgbClr val="1E4E7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 smtClean="0">
                <a:solidFill>
                  <a:srgbClr val="1E4E79"/>
                </a:solidFill>
                <a:latin typeface="Malgun Gothic"/>
                <a:ea typeface="Malgun Gothic"/>
                <a:cs typeface="Malgun Gothic"/>
                <a:sym typeface="Malgun Gothic"/>
              </a:rPr>
              <a:t>번호</a:t>
            </a:r>
            <a:endParaRPr sz="1400" b="0" i="0" u="none" strike="noStrike" cap="none" dirty="0">
              <a:solidFill>
                <a:srgbClr val="1E4E7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27" name="Google Shape;269;g2a5e943d8e3_0_136"/>
          <p:cNvCxnSpPr>
            <a:stCxn id="117" idx="0"/>
            <a:endCxn id="120" idx="4"/>
          </p:cNvCxnSpPr>
          <p:nvPr/>
        </p:nvCxnSpPr>
        <p:spPr>
          <a:xfrm flipH="1" flipV="1">
            <a:off x="2329340" y="534418"/>
            <a:ext cx="2191737" cy="336641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8" name="Google Shape;270;g2a5e943d8e3_0_136"/>
          <p:cNvCxnSpPr>
            <a:stCxn id="117" idx="0"/>
            <a:endCxn id="121" idx="4"/>
          </p:cNvCxnSpPr>
          <p:nvPr/>
        </p:nvCxnSpPr>
        <p:spPr>
          <a:xfrm flipV="1">
            <a:off x="4521077" y="536581"/>
            <a:ext cx="151989" cy="334478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9" name="Google Shape;271;g2a5e943d8e3_0_136"/>
          <p:cNvCxnSpPr>
            <a:stCxn id="117" idx="0"/>
            <a:endCxn id="124" idx="3"/>
          </p:cNvCxnSpPr>
          <p:nvPr/>
        </p:nvCxnSpPr>
        <p:spPr>
          <a:xfrm flipV="1">
            <a:off x="4521077" y="458971"/>
            <a:ext cx="953340" cy="412088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0" name="Google Shape;255;g2a5e943d8e3_0_136"/>
          <p:cNvSpPr/>
          <p:nvPr/>
        </p:nvSpPr>
        <p:spPr>
          <a:xfrm>
            <a:off x="6422150" y="86560"/>
            <a:ext cx="989182" cy="49363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>
            <a:solidFill>
              <a:srgbClr val="1E4E7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1E4E79"/>
                </a:solidFill>
                <a:latin typeface="Malgun Gothic"/>
                <a:ea typeface="Malgun Gothic"/>
                <a:cs typeface="Malgun Gothic"/>
                <a:sym typeface="Malgun Gothic"/>
              </a:rPr>
              <a:t>Email</a:t>
            </a:r>
            <a:endParaRPr sz="1400" b="0" i="0" u="none" strike="noStrike" cap="none" dirty="0">
              <a:solidFill>
                <a:srgbClr val="1E4E7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31" name="Google Shape;271;g2a5e943d8e3_0_136"/>
          <p:cNvCxnSpPr>
            <a:stCxn id="117" idx="0"/>
            <a:endCxn id="130" idx="3"/>
          </p:cNvCxnSpPr>
          <p:nvPr/>
        </p:nvCxnSpPr>
        <p:spPr>
          <a:xfrm flipV="1">
            <a:off x="4521077" y="507905"/>
            <a:ext cx="2045935" cy="363154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2" name="Google Shape;254;g2a5e943d8e3_0_136"/>
          <p:cNvSpPr/>
          <p:nvPr/>
        </p:nvSpPr>
        <p:spPr>
          <a:xfrm>
            <a:off x="3103095" y="37626"/>
            <a:ext cx="989182" cy="49363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>
            <a:solidFill>
              <a:srgbClr val="1E4E7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 smtClean="0">
                <a:solidFill>
                  <a:srgbClr val="1E4E79"/>
                </a:solidFill>
                <a:latin typeface="Malgun Gothic"/>
                <a:ea typeface="Malgun Gothic"/>
                <a:cs typeface="Malgun Gothic"/>
                <a:sym typeface="Malgun Gothic"/>
              </a:rPr>
              <a:t>PW</a:t>
            </a:r>
          </a:p>
        </p:txBody>
      </p:sp>
      <p:cxnSp>
        <p:nvCxnSpPr>
          <p:cNvPr id="133" name="Google Shape;269;g2a5e943d8e3_0_136"/>
          <p:cNvCxnSpPr>
            <a:stCxn id="117" idx="0"/>
            <a:endCxn id="132" idx="4"/>
          </p:cNvCxnSpPr>
          <p:nvPr/>
        </p:nvCxnSpPr>
        <p:spPr>
          <a:xfrm flipH="1" flipV="1">
            <a:off x="3597686" y="531262"/>
            <a:ext cx="923391" cy="339797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2379653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47;g2a5e943d8e3_0_136"/>
          <p:cNvSpPr/>
          <p:nvPr/>
        </p:nvSpPr>
        <p:spPr>
          <a:xfrm>
            <a:off x="201546" y="236406"/>
            <a:ext cx="1185000" cy="543000"/>
          </a:xfrm>
          <a:prstGeom prst="ellipse">
            <a:avLst/>
          </a:prstGeom>
          <a:solidFill>
            <a:srgbClr val="BBD6EE"/>
          </a:solidFill>
          <a:ln w="12700" cap="flat" cmpd="sng">
            <a:solidFill>
              <a:srgbClr val="1E4E7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b="0" i="0" u="sng" strike="noStrike" cap="none" dirty="0" smtClean="0">
                <a:solidFill>
                  <a:srgbClr val="1E4E79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제품</a:t>
            </a:r>
            <a:endParaRPr lang="en-US" altLang="ko-KR" sz="1400" b="0" i="0" u="sng" strike="noStrike" cap="none" dirty="0" smtClean="0">
              <a:solidFill>
                <a:srgbClr val="1E4E7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u="sng" dirty="0" smtClean="0">
                <a:solidFill>
                  <a:srgbClr val="1E4E79"/>
                </a:solidFill>
                <a:latin typeface="Malgun Gothic"/>
                <a:ea typeface="Malgun Gothic"/>
                <a:cs typeface="Malgun Gothic"/>
                <a:sym typeface="Malgun Gothic"/>
              </a:rPr>
              <a:t>번호</a:t>
            </a:r>
            <a:endParaRPr sz="1400" b="0" i="0" u="sng" strike="noStrike" cap="none" dirty="0">
              <a:solidFill>
                <a:srgbClr val="1E4E7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" name="Google Shape;248;g2a5e943d8e3_0_136"/>
          <p:cNvSpPr/>
          <p:nvPr/>
        </p:nvSpPr>
        <p:spPr>
          <a:xfrm>
            <a:off x="201546" y="922644"/>
            <a:ext cx="1185000" cy="543000"/>
          </a:xfrm>
          <a:prstGeom prst="ellipse">
            <a:avLst/>
          </a:prstGeom>
          <a:solidFill>
            <a:srgbClr val="BBD6EE"/>
          </a:solidFill>
          <a:ln w="12700" cap="flat" cmpd="sng">
            <a:solidFill>
              <a:srgbClr val="1E4E7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 smtClean="0">
                <a:solidFill>
                  <a:srgbClr val="1E4E79"/>
                </a:solidFill>
                <a:latin typeface="Malgun Gothic"/>
                <a:ea typeface="Malgun Gothic"/>
                <a:cs typeface="Malgun Gothic"/>
                <a:sym typeface="Malgun Gothic"/>
              </a:rPr>
              <a:t>성별</a:t>
            </a:r>
            <a:endParaRPr sz="1400" b="0" i="0" u="none" strike="noStrike" cap="none" dirty="0">
              <a:solidFill>
                <a:srgbClr val="1E4E7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" name="Google Shape;249;g2a5e943d8e3_0_136"/>
          <p:cNvSpPr/>
          <p:nvPr/>
        </p:nvSpPr>
        <p:spPr>
          <a:xfrm>
            <a:off x="201546" y="1590981"/>
            <a:ext cx="1185000" cy="543000"/>
          </a:xfrm>
          <a:prstGeom prst="ellipse">
            <a:avLst/>
          </a:prstGeom>
          <a:solidFill>
            <a:srgbClr val="BBD6EE"/>
          </a:solidFill>
          <a:ln w="12700" cap="flat" cmpd="sng">
            <a:solidFill>
              <a:srgbClr val="1E4E7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 smtClean="0">
                <a:solidFill>
                  <a:srgbClr val="1E4E79"/>
                </a:solidFill>
                <a:latin typeface="Malgun Gothic"/>
                <a:ea typeface="Malgun Gothic"/>
                <a:cs typeface="Malgun Gothic"/>
                <a:sym typeface="Malgun Gothic"/>
              </a:rPr>
              <a:t>유형</a:t>
            </a:r>
            <a:endParaRPr sz="1400" b="0" i="0" u="none" strike="noStrike" cap="none" dirty="0">
              <a:solidFill>
                <a:srgbClr val="1E4E7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" name="Google Shape;250;g2a5e943d8e3_0_136"/>
          <p:cNvSpPr/>
          <p:nvPr/>
        </p:nvSpPr>
        <p:spPr>
          <a:xfrm>
            <a:off x="201546" y="2277220"/>
            <a:ext cx="1185000" cy="543000"/>
          </a:xfrm>
          <a:prstGeom prst="ellipse">
            <a:avLst/>
          </a:prstGeom>
          <a:solidFill>
            <a:srgbClr val="BBD6EE"/>
          </a:solidFill>
          <a:ln w="12700" cap="flat" cmpd="sng">
            <a:solidFill>
              <a:srgbClr val="1E4E7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 smtClean="0">
                <a:solidFill>
                  <a:srgbClr val="1E4E79"/>
                </a:solidFill>
                <a:latin typeface="Malgun Gothic"/>
                <a:ea typeface="Malgun Gothic"/>
                <a:cs typeface="Malgun Gothic"/>
                <a:sym typeface="Malgun Gothic"/>
              </a:rPr>
              <a:t>세부 유형</a:t>
            </a:r>
            <a:endParaRPr sz="1400" b="0" i="0" u="none" strike="noStrike" cap="none" dirty="0">
              <a:solidFill>
                <a:srgbClr val="1E4E7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" name="Google Shape;252;g2a5e943d8e3_0_136"/>
          <p:cNvSpPr/>
          <p:nvPr/>
        </p:nvSpPr>
        <p:spPr>
          <a:xfrm>
            <a:off x="201546" y="2963459"/>
            <a:ext cx="1185000" cy="543000"/>
          </a:xfrm>
          <a:prstGeom prst="ellipse">
            <a:avLst/>
          </a:prstGeom>
          <a:solidFill>
            <a:srgbClr val="BBD6EE"/>
          </a:solidFill>
          <a:ln w="12700" cap="flat" cmpd="sng">
            <a:solidFill>
              <a:srgbClr val="1E4E7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 smtClean="0">
                <a:solidFill>
                  <a:srgbClr val="1E4E79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제품 </a:t>
            </a:r>
            <a:endParaRPr lang="en-US" altLang="ko-KR" sz="1400" dirty="0" smtClean="0">
              <a:solidFill>
                <a:srgbClr val="1E4E7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 smtClean="0">
                <a:solidFill>
                  <a:srgbClr val="1E4E79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이름</a:t>
            </a:r>
            <a:endParaRPr sz="1400" b="0" i="0" u="none" strike="noStrike" cap="none" dirty="0">
              <a:solidFill>
                <a:srgbClr val="1E4E7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0" name="Google Shape;263;g2a5e943d8e3_0_136"/>
          <p:cNvCxnSpPr>
            <a:stCxn id="15" idx="1"/>
            <a:endCxn id="5" idx="6"/>
          </p:cNvCxnSpPr>
          <p:nvPr/>
        </p:nvCxnSpPr>
        <p:spPr>
          <a:xfrm flipH="1" flipV="1">
            <a:off x="1386546" y="507906"/>
            <a:ext cx="757724" cy="1240839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" name="Google Shape;265;g2a5e943d8e3_0_136"/>
          <p:cNvCxnSpPr>
            <a:stCxn id="15" idx="1"/>
            <a:endCxn id="6" idx="6"/>
          </p:cNvCxnSpPr>
          <p:nvPr/>
        </p:nvCxnSpPr>
        <p:spPr>
          <a:xfrm flipH="1" flipV="1">
            <a:off x="1386546" y="1194144"/>
            <a:ext cx="757724" cy="554601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" name="Google Shape;266;g2a5e943d8e3_0_136"/>
          <p:cNvCxnSpPr>
            <a:stCxn id="15" idx="1"/>
            <a:endCxn id="7" idx="6"/>
          </p:cNvCxnSpPr>
          <p:nvPr/>
        </p:nvCxnSpPr>
        <p:spPr>
          <a:xfrm flipH="1">
            <a:off x="1386546" y="1748745"/>
            <a:ext cx="757724" cy="113736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3" name="Google Shape;267;g2a5e943d8e3_0_136"/>
          <p:cNvCxnSpPr>
            <a:stCxn id="15" idx="1"/>
            <a:endCxn id="8" idx="6"/>
          </p:cNvCxnSpPr>
          <p:nvPr/>
        </p:nvCxnSpPr>
        <p:spPr>
          <a:xfrm flipH="1">
            <a:off x="1386546" y="1748745"/>
            <a:ext cx="757724" cy="799975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" name="Google Shape;268;g2a5e943d8e3_0_136"/>
          <p:cNvCxnSpPr>
            <a:stCxn id="15" idx="1"/>
            <a:endCxn id="9" idx="6"/>
          </p:cNvCxnSpPr>
          <p:nvPr/>
        </p:nvCxnSpPr>
        <p:spPr>
          <a:xfrm flipH="1">
            <a:off x="1386546" y="1748745"/>
            <a:ext cx="757724" cy="1486214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" name="Google Shape;264;g2a5e943d8e3_0_136"/>
          <p:cNvSpPr/>
          <p:nvPr/>
        </p:nvSpPr>
        <p:spPr>
          <a:xfrm>
            <a:off x="2144270" y="1471395"/>
            <a:ext cx="1109700" cy="554700"/>
          </a:xfrm>
          <a:prstGeom prst="rect">
            <a:avLst/>
          </a:prstGeom>
          <a:solidFill>
            <a:srgbClr val="BBD6EE"/>
          </a:solidFill>
          <a:ln w="12700" cap="flat" cmpd="sng">
            <a:solidFill>
              <a:srgbClr val="1E4E7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 smtClean="0">
                <a:solidFill>
                  <a:srgbClr val="1E4E79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제품</a:t>
            </a:r>
            <a:endParaRPr sz="1400" b="0" i="0" u="none" strike="noStrike" cap="none" dirty="0">
              <a:solidFill>
                <a:srgbClr val="1E4E7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" name="Google Shape;252;g2a5e943d8e3_0_136"/>
          <p:cNvSpPr/>
          <p:nvPr/>
        </p:nvSpPr>
        <p:spPr>
          <a:xfrm>
            <a:off x="199814" y="3649698"/>
            <a:ext cx="1185000" cy="543000"/>
          </a:xfrm>
          <a:prstGeom prst="ellipse">
            <a:avLst/>
          </a:prstGeom>
          <a:solidFill>
            <a:srgbClr val="BBD6EE"/>
          </a:solidFill>
          <a:ln w="12700" cap="flat" cmpd="sng">
            <a:solidFill>
              <a:srgbClr val="1E4E7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 smtClean="0">
                <a:solidFill>
                  <a:srgbClr val="1E4E79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사이즈</a:t>
            </a:r>
            <a:endParaRPr sz="1400" b="0" i="0" u="none" strike="noStrike" cap="none" dirty="0">
              <a:solidFill>
                <a:srgbClr val="1E4E7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Google Shape;252;g2a5e943d8e3_0_136"/>
          <p:cNvSpPr/>
          <p:nvPr/>
        </p:nvSpPr>
        <p:spPr>
          <a:xfrm>
            <a:off x="199814" y="4335937"/>
            <a:ext cx="1185000" cy="543000"/>
          </a:xfrm>
          <a:prstGeom prst="ellipse">
            <a:avLst/>
          </a:prstGeom>
          <a:solidFill>
            <a:srgbClr val="BBD6EE"/>
          </a:solidFill>
          <a:ln w="12700" cap="flat" cmpd="sng">
            <a:solidFill>
              <a:srgbClr val="1E4E7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 smtClean="0">
                <a:solidFill>
                  <a:srgbClr val="1E4E79"/>
                </a:solidFill>
                <a:latin typeface="Malgun Gothic"/>
                <a:ea typeface="Malgun Gothic"/>
                <a:cs typeface="Malgun Gothic"/>
                <a:sym typeface="Malgun Gothic"/>
              </a:rPr>
              <a:t>색상</a:t>
            </a:r>
            <a:endParaRPr sz="1400" b="0" i="0" u="none" strike="noStrike" cap="none" dirty="0">
              <a:solidFill>
                <a:srgbClr val="1E4E7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" name="Google Shape;252;g2a5e943d8e3_0_136"/>
          <p:cNvSpPr/>
          <p:nvPr/>
        </p:nvSpPr>
        <p:spPr>
          <a:xfrm>
            <a:off x="199814" y="5022176"/>
            <a:ext cx="1185000" cy="543000"/>
          </a:xfrm>
          <a:prstGeom prst="ellipse">
            <a:avLst/>
          </a:prstGeom>
          <a:solidFill>
            <a:srgbClr val="BBD6EE"/>
          </a:solidFill>
          <a:ln w="12700" cap="flat" cmpd="sng">
            <a:solidFill>
              <a:srgbClr val="1E4E7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b="0" i="0" u="none" strike="noStrike" cap="none" dirty="0" smtClean="0">
                <a:solidFill>
                  <a:srgbClr val="1E4E79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가격</a:t>
            </a:r>
            <a:endParaRPr sz="1400" b="0" i="0" u="none" strike="noStrike" cap="none" dirty="0">
              <a:solidFill>
                <a:srgbClr val="1E4E7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2" name="Google Shape;268;g2a5e943d8e3_0_136"/>
          <p:cNvCxnSpPr>
            <a:stCxn id="15" idx="1"/>
            <a:endCxn id="18" idx="6"/>
          </p:cNvCxnSpPr>
          <p:nvPr/>
        </p:nvCxnSpPr>
        <p:spPr>
          <a:xfrm flipH="1">
            <a:off x="1384814" y="1748745"/>
            <a:ext cx="759456" cy="2172453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5" name="Google Shape;268;g2a5e943d8e3_0_136"/>
          <p:cNvCxnSpPr>
            <a:stCxn id="15" idx="1"/>
            <a:endCxn id="19" idx="6"/>
          </p:cNvCxnSpPr>
          <p:nvPr/>
        </p:nvCxnSpPr>
        <p:spPr>
          <a:xfrm flipH="1">
            <a:off x="1384814" y="1748745"/>
            <a:ext cx="759456" cy="2858692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8" name="Google Shape;268;g2a5e943d8e3_0_136"/>
          <p:cNvCxnSpPr>
            <a:stCxn id="15" idx="1"/>
            <a:endCxn id="20" idx="6"/>
          </p:cNvCxnSpPr>
          <p:nvPr/>
        </p:nvCxnSpPr>
        <p:spPr>
          <a:xfrm flipH="1">
            <a:off x="1384814" y="1748745"/>
            <a:ext cx="759456" cy="3544931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8" name="Google Shape;283;g2a5e943d8e3_0_136"/>
          <p:cNvSpPr/>
          <p:nvPr/>
        </p:nvSpPr>
        <p:spPr>
          <a:xfrm>
            <a:off x="2560395" y="5864723"/>
            <a:ext cx="1085400" cy="543000"/>
          </a:xfrm>
          <a:prstGeom prst="ellipse">
            <a:avLst/>
          </a:prstGeom>
          <a:solidFill>
            <a:srgbClr val="FFCDFD"/>
          </a:solidFill>
          <a:ln w="12700" cap="flat" cmpd="sng">
            <a:solidFill>
              <a:srgbClr val="1E4E7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b="0" i="0" u="sng" strike="noStrike" cap="none" dirty="0" smtClean="0">
                <a:solidFill>
                  <a:srgbClr val="1E4E79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</a:t>
            </a:r>
            <a:endParaRPr lang="en-US" altLang="ko-KR" sz="1400" b="0" i="0" u="sng" strike="noStrike" cap="none" dirty="0" smtClean="0">
              <a:solidFill>
                <a:srgbClr val="1E4E7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sng" strike="noStrike" cap="none" dirty="0" smtClean="0">
                <a:solidFill>
                  <a:srgbClr val="1E4E79"/>
                </a:solidFill>
                <a:latin typeface="Malgun Gothic"/>
                <a:ea typeface="Malgun Gothic"/>
                <a:cs typeface="Malgun Gothic"/>
                <a:sym typeface="Malgun Gothic"/>
              </a:rPr>
              <a:t>번호</a:t>
            </a:r>
            <a:endParaRPr sz="1400" dirty="0"/>
          </a:p>
        </p:txBody>
      </p:sp>
      <p:sp>
        <p:nvSpPr>
          <p:cNvPr id="59" name="Google Shape;284;g2a5e943d8e3_0_136"/>
          <p:cNvSpPr/>
          <p:nvPr/>
        </p:nvSpPr>
        <p:spPr>
          <a:xfrm>
            <a:off x="3740766" y="5864723"/>
            <a:ext cx="1085400" cy="543000"/>
          </a:xfrm>
          <a:prstGeom prst="ellipse">
            <a:avLst/>
          </a:prstGeom>
          <a:solidFill>
            <a:srgbClr val="FFCDFD"/>
          </a:solidFill>
          <a:ln w="12700" cap="flat" cmpd="sng">
            <a:solidFill>
              <a:srgbClr val="1E4E7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 smtClean="0">
                <a:solidFill>
                  <a:srgbClr val="1E4E79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제품</a:t>
            </a:r>
            <a:endParaRPr lang="en-US" altLang="ko-KR" sz="1400" dirty="0" smtClean="0">
              <a:solidFill>
                <a:srgbClr val="1E4E7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 smtClean="0">
                <a:solidFill>
                  <a:srgbClr val="1E4E79"/>
                </a:solidFill>
                <a:latin typeface="Malgun Gothic"/>
                <a:ea typeface="Malgun Gothic"/>
                <a:cs typeface="Malgun Gothic"/>
                <a:sym typeface="Malgun Gothic"/>
              </a:rPr>
              <a:t>번호</a:t>
            </a:r>
            <a:endParaRPr lang="en-US" altLang="ko-KR" sz="1400" dirty="0" smtClean="0">
              <a:solidFill>
                <a:srgbClr val="1E4E7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0" name="Google Shape;285;g2a5e943d8e3_0_136"/>
          <p:cNvSpPr/>
          <p:nvPr/>
        </p:nvSpPr>
        <p:spPr>
          <a:xfrm>
            <a:off x="4921137" y="5864723"/>
            <a:ext cx="1085400" cy="543000"/>
          </a:xfrm>
          <a:prstGeom prst="ellipse">
            <a:avLst/>
          </a:prstGeom>
          <a:solidFill>
            <a:srgbClr val="FFCDFD"/>
          </a:solidFill>
          <a:ln w="12700" cap="flat" cmpd="sng">
            <a:solidFill>
              <a:srgbClr val="1E4E7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 smtClean="0">
                <a:solidFill>
                  <a:srgbClr val="1E4E79"/>
                </a:solidFill>
                <a:latin typeface="Malgun Gothic"/>
                <a:ea typeface="Malgun Gothic"/>
                <a:cs typeface="Malgun Gothic"/>
                <a:sym typeface="Malgun Gothic"/>
              </a:rPr>
              <a:t>의뢰일</a:t>
            </a:r>
            <a:endParaRPr sz="1400" b="0" i="0" u="none" strike="noStrike" cap="none" dirty="0">
              <a:solidFill>
                <a:srgbClr val="1E4E7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1" name="Google Shape;286;g2a5e943d8e3_0_136"/>
          <p:cNvSpPr/>
          <p:nvPr/>
        </p:nvSpPr>
        <p:spPr>
          <a:xfrm>
            <a:off x="6477319" y="4484206"/>
            <a:ext cx="1109700" cy="554700"/>
          </a:xfrm>
          <a:prstGeom prst="rect">
            <a:avLst/>
          </a:prstGeom>
          <a:solidFill>
            <a:srgbClr val="FFCDFD"/>
          </a:solidFill>
          <a:ln w="12700" cap="flat" cmpd="sng">
            <a:solidFill>
              <a:srgbClr val="1E4E7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 smtClean="0">
                <a:solidFill>
                  <a:srgbClr val="1E4E79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 </a:t>
            </a:r>
            <a:endParaRPr lang="en-US" altLang="ko-KR" sz="1400" dirty="0" smtClean="0">
              <a:solidFill>
                <a:srgbClr val="1E4E7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 smtClean="0">
                <a:solidFill>
                  <a:srgbClr val="1E4E79"/>
                </a:solidFill>
                <a:latin typeface="Malgun Gothic"/>
                <a:ea typeface="Malgun Gothic"/>
                <a:cs typeface="Malgun Gothic"/>
                <a:sym typeface="Malgun Gothic"/>
              </a:rPr>
              <a:t>의뢰서</a:t>
            </a:r>
            <a:endParaRPr sz="1400" b="0" i="0" u="none" strike="noStrike" cap="none" dirty="0">
              <a:solidFill>
                <a:srgbClr val="1E4E7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62" name="Google Shape;287;g2a5e943d8e3_0_136"/>
          <p:cNvCxnSpPr>
            <a:stCxn id="61" idx="2"/>
            <a:endCxn id="58" idx="0"/>
          </p:cNvCxnSpPr>
          <p:nvPr/>
        </p:nvCxnSpPr>
        <p:spPr>
          <a:xfrm flipH="1">
            <a:off x="3103095" y="5038906"/>
            <a:ext cx="3929074" cy="825817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3" name="Google Shape;288;g2a5e943d8e3_0_136"/>
          <p:cNvCxnSpPr>
            <a:stCxn id="61" idx="2"/>
            <a:endCxn id="59" idx="0"/>
          </p:cNvCxnSpPr>
          <p:nvPr/>
        </p:nvCxnSpPr>
        <p:spPr>
          <a:xfrm flipH="1">
            <a:off x="4283466" y="5038906"/>
            <a:ext cx="2748703" cy="825817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4" name="Google Shape;289;g2a5e943d8e3_0_136"/>
          <p:cNvCxnSpPr>
            <a:stCxn id="61" idx="2"/>
            <a:endCxn id="60" idx="0"/>
          </p:cNvCxnSpPr>
          <p:nvPr/>
        </p:nvCxnSpPr>
        <p:spPr>
          <a:xfrm flipH="1">
            <a:off x="5463837" y="5038906"/>
            <a:ext cx="1568332" cy="825817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8" name="Google Shape;279;g2a5e943d8e3_0_136"/>
          <p:cNvSpPr/>
          <p:nvPr/>
        </p:nvSpPr>
        <p:spPr>
          <a:xfrm>
            <a:off x="6451140" y="2920226"/>
            <a:ext cx="1154100" cy="668100"/>
          </a:xfrm>
          <a:prstGeom prst="diamond">
            <a:avLst/>
          </a:prstGeom>
          <a:solidFill>
            <a:srgbClr val="F4B081"/>
          </a:solidFill>
          <a:ln w="12700" cap="flat" cmpd="sng">
            <a:solidFill>
              <a:srgbClr val="1E4E7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 smtClean="0">
                <a:solidFill>
                  <a:srgbClr val="1E4E79"/>
                </a:solidFill>
                <a:latin typeface="Malgun Gothic"/>
                <a:ea typeface="Malgun Gothic"/>
                <a:cs typeface="Malgun Gothic"/>
                <a:sym typeface="Malgun Gothic"/>
              </a:rPr>
              <a:t>입고</a:t>
            </a:r>
            <a:endParaRPr lang="en-US" altLang="ko-KR" sz="1400" b="0" i="0" u="none" strike="noStrike" cap="none" dirty="0" smtClean="0">
              <a:solidFill>
                <a:srgbClr val="1E4E7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72" name="Google Shape;271;g2a5e943d8e3_0_136"/>
          <p:cNvCxnSpPr>
            <a:stCxn id="68" idx="2"/>
            <a:endCxn id="61" idx="0"/>
          </p:cNvCxnSpPr>
          <p:nvPr/>
        </p:nvCxnSpPr>
        <p:spPr>
          <a:xfrm>
            <a:off x="7028190" y="3588326"/>
            <a:ext cx="3979" cy="89588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80" name="Google Shape;279;g2a5e943d8e3_0_136"/>
          <p:cNvSpPr/>
          <p:nvPr/>
        </p:nvSpPr>
        <p:spPr>
          <a:xfrm>
            <a:off x="2122368" y="4427836"/>
            <a:ext cx="1154100" cy="668100"/>
          </a:xfrm>
          <a:prstGeom prst="diamond">
            <a:avLst/>
          </a:prstGeom>
          <a:solidFill>
            <a:srgbClr val="F4B081"/>
          </a:solidFill>
          <a:ln w="12700" cap="flat" cmpd="sng">
            <a:solidFill>
              <a:srgbClr val="1E4E7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 smtClean="0">
                <a:solidFill>
                  <a:srgbClr val="1E4E79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</a:t>
            </a:r>
            <a:endParaRPr lang="en-US" altLang="ko-KR" sz="1400" b="0" i="0" u="none" strike="noStrike" cap="none" dirty="0" smtClean="0">
              <a:solidFill>
                <a:srgbClr val="1E4E7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81" name="Google Shape;263;g2a5e943d8e3_0_136"/>
          <p:cNvCxnSpPr>
            <a:stCxn id="15" idx="2"/>
            <a:endCxn id="80" idx="0"/>
          </p:cNvCxnSpPr>
          <p:nvPr/>
        </p:nvCxnSpPr>
        <p:spPr>
          <a:xfrm>
            <a:off x="2699120" y="2026095"/>
            <a:ext cx="298" cy="2401741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88" name="Google Shape;263;g2a5e943d8e3_0_136"/>
          <p:cNvCxnSpPr>
            <a:stCxn id="61" idx="1"/>
            <a:endCxn id="80" idx="3"/>
          </p:cNvCxnSpPr>
          <p:nvPr/>
        </p:nvCxnSpPr>
        <p:spPr>
          <a:xfrm flipH="1">
            <a:off x="3276468" y="4761556"/>
            <a:ext cx="3200851" cy="33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4" name="Google Shape;285;g2a5e943d8e3_0_136"/>
          <p:cNvSpPr/>
          <p:nvPr/>
        </p:nvSpPr>
        <p:spPr>
          <a:xfrm>
            <a:off x="6101508" y="5864723"/>
            <a:ext cx="1085400" cy="543000"/>
          </a:xfrm>
          <a:prstGeom prst="ellipse">
            <a:avLst/>
          </a:prstGeom>
          <a:solidFill>
            <a:srgbClr val="FFCDFD"/>
          </a:solidFill>
          <a:ln w="12700" cap="flat" cmpd="sng">
            <a:solidFill>
              <a:srgbClr val="1E4E7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 smtClean="0">
                <a:solidFill>
                  <a:srgbClr val="1E4E79"/>
                </a:solidFill>
                <a:latin typeface="Malgun Gothic"/>
                <a:ea typeface="Malgun Gothic"/>
                <a:cs typeface="Malgun Gothic"/>
                <a:sym typeface="Malgun Gothic"/>
              </a:rPr>
              <a:t>브랜드</a:t>
            </a:r>
            <a:endParaRPr sz="1400" b="0" i="0" u="none" strike="noStrike" cap="none" dirty="0">
              <a:solidFill>
                <a:srgbClr val="1E4E7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95" name="Google Shape;289;g2a5e943d8e3_0_136"/>
          <p:cNvCxnSpPr>
            <a:stCxn id="61" idx="2"/>
            <a:endCxn id="94" idx="0"/>
          </p:cNvCxnSpPr>
          <p:nvPr/>
        </p:nvCxnSpPr>
        <p:spPr>
          <a:xfrm flipH="1">
            <a:off x="6644208" y="5038906"/>
            <a:ext cx="387961" cy="825817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8" name="Google Shape;285;g2a5e943d8e3_0_136"/>
          <p:cNvSpPr/>
          <p:nvPr/>
        </p:nvSpPr>
        <p:spPr>
          <a:xfrm>
            <a:off x="7281879" y="5862259"/>
            <a:ext cx="1085400" cy="543000"/>
          </a:xfrm>
          <a:prstGeom prst="ellipse">
            <a:avLst/>
          </a:prstGeom>
          <a:solidFill>
            <a:srgbClr val="FFCDFD"/>
          </a:solidFill>
          <a:ln w="12700" cap="flat" cmpd="sng">
            <a:solidFill>
              <a:srgbClr val="1E4E7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 smtClean="0">
                <a:solidFill>
                  <a:srgbClr val="1E4E79"/>
                </a:solidFill>
                <a:latin typeface="Malgun Gothic"/>
                <a:ea typeface="Malgun Gothic"/>
                <a:cs typeface="Malgun Gothic"/>
                <a:sym typeface="Malgun Gothic"/>
              </a:rPr>
              <a:t>종류</a:t>
            </a:r>
            <a:endParaRPr sz="1400" b="0" i="0" u="none" strike="noStrike" cap="none" dirty="0">
              <a:solidFill>
                <a:srgbClr val="1E4E7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99" name="Google Shape;289;g2a5e943d8e3_0_136"/>
          <p:cNvCxnSpPr>
            <a:stCxn id="61" idx="2"/>
            <a:endCxn id="98" idx="0"/>
          </p:cNvCxnSpPr>
          <p:nvPr/>
        </p:nvCxnSpPr>
        <p:spPr>
          <a:xfrm>
            <a:off x="7032169" y="5038906"/>
            <a:ext cx="792410" cy="823353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2" name="Google Shape;285;g2a5e943d8e3_0_136"/>
          <p:cNvSpPr/>
          <p:nvPr/>
        </p:nvSpPr>
        <p:spPr>
          <a:xfrm>
            <a:off x="8462250" y="5862259"/>
            <a:ext cx="1085400" cy="543000"/>
          </a:xfrm>
          <a:prstGeom prst="ellipse">
            <a:avLst/>
          </a:prstGeom>
          <a:solidFill>
            <a:srgbClr val="FFCDFD"/>
          </a:solidFill>
          <a:ln w="12700" cap="flat" cmpd="sng">
            <a:solidFill>
              <a:srgbClr val="1E4E7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 err="1" smtClean="0">
                <a:solidFill>
                  <a:srgbClr val="1E4E79"/>
                </a:solidFill>
                <a:latin typeface="Malgun Gothic"/>
                <a:ea typeface="Malgun Gothic"/>
                <a:cs typeface="Malgun Gothic"/>
                <a:sym typeface="Malgun Gothic"/>
              </a:rPr>
              <a:t>의뢰처</a:t>
            </a:r>
            <a:endParaRPr sz="1400" b="0" i="0" u="none" strike="noStrike" cap="none" dirty="0">
              <a:solidFill>
                <a:srgbClr val="1E4E7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03" name="Google Shape;289;g2a5e943d8e3_0_136"/>
          <p:cNvCxnSpPr>
            <a:stCxn id="61" idx="2"/>
            <a:endCxn id="102" idx="0"/>
          </p:cNvCxnSpPr>
          <p:nvPr/>
        </p:nvCxnSpPr>
        <p:spPr>
          <a:xfrm>
            <a:off x="7032169" y="5038906"/>
            <a:ext cx="1972781" cy="823353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6" name="Google Shape;285;g2a5e943d8e3_0_136"/>
          <p:cNvSpPr/>
          <p:nvPr/>
        </p:nvSpPr>
        <p:spPr>
          <a:xfrm>
            <a:off x="9642621" y="5862259"/>
            <a:ext cx="1085400" cy="543000"/>
          </a:xfrm>
          <a:prstGeom prst="ellipse">
            <a:avLst/>
          </a:prstGeom>
          <a:solidFill>
            <a:srgbClr val="FFCDFD"/>
          </a:solidFill>
          <a:ln w="12700" cap="flat" cmpd="sng">
            <a:solidFill>
              <a:srgbClr val="1E4E7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 smtClean="0">
                <a:solidFill>
                  <a:srgbClr val="1E4E79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제품명</a:t>
            </a:r>
            <a:endParaRPr sz="1400" b="0" i="0" u="none" strike="noStrike" cap="none" dirty="0">
              <a:solidFill>
                <a:srgbClr val="1E4E7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07" name="Google Shape;289;g2a5e943d8e3_0_136"/>
          <p:cNvCxnSpPr>
            <a:stCxn id="61" idx="2"/>
            <a:endCxn id="106" idx="0"/>
          </p:cNvCxnSpPr>
          <p:nvPr/>
        </p:nvCxnSpPr>
        <p:spPr>
          <a:xfrm>
            <a:off x="7032169" y="5038906"/>
            <a:ext cx="3153152" cy="823353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0" name="Google Shape;285;g2a5e943d8e3_0_136"/>
          <p:cNvSpPr/>
          <p:nvPr/>
        </p:nvSpPr>
        <p:spPr>
          <a:xfrm>
            <a:off x="10783891" y="5841701"/>
            <a:ext cx="1085400" cy="543000"/>
          </a:xfrm>
          <a:prstGeom prst="ellipse">
            <a:avLst/>
          </a:prstGeom>
          <a:solidFill>
            <a:srgbClr val="FFCDFD"/>
          </a:solidFill>
          <a:ln w="12700" cap="flat" cmpd="sng">
            <a:solidFill>
              <a:srgbClr val="1E4E7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 smtClean="0">
                <a:solidFill>
                  <a:srgbClr val="1E4E79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사이즈</a:t>
            </a:r>
            <a:endParaRPr sz="1400" b="0" i="0" u="none" strike="noStrike" cap="none" dirty="0">
              <a:solidFill>
                <a:srgbClr val="1E4E7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11" name="Google Shape;289;g2a5e943d8e3_0_136"/>
          <p:cNvCxnSpPr>
            <a:stCxn id="61" idx="2"/>
            <a:endCxn id="110" idx="0"/>
          </p:cNvCxnSpPr>
          <p:nvPr/>
        </p:nvCxnSpPr>
        <p:spPr>
          <a:xfrm>
            <a:off x="7032169" y="5038906"/>
            <a:ext cx="4294422" cy="802795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3" name="Google Shape;285;g2a5e943d8e3_0_136"/>
          <p:cNvSpPr/>
          <p:nvPr/>
        </p:nvSpPr>
        <p:spPr>
          <a:xfrm>
            <a:off x="10762031" y="5150531"/>
            <a:ext cx="1085400" cy="543000"/>
          </a:xfrm>
          <a:prstGeom prst="ellipse">
            <a:avLst/>
          </a:prstGeom>
          <a:solidFill>
            <a:srgbClr val="FFCDFD"/>
          </a:solidFill>
          <a:ln w="12700" cap="flat" cmpd="sng">
            <a:solidFill>
              <a:srgbClr val="1E4E7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 smtClean="0">
                <a:solidFill>
                  <a:srgbClr val="1E4E79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가슴 단면</a:t>
            </a:r>
            <a:endParaRPr sz="1400" b="0" i="0" u="none" strike="noStrike" cap="none" dirty="0">
              <a:solidFill>
                <a:srgbClr val="1E4E7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14" name="Google Shape;289;g2a5e943d8e3_0_136"/>
          <p:cNvCxnSpPr>
            <a:stCxn id="61" idx="3"/>
            <a:endCxn id="113" idx="2"/>
          </p:cNvCxnSpPr>
          <p:nvPr/>
        </p:nvCxnSpPr>
        <p:spPr>
          <a:xfrm>
            <a:off x="7587019" y="4761556"/>
            <a:ext cx="3175012" cy="660475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8" name="Google Shape;285;g2a5e943d8e3_0_136"/>
          <p:cNvSpPr/>
          <p:nvPr/>
        </p:nvSpPr>
        <p:spPr>
          <a:xfrm>
            <a:off x="10762031" y="4480038"/>
            <a:ext cx="1085400" cy="543000"/>
          </a:xfrm>
          <a:prstGeom prst="ellipse">
            <a:avLst/>
          </a:prstGeom>
          <a:solidFill>
            <a:srgbClr val="FFCDFD"/>
          </a:solidFill>
          <a:ln w="12700" cap="flat" cmpd="sng">
            <a:solidFill>
              <a:srgbClr val="1E4E7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 smtClean="0">
                <a:solidFill>
                  <a:srgbClr val="1E4E79"/>
                </a:solidFill>
                <a:latin typeface="Malgun Gothic"/>
                <a:ea typeface="Malgun Gothic"/>
                <a:cs typeface="Malgun Gothic"/>
                <a:sym typeface="Malgun Gothic"/>
              </a:rPr>
              <a:t>총장</a:t>
            </a:r>
            <a:endParaRPr sz="1400" b="0" i="0" u="none" strike="noStrike" cap="none" dirty="0">
              <a:solidFill>
                <a:srgbClr val="1E4E7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19" name="Google Shape;289;g2a5e943d8e3_0_136"/>
          <p:cNvCxnSpPr>
            <a:stCxn id="61" idx="3"/>
            <a:endCxn id="118" idx="2"/>
          </p:cNvCxnSpPr>
          <p:nvPr/>
        </p:nvCxnSpPr>
        <p:spPr>
          <a:xfrm flipV="1">
            <a:off x="7587019" y="4751538"/>
            <a:ext cx="3175012" cy="10018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2" name="Google Shape;285;g2a5e943d8e3_0_136"/>
          <p:cNvSpPr/>
          <p:nvPr/>
        </p:nvSpPr>
        <p:spPr>
          <a:xfrm>
            <a:off x="10728021" y="3826327"/>
            <a:ext cx="1085400" cy="543000"/>
          </a:xfrm>
          <a:prstGeom prst="ellipse">
            <a:avLst/>
          </a:prstGeom>
          <a:solidFill>
            <a:srgbClr val="FFCDFD"/>
          </a:solidFill>
          <a:ln w="12700" cap="flat" cmpd="sng">
            <a:solidFill>
              <a:srgbClr val="1E4E7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 smtClean="0">
                <a:solidFill>
                  <a:srgbClr val="1E4E79"/>
                </a:solidFill>
                <a:latin typeface="Malgun Gothic"/>
                <a:ea typeface="Malgun Gothic"/>
                <a:cs typeface="Malgun Gothic"/>
                <a:sym typeface="Malgun Gothic"/>
              </a:rPr>
              <a:t>소매</a:t>
            </a:r>
            <a:endParaRPr lang="en-US" altLang="ko-KR" sz="1400" dirty="0" smtClean="0">
              <a:solidFill>
                <a:srgbClr val="1E4E7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b="0" i="0" u="none" strike="noStrike" cap="none" dirty="0" smtClean="0">
                <a:solidFill>
                  <a:srgbClr val="1E4E79"/>
                </a:solidFill>
                <a:latin typeface="Malgun Gothic"/>
                <a:ea typeface="Malgun Gothic"/>
                <a:cs typeface="Malgun Gothic"/>
                <a:sym typeface="Malgun Gothic"/>
              </a:rPr>
              <a:t>길이</a:t>
            </a:r>
            <a:endParaRPr sz="1400" b="0" i="0" u="none" strike="noStrike" cap="none" dirty="0">
              <a:solidFill>
                <a:srgbClr val="1E4E7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23" name="Google Shape;289;g2a5e943d8e3_0_136"/>
          <p:cNvCxnSpPr>
            <a:stCxn id="61" idx="3"/>
            <a:endCxn id="122" idx="2"/>
          </p:cNvCxnSpPr>
          <p:nvPr/>
        </p:nvCxnSpPr>
        <p:spPr>
          <a:xfrm flipV="1">
            <a:off x="7587019" y="4097827"/>
            <a:ext cx="3141002" cy="663729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5" name="Google Shape;285;g2a5e943d8e3_0_136"/>
          <p:cNvSpPr/>
          <p:nvPr/>
        </p:nvSpPr>
        <p:spPr>
          <a:xfrm>
            <a:off x="10728021" y="3138270"/>
            <a:ext cx="1085400" cy="543000"/>
          </a:xfrm>
          <a:prstGeom prst="ellipse">
            <a:avLst/>
          </a:prstGeom>
          <a:solidFill>
            <a:srgbClr val="FFCDFD"/>
          </a:solidFill>
          <a:ln w="12700" cap="flat" cmpd="sng">
            <a:solidFill>
              <a:srgbClr val="1E4E7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 smtClean="0">
                <a:solidFill>
                  <a:srgbClr val="1E4E79"/>
                </a:solidFill>
                <a:latin typeface="Malgun Gothic"/>
                <a:ea typeface="Malgun Gothic"/>
                <a:cs typeface="Malgun Gothic"/>
                <a:sym typeface="Malgun Gothic"/>
              </a:rPr>
              <a:t>어깨</a:t>
            </a:r>
            <a:endParaRPr lang="en-US" altLang="ko-KR" sz="1400" dirty="0" smtClean="0">
              <a:solidFill>
                <a:srgbClr val="1E4E7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 smtClean="0">
                <a:solidFill>
                  <a:srgbClr val="1E4E79"/>
                </a:solidFill>
                <a:latin typeface="Malgun Gothic"/>
                <a:ea typeface="Malgun Gothic"/>
                <a:cs typeface="Malgun Gothic"/>
                <a:sym typeface="Malgun Gothic"/>
              </a:rPr>
              <a:t>단면</a:t>
            </a:r>
            <a:endParaRPr lang="en-US" altLang="ko-KR" sz="1400" dirty="0" smtClean="0">
              <a:solidFill>
                <a:srgbClr val="1E4E7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26" name="Google Shape;289;g2a5e943d8e3_0_136"/>
          <p:cNvCxnSpPr>
            <a:stCxn id="61" idx="3"/>
            <a:endCxn id="125" idx="2"/>
          </p:cNvCxnSpPr>
          <p:nvPr/>
        </p:nvCxnSpPr>
        <p:spPr>
          <a:xfrm flipV="1">
            <a:off x="7587019" y="3409770"/>
            <a:ext cx="3141002" cy="1351786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6" name="Google Shape;285;g2a5e943d8e3_0_136"/>
          <p:cNvSpPr/>
          <p:nvPr/>
        </p:nvSpPr>
        <p:spPr>
          <a:xfrm>
            <a:off x="10728021" y="2501380"/>
            <a:ext cx="1085400" cy="543000"/>
          </a:xfrm>
          <a:prstGeom prst="ellipse">
            <a:avLst/>
          </a:prstGeom>
          <a:solidFill>
            <a:srgbClr val="FFCDFD"/>
          </a:solidFill>
          <a:ln w="12700" cap="flat" cmpd="sng">
            <a:solidFill>
              <a:srgbClr val="1E4E7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 smtClean="0">
                <a:solidFill>
                  <a:srgbClr val="1E4E79"/>
                </a:solidFill>
                <a:latin typeface="Malgun Gothic"/>
                <a:ea typeface="Malgun Gothic"/>
                <a:cs typeface="Malgun Gothic"/>
                <a:sym typeface="Malgun Gothic"/>
              </a:rPr>
              <a:t>소매</a:t>
            </a:r>
            <a:endParaRPr lang="en-US" altLang="ko-KR" sz="1400" dirty="0" smtClean="0">
              <a:solidFill>
                <a:srgbClr val="1E4E7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 smtClean="0">
                <a:solidFill>
                  <a:srgbClr val="1E4E79"/>
                </a:solidFill>
                <a:latin typeface="Malgun Gothic"/>
                <a:ea typeface="Malgun Gothic"/>
                <a:cs typeface="Malgun Gothic"/>
                <a:sym typeface="Malgun Gothic"/>
              </a:rPr>
              <a:t>단면</a:t>
            </a:r>
            <a:endParaRPr lang="en-US" altLang="ko-KR" sz="1400" dirty="0" smtClean="0">
              <a:solidFill>
                <a:srgbClr val="1E4E7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47" name="Google Shape;289;g2a5e943d8e3_0_136"/>
          <p:cNvCxnSpPr>
            <a:endCxn id="146" idx="2"/>
          </p:cNvCxnSpPr>
          <p:nvPr/>
        </p:nvCxnSpPr>
        <p:spPr>
          <a:xfrm flipV="1">
            <a:off x="7587019" y="2772880"/>
            <a:ext cx="3141002" cy="2002077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9" name="Google Shape;285;g2a5e943d8e3_0_136"/>
          <p:cNvSpPr/>
          <p:nvPr/>
        </p:nvSpPr>
        <p:spPr>
          <a:xfrm>
            <a:off x="10719595" y="1861660"/>
            <a:ext cx="1313334" cy="543000"/>
          </a:xfrm>
          <a:prstGeom prst="ellipse">
            <a:avLst/>
          </a:prstGeom>
          <a:solidFill>
            <a:srgbClr val="FFCDFD"/>
          </a:solidFill>
          <a:ln w="12700" cap="flat" cmpd="sng">
            <a:solidFill>
              <a:srgbClr val="1E4E7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 err="1" smtClean="0">
                <a:solidFill>
                  <a:srgbClr val="1E4E79"/>
                </a:solidFill>
                <a:latin typeface="Malgun Gothic"/>
                <a:ea typeface="Malgun Gothic"/>
                <a:cs typeface="Malgun Gothic"/>
                <a:sym typeface="Malgun Gothic"/>
              </a:rPr>
              <a:t>작업시</a:t>
            </a:r>
            <a:endParaRPr lang="en-US" altLang="ko-KR" sz="1400" dirty="0" smtClean="0">
              <a:solidFill>
                <a:srgbClr val="1E4E7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 smtClean="0">
                <a:solidFill>
                  <a:srgbClr val="1E4E79"/>
                </a:solidFill>
                <a:latin typeface="Malgun Gothic"/>
                <a:ea typeface="Malgun Gothic"/>
                <a:cs typeface="Malgun Gothic"/>
                <a:sym typeface="Malgun Gothic"/>
              </a:rPr>
              <a:t>유의사항</a:t>
            </a:r>
            <a:endParaRPr lang="en-US" altLang="ko-KR" sz="1400" dirty="0" smtClean="0">
              <a:solidFill>
                <a:srgbClr val="1E4E7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50" name="Google Shape;289;g2a5e943d8e3_0_136"/>
          <p:cNvCxnSpPr>
            <a:endCxn id="149" idx="2"/>
          </p:cNvCxnSpPr>
          <p:nvPr/>
        </p:nvCxnSpPr>
        <p:spPr>
          <a:xfrm flipV="1">
            <a:off x="7692560" y="2133160"/>
            <a:ext cx="3027035" cy="2573728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2" name="Google Shape;285;g2a5e943d8e3_0_136"/>
          <p:cNvSpPr/>
          <p:nvPr/>
        </p:nvSpPr>
        <p:spPr>
          <a:xfrm>
            <a:off x="10783891" y="1221940"/>
            <a:ext cx="1085400" cy="543000"/>
          </a:xfrm>
          <a:prstGeom prst="ellipse">
            <a:avLst/>
          </a:prstGeom>
          <a:solidFill>
            <a:srgbClr val="FFCDFD"/>
          </a:solidFill>
          <a:ln w="12700" cap="flat" cmpd="sng">
            <a:solidFill>
              <a:srgbClr val="1E4E7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 smtClean="0">
                <a:solidFill>
                  <a:srgbClr val="1E4E79"/>
                </a:solidFill>
                <a:latin typeface="Malgun Gothic"/>
                <a:ea typeface="Malgun Gothic"/>
                <a:cs typeface="Malgun Gothic"/>
                <a:sym typeface="Malgun Gothic"/>
              </a:rPr>
              <a:t>옷감</a:t>
            </a:r>
            <a:endParaRPr sz="1400" b="0" i="0" u="none" strike="noStrike" cap="none" dirty="0">
              <a:solidFill>
                <a:srgbClr val="1E4E7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53" name="Google Shape;289;g2a5e943d8e3_0_136"/>
          <p:cNvCxnSpPr>
            <a:stCxn id="61" idx="3"/>
            <a:endCxn id="152" idx="2"/>
          </p:cNvCxnSpPr>
          <p:nvPr/>
        </p:nvCxnSpPr>
        <p:spPr>
          <a:xfrm flipV="1">
            <a:off x="7587019" y="1493440"/>
            <a:ext cx="3196872" cy="3268116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6" name="Google Shape;285;g2a5e943d8e3_0_136"/>
          <p:cNvSpPr/>
          <p:nvPr/>
        </p:nvSpPr>
        <p:spPr>
          <a:xfrm>
            <a:off x="10762031" y="580196"/>
            <a:ext cx="1085400" cy="543000"/>
          </a:xfrm>
          <a:prstGeom prst="ellipse">
            <a:avLst/>
          </a:prstGeom>
          <a:solidFill>
            <a:srgbClr val="FFCDFD"/>
          </a:solidFill>
          <a:ln w="12700" cap="flat" cmpd="sng">
            <a:solidFill>
              <a:srgbClr val="1E4E7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 smtClean="0">
                <a:solidFill>
                  <a:srgbClr val="1E4E79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수량</a:t>
            </a:r>
            <a:endParaRPr sz="1400" b="0" i="0" u="none" strike="noStrike" cap="none" dirty="0">
              <a:solidFill>
                <a:srgbClr val="1E4E7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73" name="Google Shape;289;g2a5e943d8e3_0_136"/>
          <p:cNvCxnSpPr>
            <a:stCxn id="61" idx="3"/>
            <a:endCxn id="156" idx="2"/>
          </p:cNvCxnSpPr>
          <p:nvPr/>
        </p:nvCxnSpPr>
        <p:spPr>
          <a:xfrm flipV="1">
            <a:off x="7587019" y="851696"/>
            <a:ext cx="3175012" cy="390986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3" name="Google Shape;251;g2a5e943d8e3_0_136"/>
          <p:cNvSpPr/>
          <p:nvPr/>
        </p:nvSpPr>
        <p:spPr>
          <a:xfrm>
            <a:off x="6454614" y="1506274"/>
            <a:ext cx="1135910" cy="504274"/>
          </a:xfrm>
          <a:prstGeom prst="rect">
            <a:avLst/>
          </a:prstGeom>
          <a:solidFill>
            <a:srgbClr val="FEE599"/>
          </a:solidFill>
          <a:ln w="12700" cap="flat" cmpd="sng">
            <a:solidFill>
              <a:srgbClr val="1E4E7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 smtClean="0">
                <a:solidFill>
                  <a:srgbClr val="1E4E79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</a:t>
            </a:r>
            <a:endParaRPr sz="1400" b="0" i="0" u="none" strike="noStrike" cap="none" dirty="0">
              <a:solidFill>
                <a:srgbClr val="1E4E7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6" name="Google Shape;253;g2a5e943d8e3_0_136"/>
          <p:cNvSpPr/>
          <p:nvPr/>
        </p:nvSpPr>
        <p:spPr>
          <a:xfrm>
            <a:off x="8938011" y="124220"/>
            <a:ext cx="989182" cy="493636"/>
          </a:xfrm>
          <a:prstGeom prst="ellipse">
            <a:avLst/>
          </a:prstGeom>
          <a:solidFill>
            <a:srgbClr val="FEE599"/>
          </a:solidFill>
          <a:ln w="12700" cap="flat" cmpd="sng">
            <a:solidFill>
              <a:srgbClr val="1E4E7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u="sng" dirty="0" smtClean="0">
                <a:solidFill>
                  <a:srgbClr val="1E4E79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</a:t>
            </a:r>
            <a:endParaRPr lang="en-US" altLang="ko-KR" sz="1400" b="0" i="0" u="sng" strike="noStrike" cap="none" dirty="0" smtClean="0">
              <a:solidFill>
                <a:srgbClr val="1E4E7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sng" strike="noStrike" cap="none" dirty="0" smtClean="0">
                <a:solidFill>
                  <a:srgbClr val="1E4E79"/>
                </a:solidFill>
                <a:latin typeface="Malgun Gothic"/>
                <a:ea typeface="Malgun Gothic"/>
                <a:cs typeface="Malgun Gothic"/>
                <a:sym typeface="Malgun Gothic"/>
              </a:rPr>
              <a:t>번호</a:t>
            </a:r>
            <a:endParaRPr sz="1400" b="0" i="0" u="sng" strike="noStrike" cap="none" dirty="0">
              <a:solidFill>
                <a:srgbClr val="1E4E7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7" name="Google Shape;254;g2a5e943d8e3_0_136"/>
          <p:cNvSpPr/>
          <p:nvPr/>
        </p:nvSpPr>
        <p:spPr>
          <a:xfrm>
            <a:off x="8954171" y="1449436"/>
            <a:ext cx="989182" cy="493636"/>
          </a:xfrm>
          <a:prstGeom prst="ellipse">
            <a:avLst/>
          </a:prstGeom>
          <a:solidFill>
            <a:srgbClr val="FEE599"/>
          </a:solidFill>
          <a:ln w="12700" cap="flat" cmpd="sng">
            <a:solidFill>
              <a:srgbClr val="1E4E7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 smtClean="0">
                <a:solidFill>
                  <a:srgbClr val="1E4E79"/>
                </a:solidFill>
                <a:latin typeface="Malgun Gothic"/>
                <a:ea typeface="Malgun Gothic"/>
                <a:cs typeface="Malgun Gothic"/>
                <a:sym typeface="Malgun Gothic"/>
              </a:rPr>
              <a:t>입</a:t>
            </a:r>
            <a:r>
              <a:rPr lang="en-US" altLang="ko-KR" sz="1400" dirty="0" smtClean="0">
                <a:solidFill>
                  <a:srgbClr val="1E4E79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altLang="en-US" sz="1400" dirty="0" smtClean="0">
                <a:solidFill>
                  <a:srgbClr val="1E4E79"/>
                </a:solidFill>
                <a:latin typeface="Malgun Gothic"/>
                <a:ea typeface="Malgun Gothic"/>
                <a:cs typeface="Malgun Gothic"/>
                <a:sym typeface="Malgun Gothic"/>
              </a:rPr>
              <a:t>출</a:t>
            </a:r>
            <a:endParaRPr lang="en-US" altLang="ko-KR" sz="1400" dirty="0" smtClean="0">
              <a:solidFill>
                <a:srgbClr val="1E4E7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b="0" i="0" u="none" strike="noStrike" cap="none" dirty="0" smtClean="0">
                <a:solidFill>
                  <a:srgbClr val="1E4E79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구분</a:t>
            </a:r>
            <a:endParaRPr sz="1400" b="0" i="0" u="none" strike="noStrike" cap="none" dirty="0">
              <a:solidFill>
                <a:srgbClr val="1E4E7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0" name="Google Shape;255;g2a5e943d8e3_0_136"/>
          <p:cNvSpPr/>
          <p:nvPr/>
        </p:nvSpPr>
        <p:spPr>
          <a:xfrm>
            <a:off x="8954171" y="2135675"/>
            <a:ext cx="989182" cy="493636"/>
          </a:xfrm>
          <a:prstGeom prst="ellipse">
            <a:avLst/>
          </a:prstGeom>
          <a:solidFill>
            <a:srgbClr val="FEE599"/>
          </a:solidFill>
          <a:ln w="12700" cap="flat" cmpd="sng">
            <a:solidFill>
              <a:srgbClr val="1E4E7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 smtClean="0">
                <a:solidFill>
                  <a:srgbClr val="1E4E79"/>
                </a:solidFill>
                <a:latin typeface="Malgun Gothic"/>
                <a:ea typeface="Malgun Gothic"/>
                <a:cs typeface="Malgun Gothic"/>
                <a:sym typeface="Malgun Gothic"/>
              </a:rPr>
              <a:t>날짜</a:t>
            </a:r>
            <a:endParaRPr sz="1400" b="0" i="0" u="none" strike="noStrike" cap="none" dirty="0">
              <a:solidFill>
                <a:srgbClr val="1E4E7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01" name="Google Shape;269;g2a5e943d8e3_0_136"/>
          <p:cNvCxnSpPr>
            <a:stCxn id="93" idx="3"/>
            <a:endCxn id="96" idx="2"/>
          </p:cNvCxnSpPr>
          <p:nvPr/>
        </p:nvCxnSpPr>
        <p:spPr>
          <a:xfrm flipV="1">
            <a:off x="7590524" y="371038"/>
            <a:ext cx="1347487" cy="1387373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4" name="Google Shape;270;g2a5e943d8e3_0_136"/>
          <p:cNvCxnSpPr>
            <a:stCxn id="93" idx="3"/>
            <a:endCxn id="97" idx="2"/>
          </p:cNvCxnSpPr>
          <p:nvPr/>
        </p:nvCxnSpPr>
        <p:spPr>
          <a:xfrm flipV="1">
            <a:off x="7590524" y="1696254"/>
            <a:ext cx="1363647" cy="62157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5" name="Google Shape;271;g2a5e943d8e3_0_136"/>
          <p:cNvCxnSpPr>
            <a:stCxn id="93" idx="3"/>
            <a:endCxn id="100" idx="2"/>
          </p:cNvCxnSpPr>
          <p:nvPr/>
        </p:nvCxnSpPr>
        <p:spPr>
          <a:xfrm>
            <a:off x="7590524" y="1758411"/>
            <a:ext cx="1363647" cy="624082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8" name="Google Shape;255;g2a5e943d8e3_0_136"/>
          <p:cNvSpPr/>
          <p:nvPr/>
        </p:nvSpPr>
        <p:spPr>
          <a:xfrm>
            <a:off x="8954049" y="2843850"/>
            <a:ext cx="989182" cy="493636"/>
          </a:xfrm>
          <a:prstGeom prst="ellipse">
            <a:avLst/>
          </a:prstGeom>
          <a:solidFill>
            <a:srgbClr val="FEE599"/>
          </a:solidFill>
          <a:ln w="12700" cap="flat" cmpd="sng">
            <a:solidFill>
              <a:srgbClr val="1E4E7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 smtClean="0">
                <a:solidFill>
                  <a:srgbClr val="1E4E79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수량</a:t>
            </a:r>
            <a:endParaRPr sz="1400" b="0" i="0" u="none" strike="noStrike" cap="none" dirty="0">
              <a:solidFill>
                <a:srgbClr val="1E4E7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09" name="Google Shape;271;g2a5e943d8e3_0_136"/>
          <p:cNvCxnSpPr>
            <a:stCxn id="93" idx="3"/>
            <a:endCxn id="108" idx="2"/>
          </p:cNvCxnSpPr>
          <p:nvPr/>
        </p:nvCxnSpPr>
        <p:spPr>
          <a:xfrm>
            <a:off x="7590524" y="1758411"/>
            <a:ext cx="1363525" cy="1332257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2" name="Google Shape;254;g2a5e943d8e3_0_136"/>
          <p:cNvSpPr/>
          <p:nvPr/>
        </p:nvSpPr>
        <p:spPr>
          <a:xfrm>
            <a:off x="8931410" y="844750"/>
            <a:ext cx="989182" cy="493636"/>
          </a:xfrm>
          <a:prstGeom prst="ellipse">
            <a:avLst/>
          </a:prstGeom>
          <a:solidFill>
            <a:srgbClr val="FEE599"/>
          </a:solidFill>
          <a:ln w="12700" cap="flat" cmpd="sng">
            <a:solidFill>
              <a:srgbClr val="1E4E7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 smtClean="0">
                <a:solidFill>
                  <a:srgbClr val="1E4E79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</a:t>
            </a:r>
            <a:endParaRPr lang="en-US" altLang="ko-KR" sz="1400" dirty="0" smtClean="0">
              <a:solidFill>
                <a:srgbClr val="1E4E7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 smtClean="0">
                <a:solidFill>
                  <a:srgbClr val="1E4E79"/>
                </a:solidFill>
                <a:latin typeface="Malgun Gothic"/>
                <a:ea typeface="Malgun Gothic"/>
                <a:cs typeface="Malgun Gothic"/>
                <a:sym typeface="Malgun Gothic"/>
              </a:rPr>
              <a:t>번호</a:t>
            </a:r>
            <a:endParaRPr lang="en-US" altLang="ko-KR" sz="1400" dirty="0" smtClean="0">
              <a:solidFill>
                <a:srgbClr val="1E4E7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15" name="Google Shape;269;g2a5e943d8e3_0_136"/>
          <p:cNvCxnSpPr>
            <a:stCxn id="93" idx="3"/>
            <a:endCxn id="112" idx="2"/>
          </p:cNvCxnSpPr>
          <p:nvPr/>
        </p:nvCxnSpPr>
        <p:spPr>
          <a:xfrm flipV="1">
            <a:off x="7590524" y="1091568"/>
            <a:ext cx="1340886" cy="666843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6" name="Google Shape;263;g2a5e943d8e3_0_136"/>
          <p:cNvCxnSpPr>
            <a:stCxn id="68" idx="0"/>
            <a:endCxn id="93" idx="2"/>
          </p:cNvCxnSpPr>
          <p:nvPr/>
        </p:nvCxnSpPr>
        <p:spPr>
          <a:xfrm flipH="1" flipV="1">
            <a:off x="7022569" y="2010548"/>
            <a:ext cx="5621" cy="909678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7" name="Google Shape;251;g2a5e943d8e3_0_136"/>
          <p:cNvSpPr/>
          <p:nvPr/>
        </p:nvSpPr>
        <p:spPr>
          <a:xfrm>
            <a:off x="3953122" y="871059"/>
            <a:ext cx="1135910" cy="5042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>
            <a:solidFill>
              <a:srgbClr val="1E4E7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 smtClean="0">
                <a:solidFill>
                  <a:srgbClr val="1E4E79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관리자</a:t>
            </a:r>
            <a:endParaRPr sz="1400" b="0" i="0" u="none" strike="noStrike" cap="none" dirty="0">
              <a:solidFill>
                <a:srgbClr val="1E4E7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0" name="Google Shape;253;g2a5e943d8e3_0_136"/>
          <p:cNvSpPr/>
          <p:nvPr/>
        </p:nvSpPr>
        <p:spPr>
          <a:xfrm>
            <a:off x="1834749" y="40782"/>
            <a:ext cx="989182" cy="49363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>
            <a:solidFill>
              <a:srgbClr val="1E4E7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u="sng" dirty="0" smtClean="0">
                <a:solidFill>
                  <a:srgbClr val="1E4E79"/>
                </a:solidFill>
                <a:latin typeface="Malgun Gothic"/>
                <a:ea typeface="Malgun Gothic"/>
                <a:cs typeface="Malgun Gothic"/>
                <a:sym typeface="Malgun Gothic"/>
              </a:rPr>
              <a:t>ID</a:t>
            </a:r>
            <a:endParaRPr lang="en-US" altLang="ko-KR" sz="1400" b="0" i="0" u="sng" strike="noStrike" cap="none" dirty="0" smtClean="0">
              <a:solidFill>
                <a:srgbClr val="1E4E7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1" name="Google Shape;254;g2a5e943d8e3_0_136"/>
          <p:cNvSpPr/>
          <p:nvPr/>
        </p:nvSpPr>
        <p:spPr>
          <a:xfrm>
            <a:off x="4178475" y="42945"/>
            <a:ext cx="989182" cy="49363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>
            <a:solidFill>
              <a:srgbClr val="1E4E7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 smtClean="0">
                <a:solidFill>
                  <a:srgbClr val="1E4E79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이름</a:t>
            </a:r>
            <a:endParaRPr lang="en-US" altLang="ko-KR" sz="1400" dirty="0" smtClean="0">
              <a:solidFill>
                <a:srgbClr val="1E4E7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4" name="Google Shape;255;g2a5e943d8e3_0_136"/>
          <p:cNvSpPr/>
          <p:nvPr/>
        </p:nvSpPr>
        <p:spPr>
          <a:xfrm>
            <a:off x="5329555" y="37626"/>
            <a:ext cx="989182" cy="49363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>
            <a:solidFill>
              <a:srgbClr val="1E4E7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 smtClean="0">
                <a:solidFill>
                  <a:srgbClr val="1E4E79"/>
                </a:solidFill>
                <a:latin typeface="Malgun Gothic"/>
                <a:ea typeface="Malgun Gothic"/>
                <a:cs typeface="Malgun Gothic"/>
                <a:sym typeface="Malgun Gothic"/>
              </a:rPr>
              <a:t>폰</a:t>
            </a:r>
            <a:endParaRPr lang="en-US" altLang="ko-KR" sz="1400" dirty="0" smtClean="0">
              <a:solidFill>
                <a:srgbClr val="1E4E7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 smtClean="0">
                <a:solidFill>
                  <a:srgbClr val="1E4E79"/>
                </a:solidFill>
                <a:latin typeface="Malgun Gothic"/>
                <a:ea typeface="Malgun Gothic"/>
                <a:cs typeface="Malgun Gothic"/>
                <a:sym typeface="Malgun Gothic"/>
              </a:rPr>
              <a:t>번호</a:t>
            </a:r>
            <a:endParaRPr sz="1400" b="0" i="0" u="none" strike="noStrike" cap="none" dirty="0">
              <a:solidFill>
                <a:srgbClr val="1E4E7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27" name="Google Shape;269;g2a5e943d8e3_0_136"/>
          <p:cNvCxnSpPr>
            <a:stCxn id="117" idx="0"/>
            <a:endCxn id="120" idx="4"/>
          </p:cNvCxnSpPr>
          <p:nvPr/>
        </p:nvCxnSpPr>
        <p:spPr>
          <a:xfrm flipH="1" flipV="1">
            <a:off x="2329340" y="534418"/>
            <a:ext cx="2191737" cy="336641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8" name="Google Shape;270;g2a5e943d8e3_0_136"/>
          <p:cNvCxnSpPr>
            <a:stCxn id="117" idx="0"/>
            <a:endCxn id="121" idx="4"/>
          </p:cNvCxnSpPr>
          <p:nvPr/>
        </p:nvCxnSpPr>
        <p:spPr>
          <a:xfrm flipV="1">
            <a:off x="4521077" y="536581"/>
            <a:ext cx="151989" cy="334478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9" name="Google Shape;271;g2a5e943d8e3_0_136"/>
          <p:cNvCxnSpPr>
            <a:stCxn id="117" idx="0"/>
            <a:endCxn id="124" idx="3"/>
          </p:cNvCxnSpPr>
          <p:nvPr/>
        </p:nvCxnSpPr>
        <p:spPr>
          <a:xfrm flipV="1">
            <a:off x="4521077" y="458971"/>
            <a:ext cx="953340" cy="412088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0" name="Google Shape;255;g2a5e943d8e3_0_136"/>
          <p:cNvSpPr/>
          <p:nvPr/>
        </p:nvSpPr>
        <p:spPr>
          <a:xfrm>
            <a:off x="6422150" y="86560"/>
            <a:ext cx="989182" cy="49363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>
            <a:solidFill>
              <a:srgbClr val="1E4E7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1E4E79"/>
                </a:solidFill>
                <a:latin typeface="Malgun Gothic"/>
                <a:ea typeface="Malgun Gothic"/>
                <a:cs typeface="Malgun Gothic"/>
                <a:sym typeface="Malgun Gothic"/>
              </a:rPr>
              <a:t>Email</a:t>
            </a:r>
            <a:endParaRPr sz="1400" b="0" i="0" u="none" strike="noStrike" cap="none" dirty="0">
              <a:solidFill>
                <a:srgbClr val="1E4E7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31" name="Google Shape;271;g2a5e943d8e3_0_136"/>
          <p:cNvCxnSpPr>
            <a:stCxn id="117" idx="0"/>
            <a:endCxn id="130" idx="3"/>
          </p:cNvCxnSpPr>
          <p:nvPr/>
        </p:nvCxnSpPr>
        <p:spPr>
          <a:xfrm flipV="1">
            <a:off x="4521077" y="507905"/>
            <a:ext cx="2045935" cy="363154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2" name="Google Shape;254;g2a5e943d8e3_0_136"/>
          <p:cNvSpPr/>
          <p:nvPr/>
        </p:nvSpPr>
        <p:spPr>
          <a:xfrm>
            <a:off x="3103095" y="37626"/>
            <a:ext cx="989182" cy="49363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>
            <a:solidFill>
              <a:srgbClr val="1E4E7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 smtClean="0">
                <a:solidFill>
                  <a:srgbClr val="1E4E79"/>
                </a:solidFill>
                <a:latin typeface="Malgun Gothic"/>
                <a:ea typeface="Malgun Gothic"/>
                <a:cs typeface="Malgun Gothic"/>
                <a:sym typeface="Malgun Gothic"/>
              </a:rPr>
              <a:t>PW</a:t>
            </a:r>
          </a:p>
        </p:txBody>
      </p:sp>
      <p:cxnSp>
        <p:nvCxnSpPr>
          <p:cNvPr id="133" name="Google Shape;269;g2a5e943d8e3_0_136"/>
          <p:cNvCxnSpPr>
            <a:stCxn id="117" idx="0"/>
            <a:endCxn id="132" idx="4"/>
          </p:cNvCxnSpPr>
          <p:nvPr/>
        </p:nvCxnSpPr>
        <p:spPr>
          <a:xfrm flipH="1" flipV="1">
            <a:off x="3597686" y="531262"/>
            <a:ext cx="923391" cy="339797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3732359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264;g2a5e943d8e3_0_136"/>
          <p:cNvSpPr/>
          <p:nvPr/>
        </p:nvSpPr>
        <p:spPr>
          <a:xfrm>
            <a:off x="498407" y="3467925"/>
            <a:ext cx="1109700" cy="5547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 cap="flat" cmpd="sng">
            <a:solidFill>
              <a:srgbClr val="1E4E7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b="0" i="0" u="none" strike="noStrike" cap="none" dirty="0" smtClean="0">
                <a:solidFill>
                  <a:srgbClr val="1E4E79"/>
                </a:solidFill>
                <a:latin typeface="Malgun Gothic"/>
                <a:ea typeface="Malgun Gothic"/>
                <a:cs typeface="Malgun Gothic"/>
                <a:sym typeface="Malgun Gothic"/>
              </a:rPr>
              <a:t>입고</a:t>
            </a:r>
            <a:endParaRPr sz="1400" b="0" i="0" u="none" strike="noStrike" cap="none" dirty="0">
              <a:solidFill>
                <a:srgbClr val="1E4E7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" name="Google Shape;264;g2a5e943d8e3_0_136"/>
          <p:cNvSpPr/>
          <p:nvPr/>
        </p:nvSpPr>
        <p:spPr>
          <a:xfrm>
            <a:off x="2357630" y="3467925"/>
            <a:ext cx="1109700" cy="5547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 cap="flat" cmpd="sng">
            <a:solidFill>
              <a:srgbClr val="1E4E7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b="0" i="0" u="none" strike="noStrike" cap="none" dirty="0" smtClean="0">
                <a:solidFill>
                  <a:srgbClr val="1E4E79"/>
                </a:solidFill>
                <a:latin typeface="Malgun Gothic"/>
                <a:ea typeface="Malgun Gothic"/>
                <a:cs typeface="Malgun Gothic"/>
                <a:sym typeface="Malgun Gothic"/>
              </a:rPr>
              <a:t>출고</a:t>
            </a:r>
            <a:endParaRPr sz="1400" b="0" i="0" u="none" strike="noStrike" cap="none" dirty="0">
              <a:solidFill>
                <a:srgbClr val="1E4E7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" name="Google Shape;264;g2a5e943d8e3_0_136"/>
          <p:cNvSpPr/>
          <p:nvPr/>
        </p:nvSpPr>
        <p:spPr>
          <a:xfrm>
            <a:off x="5466042" y="5884603"/>
            <a:ext cx="1109700" cy="5547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 cap="flat" cmpd="sng">
            <a:solidFill>
              <a:srgbClr val="1E4E7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 err="1" smtClean="0">
                <a:solidFill>
                  <a:srgbClr val="1E4E79"/>
                </a:solidFill>
                <a:latin typeface="Malgun Gothic"/>
                <a:ea typeface="Malgun Gothic"/>
                <a:cs typeface="Malgun Gothic"/>
                <a:sym typeface="Malgun Gothic"/>
              </a:rPr>
              <a:t>샘플재고</a:t>
            </a:r>
            <a:endParaRPr sz="1400" b="0" i="0" u="none" strike="noStrike" cap="none" dirty="0">
              <a:solidFill>
                <a:srgbClr val="1E4E7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" name="Google Shape;264;g2a5e943d8e3_0_136"/>
          <p:cNvSpPr/>
          <p:nvPr/>
        </p:nvSpPr>
        <p:spPr>
          <a:xfrm>
            <a:off x="1393282" y="5884603"/>
            <a:ext cx="1109700" cy="5547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>
            <a:solidFill>
              <a:srgbClr val="1E4E7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 smtClean="0">
                <a:solidFill>
                  <a:srgbClr val="1E4E79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</a:t>
            </a:r>
            <a:endParaRPr sz="1400" b="0" i="0" u="none" strike="noStrike" cap="none" dirty="0">
              <a:solidFill>
                <a:srgbClr val="1E4E7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" name="Google Shape;264;g2a5e943d8e3_0_136"/>
          <p:cNvSpPr/>
          <p:nvPr/>
        </p:nvSpPr>
        <p:spPr>
          <a:xfrm>
            <a:off x="1391098" y="1212369"/>
            <a:ext cx="1109700" cy="5547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>
            <a:solidFill>
              <a:srgbClr val="1E4E7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 smtClean="0">
                <a:solidFill>
                  <a:srgbClr val="1E4E79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제품</a:t>
            </a:r>
            <a:endParaRPr sz="1400" b="0" i="0" u="none" strike="noStrike" cap="none" dirty="0">
              <a:solidFill>
                <a:srgbClr val="1E4E7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" name="Google Shape;264;g2a5e943d8e3_0_136"/>
          <p:cNvSpPr/>
          <p:nvPr/>
        </p:nvSpPr>
        <p:spPr>
          <a:xfrm>
            <a:off x="5470410" y="2736405"/>
            <a:ext cx="1109700" cy="554700"/>
          </a:xfrm>
          <a:prstGeom prst="rect">
            <a:avLst/>
          </a:prstGeom>
          <a:solidFill>
            <a:srgbClr val="FDF0D1"/>
          </a:solidFill>
          <a:ln w="12700" cap="flat" cmpd="sng">
            <a:solidFill>
              <a:srgbClr val="1E4E7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b="0" i="0" u="none" strike="noStrike" cap="none" dirty="0" err="1" smtClean="0">
                <a:solidFill>
                  <a:srgbClr val="1E4E79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주문의뢰서</a:t>
            </a:r>
            <a:endParaRPr sz="1400" b="0" i="0" u="none" strike="noStrike" cap="none" dirty="0">
              <a:solidFill>
                <a:srgbClr val="1E4E7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" name="Google Shape;264;g2a5e943d8e3_0_136"/>
          <p:cNvSpPr/>
          <p:nvPr/>
        </p:nvSpPr>
        <p:spPr>
          <a:xfrm>
            <a:off x="8581006" y="2736405"/>
            <a:ext cx="1109700" cy="5547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>
            <a:solidFill>
              <a:srgbClr val="1E4E7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 err="1" smtClean="0">
                <a:solidFill>
                  <a:srgbClr val="1E4E79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주문코멘트</a:t>
            </a:r>
            <a:endParaRPr sz="1400" b="0" i="0" u="none" strike="noStrike" cap="none" dirty="0">
              <a:solidFill>
                <a:srgbClr val="1E4E7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Google Shape;264;g2a5e943d8e3_0_136"/>
          <p:cNvSpPr/>
          <p:nvPr/>
        </p:nvSpPr>
        <p:spPr>
          <a:xfrm>
            <a:off x="8586554" y="1212369"/>
            <a:ext cx="1109700" cy="554700"/>
          </a:xfrm>
          <a:prstGeom prst="rect">
            <a:avLst/>
          </a:prstGeom>
          <a:solidFill>
            <a:srgbClr val="FFCDFD"/>
          </a:solidFill>
          <a:ln w="12700" cap="flat" cmpd="sng">
            <a:solidFill>
              <a:srgbClr val="1E4E7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 err="1">
                <a:solidFill>
                  <a:srgbClr val="1E4E79"/>
                </a:solidFill>
                <a:latin typeface="Malgun Gothic"/>
                <a:ea typeface="Malgun Gothic"/>
                <a:cs typeface="Malgun Gothic"/>
                <a:sym typeface="Malgun Gothic"/>
              </a:rPr>
              <a:t>O</a:t>
            </a:r>
            <a:r>
              <a:rPr lang="ko-KR" altLang="en-US" sz="1400" dirty="0" err="1" smtClean="0">
                <a:solidFill>
                  <a:srgbClr val="1E4E79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이키매출</a:t>
            </a:r>
            <a:endParaRPr sz="1400" b="0" i="0" u="none" strike="noStrike" cap="none" dirty="0">
              <a:solidFill>
                <a:srgbClr val="1E4E7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" name="Google Shape;264;g2a5e943d8e3_0_136"/>
          <p:cNvSpPr/>
          <p:nvPr/>
        </p:nvSpPr>
        <p:spPr>
          <a:xfrm>
            <a:off x="5466042" y="249201"/>
            <a:ext cx="1109700" cy="5547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 cap="flat" cmpd="sng">
            <a:solidFill>
              <a:srgbClr val="1E4E7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 smtClean="0">
                <a:solidFill>
                  <a:srgbClr val="1E4E79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관리자</a:t>
            </a:r>
            <a:endParaRPr sz="1400" b="0" i="0" u="none" strike="noStrike" cap="none" dirty="0">
              <a:solidFill>
                <a:srgbClr val="1E4E7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" name="Google Shape;279;g2a5e943d8e3_0_136"/>
          <p:cNvSpPr/>
          <p:nvPr/>
        </p:nvSpPr>
        <p:spPr>
          <a:xfrm>
            <a:off x="1368898" y="4622292"/>
            <a:ext cx="1154100" cy="668100"/>
          </a:xfrm>
          <a:prstGeom prst="diamond">
            <a:avLst/>
          </a:prstGeom>
          <a:solidFill>
            <a:srgbClr val="F4B081"/>
          </a:solidFill>
          <a:ln w="12700" cap="flat" cmpd="sng">
            <a:solidFill>
              <a:srgbClr val="1E4E7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 smtClean="0">
                <a:solidFill>
                  <a:srgbClr val="1E4E79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수량</a:t>
            </a:r>
            <a:endParaRPr lang="en-US" altLang="ko-KR" sz="1400" b="0" i="0" u="none" strike="noStrike" cap="none" dirty="0" smtClean="0">
              <a:solidFill>
                <a:srgbClr val="1E4E7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7" name="Google Shape;263;g2a5e943d8e3_0_136"/>
          <p:cNvCxnSpPr>
            <a:stCxn id="7" idx="2"/>
            <a:endCxn id="16" idx="0"/>
          </p:cNvCxnSpPr>
          <p:nvPr/>
        </p:nvCxnSpPr>
        <p:spPr>
          <a:xfrm>
            <a:off x="1053257" y="4022625"/>
            <a:ext cx="892691" cy="599667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8" name="Google Shape;263;g2a5e943d8e3_0_136"/>
          <p:cNvCxnSpPr>
            <a:stCxn id="8" idx="2"/>
            <a:endCxn id="16" idx="0"/>
          </p:cNvCxnSpPr>
          <p:nvPr/>
        </p:nvCxnSpPr>
        <p:spPr>
          <a:xfrm flipH="1">
            <a:off x="1945948" y="4022625"/>
            <a:ext cx="966532" cy="599667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8" name="Google Shape;263;g2a5e943d8e3_0_136"/>
          <p:cNvCxnSpPr>
            <a:stCxn id="16" idx="2"/>
            <a:endCxn id="10" idx="0"/>
          </p:cNvCxnSpPr>
          <p:nvPr/>
        </p:nvCxnSpPr>
        <p:spPr>
          <a:xfrm>
            <a:off x="1945948" y="5290392"/>
            <a:ext cx="2184" cy="594211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1" name="Google Shape;279;g2a5e943d8e3_0_136"/>
          <p:cNvSpPr/>
          <p:nvPr/>
        </p:nvSpPr>
        <p:spPr>
          <a:xfrm>
            <a:off x="1366714" y="2184627"/>
            <a:ext cx="1154100" cy="668100"/>
          </a:xfrm>
          <a:prstGeom prst="diamond">
            <a:avLst/>
          </a:prstGeom>
          <a:solidFill>
            <a:srgbClr val="F4B081"/>
          </a:solidFill>
          <a:ln w="12700" cap="flat" cmpd="sng">
            <a:solidFill>
              <a:srgbClr val="1E4E7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 smtClean="0">
                <a:solidFill>
                  <a:srgbClr val="1E4E79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</a:t>
            </a:r>
            <a:endParaRPr lang="en-US" altLang="ko-KR" sz="1400" b="0" i="0" u="none" strike="noStrike" cap="none" dirty="0" smtClean="0">
              <a:solidFill>
                <a:srgbClr val="1E4E7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4" name="Google Shape;263;g2a5e943d8e3_0_136"/>
          <p:cNvCxnSpPr>
            <a:stCxn id="31" idx="0"/>
            <a:endCxn id="11" idx="2"/>
          </p:cNvCxnSpPr>
          <p:nvPr/>
        </p:nvCxnSpPr>
        <p:spPr>
          <a:xfrm flipV="1">
            <a:off x="1943764" y="1767069"/>
            <a:ext cx="2184" cy="417558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7" name="Google Shape;263;g2a5e943d8e3_0_136"/>
          <p:cNvCxnSpPr>
            <a:stCxn id="8" idx="0"/>
            <a:endCxn id="31" idx="2"/>
          </p:cNvCxnSpPr>
          <p:nvPr/>
        </p:nvCxnSpPr>
        <p:spPr>
          <a:xfrm flipH="1" flipV="1">
            <a:off x="1943764" y="2852727"/>
            <a:ext cx="968716" cy="615198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2" name="Google Shape;263;g2a5e943d8e3_0_136"/>
          <p:cNvCxnSpPr>
            <a:stCxn id="7" idx="0"/>
            <a:endCxn id="31" idx="2"/>
          </p:cNvCxnSpPr>
          <p:nvPr/>
        </p:nvCxnSpPr>
        <p:spPr>
          <a:xfrm flipV="1">
            <a:off x="1053257" y="2852727"/>
            <a:ext cx="890507" cy="615198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5" name="Google Shape;279;g2a5e943d8e3_0_136"/>
          <p:cNvSpPr/>
          <p:nvPr/>
        </p:nvSpPr>
        <p:spPr>
          <a:xfrm>
            <a:off x="5446026" y="4607695"/>
            <a:ext cx="1154100" cy="668100"/>
          </a:xfrm>
          <a:prstGeom prst="diamond">
            <a:avLst/>
          </a:prstGeom>
          <a:solidFill>
            <a:srgbClr val="F4B081"/>
          </a:solidFill>
          <a:ln w="12700" cap="flat" cmpd="sng">
            <a:solidFill>
              <a:srgbClr val="1E4E7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b="1" dirty="0" smtClean="0">
                <a:solidFill>
                  <a:srgbClr val="1E4E79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</a:t>
            </a:r>
            <a:endParaRPr lang="en-US" altLang="ko-KR" sz="1400" b="1" i="0" u="none" strike="noStrike" cap="none" dirty="0" smtClean="0">
              <a:solidFill>
                <a:srgbClr val="1E4E7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46" name="Google Shape;263;g2a5e943d8e3_0_136"/>
          <p:cNvCxnSpPr>
            <a:stCxn id="45" idx="0"/>
            <a:endCxn id="12" idx="2"/>
          </p:cNvCxnSpPr>
          <p:nvPr/>
        </p:nvCxnSpPr>
        <p:spPr>
          <a:xfrm flipV="1">
            <a:off x="6023076" y="3291105"/>
            <a:ext cx="2184" cy="131659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7" name="Google Shape;263;g2a5e943d8e3_0_136"/>
          <p:cNvCxnSpPr>
            <a:stCxn id="9" idx="0"/>
            <a:endCxn id="45" idx="2"/>
          </p:cNvCxnSpPr>
          <p:nvPr/>
        </p:nvCxnSpPr>
        <p:spPr>
          <a:xfrm flipV="1">
            <a:off x="6020892" y="5275795"/>
            <a:ext cx="2184" cy="608808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4" name="Google Shape;279;g2a5e943d8e3_0_136"/>
          <p:cNvSpPr/>
          <p:nvPr/>
        </p:nvSpPr>
        <p:spPr>
          <a:xfrm>
            <a:off x="7003508" y="2679705"/>
            <a:ext cx="1154100" cy="668100"/>
          </a:xfrm>
          <a:prstGeom prst="diamond">
            <a:avLst/>
          </a:prstGeom>
          <a:solidFill>
            <a:srgbClr val="F4B081"/>
          </a:solidFill>
          <a:ln w="12700" cap="flat" cmpd="sng">
            <a:solidFill>
              <a:srgbClr val="1E4E7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 smtClean="0">
                <a:solidFill>
                  <a:srgbClr val="1E4E79"/>
                </a:solidFill>
                <a:latin typeface="Malgun Gothic"/>
                <a:ea typeface="Malgun Gothic"/>
                <a:cs typeface="Malgun Gothic"/>
                <a:sym typeface="Malgun Gothic"/>
              </a:rPr>
              <a:t>참고사항</a:t>
            </a:r>
            <a:endParaRPr lang="en-US" altLang="ko-KR" sz="1400" b="0" i="0" u="none" strike="noStrike" cap="none" dirty="0" smtClean="0">
              <a:solidFill>
                <a:srgbClr val="1E4E7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55" name="Google Shape;263;g2a5e943d8e3_0_136"/>
          <p:cNvCxnSpPr>
            <a:stCxn id="13" idx="1"/>
            <a:endCxn id="54" idx="3"/>
          </p:cNvCxnSpPr>
          <p:nvPr/>
        </p:nvCxnSpPr>
        <p:spPr>
          <a:xfrm flipH="1">
            <a:off x="8157608" y="3013755"/>
            <a:ext cx="423398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6" name="Google Shape;263;g2a5e943d8e3_0_136"/>
          <p:cNvCxnSpPr>
            <a:stCxn id="12" idx="3"/>
            <a:endCxn id="54" idx="1"/>
          </p:cNvCxnSpPr>
          <p:nvPr/>
        </p:nvCxnSpPr>
        <p:spPr>
          <a:xfrm>
            <a:off x="6580110" y="3013755"/>
            <a:ext cx="423398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8" name="Google Shape;279;g2a5e943d8e3_0_136"/>
          <p:cNvSpPr/>
          <p:nvPr/>
        </p:nvSpPr>
        <p:spPr>
          <a:xfrm>
            <a:off x="5443842" y="1155669"/>
            <a:ext cx="1154100" cy="668100"/>
          </a:xfrm>
          <a:prstGeom prst="diamond">
            <a:avLst/>
          </a:prstGeom>
          <a:solidFill>
            <a:srgbClr val="F4B081"/>
          </a:solidFill>
          <a:ln w="12700" cap="flat" cmpd="sng">
            <a:solidFill>
              <a:srgbClr val="1E4E7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b="1" dirty="0" smtClean="0">
                <a:solidFill>
                  <a:srgbClr val="1E4E79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관리</a:t>
            </a:r>
            <a:endParaRPr lang="en-US" altLang="ko-KR" sz="1400" b="1" i="0" u="none" strike="noStrike" cap="none" dirty="0" smtClean="0">
              <a:solidFill>
                <a:srgbClr val="1E4E7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69" name="Google Shape;263;g2a5e943d8e3_0_136"/>
          <p:cNvCxnSpPr>
            <a:stCxn id="68" idx="0"/>
            <a:endCxn id="15" idx="2"/>
          </p:cNvCxnSpPr>
          <p:nvPr/>
        </p:nvCxnSpPr>
        <p:spPr>
          <a:xfrm flipV="1">
            <a:off x="6020892" y="803901"/>
            <a:ext cx="0" cy="351768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0" name="Google Shape;263;g2a5e943d8e3_0_136"/>
          <p:cNvCxnSpPr>
            <a:stCxn id="12" idx="0"/>
            <a:endCxn id="68" idx="2"/>
          </p:cNvCxnSpPr>
          <p:nvPr/>
        </p:nvCxnSpPr>
        <p:spPr>
          <a:xfrm flipH="1" flipV="1">
            <a:off x="6020892" y="1823769"/>
            <a:ext cx="4368" cy="912636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5" name="Google Shape;263;g2a5e943d8e3_0_136"/>
          <p:cNvCxnSpPr>
            <a:stCxn id="11" idx="3"/>
            <a:endCxn id="68" idx="1"/>
          </p:cNvCxnSpPr>
          <p:nvPr/>
        </p:nvCxnSpPr>
        <p:spPr>
          <a:xfrm>
            <a:off x="2500798" y="1489719"/>
            <a:ext cx="2943044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1372687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264;g2a5e943d8e3_0_136"/>
          <p:cNvSpPr/>
          <p:nvPr/>
        </p:nvSpPr>
        <p:spPr>
          <a:xfrm>
            <a:off x="4711128" y="2710376"/>
            <a:ext cx="1109700" cy="554700"/>
          </a:xfrm>
          <a:prstGeom prst="rect">
            <a:avLst/>
          </a:prstGeom>
          <a:solidFill>
            <a:srgbClr val="B4C7E7"/>
          </a:solidFill>
          <a:ln w="12700" cap="flat" cmpd="sng">
            <a:solidFill>
              <a:srgbClr val="1E4E7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i="0" u="none" strike="noStrike" cap="none" dirty="0" smtClean="0">
                <a:solidFill>
                  <a:srgbClr val="1E4E79"/>
                </a:solidFill>
                <a:latin typeface="Malgun Gothic"/>
                <a:ea typeface="Malgun Gothic"/>
                <a:cs typeface="Malgun Gothic"/>
                <a:sym typeface="Malgun Gothic"/>
              </a:rPr>
              <a:t>출고</a:t>
            </a:r>
            <a:endParaRPr sz="2000" b="1" i="0" u="none" strike="noStrike" cap="none" dirty="0">
              <a:solidFill>
                <a:srgbClr val="1E4E7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" name="Google Shape;264;g2a5e943d8e3_0_136"/>
          <p:cNvSpPr/>
          <p:nvPr/>
        </p:nvSpPr>
        <p:spPr>
          <a:xfrm>
            <a:off x="10052443" y="5256097"/>
            <a:ext cx="1109700" cy="5547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 cap="flat" cmpd="sng">
            <a:solidFill>
              <a:srgbClr val="1E4E7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700" b="1" dirty="0" smtClean="0">
                <a:solidFill>
                  <a:srgbClr val="1E4E79"/>
                </a:solidFill>
                <a:latin typeface="Malgun Gothic"/>
                <a:ea typeface="Malgun Gothic"/>
                <a:cs typeface="Malgun Gothic"/>
                <a:sym typeface="Malgun Gothic"/>
              </a:rPr>
              <a:t>샘플</a:t>
            </a:r>
            <a:endParaRPr lang="en-US" altLang="ko-KR" sz="1700" b="1" dirty="0" smtClean="0">
              <a:solidFill>
                <a:srgbClr val="1E4E7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700" b="1" dirty="0" smtClean="0">
                <a:solidFill>
                  <a:srgbClr val="1E4E79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</a:t>
            </a:r>
            <a:endParaRPr sz="1700" b="1" i="0" u="none" strike="noStrike" cap="none" dirty="0">
              <a:solidFill>
                <a:srgbClr val="1E4E7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" name="Google Shape;264;g2a5e943d8e3_0_136"/>
          <p:cNvSpPr/>
          <p:nvPr/>
        </p:nvSpPr>
        <p:spPr>
          <a:xfrm>
            <a:off x="1080648" y="5490931"/>
            <a:ext cx="1008818" cy="5547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>
            <a:solidFill>
              <a:srgbClr val="1E4E7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 smtClean="0">
                <a:solidFill>
                  <a:srgbClr val="1E4E79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</a:t>
            </a:r>
            <a:endParaRPr sz="2000" b="1" i="0" u="none" strike="noStrike" cap="none" dirty="0">
              <a:solidFill>
                <a:srgbClr val="1E4E7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" name="Google Shape;264;g2a5e943d8e3_0_136"/>
          <p:cNvSpPr/>
          <p:nvPr/>
        </p:nvSpPr>
        <p:spPr>
          <a:xfrm>
            <a:off x="1151720" y="900551"/>
            <a:ext cx="1007828" cy="55004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>
            <a:solidFill>
              <a:srgbClr val="1E4E7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 smtClean="0">
                <a:solidFill>
                  <a:srgbClr val="1E4E79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제품</a:t>
            </a:r>
            <a:endParaRPr sz="2000" b="1" i="0" strike="noStrike" cap="none" dirty="0">
              <a:solidFill>
                <a:srgbClr val="1E4E7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" name="Google Shape;264;g2a5e943d8e3_0_136"/>
          <p:cNvSpPr/>
          <p:nvPr/>
        </p:nvSpPr>
        <p:spPr>
          <a:xfrm>
            <a:off x="4837408" y="5588826"/>
            <a:ext cx="1109700" cy="554700"/>
          </a:xfrm>
          <a:prstGeom prst="rect">
            <a:avLst/>
          </a:prstGeom>
          <a:solidFill>
            <a:srgbClr val="FDF0D1"/>
          </a:solidFill>
          <a:ln w="12700" cap="flat" cmpd="sng">
            <a:solidFill>
              <a:srgbClr val="1E4E7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i="0" u="none" strike="noStrike" cap="none" dirty="0" smtClean="0">
                <a:solidFill>
                  <a:srgbClr val="1E4E79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</a:t>
            </a:r>
            <a:endParaRPr lang="en-US" altLang="ko-KR" b="1" i="0" u="none" strike="noStrike" cap="none" dirty="0" smtClean="0">
              <a:solidFill>
                <a:srgbClr val="1E4E7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i="0" u="none" strike="noStrike" cap="none" dirty="0" smtClean="0">
                <a:solidFill>
                  <a:srgbClr val="1E4E79"/>
                </a:solidFill>
                <a:latin typeface="Malgun Gothic"/>
                <a:ea typeface="Malgun Gothic"/>
                <a:cs typeface="Malgun Gothic"/>
                <a:sym typeface="Malgun Gothic"/>
              </a:rPr>
              <a:t>의뢰서</a:t>
            </a:r>
            <a:endParaRPr b="1" i="0" u="none" strike="noStrike" cap="none" dirty="0">
              <a:solidFill>
                <a:srgbClr val="1E4E7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" name="Google Shape;264;g2a5e943d8e3_0_136"/>
          <p:cNvSpPr/>
          <p:nvPr/>
        </p:nvSpPr>
        <p:spPr>
          <a:xfrm>
            <a:off x="10145695" y="2323023"/>
            <a:ext cx="1109700" cy="5547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>
            <a:solidFill>
              <a:srgbClr val="1E4E7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700" b="1" dirty="0" smtClean="0">
                <a:solidFill>
                  <a:srgbClr val="1E4E79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</a:t>
            </a:r>
            <a:endParaRPr lang="en-US" altLang="ko-KR" sz="1700" b="1" dirty="0" smtClean="0">
              <a:solidFill>
                <a:srgbClr val="1E4E7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700" b="1" dirty="0" smtClean="0">
                <a:solidFill>
                  <a:srgbClr val="1E4E79"/>
                </a:solidFill>
                <a:latin typeface="Malgun Gothic"/>
                <a:ea typeface="Malgun Gothic"/>
                <a:cs typeface="Malgun Gothic"/>
                <a:sym typeface="Malgun Gothic"/>
              </a:rPr>
              <a:t>코멘트</a:t>
            </a:r>
            <a:endParaRPr sz="1700" b="1" i="0" u="none" strike="noStrike" cap="none" dirty="0">
              <a:solidFill>
                <a:srgbClr val="1E4E7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Google Shape;264;g2a5e943d8e3_0_136"/>
          <p:cNvSpPr/>
          <p:nvPr/>
        </p:nvSpPr>
        <p:spPr>
          <a:xfrm>
            <a:off x="10336402" y="748896"/>
            <a:ext cx="1109700" cy="554700"/>
          </a:xfrm>
          <a:prstGeom prst="rect">
            <a:avLst/>
          </a:prstGeom>
          <a:solidFill>
            <a:srgbClr val="FFCDFD"/>
          </a:solidFill>
          <a:ln w="12700" cap="flat" cmpd="sng">
            <a:solidFill>
              <a:srgbClr val="1E4E7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700" b="1" dirty="0">
                <a:solidFill>
                  <a:srgbClr val="1E4E79"/>
                </a:solidFill>
                <a:latin typeface="Malgun Gothic"/>
                <a:ea typeface="Malgun Gothic"/>
                <a:cs typeface="Malgun Gothic"/>
                <a:sym typeface="Malgun Gothic"/>
              </a:rPr>
              <a:t>O</a:t>
            </a:r>
            <a:r>
              <a:rPr lang="ko-KR" altLang="en-US" sz="1700" b="1" dirty="0" smtClean="0">
                <a:solidFill>
                  <a:srgbClr val="1E4E79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이키</a:t>
            </a:r>
            <a:endParaRPr lang="en-US" altLang="ko-KR" sz="1700" b="1" dirty="0" smtClean="0">
              <a:solidFill>
                <a:srgbClr val="1E4E7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700" b="1" dirty="0" smtClean="0">
                <a:solidFill>
                  <a:srgbClr val="1E4E79"/>
                </a:solidFill>
                <a:latin typeface="Malgun Gothic"/>
                <a:ea typeface="Malgun Gothic"/>
                <a:cs typeface="Malgun Gothic"/>
                <a:sym typeface="Malgun Gothic"/>
              </a:rPr>
              <a:t>매출</a:t>
            </a:r>
            <a:endParaRPr sz="1700" b="1" i="0" u="none" strike="noStrike" cap="none" dirty="0">
              <a:solidFill>
                <a:srgbClr val="1E4E7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" name="Google Shape;264;g2a5e943d8e3_0_136"/>
          <p:cNvSpPr/>
          <p:nvPr/>
        </p:nvSpPr>
        <p:spPr>
          <a:xfrm>
            <a:off x="4311664" y="860936"/>
            <a:ext cx="1109700" cy="5547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 cap="flat" cmpd="sng">
            <a:solidFill>
              <a:srgbClr val="1E4E7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 smtClean="0">
                <a:solidFill>
                  <a:srgbClr val="1E4E79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관리자</a:t>
            </a:r>
            <a:endParaRPr sz="2000" b="1" i="0" u="none" strike="noStrike" cap="none" dirty="0">
              <a:solidFill>
                <a:srgbClr val="1E4E7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" name="Google Shape;248;g2a5e943d8e3_0_136"/>
          <p:cNvSpPr/>
          <p:nvPr/>
        </p:nvSpPr>
        <p:spPr>
          <a:xfrm>
            <a:off x="1180372" y="171236"/>
            <a:ext cx="809371" cy="543000"/>
          </a:xfrm>
          <a:prstGeom prst="ellipse">
            <a:avLst/>
          </a:prstGeom>
          <a:solidFill>
            <a:srgbClr val="BBD6EE"/>
          </a:solidFill>
          <a:ln w="12700" cap="flat" cmpd="sng">
            <a:solidFill>
              <a:srgbClr val="1E4E7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b="0" i="0" u="none" strike="noStrike" cap="none" dirty="0" smtClean="0">
                <a:solidFill>
                  <a:srgbClr val="1E4E79"/>
                </a:solidFill>
                <a:latin typeface="Malgun Gothic"/>
                <a:ea typeface="Malgun Gothic"/>
                <a:cs typeface="Malgun Gothic"/>
                <a:sym typeface="Malgun Gothic"/>
              </a:rPr>
              <a:t>성별</a:t>
            </a:r>
            <a:endParaRPr sz="1400" b="0" i="0" u="none" strike="noStrike" cap="none" dirty="0">
              <a:solidFill>
                <a:srgbClr val="1E4E7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" name="Google Shape;247;g2a5e943d8e3_0_136"/>
          <p:cNvSpPr/>
          <p:nvPr/>
        </p:nvSpPr>
        <p:spPr>
          <a:xfrm>
            <a:off x="212705" y="171236"/>
            <a:ext cx="809371" cy="543000"/>
          </a:xfrm>
          <a:prstGeom prst="ellipse">
            <a:avLst/>
          </a:prstGeom>
          <a:solidFill>
            <a:srgbClr val="BBD6EE"/>
          </a:solidFill>
          <a:ln w="12700" cap="flat" cmpd="sng">
            <a:solidFill>
              <a:srgbClr val="1E4E7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b="0" i="0" u="sng" strike="noStrike" cap="none" dirty="0" smtClean="0">
                <a:solidFill>
                  <a:srgbClr val="1E4E79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제품</a:t>
            </a:r>
            <a:endParaRPr lang="en-US" altLang="ko-KR" sz="1400" b="0" i="0" u="sng" strike="noStrike" cap="none" dirty="0" smtClean="0">
              <a:solidFill>
                <a:srgbClr val="1E4E7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u="sng" dirty="0" smtClean="0">
                <a:solidFill>
                  <a:srgbClr val="1E4E79"/>
                </a:solidFill>
                <a:latin typeface="Malgun Gothic"/>
                <a:ea typeface="Malgun Gothic"/>
                <a:cs typeface="Malgun Gothic"/>
                <a:sym typeface="Malgun Gothic"/>
              </a:rPr>
              <a:t>번호</a:t>
            </a:r>
            <a:endParaRPr sz="1400" b="0" i="0" u="sng" strike="noStrike" cap="none" dirty="0">
              <a:solidFill>
                <a:srgbClr val="1E4E7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" name="Google Shape;248;g2a5e943d8e3_0_136"/>
          <p:cNvSpPr/>
          <p:nvPr/>
        </p:nvSpPr>
        <p:spPr>
          <a:xfrm>
            <a:off x="2142323" y="171236"/>
            <a:ext cx="809371" cy="543000"/>
          </a:xfrm>
          <a:prstGeom prst="ellipse">
            <a:avLst/>
          </a:prstGeom>
          <a:solidFill>
            <a:srgbClr val="BBD6EE"/>
          </a:solidFill>
          <a:ln w="12700" cap="flat" cmpd="sng">
            <a:solidFill>
              <a:srgbClr val="1E4E7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b="0" i="0" u="none" strike="noStrike" cap="none" dirty="0" smtClean="0">
                <a:solidFill>
                  <a:srgbClr val="1E4E79"/>
                </a:solidFill>
                <a:latin typeface="Malgun Gothic"/>
                <a:ea typeface="Malgun Gothic"/>
                <a:cs typeface="Malgun Gothic"/>
                <a:sym typeface="Malgun Gothic"/>
              </a:rPr>
              <a:t>유형</a:t>
            </a:r>
            <a:endParaRPr sz="1400" b="0" i="0" u="none" strike="noStrike" cap="none" dirty="0">
              <a:solidFill>
                <a:srgbClr val="1E4E7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" name="Google Shape;248;g2a5e943d8e3_0_136"/>
          <p:cNvSpPr/>
          <p:nvPr/>
        </p:nvSpPr>
        <p:spPr>
          <a:xfrm>
            <a:off x="2365738" y="764420"/>
            <a:ext cx="809371" cy="543000"/>
          </a:xfrm>
          <a:prstGeom prst="ellipse">
            <a:avLst/>
          </a:prstGeom>
          <a:solidFill>
            <a:srgbClr val="BBD6EE"/>
          </a:solidFill>
          <a:ln w="12700" cap="flat" cmpd="sng">
            <a:solidFill>
              <a:srgbClr val="1E4E7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 smtClean="0">
                <a:solidFill>
                  <a:srgbClr val="1E4E79"/>
                </a:solidFill>
                <a:latin typeface="Malgun Gothic"/>
                <a:ea typeface="Malgun Gothic"/>
                <a:cs typeface="Malgun Gothic"/>
                <a:sym typeface="Malgun Gothic"/>
              </a:rPr>
              <a:t>세부</a:t>
            </a:r>
            <a:endParaRPr lang="en-US" altLang="ko-KR" sz="1400" dirty="0" smtClean="0">
              <a:solidFill>
                <a:srgbClr val="1E4E7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b="0" i="0" u="none" strike="noStrike" cap="none" dirty="0" smtClean="0">
                <a:solidFill>
                  <a:srgbClr val="1E4E79"/>
                </a:solidFill>
                <a:latin typeface="Malgun Gothic"/>
                <a:ea typeface="Malgun Gothic"/>
                <a:cs typeface="Malgun Gothic"/>
                <a:sym typeface="Malgun Gothic"/>
              </a:rPr>
              <a:t>유형</a:t>
            </a:r>
            <a:endParaRPr lang="en-US" altLang="ko-KR" sz="1400" b="0" i="0" u="none" strike="noStrike" cap="none" dirty="0" smtClean="0">
              <a:solidFill>
                <a:srgbClr val="1E4E7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" name="Google Shape;248;g2a5e943d8e3_0_136"/>
          <p:cNvSpPr/>
          <p:nvPr/>
        </p:nvSpPr>
        <p:spPr>
          <a:xfrm>
            <a:off x="2331929" y="1429845"/>
            <a:ext cx="809371" cy="543000"/>
          </a:xfrm>
          <a:prstGeom prst="ellipse">
            <a:avLst/>
          </a:prstGeom>
          <a:solidFill>
            <a:srgbClr val="BBD6EE"/>
          </a:solidFill>
          <a:ln w="12700" cap="flat" cmpd="sng">
            <a:solidFill>
              <a:srgbClr val="1E4E7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 smtClean="0">
                <a:solidFill>
                  <a:srgbClr val="1E4E79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제품 이름</a:t>
            </a:r>
            <a:endParaRPr sz="1400" b="0" i="0" u="none" strike="noStrike" cap="none" dirty="0">
              <a:solidFill>
                <a:srgbClr val="1E4E7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" name="Google Shape;248;g2a5e943d8e3_0_136"/>
          <p:cNvSpPr/>
          <p:nvPr/>
        </p:nvSpPr>
        <p:spPr>
          <a:xfrm>
            <a:off x="1086909" y="1594756"/>
            <a:ext cx="1077273" cy="543000"/>
          </a:xfrm>
          <a:prstGeom prst="ellipse">
            <a:avLst/>
          </a:prstGeom>
          <a:solidFill>
            <a:srgbClr val="BBD6EE"/>
          </a:solidFill>
          <a:ln w="12700" cap="flat" cmpd="sng">
            <a:solidFill>
              <a:srgbClr val="1E4E7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 smtClean="0">
                <a:solidFill>
                  <a:srgbClr val="1E4E79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사이즈</a:t>
            </a:r>
            <a:endParaRPr sz="1400" b="0" i="0" u="none" strike="noStrike" cap="none" dirty="0">
              <a:solidFill>
                <a:srgbClr val="1E4E7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" name="Google Shape;248;g2a5e943d8e3_0_136"/>
          <p:cNvSpPr/>
          <p:nvPr/>
        </p:nvSpPr>
        <p:spPr>
          <a:xfrm>
            <a:off x="212703" y="892524"/>
            <a:ext cx="809371" cy="543000"/>
          </a:xfrm>
          <a:prstGeom prst="ellipse">
            <a:avLst/>
          </a:prstGeom>
          <a:solidFill>
            <a:srgbClr val="BBD6EE"/>
          </a:solidFill>
          <a:ln w="12700" cap="flat" cmpd="sng">
            <a:solidFill>
              <a:srgbClr val="1E4E7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 smtClean="0">
                <a:solidFill>
                  <a:srgbClr val="1E4E79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가격</a:t>
            </a:r>
            <a:endParaRPr sz="1400" b="0" i="0" u="none" strike="noStrike" cap="none" dirty="0">
              <a:solidFill>
                <a:srgbClr val="1E4E7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" name="Google Shape;248;g2a5e943d8e3_0_136"/>
          <p:cNvSpPr/>
          <p:nvPr/>
        </p:nvSpPr>
        <p:spPr>
          <a:xfrm>
            <a:off x="212701" y="1653808"/>
            <a:ext cx="809371" cy="543000"/>
          </a:xfrm>
          <a:prstGeom prst="ellipse">
            <a:avLst/>
          </a:prstGeom>
          <a:solidFill>
            <a:srgbClr val="BBD6EE"/>
          </a:solidFill>
          <a:ln w="12700" cap="flat" cmpd="sng">
            <a:solidFill>
              <a:srgbClr val="1E4E7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 smtClean="0">
                <a:solidFill>
                  <a:srgbClr val="1E4E79"/>
                </a:solidFill>
                <a:latin typeface="Malgun Gothic"/>
                <a:ea typeface="Malgun Gothic"/>
                <a:cs typeface="Malgun Gothic"/>
                <a:sym typeface="Malgun Gothic"/>
              </a:rPr>
              <a:t>색상</a:t>
            </a:r>
            <a:endParaRPr sz="1400" b="0" i="0" u="none" strike="noStrike" cap="none" dirty="0">
              <a:solidFill>
                <a:srgbClr val="1E4E7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" name="Google Shape;247;g2a5e943d8e3_0_136"/>
          <p:cNvSpPr/>
          <p:nvPr/>
        </p:nvSpPr>
        <p:spPr>
          <a:xfrm>
            <a:off x="1268729" y="2382172"/>
            <a:ext cx="809371" cy="543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2700" cap="flat" cmpd="sng">
            <a:solidFill>
              <a:srgbClr val="1E4E7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u="sng" dirty="0" smtClean="0">
                <a:solidFill>
                  <a:srgbClr val="1E4E79"/>
                </a:solidFill>
                <a:latin typeface="Malgun Gothic"/>
                <a:ea typeface="Malgun Gothic"/>
                <a:cs typeface="Malgun Gothic"/>
                <a:sym typeface="Malgun Gothic"/>
              </a:rPr>
              <a:t>입고</a:t>
            </a:r>
            <a:endParaRPr lang="en-US" altLang="ko-KR" sz="1400" u="sng" dirty="0" smtClean="0">
              <a:solidFill>
                <a:srgbClr val="1E4E7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b="0" i="0" u="sng" strike="noStrike" cap="none" dirty="0" smtClean="0">
                <a:solidFill>
                  <a:srgbClr val="1E4E79"/>
                </a:solidFill>
                <a:latin typeface="Malgun Gothic"/>
                <a:ea typeface="Malgun Gothic"/>
                <a:cs typeface="Malgun Gothic"/>
                <a:sym typeface="Malgun Gothic"/>
              </a:rPr>
              <a:t>번호</a:t>
            </a:r>
            <a:endParaRPr lang="en-US" altLang="ko-KR" sz="1400" b="0" i="0" u="sng" strike="noStrike" cap="none" dirty="0" smtClean="0">
              <a:solidFill>
                <a:srgbClr val="1E4E7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" name="Google Shape;248;g2a5e943d8e3_0_136"/>
          <p:cNvSpPr/>
          <p:nvPr/>
        </p:nvSpPr>
        <p:spPr>
          <a:xfrm>
            <a:off x="213495" y="2437520"/>
            <a:ext cx="809371" cy="543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2700" cap="flat" cmpd="sng">
            <a:solidFill>
              <a:srgbClr val="1E4E7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 smtClean="0">
                <a:solidFill>
                  <a:srgbClr val="1E4E79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수량</a:t>
            </a:r>
            <a:endParaRPr sz="1400" b="0" i="0" u="none" strike="noStrike" cap="none" dirty="0">
              <a:solidFill>
                <a:srgbClr val="1E4E7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" name="Google Shape;248;g2a5e943d8e3_0_136"/>
          <p:cNvSpPr/>
          <p:nvPr/>
        </p:nvSpPr>
        <p:spPr>
          <a:xfrm>
            <a:off x="2448656" y="2452729"/>
            <a:ext cx="809371" cy="543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2700" cap="flat" cmpd="sng">
            <a:solidFill>
              <a:srgbClr val="1E4E7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 smtClean="0">
                <a:solidFill>
                  <a:srgbClr val="1E4E79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제품</a:t>
            </a:r>
            <a:endParaRPr lang="en-US" altLang="ko-KR" sz="1400" dirty="0" smtClean="0">
              <a:solidFill>
                <a:srgbClr val="1E4E7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b="0" i="0" u="none" strike="noStrike" cap="none" dirty="0" smtClean="0">
                <a:solidFill>
                  <a:srgbClr val="1E4E79"/>
                </a:solidFill>
                <a:latin typeface="Malgun Gothic"/>
                <a:ea typeface="Malgun Gothic"/>
                <a:cs typeface="Malgun Gothic"/>
                <a:sym typeface="Malgun Gothic"/>
              </a:rPr>
              <a:t>번호</a:t>
            </a:r>
            <a:endParaRPr sz="1400" b="0" i="0" u="none" strike="noStrike" cap="none" dirty="0">
              <a:solidFill>
                <a:srgbClr val="1E4E7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" name="Google Shape;248;g2a5e943d8e3_0_136"/>
          <p:cNvSpPr/>
          <p:nvPr/>
        </p:nvSpPr>
        <p:spPr>
          <a:xfrm>
            <a:off x="57183" y="3920092"/>
            <a:ext cx="1077273" cy="543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2700" cap="flat" cmpd="sng">
            <a:solidFill>
              <a:srgbClr val="1E4E7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 smtClean="0">
                <a:solidFill>
                  <a:srgbClr val="1E4E79"/>
                </a:solidFill>
                <a:latin typeface="Malgun Gothic"/>
                <a:ea typeface="Malgun Gothic"/>
                <a:cs typeface="Malgun Gothic"/>
                <a:sym typeface="Malgun Gothic"/>
              </a:rPr>
              <a:t>입고일</a:t>
            </a:r>
            <a:endParaRPr lang="en-US" altLang="ko-KR" sz="1400" dirty="0" smtClean="0">
              <a:solidFill>
                <a:srgbClr val="1E4E7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" name="Google Shape;248;g2a5e943d8e3_0_136"/>
          <p:cNvSpPr/>
          <p:nvPr/>
        </p:nvSpPr>
        <p:spPr>
          <a:xfrm>
            <a:off x="213493" y="3159234"/>
            <a:ext cx="809371" cy="543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2700" cap="flat" cmpd="sng">
            <a:solidFill>
              <a:srgbClr val="1E4E7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b="0" i="0" u="none" strike="noStrike" cap="none" dirty="0" smtClean="0">
                <a:solidFill>
                  <a:srgbClr val="1E4E79"/>
                </a:solidFill>
                <a:latin typeface="Malgun Gothic"/>
                <a:ea typeface="Malgun Gothic"/>
                <a:cs typeface="Malgun Gothic"/>
                <a:sym typeface="Malgun Gothic"/>
              </a:rPr>
              <a:t>총량</a:t>
            </a:r>
            <a:endParaRPr sz="1400" b="0" i="0" u="none" strike="noStrike" cap="none" dirty="0">
              <a:solidFill>
                <a:srgbClr val="1E4E7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" name="Google Shape;248;g2a5e943d8e3_0_136"/>
          <p:cNvSpPr/>
          <p:nvPr/>
        </p:nvSpPr>
        <p:spPr>
          <a:xfrm>
            <a:off x="1156818" y="3920092"/>
            <a:ext cx="1077273" cy="543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2700" cap="flat" cmpd="sng">
            <a:solidFill>
              <a:srgbClr val="1E4E7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 smtClean="0">
                <a:solidFill>
                  <a:srgbClr val="1E4E79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공급가</a:t>
            </a:r>
            <a:endParaRPr lang="en-US" altLang="ko-KR" sz="1400" dirty="0" smtClean="0">
              <a:solidFill>
                <a:srgbClr val="1E4E7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" name="Google Shape;248;g2a5e943d8e3_0_136"/>
          <p:cNvSpPr/>
          <p:nvPr/>
        </p:nvSpPr>
        <p:spPr>
          <a:xfrm>
            <a:off x="2367141" y="3920092"/>
            <a:ext cx="1077273" cy="543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2700" cap="flat" cmpd="sng">
            <a:solidFill>
              <a:srgbClr val="1E4E7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 smtClean="0">
                <a:solidFill>
                  <a:srgbClr val="1E4E79"/>
                </a:solidFill>
                <a:latin typeface="Malgun Gothic"/>
                <a:ea typeface="Malgun Gothic"/>
                <a:cs typeface="Malgun Gothic"/>
                <a:sym typeface="Malgun Gothic"/>
              </a:rPr>
              <a:t>부가세</a:t>
            </a:r>
            <a:endParaRPr lang="en-US" altLang="ko-KR" sz="1400" dirty="0" smtClean="0">
              <a:solidFill>
                <a:srgbClr val="1E4E7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" name="Google Shape;248;g2a5e943d8e3_0_136"/>
          <p:cNvSpPr/>
          <p:nvPr/>
        </p:nvSpPr>
        <p:spPr>
          <a:xfrm>
            <a:off x="2604228" y="3198378"/>
            <a:ext cx="1077273" cy="543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2700" cap="flat" cmpd="sng">
            <a:solidFill>
              <a:srgbClr val="1E4E7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 smtClean="0">
                <a:solidFill>
                  <a:srgbClr val="1E4E79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구분</a:t>
            </a:r>
            <a:endParaRPr lang="en-US" altLang="ko-KR" sz="1400" dirty="0" smtClean="0">
              <a:solidFill>
                <a:srgbClr val="1E4E7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" name="Google Shape;247;g2a5e943d8e3_0_136"/>
          <p:cNvSpPr/>
          <p:nvPr/>
        </p:nvSpPr>
        <p:spPr>
          <a:xfrm>
            <a:off x="4362674" y="2110672"/>
            <a:ext cx="809371" cy="543000"/>
          </a:xfrm>
          <a:prstGeom prst="ellipse">
            <a:avLst/>
          </a:prstGeom>
          <a:solidFill>
            <a:srgbClr val="B4C7E7"/>
          </a:solidFill>
          <a:ln w="12700" cap="flat" cmpd="sng">
            <a:solidFill>
              <a:srgbClr val="1E4E7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b="0" i="0" u="sng" strike="noStrike" cap="none" dirty="0" smtClean="0">
                <a:solidFill>
                  <a:srgbClr val="1E4E79"/>
                </a:solidFill>
                <a:latin typeface="Malgun Gothic"/>
                <a:ea typeface="Malgun Gothic"/>
                <a:cs typeface="Malgun Gothic"/>
                <a:sym typeface="Malgun Gothic"/>
              </a:rPr>
              <a:t>출고</a:t>
            </a:r>
            <a:endParaRPr lang="en-US" altLang="ko-KR" sz="1400" b="0" i="0" u="sng" strike="noStrike" cap="none" dirty="0" smtClean="0">
              <a:solidFill>
                <a:srgbClr val="1E4E7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u="sng" dirty="0" smtClean="0">
                <a:solidFill>
                  <a:srgbClr val="1E4E79"/>
                </a:solidFill>
                <a:latin typeface="Malgun Gothic"/>
                <a:ea typeface="Malgun Gothic"/>
                <a:cs typeface="Malgun Gothic"/>
                <a:sym typeface="Malgun Gothic"/>
              </a:rPr>
              <a:t>번호</a:t>
            </a:r>
            <a:endParaRPr lang="en-US" altLang="ko-KR" sz="1400" b="0" i="0" u="sng" strike="noStrike" cap="none" dirty="0" smtClean="0">
              <a:solidFill>
                <a:srgbClr val="1E4E7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7" name="Google Shape;248;g2a5e943d8e3_0_136"/>
          <p:cNvSpPr/>
          <p:nvPr/>
        </p:nvSpPr>
        <p:spPr>
          <a:xfrm>
            <a:off x="5412201" y="2076555"/>
            <a:ext cx="809371" cy="543000"/>
          </a:xfrm>
          <a:prstGeom prst="ellipse">
            <a:avLst/>
          </a:prstGeom>
          <a:solidFill>
            <a:srgbClr val="B4C7E7"/>
          </a:solidFill>
          <a:ln w="12700" cap="flat" cmpd="sng">
            <a:solidFill>
              <a:srgbClr val="1E4E7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 smtClean="0">
                <a:solidFill>
                  <a:srgbClr val="1E4E79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제품</a:t>
            </a:r>
            <a:endParaRPr lang="en-US" altLang="ko-KR" sz="1400" dirty="0" smtClean="0">
              <a:solidFill>
                <a:srgbClr val="1E4E7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b="0" i="0" u="none" strike="noStrike" cap="none" dirty="0" smtClean="0">
                <a:solidFill>
                  <a:srgbClr val="1E4E79"/>
                </a:solidFill>
                <a:latin typeface="Malgun Gothic"/>
                <a:ea typeface="Malgun Gothic"/>
                <a:cs typeface="Malgun Gothic"/>
                <a:sym typeface="Malgun Gothic"/>
              </a:rPr>
              <a:t>번호</a:t>
            </a:r>
            <a:endParaRPr sz="1400" b="0" i="0" u="none" strike="noStrike" cap="none" dirty="0">
              <a:solidFill>
                <a:srgbClr val="1E4E7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8" name="Google Shape;248;g2a5e943d8e3_0_136"/>
          <p:cNvSpPr/>
          <p:nvPr/>
        </p:nvSpPr>
        <p:spPr>
          <a:xfrm>
            <a:off x="4088617" y="3627397"/>
            <a:ext cx="1077273" cy="543000"/>
          </a:xfrm>
          <a:prstGeom prst="ellipse">
            <a:avLst/>
          </a:prstGeom>
          <a:solidFill>
            <a:srgbClr val="B4C7E7"/>
          </a:solidFill>
          <a:ln w="12700" cap="flat" cmpd="sng">
            <a:solidFill>
              <a:srgbClr val="1E4E7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 smtClean="0">
                <a:solidFill>
                  <a:srgbClr val="1E4E79"/>
                </a:solidFill>
                <a:latin typeface="Malgun Gothic"/>
                <a:ea typeface="Malgun Gothic"/>
                <a:cs typeface="Malgun Gothic"/>
                <a:sym typeface="Malgun Gothic"/>
              </a:rPr>
              <a:t>출고일</a:t>
            </a:r>
            <a:endParaRPr lang="en-US" altLang="ko-KR" sz="1400" dirty="0" smtClean="0">
              <a:solidFill>
                <a:srgbClr val="1E4E7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9" name="Google Shape;248;g2a5e943d8e3_0_136"/>
          <p:cNvSpPr/>
          <p:nvPr/>
        </p:nvSpPr>
        <p:spPr>
          <a:xfrm>
            <a:off x="6025396" y="2735213"/>
            <a:ext cx="809371" cy="543000"/>
          </a:xfrm>
          <a:prstGeom prst="ellipse">
            <a:avLst/>
          </a:prstGeom>
          <a:solidFill>
            <a:srgbClr val="B4C7E7"/>
          </a:solidFill>
          <a:ln w="12700" cap="flat" cmpd="sng">
            <a:solidFill>
              <a:srgbClr val="1E4E7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b="0" i="0" u="none" strike="noStrike" cap="none" dirty="0" smtClean="0">
                <a:solidFill>
                  <a:srgbClr val="1E4E79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수량</a:t>
            </a:r>
            <a:endParaRPr sz="1400" b="0" i="0" u="none" strike="noStrike" cap="none" dirty="0">
              <a:solidFill>
                <a:srgbClr val="1E4E7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0" name="Google Shape;248;g2a5e943d8e3_0_136"/>
          <p:cNvSpPr/>
          <p:nvPr/>
        </p:nvSpPr>
        <p:spPr>
          <a:xfrm>
            <a:off x="6105555" y="3404784"/>
            <a:ext cx="809371" cy="543000"/>
          </a:xfrm>
          <a:prstGeom prst="ellipse">
            <a:avLst/>
          </a:prstGeom>
          <a:solidFill>
            <a:srgbClr val="B4C7E7"/>
          </a:solidFill>
          <a:ln w="12700" cap="flat" cmpd="sng">
            <a:solidFill>
              <a:srgbClr val="1E4E7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 smtClean="0">
                <a:solidFill>
                  <a:srgbClr val="1E4E79"/>
                </a:solidFill>
                <a:latin typeface="Malgun Gothic"/>
                <a:ea typeface="Malgun Gothic"/>
                <a:cs typeface="Malgun Gothic"/>
                <a:sym typeface="Malgun Gothic"/>
              </a:rPr>
              <a:t>총량</a:t>
            </a:r>
            <a:endParaRPr lang="en-US" altLang="ko-KR" sz="1400" dirty="0" smtClean="0">
              <a:solidFill>
                <a:srgbClr val="1E4E7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1" name="Google Shape;248;g2a5e943d8e3_0_136"/>
          <p:cNvSpPr/>
          <p:nvPr/>
        </p:nvSpPr>
        <p:spPr>
          <a:xfrm>
            <a:off x="5263900" y="3627397"/>
            <a:ext cx="809371" cy="543000"/>
          </a:xfrm>
          <a:prstGeom prst="ellipse">
            <a:avLst/>
          </a:prstGeom>
          <a:solidFill>
            <a:srgbClr val="B4C7E7"/>
          </a:solidFill>
          <a:ln w="12700" cap="flat" cmpd="sng">
            <a:solidFill>
              <a:srgbClr val="1E4E7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 smtClean="0">
                <a:solidFill>
                  <a:srgbClr val="1E4E79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가격</a:t>
            </a:r>
            <a:endParaRPr lang="en-US" altLang="ko-KR" sz="1400" dirty="0" smtClean="0">
              <a:solidFill>
                <a:srgbClr val="1E4E7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2" name="Google Shape;248;g2a5e943d8e3_0_136"/>
          <p:cNvSpPr/>
          <p:nvPr/>
        </p:nvSpPr>
        <p:spPr>
          <a:xfrm>
            <a:off x="3778853" y="2903237"/>
            <a:ext cx="809371" cy="543000"/>
          </a:xfrm>
          <a:prstGeom prst="ellipse">
            <a:avLst/>
          </a:prstGeom>
          <a:solidFill>
            <a:srgbClr val="B4C7E7"/>
          </a:solidFill>
          <a:ln w="12700" cap="flat" cmpd="sng">
            <a:solidFill>
              <a:srgbClr val="1E4E7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 smtClean="0">
                <a:solidFill>
                  <a:srgbClr val="1E4E79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구분</a:t>
            </a:r>
            <a:endParaRPr lang="en-US" altLang="ko-KR" sz="1400" dirty="0" smtClean="0">
              <a:solidFill>
                <a:srgbClr val="1E4E7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3" name="Google Shape;247;g2a5e943d8e3_0_136"/>
          <p:cNvSpPr/>
          <p:nvPr/>
        </p:nvSpPr>
        <p:spPr>
          <a:xfrm>
            <a:off x="145181" y="4947931"/>
            <a:ext cx="809371" cy="543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>
            <a:solidFill>
              <a:srgbClr val="1E4E7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u="sng" dirty="0" smtClean="0">
                <a:solidFill>
                  <a:srgbClr val="1E4E79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제품</a:t>
            </a:r>
            <a:endParaRPr lang="en-US" altLang="ko-KR" sz="1400" u="sng" dirty="0" smtClean="0">
              <a:solidFill>
                <a:srgbClr val="1E4E7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b="0" i="0" u="sng" strike="noStrike" cap="none" dirty="0" smtClean="0">
                <a:solidFill>
                  <a:srgbClr val="1E4E79"/>
                </a:solidFill>
                <a:latin typeface="Malgun Gothic"/>
                <a:ea typeface="Malgun Gothic"/>
                <a:cs typeface="Malgun Gothic"/>
                <a:sym typeface="Malgun Gothic"/>
              </a:rPr>
              <a:t>번호</a:t>
            </a:r>
            <a:endParaRPr lang="en-US" altLang="ko-KR" sz="1400" b="0" i="0" u="sng" strike="noStrike" cap="none" dirty="0" smtClean="0">
              <a:solidFill>
                <a:srgbClr val="1E4E7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4" name="Google Shape;248;g2a5e943d8e3_0_136"/>
          <p:cNvSpPr/>
          <p:nvPr/>
        </p:nvSpPr>
        <p:spPr>
          <a:xfrm>
            <a:off x="145180" y="5588301"/>
            <a:ext cx="809371" cy="543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>
            <a:solidFill>
              <a:srgbClr val="1E4E7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 smtClean="0">
                <a:solidFill>
                  <a:srgbClr val="1E4E79"/>
                </a:solidFill>
                <a:latin typeface="Malgun Gothic"/>
                <a:ea typeface="Malgun Gothic"/>
                <a:cs typeface="Malgun Gothic"/>
                <a:sym typeface="Malgun Gothic"/>
              </a:rPr>
              <a:t>입고</a:t>
            </a:r>
            <a:endParaRPr lang="en-US" altLang="ko-KR" sz="1400" dirty="0" smtClean="0">
              <a:solidFill>
                <a:srgbClr val="1E4E7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b="0" i="0" u="none" strike="noStrike" cap="none" dirty="0" smtClean="0">
                <a:solidFill>
                  <a:srgbClr val="1E4E79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수량</a:t>
            </a:r>
            <a:endParaRPr sz="1400" b="0" i="0" u="none" strike="noStrike" cap="none" dirty="0">
              <a:solidFill>
                <a:srgbClr val="1E4E7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5" name="Google Shape;248;g2a5e943d8e3_0_136"/>
          <p:cNvSpPr/>
          <p:nvPr/>
        </p:nvSpPr>
        <p:spPr>
          <a:xfrm>
            <a:off x="145180" y="6233948"/>
            <a:ext cx="809371" cy="543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>
            <a:solidFill>
              <a:srgbClr val="1E4E7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 smtClean="0">
                <a:solidFill>
                  <a:srgbClr val="1E4E79"/>
                </a:solidFill>
                <a:latin typeface="Malgun Gothic"/>
                <a:ea typeface="Malgun Gothic"/>
                <a:cs typeface="Malgun Gothic"/>
                <a:sym typeface="Malgun Gothic"/>
              </a:rPr>
              <a:t>출고</a:t>
            </a:r>
            <a:endParaRPr lang="en-US" altLang="ko-KR" sz="1400" dirty="0" smtClean="0">
              <a:solidFill>
                <a:srgbClr val="1E4E7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 smtClean="0">
                <a:solidFill>
                  <a:srgbClr val="1E4E79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수량</a:t>
            </a:r>
            <a:endParaRPr lang="en-US" altLang="ko-KR" sz="1400" dirty="0" smtClean="0">
              <a:solidFill>
                <a:srgbClr val="1E4E7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6" name="Google Shape;248;g2a5e943d8e3_0_136"/>
          <p:cNvSpPr/>
          <p:nvPr/>
        </p:nvSpPr>
        <p:spPr>
          <a:xfrm>
            <a:off x="1052564" y="6233948"/>
            <a:ext cx="809371" cy="543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>
            <a:solidFill>
              <a:srgbClr val="1E4E7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 smtClean="0">
                <a:solidFill>
                  <a:srgbClr val="1E4E79"/>
                </a:solidFill>
                <a:latin typeface="Malgun Gothic"/>
                <a:ea typeface="Malgun Gothic"/>
                <a:cs typeface="Malgun Gothic"/>
                <a:sym typeface="Malgun Gothic"/>
              </a:rPr>
              <a:t>현재</a:t>
            </a:r>
            <a:endParaRPr lang="en-US" altLang="ko-KR" sz="1400" dirty="0" smtClean="0">
              <a:solidFill>
                <a:srgbClr val="1E4E7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 smtClean="0">
                <a:solidFill>
                  <a:srgbClr val="1E4E79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</a:t>
            </a:r>
            <a:endParaRPr lang="en-US" altLang="ko-KR" sz="1400" dirty="0" smtClean="0">
              <a:solidFill>
                <a:srgbClr val="1E4E7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" name="Google Shape;264;g2a5e943d8e3_0_136"/>
          <p:cNvSpPr/>
          <p:nvPr/>
        </p:nvSpPr>
        <p:spPr>
          <a:xfrm>
            <a:off x="1226973" y="3113489"/>
            <a:ext cx="999092" cy="5547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 cap="flat" cmpd="sng">
            <a:solidFill>
              <a:srgbClr val="1E4E7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i="0" u="none" strike="noStrike" cap="none" dirty="0" smtClean="0">
                <a:solidFill>
                  <a:srgbClr val="1E4E79"/>
                </a:solidFill>
                <a:latin typeface="Malgun Gothic"/>
                <a:ea typeface="Malgun Gothic"/>
                <a:cs typeface="Malgun Gothic"/>
                <a:sym typeface="Malgun Gothic"/>
              </a:rPr>
              <a:t>입고</a:t>
            </a:r>
            <a:endParaRPr sz="2000" b="1" i="0" u="none" strike="noStrike" cap="none" dirty="0">
              <a:solidFill>
                <a:srgbClr val="1E4E7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7" name="Google Shape;247;g2a5e943d8e3_0_136"/>
          <p:cNvSpPr/>
          <p:nvPr/>
        </p:nvSpPr>
        <p:spPr>
          <a:xfrm>
            <a:off x="3298766" y="130914"/>
            <a:ext cx="809371" cy="543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2700" cap="flat" cmpd="sng">
            <a:solidFill>
              <a:srgbClr val="1E4E7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u="sng" dirty="0" smtClean="0">
                <a:solidFill>
                  <a:srgbClr val="1E4E79"/>
                </a:solidFill>
                <a:latin typeface="Malgun Gothic"/>
                <a:ea typeface="Malgun Gothic"/>
                <a:cs typeface="Malgun Gothic"/>
                <a:sym typeface="Malgun Gothic"/>
              </a:rPr>
              <a:t>ID</a:t>
            </a:r>
            <a:endParaRPr lang="en-US" altLang="ko-KR" sz="1400" b="0" i="0" u="sng" strike="noStrike" cap="none" dirty="0" smtClean="0">
              <a:solidFill>
                <a:srgbClr val="1E4E7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1" name="Google Shape;248;g2a5e943d8e3_0_136"/>
          <p:cNvSpPr/>
          <p:nvPr/>
        </p:nvSpPr>
        <p:spPr>
          <a:xfrm>
            <a:off x="4226399" y="102706"/>
            <a:ext cx="809371" cy="543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2700" cap="flat" cmpd="sng">
            <a:solidFill>
              <a:srgbClr val="1E4E7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1E4E79"/>
                </a:solidFill>
                <a:latin typeface="Malgun Gothic"/>
                <a:ea typeface="Malgun Gothic"/>
                <a:cs typeface="Malgun Gothic"/>
                <a:sym typeface="Malgun Gothic"/>
              </a:rPr>
              <a:t>PW</a:t>
            </a:r>
            <a:endParaRPr sz="1400" b="0" i="0" u="none" strike="noStrike" cap="none" dirty="0">
              <a:solidFill>
                <a:srgbClr val="1E4E7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3" name="Google Shape;248;g2a5e943d8e3_0_136"/>
          <p:cNvSpPr/>
          <p:nvPr/>
        </p:nvSpPr>
        <p:spPr>
          <a:xfrm>
            <a:off x="5188350" y="130914"/>
            <a:ext cx="809371" cy="543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2700" cap="flat" cmpd="sng">
            <a:solidFill>
              <a:srgbClr val="1E4E7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 smtClean="0">
                <a:solidFill>
                  <a:srgbClr val="1E4E79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이름</a:t>
            </a:r>
            <a:endParaRPr sz="1400" b="0" i="0" u="none" strike="noStrike" cap="none" dirty="0">
              <a:solidFill>
                <a:srgbClr val="1E4E7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4" name="Google Shape;248;g2a5e943d8e3_0_136"/>
          <p:cNvSpPr/>
          <p:nvPr/>
        </p:nvSpPr>
        <p:spPr>
          <a:xfrm>
            <a:off x="3298765" y="725936"/>
            <a:ext cx="809371" cy="543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2700" cap="flat" cmpd="sng">
            <a:solidFill>
              <a:srgbClr val="1E4E7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b="0" i="0" u="none" strike="noStrike" cap="none" dirty="0" smtClean="0">
                <a:solidFill>
                  <a:srgbClr val="1E4E79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전화</a:t>
            </a:r>
            <a:endParaRPr lang="en-US" altLang="ko-KR" sz="1400" b="0" i="0" u="none" strike="noStrike" cap="none" dirty="0" smtClean="0">
              <a:solidFill>
                <a:srgbClr val="1E4E7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 smtClean="0">
                <a:solidFill>
                  <a:srgbClr val="1E4E79"/>
                </a:solidFill>
                <a:latin typeface="Malgun Gothic"/>
                <a:ea typeface="Malgun Gothic"/>
                <a:cs typeface="Malgun Gothic"/>
                <a:sym typeface="Malgun Gothic"/>
              </a:rPr>
              <a:t>번호</a:t>
            </a:r>
            <a:endParaRPr sz="1400" b="0" i="0" u="none" strike="noStrike" cap="none" dirty="0">
              <a:solidFill>
                <a:srgbClr val="1E4E7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6" name="Google Shape;248;g2a5e943d8e3_0_136"/>
          <p:cNvSpPr/>
          <p:nvPr/>
        </p:nvSpPr>
        <p:spPr>
          <a:xfrm>
            <a:off x="3352501" y="1369484"/>
            <a:ext cx="890308" cy="543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2700" cap="flat" cmpd="sng">
            <a:solidFill>
              <a:srgbClr val="1E4E7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1E4E79"/>
                </a:solidFill>
                <a:latin typeface="Malgun Gothic"/>
                <a:ea typeface="Malgun Gothic"/>
                <a:cs typeface="Malgun Gothic"/>
                <a:sym typeface="Malgun Gothic"/>
              </a:rPr>
              <a:t>Email</a:t>
            </a:r>
            <a:endParaRPr sz="1400" b="0" i="0" u="none" strike="noStrike" cap="none" dirty="0">
              <a:solidFill>
                <a:srgbClr val="1E4E7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7" name="Google Shape;248;g2a5e943d8e3_0_136"/>
          <p:cNvSpPr/>
          <p:nvPr/>
        </p:nvSpPr>
        <p:spPr>
          <a:xfrm>
            <a:off x="5560866" y="816735"/>
            <a:ext cx="1077273" cy="543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2700" cap="flat" cmpd="sng">
            <a:solidFill>
              <a:srgbClr val="1E4E7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 smtClean="0">
                <a:solidFill>
                  <a:srgbClr val="1E4E79"/>
                </a:solidFill>
                <a:latin typeface="Malgun Gothic"/>
                <a:ea typeface="Malgun Gothic"/>
                <a:cs typeface="Malgun Gothic"/>
                <a:sym typeface="Malgun Gothic"/>
              </a:rPr>
              <a:t>생성일</a:t>
            </a:r>
            <a:endParaRPr sz="1400" b="0" i="0" u="none" strike="noStrike" cap="none" dirty="0">
              <a:solidFill>
                <a:srgbClr val="1E4E7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9" name="Google Shape;248;g2a5e943d8e3_0_136"/>
          <p:cNvSpPr/>
          <p:nvPr/>
        </p:nvSpPr>
        <p:spPr>
          <a:xfrm>
            <a:off x="10200192" y="102706"/>
            <a:ext cx="809371" cy="543000"/>
          </a:xfrm>
          <a:prstGeom prst="ellipse">
            <a:avLst/>
          </a:prstGeom>
          <a:solidFill>
            <a:srgbClr val="FFCDFD"/>
          </a:solidFill>
          <a:ln w="12700" cap="flat" cmpd="sng">
            <a:solidFill>
              <a:srgbClr val="1E4E7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b="0" i="0" u="none" strike="noStrike" cap="none" dirty="0" smtClean="0">
                <a:solidFill>
                  <a:srgbClr val="1E4E79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수익</a:t>
            </a:r>
            <a:endParaRPr sz="1400" b="0" i="0" u="none" strike="noStrike" cap="none" dirty="0">
              <a:solidFill>
                <a:srgbClr val="1E4E7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0" name="Google Shape;248;g2a5e943d8e3_0_136"/>
          <p:cNvSpPr/>
          <p:nvPr/>
        </p:nvSpPr>
        <p:spPr>
          <a:xfrm>
            <a:off x="11162143" y="102706"/>
            <a:ext cx="809371" cy="543000"/>
          </a:xfrm>
          <a:prstGeom prst="ellipse">
            <a:avLst/>
          </a:prstGeom>
          <a:solidFill>
            <a:srgbClr val="FFCDFD"/>
          </a:solidFill>
          <a:ln w="12700" cap="flat" cmpd="sng">
            <a:solidFill>
              <a:srgbClr val="1E4E7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b="0" i="0" u="none" strike="noStrike" cap="none" dirty="0" smtClean="0">
                <a:solidFill>
                  <a:srgbClr val="1E4E79"/>
                </a:solidFill>
                <a:latin typeface="Malgun Gothic"/>
                <a:ea typeface="Malgun Gothic"/>
                <a:cs typeface="Malgun Gothic"/>
                <a:sym typeface="Malgun Gothic"/>
              </a:rPr>
              <a:t>매출</a:t>
            </a:r>
            <a:endParaRPr sz="1400" b="0" i="0" u="none" strike="noStrike" cap="none" dirty="0">
              <a:solidFill>
                <a:srgbClr val="1E4E7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1" name="Google Shape;248;g2a5e943d8e3_0_136"/>
          <p:cNvSpPr/>
          <p:nvPr/>
        </p:nvSpPr>
        <p:spPr>
          <a:xfrm>
            <a:off x="9238241" y="102706"/>
            <a:ext cx="809371" cy="543000"/>
          </a:xfrm>
          <a:prstGeom prst="ellipse">
            <a:avLst/>
          </a:prstGeom>
          <a:solidFill>
            <a:srgbClr val="FFCDFD"/>
          </a:solidFill>
          <a:ln w="12700" cap="flat" cmpd="sng">
            <a:solidFill>
              <a:srgbClr val="1E4E7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 smtClean="0">
                <a:solidFill>
                  <a:srgbClr val="1E4E79"/>
                </a:solidFill>
                <a:latin typeface="Malgun Gothic"/>
                <a:ea typeface="Malgun Gothic"/>
                <a:cs typeface="Malgun Gothic"/>
                <a:sym typeface="Malgun Gothic"/>
              </a:rPr>
              <a:t>매월</a:t>
            </a:r>
            <a:endParaRPr sz="1400" b="0" i="0" u="none" strike="noStrike" cap="none" dirty="0">
              <a:solidFill>
                <a:srgbClr val="1E4E7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2" name="Google Shape;247;g2a5e943d8e3_0_136"/>
          <p:cNvSpPr/>
          <p:nvPr/>
        </p:nvSpPr>
        <p:spPr>
          <a:xfrm>
            <a:off x="11347457" y="2321861"/>
            <a:ext cx="809371" cy="543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 cap="flat" cmpd="sng">
            <a:solidFill>
              <a:srgbClr val="1E4E7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u="sng" dirty="0" smtClean="0">
                <a:solidFill>
                  <a:srgbClr val="1E4E79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</a:t>
            </a:r>
            <a:endParaRPr lang="en-US" altLang="ko-KR" sz="1400" u="sng" dirty="0" smtClean="0">
              <a:solidFill>
                <a:srgbClr val="1E4E7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b="0" i="0" u="sng" strike="noStrike" cap="none" dirty="0" smtClean="0">
                <a:solidFill>
                  <a:srgbClr val="1E4E79"/>
                </a:solidFill>
                <a:latin typeface="Malgun Gothic"/>
                <a:ea typeface="Malgun Gothic"/>
                <a:cs typeface="Malgun Gothic"/>
                <a:sym typeface="Malgun Gothic"/>
              </a:rPr>
              <a:t>번호</a:t>
            </a:r>
            <a:endParaRPr lang="en-US" altLang="ko-KR" sz="1400" b="0" i="0" u="sng" strike="noStrike" cap="none" dirty="0" smtClean="0">
              <a:solidFill>
                <a:srgbClr val="1E4E7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3" name="Google Shape;248;g2a5e943d8e3_0_136"/>
          <p:cNvSpPr/>
          <p:nvPr/>
        </p:nvSpPr>
        <p:spPr>
          <a:xfrm>
            <a:off x="11079555" y="3064372"/>
            <a:ext cx="1077273" cy="543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 cap="flat" cmpd="sng">
            <a:solidFill>
              <a:srgbClr val="1E4E7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 smtClean="0">
                <a:solidFill>
                  <a:srgbClr val="1E4E79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관리자</a:t>
            </a:r>
            <a:endParaRPr sz="1400" b="0" i="0" u="none" strike="noStrike" cap="none" dirty="0">
              <a:solidFill>
                <a:srgbClr val="1E4E7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4" name="Google Shape;248;g2a5e943d8e3_0_136"/>
          <p:cNvSpPr/>
          <p:nvPr/>
        </p:nvSpPr>
        <p:spPr>
          <a:xfrm>
            <a:off x="9932290" y="3064372"/>
            <a:ext cx="1077273" cy="543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 cap="flat" cmpd="sng">
            <a:solidFill>
              <a:srgbClr val="1E4E7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smtClean="0">
                <a:solidFill>
                  <a:srgbClr val="1E4E79"/>
                </a:solidFill>
                <a:latin typeface="Malgun Gothic"/>
                <a:ea typeface="Malgun Gothic"/>
                <a:cs typeface="Malgun Gothic"/>
                <a:sym typeface="Malgun Gothic"/>
              </a:rPr>
              <a:t>코멘트</a:t>
            </a:r>
            <a:endParaRPr lang="en-US" altLang="ko-KR" sz="1400" dirty="0" smtClean="0">
              <a:solidFill>
                <a:srgbClr val="1E4E7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5" name="Google Shape;248;g2a5e943d8e3_0_136"/>
          <p:cNvSpPr/>
          <p:nvPr/>
        </p:nvSpPr>
        <p:spPr>
          <a:xfrm>
            <a:off x="11079554" y="1640984"/>
            <a:ext cx="1077273" cy="543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 cap="flat" cmpd="sng">
            <a:solidFill>
              <a:srgbClr val="1E4E7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smtClean="0">
                <a:solidFill>
                  <a:srgbClr val="1E4E79"/>
                </a:solidFill>
                <a:latin typeface="Malgun Gothic"/>
                <a:ea typeface="Malgun Gothic"/>
                <a:cs typeface="Malgun Gothic"/>
                <a:sym typeface="Malgun Gothic"/>
              </a:rPr>
              <a:t>작성일</a:t>
            </a:r>
            <a:endParaRPr lang="en-US" altLang="ko-KR" sz="1400" dirty="0" smtClean="0">
              <a:solidFill>
                <a:srgbClr val="1E4E7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6" name="Google Shape;247;g2a5e943d8e3_0_136"/>
          <p:cNvSpPr/>
          <p:nvPr/>
        </p:nvSpPr>
        <p:spPr>
          <a:xfrm>
            <a:off x="9238241" y="6114495"/>
            <a:ext cx="809371" cy="543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 cmpd="sng">
            <a:solidFill>
              <a:srgbClr val="1E4E7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u="sng" dirty="0" smtClean="0">
                <a:solidFill>
                  <a:srgbClr val="1E4E79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제품</a:t>
            </a:r>
            <a:endParaRPr lang="en-US" altLang="ko-KR" sz="1400" u="sng" dirty="0" smtClean="0">
              <a:solidFill>
                <a:srgbClr val="1E4E7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b="0" i="0" u="sng" strike="noStrike" cap="none" dirty="0" smtClean="0">
                <a:solidFill>
                  <a:srgbClr val="1E4E79"/>
                </a:solidFill>
                <a:latin typeface="Malgun Gothic"/>
                <a:ea typeface="Malgun Gothic"/>
                <a:cs typeface="Malgun Gothic"/>
                <a:sym typeface="Malgun Gothic"/>
              </a:rPr>
              <a:t>번호</a:t>
            </a:r>
            <a:endParaRPr lang="en-US" altLang="ko-KR" sz="1400" b="0" i="0" u="sng" strike="noStrike" cap="none" dirty="0" smtClean="0">
              <a:solidFill>
                <a:srgbClr val="1E4E7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7" name="Google Shape;248;g2a5e943d8e3_0_136"/>
          <p:cNvSpPr/>
          <p:nvPr/>
        </p:nvSpPr>
        <p:spPr>
          <a:xfrm>
            <a:off x="11028191" y="6131301"/>
            <a:ext cx="1077273" cy="543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 cmpd="sng">
            <a:solidFill>
              <a:srgbClr val="1E4E7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b="0" i="0" u="none" strike="noStrike" cap="none" dirty="0" smtClean="0">
                <a:solidFill>
                  <a:srgbClr val="1E4E79"/>
                </a:solidFill>
                <a:latin typeface="Malgun Gothic"/>
                <a:ea typeface="Malgun Gothic"/>
                <a:cs typeface="Malgun Gothic"/>
                <a:sym typeface="Malgun Gothic"/>
              </a:rPr>
              <a:t>입고일</a:t>
            </a:r>
            <a:endParaRPr sz="1400" b="0" i="0" u="none" strike="noStrike" cap="none" dirty="0">
              <a:solidFill>
                <a:srgbClr val="1E4E7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8" name="Google Shape;248;g2a5e943d8e3_0_136"/>
          <p:cNvSpPr/>
          <p:nvPr/>
        </p:nvSpPr>
        <p:spPr>
          <a:xfrm>
            <a:off x="10120807" y="6131301"/>
            <a:ext cx="809371" cy="543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 cmpd="sng">
            <a:solidFill>
              <a:srgbClr val="1E4E7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 smtClean="0">
                <a:solidFill>
                  <a:srgbClr val="1E4E79"/>
                </a:solidFill>
                <a:latin typeface="Malgun Gothic"/>
                <a:ea typeface="Malgun Gothic"/>
                <a:cs typeface="Malgun Gothic"/>
                <a:sym typeface="Malgun Gothic"/>
              </a:rPr>
              <a:t>샘플</a:t>
            </a:r>
            <a:endParaRPr lang="en-US" altLang="ko-KR" sz="1400" dirty="0" smtClean="0">
              <a:solidFill>
                <a:srgbClr val="1E4E7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 smtClean="0">
                <a:solidFill>
                  <a:srgbClr val="1E4E79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수량</a:t>
            </a:r>
            <a:endParaRPr lang="en-US" altLang="ko-KR" sz="1400" dirty="0" smtClean="0">
              <a:solidFill>
                <a:srgbClr val="1E4E7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9" name="Google Shape;248;g2a5e943d8e3_0_136"/>
          <p:cNvSpPr/>
          <p:nvPr/>
        </p:nvSpPr>
        <p:spPr>
          <a:xfrm>
            <a:off x="2602664" y="6268886"/>
            <a:ext cx="1077273" cy="543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>
            <a:solidFill>
              <a:srgbClr val="1E4E7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 smtClean="0">
                <a:solidFill>
                  <a:srgbClr val="1E4E79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주문일</a:t>
            </a:r>
            <a:endParaRPr sz="1400" b="0" i="0" u="none" strike="noStrike" cap="none" dirty="0">
              <a:solidFill>
                <a:srgbClr val="1E4E7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0" name="Google Shape;248;g2a5e943d8e3_0_136"/>
          <p:cNvSpPr/>
          <p:nvPr/>
        </p:nvSpPr>
        <p:spPr>
          <a:xfrm>
            <a:off x="3797655" y="6268886"/>
            <a:ext cx="1077273" cy="543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>
            <a:solidFill>
              <a:srgbClr val="1E4E7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b="0" i="0" u="none" strike="noStrike" cap="none" dirty="0" smtClean="0">
                <a:solidFill>
                  <a:srgbClr val="1E4E79"/>
                </a:solidFill>
                <a:latin typeface="Malgun Gothic"/>
                <a:ea typeface="Malgun Gothic"/>
                <a:cs typeface="Malgun Gothic"/>
                <a:sym typeface="Malgun Gothic"/>
              </a:rPr>
              <a:t>브랜드</a:t>
            </a:r>
            <a:endParaRPr sz="1400" b="0" i="0" u="none" strike="noStrike" cap="none" dirty="0">
              <a:solidFill>
                <a:srgbClr val="1E4E7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2" name="Google Shape;247;g2a5e943d8e3_0_136"/>
          <p:cNvSpPr/>
          <p:nvPr/>
        </p:nvSpPr>
        <p:spPr>
          <a:xfrm>
            <a:off x="2707243" y="4982869"/>
            <a:ext cx="809371" cy="543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>
            <a:solidFill>
              <a:srgbClr val="1E4E7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u="sng" dirty="0" smtClean="0">
                <a:solidFill>
                  <a:srgbClr val="1E4E79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</a:t>
            </a:r>
            <a:endParaRPr lang="en-US" altLang="ko-KR" sz="1400" u="sng" dirty="0" smtClean="0">
              <a:solidFill>
                <a:srgbClr val="1E4E7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b="0" i="0" u="sng" strike="noStrike" cap="none" dirty="0" smtClean="0">
                <a:solidFill>
                  <a:srgbClr val="1E4E79"/>
                </a:solidFill>
                <a:latin typeface="Malgun Gothic"/>
                <a:ea typeface="Malgun Gothic"/>
                <a:cs typeface="Malgun Gothic"/>
                <a:sym typeface="Malgun Gothic"/>
              </a:rPr>
              <a:t>번호</a:t>
            </a:r>
            <a:endParaRPr lang="en-US" altLang="ko-KR" sz="1400" b="0" i="0" u="sng" strike="noStrike" cap="none" dirty="0" smtClean="0">
              <a:solidFill>
                <a:srgbClr val="1E4E7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3" name="Google Shape;248;g2a5e943d8e3_0_136"/>
          <p:cNvSpPr/>
          <p:nvPr/>
        </p:nvSpPr>
        <p:spPr>
          <a:xfrm>
            <a:off x="2707244" y="5623239"/>
            <a:ext cx="809371" cy="543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>
            <a:solidFill>
              <a:srgbClr val="1E4E7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 smtClean="0">
                <a:solidFill>
                  <a:srgbClr val="1E4E79"/>
                </a:solidFill>
                <a:latin typeface="Malgun Gothic"/>
                <a:ea typeface="Malgun Gothic"/>
                <a:cs typeface="Malgun Gothic"/>
                <a:sym typeface="Malgun Gothic"/>
              </a:rPr>
              <a:t>유형</a:t>
            </a:r>
            <a:endParaRPr sz="1400" b="0" i="0" u="none" strike="noStrike" cap="none" dirty="0">
              <a:solidFill>
                <a:srgbClr val="1E4E7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4" name="Google Shape;248;g2a5e943d8e3_0_136"/>
          <p:cNvSpPr/>
          <p:nvPr/>
        </p:nvSpPr>
        <p:spPr>
          <a:xfrm>
            <a:off x="4948123" y="6279676"/>
            <a:ext cx="1077273" cy="543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>
            <a:solidFill>
              <a:srgbClr val="1E4E7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 smtClean="0">
                <a:solidFill>
                  <a:srgbClr val="1E4E79"/>
                </a:solidFill>
                <a:latin typeface="Malgun Gothic"/>
                <a:ea typeface="Malgun Gothic"/>
                <a:cs typeface="Malgun Gothic"/>
                <a:sym typeface="Malgun Gothic"/>
              </a:rPr>
              <a:t>의뢰자</a:t>
            </a:r>
            <a:endParaRPr sz="1400" b="0" i="0" u="none" strike="noStrike" cap="none" dirty="0">
              <a:solidFill>
                <a:srgbClr val="1E4E7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5" name="Google Shape;248;g2a5e943d8e3_0_136"/>
          <p:cNvSpPr/>
          <p:nvPr/>
        </p:nvSpPr>
        <p:spPr>
          <a:xfrm>
            <a:off x="3633855" y="5594676"/>
            <a:ext cx="1077273" cy="543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>
            <a:solidFill>
              <a:srgbClr val="1E4E7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 err="1" smtClean="0">
                <a:solidFill>
                  <a:srgbClr val="1E4E79"/>
                </a:solidFill>
                <a:latin typeface="Malgun Gothic"/>
                <a:ea typeface="Malgun Gothic"/>
                <a:cs typeface="Malgun Gothic"/>
                <a:sym typeface="Malgun Gothic"/>
              </a:rPr>
              <a:t>의뢰처</a:t>
            </a:r>
            <a:endParaRPr sz="1400" b="0" i="0" u="none" strike="noStrike" cap="none" dirty="0">
              <a:solidFill>
                <a:srgbClr val="1E4E7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6" name="Google Shape;248;g2a5e943d8e3_0_136"/>
          <p:cNvSpPr/>
          <p:nvPr/>
        </p:nvSpPr>
        <p:spPr>
          <a:xfrm>
            <a:off x="3644704" y="4982869"/>
            <a:ext cx="809371" cy="543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>
            <a:solidFill>
              <a:srgbClr val="1E4E7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 err="1" smtClean="0">
                <a:solidFill>
                  <a:srgbClr val="1E4E79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제품이름</a:t>
            </a:r>
            <a:endParaRPr sz="1400" b="0" i="0" u="none" strike="noStrike" cap="none" dirty="0">
              <a:solidFill>
                <a:srgbClr val="1E4E7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7" name="Google Shape;248;g2a5e943d8e3_0_136"/>
          <p:cNvSpPr/>
          <p:nvPr/>
        </p:nvSpPr>
        <p:spPr>
          <a:xfrm>
            <a:off x="4582165" y="4960040"/>
            <a:ext cx="1077273" cy="543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>
            <a:solidFill>
              <a:srgbClr val="1E4E7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b="0" i="0" u="none" strike="noStrike" cap="none" dirty="0" smtClean="0">
                <a:solidFill>
                  <a:srgbClr val="1E4E79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사이즈</a:t>
            </a:r>
            <a:endParaRPr sz="1400" b="0" i="0" u="none" strike="noStrike" cap="none" dirty="0">
              <a:solidFill>
                <a:srgbClr val="1E4E7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8" name="Google Shape;248;g2a5e943d8e3_0_136"/>
          <p:cNvSpPr/>
          <p:nvPr/>
        </p:nvSpPr>
        <p:spPr>
          <a:xfrm>
            <a:off x="5787528" y="4982869"/>
            <a:ext cx="809371" cy="543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>
            <a:solidFill>
              <a:srgbClr val="1E4E7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 smtClean="0">
                <a:solidFill>
                  <a:srgbClr val="1E4E79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수량</a:t>
            </a:r>
            <a:endParaRPr sz="1400" b="0" i="0" u="none" strike="noStrike" cap="none" dirty="0">
              <a:solidFill>
                <a:srgbClr val="1E4E7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9" name="Google Shape;248;g2a5e943d8e3_0_136"/>
          <p:cNvSpPr/>
          <p:nvPr/>
        </p:nvSpPr>
        <p:spPr>
          <a:xfrm>
            <a:off x="6060778" y="5588301"/>
            <a:ext cx="809371" cy="543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>
            <a:solidFill>
              <a:srgbClr val="1E4E7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 smtClean="0">
                <a:solidFill>
                  <a:srgbClr val="1E4E79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가슴</a:t>
            </a:r>
            <a:endParaRPr lang="en-US" altLang="ko-KR" sz="1400" dirty="0" smtClean="0">
              <a:solidFill>
                <a:srgbClr val="1E4E7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b="0" i="0" u="none" strike="noStrike" cap="none" dirty="0" smtClean="0">
                <a:solidFill>
                  <a:srgbClr val="1E4E79"/>
                </a:solidFill>
                <a:latin typeface="Malgun Gothic"/>
                <a:ea typeface="Malgun Gothic"/>
                <a:cs typeface="Malgun Gothic"/>
                <a:sym typeface="Malgun Gothic"/>
              </a:rPr>
              <a:t>단면</a:t>
            </a:r>
            <a:endParaRPr sz="1400" b="0" i="0" u="none" strike="noStrike" cap="none" dirty="0">
              <a:solidFill>
                <a:srgbClr val="1E4E7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0" name="Google Shape;248;g2a5e943d8e3_0_136"/>
          <p:cNvSpPr/>
          <p:nvPr/>
        </p:nvSpPr>
        <p:spPr>
          <a:xfrm>
            <a:off x="6129288" y="6260043"/>
            <a:ext cx="809371" cy="543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>
            <a:solidFill>
              <a:srgbClr val="1E4E7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 smtClean="0">
                <a:solidFill>
                  <a:srgbClr val="1E4E79"/>
                </a:solidFill>
                <a:latin typeface="Malgun Gothic"/>
                <a:ea typeface="Malgun Gothic"/>
                <a:cs typeface="Malgun Gothic"/>
                <a:sym typeface="Malgun Gothic"/>
              </a:rPr>
              <a:t>총장</a:t>
            </a:r>
            <a:endParaRPr lang="en-US" altLang="ko-KR" sz="1400" dirty="0" smtClean="0">
              <a:solidFill>
                <a:srgbClr val="1E4E7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1" name="Google Shape;248;g2a5e943d8e3_0_136"/>
          <p:cNvSpPr/>
          <p:nvPr/>
        </p:nvSpPr>
        <p:spPr>
          <a:xfrm>
            <a:off x="6724989" y="4982869"/>
            <a:ext cx="809371" cy="543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>
            <a:solidFill>
              <a:srgbClr val="1E4E7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 smtClean="0">
                <a:solidFill>
                  <a:srgbClr val="1E4E79"/>
                </a:solidFill>
                <a:latin typeface="Malgun Gothic"/>
                <a:ea typeface="Malgun Gothic"/>
                <a:cs typeface="Malgun Gothic"/>
                <a:sym typeface="Malgun Gothic"/>
              </a:rPr>
              <a:t>소매</a:t>
            </a:r>
            <a:endParaRPr lang="en-US" altLang="ko-KR" sz="1400" dirty="0" smtClean="0">
              <a:solidFill>
                <a:srgbClr val="1E4E7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 smtClean="0">
                <a:solidFill>
                  <a:srgbClr val="1E4E79"/>
                </a:solidFill>
                <a:latin typeface="Malgun Gothic"/>
                <a:ea typeface="Malgun Gothic"/>
                <a:cs typeface="Malgun Gothic"/>
                <a:sym typeface="Malgun Gothic"/>
              </a:rPr>
              <a:t>길이</a:t>
            </a:r>
            <a:endParaRPr lang="en-US" altLang="ko-KR" sz="1400" dirty="0" smtClean="0">
              <a:solidFill>
                <a:srgbClr val="1E4E7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2" name="Google Shape;248;g2a5e943d8e3_0_136"/>
          <p:cNvSpPr/>
          <p:nvPr/>
        </p:nvSpPr>
        <p:spPr>
          <a:xfrm>
            <a:off x="6967491" y="5594676"/>
            <a:ext cx="809371" cy="543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>
            <a:solidFill>
              <a:srgbClr val="1E4E7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 smtClean="0">
                <a:solidFill>
                  <a:srgbClr val="1E4E79"/>
                </a:solidFill>
                <a:latin typeface="Malgun Gothic"/>
                <a:ea typeface="Malgun Gothic"/>
                <a:cs typeface="Malgun Gothic"/>
                <a:sym typeface="Malgun Gothic"/>
              </a:rPr>
              <a:t>어깨</a:t>
            </a:r>
            <a:endParaRPr lang="en-US" altLang="ko-KR" sz="1400" dirty="0" smtClean="0">
              <a:solidFill>
                <a:srgbClr val="1E4E7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 smtClean="0">
                <a:solidFill>
                  <a:srgbClr val="1E4E79"/>
                </a:solidFill>
                <a:latin typeface="Malgun Gothic"/>
                <a:ea typeface="Malgun Gothic"/>
                <a:cs typeface="Malgun Gothic"/>
                <a:sym typeface="Malgun Gothic"/>
              </a:rPr>
              <a:t>단면</a:t>
            </a:r>
            <a:endParaRPr lang="en-US" altLang="ko-KR" sz="1400" dirty="0" smtClean="0">
              <a:solidFill>
                <a:srgbClr val="1E4E7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" name="Google Shape;248;g2a5e943d8e3_0_136"/>
          <p:cNvSpPr/>
          <p:nvPr/>
        </p:nvSpPr>
        <p:spPr>
          <a:xfrm>
            <a:off x="7042488" y="6208424"/>
            <a:ext cx="809371" cy="543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>
            <a:solidFill>
              <a:srgbClr val="1E4E7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 smtClean="0">
                <a:solidFill>
                  <a:srgbClr val="1E4E79"/>
                </a:solidFill>
                <a:latin typeface="Malgun Gothic"/>
                <a:ea typeface="Malgun Gothic"/>
                <a:cs typeface="Malgun Gothic"/>
                <a:sym typeface="Malgun Gothic"/>
              </a:rPr>
              <a:t>소매</a:t>
            </a:r>
            <a:endParaRPr lang="en-US" altLang="ko-KR" sz="1400" dirty="0" smtClean="0">
              <a:solidFill>
                <a:srgbClr val="1E4E7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 smtClean="0">
                <a:solidFill>
                  <a:srgbClr val="1E4E79"/>
                </a:solidFill>
                <a:latin typeface="Malgun Gothic"/>
                <a:ea typeface="Malgun Gothic"/>
                <a:cs typeface="Malgun Gothic"/>
                <a:sym typeface="Malgun Gothic"/>
              </a:rPr>
              <a:t>단면</a:t>
            </a:r>
            <a:endParaRPr lang="en-US" altLang="ko-KR" sz="1400" dirty="0" smtClean="0">
              <a:solidFill>
                <a:srgbClr val="1E4E7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" name="Google Shape;248;g2a5e943d8e3_0_136"/>
          <p:cNvSpPr/>
          <p:nvPr/>
        </p:nvSpPr>
        <p:spPr>
          <a:xfrm>
            <a:off x="7629992" y="4990447"/>
            <a:ext cx="809371" cy="543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>
            <a:solidFill>
              <a:srgbClr val="1E4E7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 smtClean="0">
                <a:solidFill>
                  <a:srgbClr val="1E4E79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상태</a:t>
            </a:r>
            <a:endParaRPr sz="1400" b="0" i="0" u="none" strike="noStrike" cap="none" dirty="0">
              <a:solidFill>
                <a:srgbClr val="1E4E7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5" name="Google Shape;248;g2a5e943d8e3_0_136"/>
          <p:cNvSpPr/>
          <p:nvPr/>
        </p:nvSpPr>
        <p:spPr>
          <a:xfrm>
            <a:off x="7811092" y="5571495"/>
            <a:ext cx="809371" cy="543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>
            <a:solidFill>
              <a:srgbClr val="1E4E7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 smtClean="0">
                <a:solidFill>
                  <a:srgbClr val="1E4E79"/>
                </a:solidFill>
                <a:latin typeface="Malgun Gothic"/>
                <a:ea typeface="Malgun Gothic"/>
                <a:cs typeface="Malgun Gothic"/>
                <a:sym typeface="Malgun Gothic"/>
              </a:rPr>
              <a:t>의상</a:t>
            </a:r>
            <a:endParaRPr lang="en-US" altLang="ko-KR" sz="1400" dirty="0" smtClean="0">
              <a:solidFill>
                <a:srgbClr val="1E4E7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b="0" i="0" u="none" strike="noStrike" cap="none" dirty="0" smtClean="0">
                <a:solidFill>
                  <a:srgbClr val="1E4E79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사진</a:t>
            </a:r>
            <a:endParaRPr sz="1400" b="0" i="0" u="none" strike="noStrike" cap="none" dirty="0">
              <a:solidFill>
                <a:srgbClr val="1E4E7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6" name="Google Shape;248;g2a5e943d8e3_0_136"/>
          <p:cNvSpPr/>
          <p:nvPr/>
        </p:nvSpPr>
        <p:spPr>
          <a:xfrm>
            <a:off x="7925054" y="6208424"/>
            <a:ext cx="809371" cy="543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>
            <a:solidFill>
              <a:srgbClr val="1E4E7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 smtClean="0">
                <a:solidFill>
                  <a:srgbClr val="1E4E79"/>
                </a:solidFill>
                <a:latin typeface="Malgun Gothic"/>
                <a:ea typeface="Malgun Gothic"/>
                <a:cs typeface="Malgun Gothic"/>
                <a:sym typeface="Malgun Gothic"/>
              </a:rPr>
              <a:t>소재</a:t>
            </a:r>
            <a:endParaRPr lang="en-US" altLang="ko-KR" sz="1400" dirty="0" smtClean="0">
              <a:solidFill>
                <a:srgbClr val="1E4E7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8" name="Google Shape;248;g2a5e943d8e3_0_136"/>
          <p:cNvSpPr/>
          <p:nvPr/>
        </p:nvSpPr>
        <p:spPr>
          <a:xfrm>
            <a:off x="7260492" y="4374659"/>
            <a:ext cx="809371" cy="543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>
            <a:solidFill>
              <a:srgbClr val="1E4E7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 smtClean="0">
                <a:solidFill>
                  <a:srgbClr val="1E4E79"/>
                </a:solidFill>
                <a:latin typeface="Malgun Gothic"/>
                <a:ea typeface="Malgun Gothic"/>
                <a:cs typeface="Malgun Gothic"/>
                <a:sym typeface="Malgun Gothic"/>
              </a:rPr>
              <a:t>요구사항</a:t>
            </a:r>
            <a:endParaRPr sz="1400" b="0" i="0" u="none" strike="noStrike" cap="none" dirty="0">
              <a:solidFill>
                <a:srgbClr val="1E4E7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9208790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570</TotalTime>
  <Words>260</Words>
  <Application>Microsoft Office PowerPoint</Application>
  <PresentationFormat>와이드스크린</PresentationFormat>
  <Paragraphs>235</Paragraphs>
  <Slides>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Malgun Gothic</vt:lpstr>
      <vt:lpstr>Malgun Gothic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human-08</dc:creator>
  <cp:lastModifiedBy>human-08</cp:lastModifiedBy>
  <cp:revision>32</cp:revision>
  <dcterms:created xsi:type="dcterms:W3CDTF">2024-01-31T05:09:36Z</dcterms:created>
  <dcterms:modified xsi:type="dcterms:W3CDTF">2024-02-13T08:46:38Z</dcterms:modified>
</cp:coreProperties>
</file>