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754F-3875-47D0-A8E6-FEE053108CFF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B877-3119-416A-862D-BDB08C97E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17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754F-3875-47D0-A8E6-FEE053108CFF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B877-3119-416A-862D-BDB08C97E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31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754F-3875-47D0-A8E6-FEE053108CFF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B877-3119-416A-862D-BDB08C97E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12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754F-3875-47D0-A8E6-FEE053108CFF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B877-3119-416A-862D-BDB08C97E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34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754F-3875-47D0-A8E6-FEE053108CFF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B877-3119-416A-862D-BDB08C97E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2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754F-3875-47D0-A8E6-FEE053108CFF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B877-3119-416A-862D-BDB08C97E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93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754F-3875-47D0-A8E6-FEE053108CFF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B877-3119-416A-862D-BDB08C97E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754F-3875-47D0-A8E6-FEE053108CFF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B877-3119-416A-862D-BDB08C97E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85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754F-3875-47D0-A8E6-FEE053108CFF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B877-3119-416A-862D-BDB08C97E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20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754F-3875-47D0-A8E6-FEE053108CFF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B877-3119-416A-862D-BDB08C97E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28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754F-3875-47D0-A8E6-FEE053108CFF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B877-3119-416A-862D-BDB08C97E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72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6754F-3875-47D0-A8E6-FEE053108CFF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7B877-3119-416A-862D-BDB08C97E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32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51;g2a5e943d8e3_0_136"/>
          <p:cNvSpPr/>
          <p:nvPr/>
        </p:nvSpPr>
        <p:spPr>
          <a:xfrm>
            <a:off x="8156414" y="1609740"/>
            <a:ext cx="1135910" cy="504274"/>
          </a:xfrm>
          <a:prstGeom prst="rect">
            <a:avLst/>
          </a:prstGeom>
          <a:solidFill>
            <a:srgbClr val="FEE59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53;g2a5e943d8e3_0_136"/>
          <p:cNvSpPr/>
          <p:nvPr/>
        </p:nvSpPr>
        <p:spPr>
          <a:xfrm>
            <a:off x="10639811" y="227686"/>
            <a:ext cx="989182" cy="493636"/>
          </a:xfrm>
          <a:prstGeom prst="ellipse">
            <a:avLst/>
          </a:prstGeom>
          <a:solidFill>
            <a:srgbClr val="FEE59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u="sng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endParaRPr lang="en-US" altLang="ko-KR" sz="1400" b="0" i="0" u="sng" strike="noStrike" cap="none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sng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sz="1400" b="0" i="0" u="sng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54;g2a5e943d8e3_0_136"/>
          <p:cNvSpPr/>
          <p:nvPr/>
        </p:nvSpPr>
        <p:spPr>
          <a:xfrm>
            <a:off x="10662572" y="2222242"/>
            <a:ext cx="989182" cy="493636"/>
          </a:xfrm>
          <a:prstGeom prst="ellipse">
            <a:avLst/>
          </a:prstGeom>
          <a:solidFill>
            <a:srgbClr val="FEE59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</a:t>
            </a:r>
            <a:r>
              <a:rPr lang="en-US" altLang="ko-KR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구분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55;g2a5e943d8e3_0_136"/>
          <p:cNvSpPr/>
          <p:nvPr/>
        </p:nvSpPr>
        <p:spPr>
          <a:xfrm>
            <a:off x="10662572" y="2908481"/>
            <a:ext cx="989182" cy="493636"/>
          </a:xfrm>
          <a:prstGeom prst="ellipse">
            <a:avLst/>
          </a:prstGeom>
          <a:solidFill>
            <a:srgbClr val="FEE59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날짜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" name="Google Shape;269;g2a5e943d8e3_0_136"/>
          <p:cNvCxnSpPr>
            <a:stCxn id="18" idx="3"/>
            <a:endCxn id="19" idx="2"/>
          </p:cNvCxnSpPr>
          <p:nvPr/>
        </p:nvCxnSpPr>
        <p:spPr>
          <a:xfrm flipV="1">
            <a:off x="9292324" y="474504"/>
            <a:ext cx="1347487" cy="1387373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" name="Google Shape;270;g2a5e943d8e3_0_136"/>
          <p:cNvCxnSpPr>
            <a:stCxn id="18" idx="3"/>
            <a:endCxn id="20" idx="2"/>
          </p:cNvCxnSpPr>
          <p:nvPr/>
        </p:nvCxnSpPr>
        <p:spPr>
          <a:xfrm>
            <a:off x="9292324" y="1861877"/>
            <a:ext cx="1370248" cy="607183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" name="Google Shape;271;g2a5e943d8e3_0_136"/>
          <p:cNvCxnSpPr>
            <a:stCxn id="18" idx="3"/>
            <a:endCxn id="21" idx="2"/>
          </p:cNvCxnSpPr>
          <p:nvPr/>
        </p:nvCxnSpPr>
        <p:spPr>
          <a:xfrm>
            <a:off x="9292324" y="1861877"/>
            <a:ext cx="1370248" cy="1293422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55;g2a5e943d8e3_0_136"/>
          <p:cNvSpPr/>
          <p:nvPr/>
        </p:nvSpPr>
        <p:spPr>
          <a:xfrm>
            <a:off x="10662450" y="3616656"/>
            <a:ext cx="989182" cy="493636"/>
          </a:xfrm>
          <a:prstGeom prst="ellipse">
            <a:avLst/>
          </a:prstGeom>
          <a:solidFill>
            <a:srgbClr val="FEE59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수량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" name="Google Shape;271;g2a5e943d8e3_0_136"/>
          <p:cNvCxnSpPr>
            <a:stCxn id="18" idx="3"/>
            <a:endCxn id="25" idx="2"/>
          </p:cNvCxnSpPr>
          <p:nvPr/>
        </p:nvCxnSpPr>
        <p:spPr>
          <a:xfrm>
            <a:off x="9292324" y="1861877"/>
            <a:ext cx="1370126" cy="2001597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54;g2a5e943d8e3_0_136"/>
          <p:cNvSpPr/>
          <p:nvPr/>
        </p:nvSpPr>
        <p:spPr>
          <a:xfrm>
            <a:off x="10639811" y="1617556"/>
            <a:ext cx="989182" cy="493636"/>
          </a:xfrm>
          <a:prstGeom prst="ellipse">
            <a:avLst/>
          </a:prstGeom>
          <a:solidFill>
            <a:srgbClr val="FEE59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" name="Google Shape;269;g2a5e943d8e3_0_136"/>
          <p:cNvCxnSpPr>
            <a:stCxn id="18" idx="3"/>
            <a:endCxn id="27" idx="2"/>
          </p:cNvCxnSpPr>
          <p:nvPr/>
        </p:nvCxnSpPr>
        <p:spPr>
          <a:xfrm>
            <a:off x="9292324" y="1861877"/>
            <a:ext cx="1347487" cy="2497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" name="Google Shape;254;g2a5e943d8e3_0_136"/>
          <p:cNvSpPr/>
          <p:nvPr/>
        </p:nvSpPr>
        <p:spPr>
          <a:xfrm>
            <a:off x="10662450" y="931317"/>
            <a:ext cx="989182" cy="493636"/>
          </a:xfrm>
          <a:prstGeom prst="ellipse">
            <a:avLst/>
          </a:prstGeom>
          <a:solidFill>
            <a:srgbClr val="FEE599"/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" name="Google Shape;269;g2a5e943d8e3_0_136"/>
          <p:cNvCxnSpPr>
            <a:stCxn id="18" idx="3"/>
            <a:endCxn id="53" idx="2"/>
          </p:cNvCxnSpPr>
          <p:nvPr/>
        </p:nvCxnSpPr>
        <p:spPr>
          <a:xfrm flipV="1">
            <a:off x="9292324" y="1178135"/>
            <a:ext cx="1370126" cy="683742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" name="Google Shape;255;g2a5e943d8e3_0_136"/>
          <p:cNvSpPr/>
          <p:nvPr/>
        </p:nvSpPr>
        <p:spPr>
          <a:xfrm>
            <a:off x="1704425" y="1594000"/>
            <a:ext cx="1049532" cy="4936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상호명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0" name="Google Shape;271;g2a5e943d8e3_0_136"/>
          <p:cNvCxnSpPr>
            <a:stCxn id="65" idx="2"/>
            <a:endCxn id="59" idx="0"/>
          </p:cNvCxnSpPr>
          <p:nvPr/>
        </p:nvCxnSpPr>
        <p:spPr>
          <a:xfrm flipH="1">
            <a:off x="2229191" y="678912"/>
            <a:ext cx="349689" cy="9150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" name="Google Shape;255;g2a5e943d8e3_0_136"/>
          <p:cNvSpPr/>
          <p:nvPr/>
        </p:nvSpPr>
        <p:spPr>
          <a:xfrm>
            <a:off x="2753957" y="1578173"/>
            <a:ext cx="1049532" cy="4936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대표자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2" name="Google Shape;271;g2a5e943d8e3_0_136"/>
          <p:cNvCxnSpPr>
            <a:endCxn id="61" idx="0"/>
          </p:cNvCxnSpPr>
          <p:nvPr/>
        </p:nvCxnSpPr>
        <p:spPr>
          <a:xfrm>
            <a:off x="2578880" y="694739"/>
            <a:ext cx="699843" cy="883434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" name="Google Shape;255;g2a5e943d8e3_0_136"/>
          <p:cNvSpPr/>
          <p:nvPr/>
        </p:nvSpPr>
        <p:spPr>
          <a:xfrm>
            <a:off x="3857417" y="1578173"/>
            <a:ext cx="1049532" cy="4936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err="1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폰번호</a:t>
            </a:r>
            <a:endParaRPr lang="en-US" altLang="ko-KR" sz="1400" dirty="0" smtClean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4" name="Google Shape;271;g2a5e943d8e3_0_136"/>
          <p:cNvCxnSpPr>
            <a:endCxn id="63" idx="0"/>
          </p:cNvCxnSpPr>
          <p:nvPr/>
        </p:nvCxnSpPr>
        <p:spPr>
          <a:xfrm>
            <a:off x="2578880" y="694739"/>
            <a:ext cx="1803303" cy="883434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" name="Google Shape;251;g2a5e943d8e3_0_136"/>
          <p:cNvSpPr/>
          <p:nvPr/>
        </p:nvSpPr>
        <p:spPr>
          <a:xfrm>
            <a:off x="2010925" y="174638"/>
            <a:ext cx="1135910" cy="5042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rgbClr val="1E4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rgbClr val="1E4E79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매출처</a:t>
            </a:r>
            <a:endParaRPr sz="1400" b="0" i="0" u="none" strike="noStrike" cap="none" dirty="0">
              <a:solidFill>
                <a:srgbClr val="1E4E7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208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기존에 물품명이 있는지 찾으면 좋음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05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2</a:t>
            </a:r>
            <a:r>
              <a:rPr lang="en-US" altLang="ko-KR" dirty="0"/>
              <a:t>.</a:t>
            </a:r>
            <a:r>
              <a:rPr lang="ko-KR" altLang="en-US" dirty="0" err="1"/>
              <a:t>기간별재고</a:t>
            </a:r>
            <a:endParaRPr lang="ko-KR" altLang="en-US" dirty="0"/>
          </a:p>
          <a:p>
            <a:r>
              <a:rPr lang="en-US" altLang="ko-KR" dirty="0"/>
              <a:t>3.</a:t>
            </a:r>
            <a:r>
              <a:rPr lang="ko-KR" altLang="en-US" dirty="0" err="1"/>
              <a:t>월별재고</a:t>
            </a:r>
            <a:endParaRPr lang="ko-KR" altLang="en-US" dirty="0"/>
          </a:p>
          <a:p>
            <a:r>
              <a:rPr lang="en-US" altLang="ko-KR" dirty="0"/>
              <a:t>4. </a:t>
            </a:r>
            <a:r>
              <a:rPr lang="ko-KR" altLang="en-US" dirty="0"/>
              <a:t>주문 의뢰서</a:t>
            </a:r>
          </a:p>
          <a:p>
            <a:endParaRPr lang="ko-KR" altLang="en-US" dirty="0"/>
          </a:p>
          <a:p>
            <a:r>
              <a:rPr lang="en-US" altLang="ko-KR" dirty="0" err="1"/>
              <a:t>p.CATEGORY</a:t>
            </a:r>
            <a:r>
              <a:rPr lang="en-US" altLang="ko-KR" dirty="0"/>
              <a:t> ,ITEM_NUM, </a:t>
            </a:r>
            <a:r>
              <a:rPr lang="en-US" altLang="ko-KR" dirty="0" err="1"/>
              <a:t>p.ITEM_NAME</a:t>
            </a:r>
            <a:r>
              <a:rPr lang="en-US" altLang="ko-KR" dirty="0"/>
              <a:t>, </a:t>
            </a:r>
            <a:r>
              <a:rPr lang="en-US" altLang="ko-KR" dirty="0" err="1"/>
              <a:t>p.ITEM_SIZE</a:t>
            </a:r>
            <a:r>
              <a:rPr lang="en-US" altLang="ko-KR" dirty="0"/>
              <a:t> ,</a:t>
            </a:r>
            <a:r>
              <a:rPr lang="en-US" altLang="ko-KR" dirty="0" err="1"/>
              <a:t>im.TRADE_QUANTITY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카테고리 제품번호 제품명 사이즈 재고량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 err="1"/>
              <a:t>itemName</a:t>
            </a:r>
            <a:endParaRPr lang="en-US" altLang="ko-KR" dirty="0"/>
          </a:p>
          <a:p>
            <a:r>
              <a:rPr lang="en-US" altLang="ko-KR" dirty="0" err="1"/>
              <a:t>itemCategory</a:t>
            </a:r>
            <a:endParaRPr lang="en-US" altLang="ko-KR" dirty="0"/>
          </a:p>
          <a:p>
            <a:r>
              <a:rPr lang="en-US" altLang="ko-KR" dirty="0" err="1"/>
              <a:t>itemSize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367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기간별 재고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날짜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텍스트에 들어가도록하기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입력 되도록 하기</a:t>
            </a:r>
            <a:endParaRPr lang="en-US" altLang="ko-KR" dirty="0" smtClean="0"/>
          </a:p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 검색 기능 만들기</a:t>
            </a:r>
            <a:endParaRPr lang="en-US" altLang="ko-KR" dirty="0" smtClean="0"/>
          </a:p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날짜 검색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97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 마감</a:t>
            </a:r>
          </a:p>
          <a:p>
            <a:r>
              <a:rPr lang="ko-KR" altLang="en-US" dirty="0"/>
              <a:t>업체 불러서 발표는 </a:t>
            </a:r>
            <a:r>
              <a:rPr lang="en-US" altLang="ko-KR" dirty="0"/>
              <a:t>3</a:t>
            </a:r>
            <a:r>
              <a:rPr lang="ko-KR" altLang="en-US" dirty="0"/>
              <a:t>월</a:t>
            </a:r>
          </a:p>
          <a:p>
            <a:endParaRPr lang="ko-KR" altLang="en-US" dirty="0"/>
          </a:p>
          <a:p>
            <a:r>
              <a:rPr lang="ko-KR" altLang="en-US" dirty="0"/>
              <a:t>발표는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7</a:t>
            </a:r>
            <a:r>
              <a:rPr lang="ko-KR" altLang="en-US" dirty="0"/>
              <a:t>일 정도에 업체가 와서 발표</a:t>
            </a:r>
          </a:p>
          <a:p>
            <a:endParaRPr lang="ko-KR" altLang="en-US" dirty="0"/>
          </a:p>
          <a:p>
            <a:r>
              <a:rPr lang="ko-KR" altLang="en-US" dirty="0" err="1"/>
              <a:t>스프링부트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5</a:t>
            </a:r>
            <a:r>
              <a:rPr lang="ko-KR" altLang="en-US" dirty="0"/>
              <a:t>일 까지 </a:t>
            </a:r>
            <a:r>
              <a:rPr lang="ko-KR" altLang="en-US" dirty="0" err="1"/>
              <a:t>배운걸로</a:t>
            </a:r>
            <a:r>
              <a:rPr lang="ko-KR" altLang="en-US" dirty="0"/>
              <a:t> 새미 프로젝트</a:t>
            </a:r>
          </a:p>
          <a:p>
            <a:endParaRPr lang="ko-KR" altLang="en-US" dirty="0"/>
          </a:p>
          <a:p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부터 마지막까지 파이널 프로젝트 </a:t>
            </a:r>
            <a:r>
              <a:rPr lang="ko-KR" altLang="en-US" dirty="0" err="1"/>
              <a:t>만들예정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809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110</Words>
  <Application>Microsoft Office PowerPoint</Application>
  <PresentationFormat>와이드스크린</PresentationFormat>
  <Paragraphs>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맑은 고딕</vt:lpstr>
      <vt:lpstr>Arial</vt:lpstr>
      <vt:lpstr>Office 테마</vt:lpstr>
      <vt:lpstr>PowerPoint 프레젠테이션</vt:lpstr>
      <vt:lpstr>입고</vt:lpstr>
      <vt:lpstr>PowerPoint 프레젠테이션</vt:lpstr>
      <vt:lpstr>기간별 재고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human-08</dc:creator>
  <cp:lastModifiedBy>human-08</cp:lastModifiedBy>
  <cp:revision>13</cp:revision>
  <dcterms:created xsi:type="dcterms:W3CDTF">2024-02-01T08:56:46Z</dcterms:created>
  <dcterms:modified xsi:type="dcterms:W3CDTF">2024-02-07T09:24:33Z</dcterms:modified>
</cp:coreProperties>
</file>