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88820" autoAdjust="0"/>
  </p:normalViewPr>
  <p:slideViewPr>
    <p:cSldViewPr snapToGrid="0">
      <p:cViewPr varScale="1">
        <p:scale>
          <a:sx n="79" d="100"/>
          <a:sy n="79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5006D-EBA8-4003-BD78-E5E7DC36B4E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D37B-18D4-472C-9FB0-BE3C3C95B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AD37B-18D4-472C-9FB0-BE3C3C95B3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8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4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0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0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C4B2-DA62-4DC1-8A59-165149306ED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51562" y="743201"/>
            <a:ext cx="1701800" cy="811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07112" y="1938774"/>
            <a:ext cx="1790700" cy="934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11626" y="4150598"/>
            <a:ext cx="1475979" cy="632889"/>
          </a:xfrm>
          <a:prstGeom prst="rect">
            <a:avLst/>
          </a:prstGeom>
          <a:solidFill>
            <a:srgbClr val="FFC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의뢰서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3432" y="5639178"/>
            <a:ext cx="1479550" cy="626343"/>
          </a:xfrm>
          <a:prstGeom prst="rect">
            <a:avLst/>
          </a:prstGeom>
          <a:solidFill>
            <a:srgbClr val="FFC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의뢰서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76533" y="5654439"/>
            <a:ext cx="1466850" cy="626343"/>
          </a:xfrm>
          <a:prstGeom prst="rect">
            <a:avLst/>
          </a:prstGeom>
          <a:solidFill>
            <a:srgbClr val="FFC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의뢰서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3237" y="1431383"/>
            <a:ext cx="1231900" cy="384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3237" y="743201"/>
            <a:ext cx="1390650" cy="387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비번찾기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10893" y="4118977"/>
            <a:ext cx="1240421" cy="601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재고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4274" y="4118977"/>
            <a:ext cx="1240421" cy="60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4" idx="2"/>
            <a:endCxn id="5" idx="0"/>
          </p:cNvCxnSpPr>
          <p:nvPr/>
        </p:nvCxnSpPr>
        <p:spPr>
          <a:xfrm>
            <a:off x="6202462" y="1554786"/>
            <a:ext cx="0" cy="38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0"/>
            <a:endCxn id="6" idx="2"/>
          </p:cNvCxnSpPr>
          <p:nvPr/>
        </p:nvCxnSpPr>
        <p:spPr>
          <a:xfrm flipH="1" flipV="1">
            <a:off x="10049616" y="4783487"/>
            <a:ext cx="693591" cy="85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75158" y="5501693"/>
            <a:ext cx="1222768" cy="47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5653" y="4861148"/>
            <a:ext cx="1212273" cy="45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5654" y="4146325"/>
            <a:ext cx="1212273" cy="47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3"/>
            <a:endCxn id="18" idx="1"/>
          </p:cNvCxnSpPr>
          <p:nvPr/>
        </p:nvCxnSpPr>
        <p:spPr>
          <a:xfrm>
            <a:off x="1697927" y="4381616"/>
            <a:ext cx="1226347" cy="3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3"/>
            <a:endCxn id="18" idx="1"/>
          </p:cNvCxnSpPr>
          <p:nvPr/>
        </p:nvCxnSpPr>
        <p:spPr>
          <a:xfrm flipV="1">
            <a:off x="1697926" y="4419809"/>
            <a:ext cx="1226348" cy="66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2" idx="3"/>
            <a:endCxn id="18" idx="1"/>
          </p:cNvCxnSpPr>
          <p:nvPr/>
        </p:nvCxnSpPr>
        <p:spPr>
          <a:xfrm flipV="1">
            <a:off x="1697926" y="4419809"/>
            <a:ext cx="1226348" cy="131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" idx="0"/>
            <a:endCxn id="6" idx="2"/>
          </p:cNvCxnSpPr>
          <p:nvPr/>
        </p:nvCxnSpPr>
        <p:spPr>
          <a:xfrm flipV="1">
            <a:off x="9109958" y="4783487"/>
            <a:ext cx="939658" cy="87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6" idx="1"/>
            <a:endCxn id="14" idx="3"/>
          </p:cNvCxnSpPr>
          <p:nvPr/>
        </p:nvCxnSpPr>
        <p:spPr>
          <a:xfrm flipH="1" flipV="1">
            <a:off x="6851314" y="4419809"/>
            <a:ext cx="2460312" cy="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8" idx="3"/>
            <a:endCxn id="14" idx="1"/>
          </p:cNvCxnSpPr>
          <p:nvPr/>
        </p:nvCxnSpPr>
        <p:spPr>
          <a:xfrm>
            <a:off x="4164695" y="4419809"/>
            <a:ext cx="1446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4" idx="1"/>
            <a:endCxn id="11" idx="3"/>
          </p:cNvCxnSpPr>
          <p:nvPr/>
        </p:nvCxnSpPr>
        <p:spPr>
          <a:xfrm flipH="1" flipV="1">
            <a:off x="4903887" y="936876"/>
            <a:ext cx="447675" cy="2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>
            <a:stCxn id="4" idx="1"/>
            <a:endCxn id="10" idx="3"/>
          </p:cNvCxnSpPr>
          <p:nvPr/>
        </p:nvCxnSpPr>
        <p:spPr>
          <a:xfrm flipH="1">
            <a:off x="4745137" y="1148994"/>
            <a:ext cx="606425" cy="47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5" idx="2"/>
            <a:endCxn id="18" idx="0"/>
          </p:cNvCxnSpPr>
          <p:nvPr/>
        </p:nvCxnSpPr>
        <p:spPr>
          <a:xfrm flipH="1">
            <a:off x="3544485" y="2873052"/>
            <a:ext cx="2657977" cy="124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5" idx="2"/>
            <a:endCxn id="14" idx="0"/>
          </p:cNvCxnSpPr>
          <p:nvPr/>
        </p:nvCxnSpPr>
        <p:spPr>
          <a:xfrm>
            <a:off x="6202462" y="2873052"/>
            <a:ext cx="28642" cy="124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5" idx="2"/>
            <a:endCxn id="6" idx="0"/>
          </p:cNvCxnSpPr>
          <p:nvPr/>
        </p:nvCxnSpPr>
        <p:spPr>
          <a:xfrm>
            <a:off x="6202462" y="2873052"/>
            <a:ext cx="3847154" cy="127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43097" y="1724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흐름도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610893" y="5313764"/>
            <a:ext cx="1326355" cy="65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g2a5e943d8e3_0_136"/>
          <p:cNvSpPr/>
          <p:nvPr/>
        </p:nvSpPr>
        <p:spPr>
          <a:xfrm>
            <a:off x="201546" y="236406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48;g2a5e943d8e3_0_136"/>
          <p:cNvSpPr/>
          <p:nvPr/>
        </p:nvSpPr>
        <p:spPr>
          <a:xfrm>
            <a:off x="201546" y="922644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49;g2a5e943d8e3_0_136"/>
          <p:cNvSpPr/>
          <p:nvPr/>
        </p:nvSpPr>
        <p:spPr>
          <a:xfrm>
            <a:off x="201546" y="1590981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50;g2a5e943d8e3_0_136"/>
          <p:cNvSpPr/>
          <p:nvPr/>
        </p:nvSpPr>
        <p:spPr>
          <a:xfrm>
            <a:off x="201546" y="2277220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52;g2a5e943d8e3_0_136"/>
          <p:cNvSpPr/>
          <p:nvPr/>
        </p:nvSpPr>
        <p:spPr>
          <a:xfrm>
            <a:off x="201546" y="2963459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263;g2a5e943d8e3_0_136"/>
          <p:cNvCxnSpPr>
            <a:stCxn id="15" idx="1"/>
            <a:endCxn id="5" idx="6"/>
          </p:cNvCxnSpPr>
          <p:nvPr/>
        </p:nvCxnSpPr>
        <p:spPr>
          <a:xfrm flipH="1" flipV="1">
            <a:off x="1386546" y="507906"/>
            <a:ext cx="757724" cy="124083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65;g2a5e943d8e3_0_136"/>
          <p:cNvCxnSpPr>
            <a:stCxn id="15" idx="1"/>
            <a:endCxn id="6" idx="6"/>
          </p:cNvCxnSpPr>
          <p:nvPr/>
        </p:nvCxnSpPr>
        <p:spPr>
          <a:xfrm flipH="1" flipV="1">
            <a:off x="1386546" y="1194144"/>
            <a:ext cx="757724" cy="55460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266;g2a5e943d8e3_0_136"/>
          <p:cNvCxnSpPr>
            <a:stCxn id="15" idx="1"/>
            <a:endCxn id="7" idx="6"/>
          </p:cNvCxnSpPr>
          <p:nvPr/>
        </p:nvCxnSpPr>
        <p:spPr>
          <a:xfrm flipH="1">
            <a:off x="1386546" y="1748745"/>
            <a:ext cx="757724" cy="11373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267;g2a5e943d8e3_0_136"/>
          <p:cNvCxnSpPr>
            <a:stCxn id="15" idx="1"/>
            <a:endCxn id="8" idx="6"/>
          </p:cNvCxnSpPr>
          <p:nvPr/>
        </p:nvCxnSpPr>
        <p:spPr>
          <a:xfrm flipH="1">
            <a:off x="1386546" y="1748745"/>
            <a:ext cx="757724" cy="7999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268;g2a5e943d8e3_0_136"/>
          <p:cNvCxnSpPr>
            <a:stCxn id="15" idx="1"/>
            <a:endCxn id="9" idx="6"/>
          </p:cNvCxnSpPr>
          <p:nvPr/>
        </p:nvCxnSpPr>
        <p:spPr>
          <a:xfrm flipH="1">
            <a:off x="1386546" y="1748745"/>
            <a:ext cx="757724" cy="148621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264;g2a5e943d8e3_0_136"/>
          <p:cNvSpPr/>
          <p:nvPr/>
        </p:nvSpPr>
        <p:spPr>
          <a:xfrm>
            <a:off x="2144270" y="1471395"/>
            <a:ext cx="1109700" cy="5547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52;g2a5e943d8e3_0_136"/>
          <p:cNvSpPr/>
          <p:nvPr/>
        </p:nvSpPr>
        <p:spPr>
          <a:xfrm>
            <a:off x="199814" y="3649698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52;g2a5e943d8e3_0_136"/>
          <p:cNvSpPr/>
          <p:nvPr/>
        </p:nvSpPr>
        <p:spPr>
          <a:xfrm>
            <a:off x="199814" y="4335937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52;g2a5e943d8e3_0_136"/>
          <p:cNvSpPr/>
          <p:nvPr/>
        </p:nvSpPr>
        <p:spPr>
          <a:xfrm>
            <a:off x="199814" y="5022176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Google Shape;268;g2a5e943d8e3_0_136"/>
          <p:cNvCxnSpPr>
            <a:stCxn id="15" idx="1"/>
            <a:endCxn id="18" idx="6"/>
          </p:cNvCxnSpPr>
          <p:nvPr/>
        </p:nvCxnSpPr>
        <p:spPr>
          <a:xfrm flipH="1">
            <a:off x="1384814" y="1748745"/>
            <a:ext cx="759456" cy="21724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268;g2a5e943d8e3_0_136"/>
          <p:cNvCxnSpPr>
            <a:stCxn id="15" idx="1"/>
            <a:endCxn id="19" idx="6"/>
          </p:cNvCxnSpPr>
          <p:nvPr/>
        </p:nvCxnSpPr>
        <p:spPr>
          <a:xfrm flipH="1">
            <a:off x="1384814" y="1748745"/>
            <a:ext cx="759456" cy="285869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68;g2a5e943d8e3_0_136"/>
          <p:cNvCxnSpPr>
            <a:stCxn id="15" idx="1"/>
            <a:endCxn id="20" idx="6"/>
          </p:cNvCxnSpPr>
          <p:nvPr/>
        </p:nvCxnSpPr>
        <p:spPr>
          <a:xfrm flipH="1">
            <a:off x="1384814" y="1748745"/>
            <a:ext cx="759456" cy="354493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283;g2a5e943d8e3_0_136"/>
          <p:cNvSpPr/>
          <p:nvPr/>
        </p:nvSpPr>
        <p:spPr>
          <a:xfrm>
            <a:off x="2560395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dirty="0"/>
          </a:p>
        </p:txBody>
      </p:sp>
      <p:sp>
        <p:nvSpPr>
          <p:cNvPr id="59" name="Google Shape;284;g2a5e943d8e3_0_136"/>
          <p:cNvSpPr/>
          <p:nvPr/>
        </p:nvSpPr>
        <p:spPr>
          <a:xfrm>
            <a:off x="3740766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85;g2a5e943d8e3_0_136"/>
          <p:cNvSpPr/>
          <p:nvPr/>
        </p:nvSpPr>
        <p:spPr>
          <a:xfrm>
            <a:off x="4921137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의뢰일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86;g2a5e943d8e3_0_136"/>
          <p:cNvSpPr/>
          <p:nvPr/>
        </p:nvSpPr>
        <p:spPr>
          <a:xfrm>
            <a:off x="6477319" y="4484206"/>
            <a:ext cx="1109700" cy="554700"/>
          </a:xfrm>
          <a:prstGeom prst="rect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287;g2a5e943d8e3_0_136"/>
          <p:cNvCxnSpPr>
            <a:stCxn id="61" idx="2"/>
            <a:endCxn id="58" idx="0"/>
          </p:cNvCxnSpPr>
          <p:nvPr/>
        </p:nvCxnSpPr>
        <p:spPr>
          <a:xfrm flipH="1">
            <a:off x="3103095" y="5038906"/>
            <a:ext cx="3929074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288;g2a5e943d8e3_0_136"/>
          <p:cNvCxnSpPr>
            <a:stCxn id="61" idx="2"/>
            <a:endCxn id="59" idx="0"/>
          </p:cNvCxnSpPr>
          <p:nvPr/>
        </p:nvCxnSpPr>
        <p:spPr>
          <a:xfrm flipH="1">
            <a:off x="4283466" y="5038906"/>
            <a:ext cx="2748703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289;g2a5e943d8e3_0_136"/>
          <p:cNvCxnSpPr>
            <a:stCxn id="61" idx="2"/>
            <a:endCxn id="60" idx="0"/>
          </p:cNvCxnSpPr>
          <p:nvPr/>
        </p:nvCxnSpPr>
        <p:spPr>
          <a:xfrm flipH="1">
            <a:off x="5463837" y="5038906"/>
            <a:ext cx="1568332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279;g2a5e943d8e3_0_136"/>
          <p:cNvSpPr/>
          <p:nvPr/>
        </p:nvSpPr>
        <p:spPr>
          <a:xfrm>
            <a:off x="6451140" y="2920226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Google Shape;271;g2a5e943d8e3_0_136"/>
          <p:cNvCxnSpPr>
            <a:stCxn id="68" idx="2"/>
            <a:endCxn id="61" idx="0"/>
          </p:cNvCxnSpPr>
          <p:nvPr/>
        </p:nvCxnSpPr>
        <p:spPr>
          <a:xfrm>
            <a:off x="7028190" y="3588326"/>
            <a:ext cx="3979" cy="89588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279;g2a5e943d8e3_0_136"/>
          <p:cNvSpPr/>
          <p:nvPr/>
        </p:nvSpPr>
        <p:spPr>
          <a:xfrm>
            <a:off x="2122368" y="4427836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Google Shape;263;g2a5e943d8e3_0_136"/>
          <p:cNvCxnSpPr>
            <a:stCxn id="15" idx="2"/>
            <a:endCxn id="80" idx="0"/>
          </p:cNvCxnSpPr>
          <p:nvPr/>
        </p:nvCxnSpPr>
        <p:spPr>
          <a:xfrm>
            <a:off x="2699120" y="2026095"/>
            <a:ext cx="298" cy="240174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263;g2a5e943d8e3_0_136"/>
          <p:cNvCxnSpPr>
            <a:stCxn id="61" idx="1"/>
            <a:endCxn id="80" idx="3"/>
          </p:cNvCxnSpPr>
          <p:nvPr/>
        </p:nvCxnSpPr>
        <p:spPr>
          <a:xfrm flipH="1">
            <a:off x="3276468" y="4761556"/>
            <a:ext cx="3200851" cy="33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285;g2a5e943d8e3_0_136"/>
          <p:cNvSpPr/>
          <p:nvPr/>
        </p:nvSpPr>
        <p:spPr>
          <a:xfrm>
            <a:off x="6101508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289;g2a5e943d8e3_0_136"/>
          <p:cNvCxnSpPr>
            <a:stCxn id="61" idx="2"/>
            <a:endCxn id="94" idx="0"/>
          </p:cNvCxnSpPr>
          <p:nvPr/>
        </p:nvCxnSpPr>
        <p:spPr>
          <a:xfrm flipH="1">
            <a:off x="6644208" y="5038906"/>
            <a:ext cx="387961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285;g2a5e943d8e3_0_136"/>
          <p:cNvSpPr/>
          <p:nvPr/>
        </p:nvSpPr>
        <p:spPr>
          <a:xfrm>
            <a:off x="7281879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289;g2a5e943d8e3_0_136"/>
          <p:cNvCxnSpPr>
            <a:stCxn id="61" idx="2"/>
            <a:endCxn id="98" idx="0"/>
          </p:cNvCxnSpPr>
          <p:nvPr/>
        </p:nvCxnSpPr>
        <p:spPr>
          <a:xfrm>
            <a:off x="7032169" y="5038906"/>
            <a:ext cx="792410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285;g2a5e943d8e3_0_136"/>
          <p:cNvSpPr/>
          <p:nvPr/>
        </p:nvSpPr>
        <p:spPr>
          <a:xfrm>
            <a:off x="8462250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289;g2a5e943d8e3_0_136"/>
          <p:cNvCxnSpPr>
            <a:stCxn id="61" idx="2"/>
            <a:endCxn id="102" idx="0"/>
          </p:cNvCxnSpPr>
          <p:nvPr/>
        </p:nvCxnSpPr>
        <p:spPr>
          <a:xfrm>
            <a:off x="7032169" y="5038906"/>
            <a:ext cx="1972781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285;g2a5e943d8e3_0_136"/>
          <p:cNvSpPr/>
          <p:nvPr/>
        </p:nvSpPr>
        <p:spPr>
          <a:xfrm>
            <a:off x="9642621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제품명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289;g2a5e943d8e3_0_136"/>
          <p:cNvCxnSpPr>
            <a:stCxn id="61" idx="2"/>
            <a:endCxn id="106" idx="0"/>
          </p:cNvCxnSpPr>
          <p:nvPr/>
        </p:nvCxnSpPr>
        <p:spPr>
          <a:xfrm>
            <a:off x="7032169" y="5038906"/>
            <a:ext cx="3153152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285;g2a5e943d8e3_0_136"/>
          <p:cNvSpPr/>
          <p:nvPr/>
        </p:nvSpPr>
        <p:spPr>
          <a:xfrm>
            <a:off x="10783891" y="5841701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289;g2a5e943d8e3_0_136"/>
          <p:cNvCxnSpPr>
            <a:stCxn id="61" idx="2"/>
            <a:endCxn id="110" idx="0"/>
          </p:cNvCxnSpPr>
          <p:nvPr/>
        </p:nvCxnSpPr>
        <p:spPr>
          <a:xfrm>
            <a:off x="7032169" y="5038906"/>
            <a:ext cx="4294422" cy="80279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285;g2a5e943d8e3_0_136"/>
          <p:cNvSpPr/>
          <p:nvPr/>
        </p:nvSpPr>
        <p:spPr>
          <a:xfrm>
            <a:off x="10762031" y="5150531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가슴 단면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289;g2a5e943d8e3_0_136"/>
          <p:cNvCxnSpPr>
            <a:stCxn id="61" idx="3"/>
            <a:endCxn id="113" idx="2"/>
          </p:cNvCxnSpPr>
          <p:nvPr/>
        </p:nvCxnSpPr>
        <p:spPr>
          <a:xfrm>
            <a:off x="7587019" y="4761556"/>
            <a:ext cx="3175012" cy="6604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285;g2a5e943d8e3_0_136"/>
          <p:cNvSpPr/>
          <p:nvPr/>
        </p:nvSpPr>
        <p:spPr>
          <a:xfrm>
            <a:off x="10762031" y="4480038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총장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289;g2a5e943d8e3_0_136"/>
          <p:cNvCxnSpPr>
            <a:stCxn id="61" idx="3"/>
            <a:endCxn id="118" idx="2"/>
          </p:cNvCxnSpPr>
          <p:nvPr/>
        </p:nvCxnSpPr>
        <p:spPr>
          <a:xfrm flipV="1">
            <a:off x="7587019" y="4751538"/>
            <a:ext cx="3175012" cy="1001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285;g2a5e943d8e3_0_136"/>
          <p:cNvSpPr/>
          <p:nvPr/>
        </p:nvSpPr>
        <p:spPr>
          <a:xfrm>
            <a:off x="10728021" y="3826327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289;g2a5e943d8e3_0_136"/>
          <p:cNvCxnSpPr>
            <a:stCxn id="61" idx="3"/>
            <a:endCxn id="122" idx="2"/>
          </p:cNvCxnSpPr>
          <p:nvPr/>
        </p:nvCxnSpPr>
        <p:spPr>
          <a:xfrm flipV="1">
            <a:off x="7587019" y="4097827"/>
            <a:ext cx="3141002" cy="66372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285;g2a5e943d8e3_0_136"/>
          <p:cNvSpPr/>
          <p:nvPr/>
        </p:nvSpPr>
        <p:spPr>
          <a:xfrm>
            <a:off x="10728021" y="313827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어깨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289;g2a5e943d8e3_0_136"/>
          <p:cNvCxnSpPr>
            <a:stCxn id="61" idx="3"/>
            <a:endCxn id="125" idx="2"/>
          </p:cNvCxnSpPr>
          <p:nvPr/>
        </p:nvCxnSpPr>
        <p:spPr>
          <a:xfrm flipV="1">
            <a:off x="7587019" y="3409770"/>
            <a:ext cx="3141002" cy="135178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285;g2a5e943d8e3_0_136"/>
          <p:cNvSpPr/>
          <p:nvPr/>
        </p:nvSpPr>
        <p:spPr>
          <a:xfrm>
            <a:off x="10728021" y="250138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289;g2a5e943d8e3_0_136"/>
          <p:cNvCxnSpPr>
            <a:endCxn id="146" idx="2"/>
          </p:cNvCxnSpPr>
          <p:nvPr/>
        </p:nvCxnSpPr>
        <p:spPr>
          <a:xfrm flipV="1">
            <a:off x="7587019" y="2772880"/>
            <a:ext cx="3141002" cy="200207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285;g2a5e943d8e3_0_136"/>
          <p:cNvSpPr/>
          <p:nvPr/>
        </p:nvSpPr>
        <p:spPr>
          <a:xfrm>
            <a:off x="10719595" y="1861660"/>
            <a:ext cx="1313334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289;g2a5e943d8e3_0_136"/>
          <p:cNvCxnSpPr>
            <a:endCxn id="149" idx="2"/>
          </p:cNvCxnSpPr>
          <p:nvPr/>
        </p:nvCxnSpPr>
        <p:spPr>
          <a:xfrm flipV="1">
            <a:off x="7692560" y="2133160"/>
            <a:ext cx="3027035" cy="257372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285;g2a5e943d8e3_0_136"/>
          <p:cNvSpPr/>
          <p:nvPr/>
        </p:nvSpPr>
        <p:spPr>
          <a:xfrm>
            <a:off x="10783891" y="122194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289;g2a5e943d8e3_0_136"/>
          <p:cNvCxnSpPr>
            <a:stCxn id="61" idx="3"/>
            <a:endCxn id="152" idx="2"/>
          </p:cNvCxnSpPr>
          <p:nvPr/>
        </p:nvCxnSpPr>
        <p:spPr>
          <a:xfrm flipV="1">
            <a:off x="7587019" y="1493440"/>
            <a:ext cx="3196872" cy="326811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285;g2a5e943d8e3_0_136"/>
          <p:cNvSpPr/>
          <p:nvPr/>
        </p:nvSpPr>
        <p:spPr>
          <a:xfrm>
            <a:off x="10762031" y="580196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289;g2a5e943d8e3_0_136"/>
          <p:cNvCxnSpPr>
            <a:stCxn id="61" idx="3"/>
            <a:endCxn id="156" idx="2"/>
          </p:cNvCxnSpPr>
          <p:nvPr/>
        </p:nvCxnSpPr>
        <p:spPr>
          <a:xfrm flipV="1">
            <a:off x="7587019" y="851696"/>
            <a:ext cx="3175012" cy="39098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251;g2a5e943d8e3_0_136"/>
          <p:cNvSpPr/>
          <p:nvPr/>
        </p:nvSpPr>
        <p:spPr>
          <a:xfrm>
            <a:off x="6454614" y="1506274"/>
            <a:ext cx="1135910" cy="504274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53;g2a5e943d8e3_0_136"/>
          <p:cNvSpPr/>
          <p:nvPr/>
        </p:nvSpPr>
        <p:spPr>
          <a:xfrm>
            <a:off x="8938011" y="12422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54;g2a5e943d8e3_0_136"/>
          <p:cNvSpPr/>
          <p:nvPr/>
        </p:nvSpPr>
        <p:spPr>
          <a:xfrm>
            <a:off x="8954171" y="1449436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</a:t>
            </a:r>
            <a:r>
              <a:rPr lang="en-US" altLang="ko-KR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55;g2a5e943d8e3_0_136"/>
          <p:cNvSpPr/>
          <p:nvPr/>
        </p:nvSpPr>
        <p:spPr>
          <a:xfrm>
            <a:off x="8954171" y="2135675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269;g2a5e943d8e3_0_136"/>
          <p:cNvCxnSpPr>
            <a:stCxn id="93" idx="3"/>
            <a:endCxn id="96" idx="2"/>
          </p:cNvCxnSpPr>
          <p:nvPr/>
        </p:nvCxnSpPr>
        <p:spPr>
          <a:xfrm flipV="1">
            <a:off x="7590524" y="371038"/>
            <a:ext cx="1347487" cy="138737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270;g2a5e943d8e3_0_136"/>
          <p:cNvCxnSpPr>
            <a:stCxn id="93" idx="3"/>
            <a:endCxn id="97" idx="2"/>
          </p:cNvCxnSpPr>
          <p:nvPr/>
        </p:nvCxnSpPr>
        <p:spPr>
          <a:xfrm flipV="1">
            <a:off x="7590524" y="1696254"/>
            <a:ext cx="1363647" cy="6215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271;g2a5e943d8e3_0_136"/>
          <p:cNvCxnSpPr>
            <a:stCxn id="93" idx="3"/>
            <a:endCxn id="100" idx="2"/>
          </p:cNvCxnSpPr>
          <p:nvPr/>
        </p:nvCxnSpPr>
        <p:spPr>
          <a:xfrm>
            <a:off x="7590524" y="1758411"/>
            <a:ext cx="1363647" cy="62408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255;g2a5e943d8e3_0_136"/>
          <p:cNvSpPr/>
          <p:nvPr/>
        </p:nvSpPr>
        <p:spPr>
          <a:xfrm>
            <a:off x="8954049" y="284385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" name="Google Shape;271;g2a5e943d8e3_0_136"/>
          <p:cNvCxnSpPr>
            <a:stCxn id="93" idx="3"/>
            <a:endCxn id="108" idx="2"/>
          </p:cNvCxnSpPr>
          <p:nvPr/>
        </p:nvCxnSpPr>
        <p:spPr>
          <a:xfrm>
            <a:off x="7590524" y="1758411"/>
            <a:ext cx="1363525" cy="133225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254;g2a5e943d8e3_0_136"/>
          <p:cNvSpPr/>
          <p:nvPr/>
        </p:nvSpPr>
        <p:spPr>
          <a:xfrm>
            <a:off x="8931410" y="84475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269;g2a5e943d8e3_0_136"/>
          <p:cNvCxnSpPr>
            <a:stCxn id="93" idx="3"/>
            <a:endCxn id="112" idx="2"/>
          </p:cNvCxnSpPr>
          <p:nvPr/>
        </p:nvCxnSpPr>
        <p:spPr>
          <a:xfrm flipV="1">
            <a:off x="7590524" y="1091568"/>
            <a:ext cx="1340886" cy="66684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263;g2a5e943d8e3_0_136"/>
          <p:cNvCxnSpPr>
            <a:stCxn id="68" idx="0"/>
            <a:endCxn id="93" idx="2"/>
          </p:cNvCxnSpPr>
          <p:nvPr/>
        </p:nvCxnSpPr>
        <p:spPr>
          <a:xfrm flipH="1" flipV="1">
            <a:off x="7022569" y="2010548"/>
            <a:ext cx="5621" cy="90967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251;g2a5e943d8e3_0_136"/>
          <p:cNvSpPr/>
          <p:nvPr/>
        </p:nvSpPr>
        <p:spPr>
          <a:xfrm>
            <a:off x="3953122" y="871059"/>
            <a:ext cx="1135910" cy="504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53;g2a5e943d8e3_0_136"/>
          <p:cNvSpPr/>
          <p:nvPr/>
        </p:nvSpPr>
        <p:spPr>
          <a:xfrm>
            <a:off x="1834749" y="40782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54;g2a5e943d8e3_0_136"/>
          <p:cNvSpPr/>
          <p:nvPr/>
        </p:nvSpPr>
        <p:spPr>
          <a:xfrm>
            <a:off x="4178475" y="42945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55;g2a5e943d8e3_0_136"/>
          <p:cNvSpPr/>
          <p:nvPr/>
        </p:nvSpPr>
        <p:spPr>
          <a:xfrm>
            <a:off x="5329555" y="37626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269;g2a5e943d8e3_0_136"/>
          <p:cNvCxnSpPr>
            <a:stCxn id="117" idx="0"/>
            <a:endCxn id="120" idx="4"/>
          </p:cNvCxnSpPr>
          <p:nvPr/>
        </p:nvCxnSpPr>
        <p:spPr>
          <a:xfrm flipH="1" flipV="1">
            <a:off x="2329340" y="534418"/>
            <a:ext cx="2191737" cy="33664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270;g2a5e943d8e3_0_136"/>
          <p:cNvCxnSpPr>
            <a:stCxn id="117" idx="0"/>
            <a:endCxn id="121" idx="4"/>
          </p:cNvCxnSpPr>
          <p:nvPr/>
        </p:nvCxnSpPr>
        <p:spPr>
          <a:xfrm flipV="1">
            <a:off x="4521077" y="536581"/>
            <a:ext cx="151989" cy="33447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271;g2a5e943d8e3_0_136"/>
          <p:cNvCxnSpPr>
            <a:stCxn id="117" idx="0"/>
            <a:endCxn id="124" idx="3"/>
          </p:cNvCxnSpPr>
          <p:nvPr/>
        </p:nvCxnSpPr>
        <p:spPr>
          <a:xfrm flipV="1">
            <a:off x="4521077" y="458971"/>
            <a:ext cx="953340" cy="4120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255;g2a5e943d8e3_0_136"/>
          <p:cNvSpPr/>
          <p:nvPr/>
        </p:nvSpPr>
        <p:spPr>
          <a:xfrm>
            <a:off x="6422150" y="86560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271;g2a5e943d8e3_0_136"/>
          <p:cNvCxnSpPr>
            <a:stCxn id="117" idx="0"/>
            <a:endCxn id="130" idx="3"/>
          </p:cNvCxnSpPr>
          <p:nvPr/>
        </p:nvCxnSpPr>
        <p:spPr>
          <a:xfrm flipV="1">
            <a:off x="4521077" y="507905"/>
            <a:ext cx="2045935" cy="36315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254;g2a5e943d8e3_0_136"/>
          <p:cNvSpPr/>
          <p:nvPr/>
        </p:nvSpPr>
        <p:spPr>
          <a:xfrm>
            <a:off x="3103095" y="37626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cxnSp>
        <p:nvCxnSpPr>
          <p:cNvPr id="133" name="Google Shape;269;g2a5e943d8e3_0_136"/>
          <p:cNvCxnSpPr>
            <a:stCxn id="117" idx="0"/>
            <a:endCxn id="132" idx="4"/>
          </p:cNvCxnSpPr>
          <p:nvPr/>
        </p:nvCxnSpPr>
        <p:spPr>
          <a:xfrm flipH="1" flipV="1">
            <a:off x="3597686" y="531262"/>
            <a:ext cx="923391" cy="33979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796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92</Words>
  <Application>Microsoft Office PowerPoint</Application>
  <PresentationFormat>와이드스크린</PresentationFormat>
  <Paragraphs>74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human-08</dc:creator>
  <cp:lastModifiedBy>human-08</cp:lastModifiedBy>
  <cp:revision>23</cp:revision>
  <dcterms:created xsi:type="dcterms:W3CDTF">2024-01-31T05:09:36Z</dcterms:created>
  <dcterms:modified xsi:type="dcterms:W3CDTF">2024-02-05T08:53:27Z</dcterms:modified>
</cp:coreProperties>
</file>