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4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3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0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4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7759-3742-4369-8036-32C05A0489C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9CD6-2E7A-4329-AF71-7AEE1B3B8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59115" y="1435790"/>
            <a:ext cx="1856294" cy="667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81918" y="3947988"/>
            <a:ext cx="1856294" cy="667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59115" y="403923"/>
            <a:ext cx="1856294" cy="667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81918" y="2859830"/>
            <a:ext cx="1856294" cy="667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82589" y="3312447"/>
            <a:ext cx="1856294" cy="667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520580" y="4081572"/>
            <a:ext cx="1521333" cy="5343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8801" y="3280069"/>
            <a:ext cx="1856294" cy="667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재조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93762" y="45878"/>
            <a:ext cx="1521333" cy="53433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93762" y="734155"/>
            <a:ext cx="1521333" cy="5877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93762" y="1475866"/>
            <a:ext cx="1521333" cy="58776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ID/PW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찾기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26281" y="4264863"/>
            <a:ext cx="1521333" cy="53433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완제품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759115" y="4192272"/>
            <a:ext cx="1673466" cy="58776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완제품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18" idx="3"/>
            <a:endCxn id="17" idx="1"/>
          </p:cNvCxnSpPr>
          <p:nvPr/>
        </p:nvCxnSpPr>
        <p:spPr>
          <a:xfrm flipV="1">
            <a:off x="6538883" y="3193790"/>
            <a:ext cx="943035" cy="452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1"/>
            <a:endCxn id="18" idx="3"/>
          </p:cNvCxnSpPr>
          <p:nvPr/>
        </p:nvCxnSpPr>
        <p:spPr>
          <a:xfrm flipH="1" flipV="1">
            <a:off x="6538883" y="3646407"/>
            <a:ext cx="943035" cy="6355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2415095" y="3527749"/>
            <a:ext cx="226749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415095" y="3775430"/>
            <a:ext cx="22674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838565" y="2003165"/>
            <a:ext cx="1143000" cy="6465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납품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20695" y="2314501"/>
            <a:ext cx="1856294" cy="667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097" y="4898468"/>
            <a:ext cx="6643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누구에게 판매 할 것인가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구매는 어디서 하는 것인가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재고를 쌓을 창구를 구현할 것인가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공장에서 생산하는 거니까</a:t>
            </a:r>
            <a:r>
              <a:rPr lang="en-US" altLang="ko-KR" dirty="0"/>
              <a:t> </a:t>
            </a:r>
            <a:r>
              <a:rPr lang="ko-KR" altLang="en-US" dirty="0" smtClean="0"/>
              <a:t>공장마다 원자재를 보내 주는 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소스는 어떻게 </a:t>
            </a:r>
            <a:r>
              <a:rPr lang="ko-KR" altLang="en-US" dirty="0" err="1" smtClean="0"/>
              <a:t>할건가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레시피는 어떻게 </a:t>
            </a:r>
            <a:r>
              <a:rPr lang="ko-KR" altLang="en-US" dirty="0" err="1" smtClean="0"/>
              <a:t>할건가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2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319467" y="392751"/>
            <a:ext cx="1856294" cy="6679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40306" y="5036722"/>
            <a:ext cx="1856294" cy="6679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원자재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95627" y="171006"/>
            <a:ext cx="1856294" cy="6679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레시피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24952" y="278800"/>
            <a:ext cx="1856294" cy="6679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87958" y="5370681"/>
            <a:ext cx="1856294" cy="667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 테이블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임시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119428" y="5941245"/>
            <a:ext cx="1257300" cy="5343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자재명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60240" y="178101"/>
            <a:ext cx="944628" cy="485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24" name="타원 23"/>
          <p:cNvSpPr/>
          <p:nvPr/>
        </p:nvSpPr>
        <p:spPr>
          <a:xfrm>
            <a:off x="160240" y="888032"/>
            <a:ext cx="944628" cy="485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PW</a:t>
            </a:r>
          </a:p>
        </p:txBody>
      </p:sp>
      <p:sp>
        <p:nvSpPr>
          <p:cNvPr id="25" name="타원 24"/>
          <p:cNvSpPr/>
          <p:nvPr/>
        </p:nvSpPr>
        <p:spPr>
          <a:xfrm>
            <a:off x="160240" y="1522163"/>
            <a:ext cx="944628" cy="485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권한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98869" y="1486077"/>
            <a:ext cx="1039091" cy="4857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27" name="타원 26"/>
          <p:cNvSpPr/>
          <p:nvPr/>
        </p:nvSpPr>
        <p:spPr>
          <a:xfrm>
            <a:off x="7973150" y="1339234"/>
            <a:ext cx="1039091" cy="4857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084347" y="1334769"/>
            <a:ext cx="1673466" cy="4857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거래처명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1041913" y="1313433"/>
            <a:ext cx="1039091" cy="4857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934700" y="663860"/>
            <a:ext cx="1257300" cy="4857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934700" y="87021"/>
            <a:ext cx="1257300" cy="4857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연락처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60240" y="6181078"/>
            <a:ext cx="1039091" cy="4857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41958" y="6191504"/>
            <a:ext cx="1257300" cy="4857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647300" y="6181077"/>
            <a:ext cx="1257300" cy="4857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단위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009604" y="5941245"/>
            <a:ext cx="944628" cy="5343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500513" y="5941246"/>
            <a:ext cx="1257300" cy="5343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293957" y="859258"/>
            <a:ext cx="1039091" cy="5877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제품</a:t>
            </a:r>
            <a:endParaRPr lang="en-US" altLang="ko-KR" u="sng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185619" y="3085961"/>
            <a:ext cx="1856294" cy="667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구입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542491" y="3947128"/>
            <a:ext cx="944628" cy="5343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596224" y="3902661"/>
            <a:ext cx="1039091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자재번호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9744419" y="3902661"/>
            <a:ext cx="1039091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896600" y="5941246"/>
            <a:ext cx="1257300" cy="5343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066681" y="6181076"/>
            <a:ext cx="1257300" cy="4857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10859709" y="3902661"/>
            <a:ext cx="1257300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구매일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298869" y="3622206"/>
            <a:ext cx="1856294" cy="667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71151" y="4432603"/>
            <a:ext cx="1039091" cy="4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en-US" altLang="ko-KR" u="sng" dirty="0" smtClean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661974" y="4392024"/>
            <a:ext cx="1039091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958211" y="4432602"/>
            <a:ext cx="1257300" cy="4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-157499" y="3553847"/>
            <a:ext cx="1257300" cy="4857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61168" y="910262"/>
            <a:ext cx="1143000" cy="4857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재료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타원 67"/>
          <p:cNvSpPr/>
          <p:nvPr/>
        </p:nvSpPr>
        <p:spPr>
          <a:xfrm>
            <a:off x="5718798" y="910262"/>
            <a:ext cx="1143000" cy="4857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재료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976428" y="922823"/>
            <a:ext cx="1143000" cy="4857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타원 69"/>
          <p:cNvSpPr/>
          <p:nvPr/>
        </p:nvSpPr>
        <p:spPr>
          <a:xfrm>
            <a:off x="3273476" y="178101"/>
            <a:ext cx="1271272" cy="47708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생성일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352569" y="6191504"/>
            <a:ext cx="1257300" cy="48575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현수량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44748" y="2037903"/>
            <a:ext cx="1856294" cy="667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재조 테이블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600120" y="2899070"/>
            <a:ext cx="944628" cy="5343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tx1"/>
                </a:solidFill>
              </a:rPr>
              <a:t>번호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53853" y="2854603"/>
            <a:ext cx="1039091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제품번호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802048" y="2854603"/>
            <a:ext cx="1039091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938468" y="2854603"/>
            <a:ext cx="1257300" cy="5877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재조일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45381" y="119880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5381" y="-972456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</a:t>
            </a:r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32100" y="-972456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</a:t>
            </a:r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530178" y="-3385386"/>
            <a:ext cx="1248130" cy="351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소비자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-1010572" y="757642"/>
            <a:ext cx="1248130" cy="351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58662" y="-972456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회원정보조회 </a:t>
            </a:r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038408" y="-3737211"/>
            <a:ext cx="2399411" cy="351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관계자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판매처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16120" y="3088917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551412" y="707072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배달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-1672421" y="170798"/>
            <a:ext cx="2399411" cy="351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관계자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제조처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365438" y="3292933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제조처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231694" y="-1419765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형 설명선 25"/>
          <p:cNvSpPr/>
          <p:nvPr/>
        </p:nvSpPr>
        <p:spPr>
          <a:xfrm>
            <a:off x="101044" y="2205581"/>
            <a:ext cx="1511300" cy="565836"/>
          </a:xfrm>
          <a:prstGeom prst="wedgeEllipseCallout">
            <a:avLst>
              <a:gd name="adj1" fmla="val 61320"/>
              <a:gd name="adj2" fmla="val 43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원자재 구입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타원형 설명선 26"/>
          <p:cNvSpPr/>
          <p:nvPr/>
        </p:nvSpPr>
        <p:spPr>
          <a:xfrm>
            <a:off x="13832101" y="-2375349"/>
            <a:ext cx="1625600" cy="565836"/>
          </a:xfrm>
          <a:prstGeom prst="wedgeEllipseCallout">
            <a:avLst>
              <a:gd name="adj1" fmla="val -69292"/>
              <a:gd name="adj2" fmla="val -3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대형마트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형 설명선 27"/>
          <p:cNvSpPr/>
          <p:nvPr/>
        </p:nvSpPr>
        <p:spPr>
          <a:xfrm>
            <a:off x="10440514" y="3327515"/>
            <a:ext cx="1751486" cy="952758"/>
          </a:xfrm>
          <a:prstGeom prst="wedgeEllipseCallout">
            <a:avLst>
              <a:gd name="adj1" fmla="val -67117"/>
              <a:gd name="adj2" fmla="val -230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제조관리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형 설명선 28"/>
          <p:cNvSpPr/>
          <p:nvPr/>
        </p:nvSpPr>
        <p:spPr>
          <a:xfrm>
            <a:off x="12153768" y="-479160"/>
            <a:ext cx="1625600" cy="565836"/>
          </a:xfrm>
          <a:prstGeom prst="wedgeEllipseCallout">
            <a:avLst>
              <a:gd name="adj1" fmla="val -2105"/>
              <a:gd name="adj2" fmla="val -699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홈페이지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다이아몬드 29"/>
          <p:cNvSpPr/>
          <p:nvPr/>
        </p:nvSpPr>
        <p:spPr>
          <a:xfrm>
            <a:off x="6705174" y="2018898"/>
            <a:ext cx="1739900" cy="91114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관계자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다이아몬드 30"/>
          <p:cNvSpPr/>
          <p:nvPr/>
        </p:nvSpPr>
        <p:spPr>
          <a:xfrm>
            <a:off x="10887075" y="-3448014"/>
            <a:ext cx="1739900" cy="91114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소비자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다이아몬드 31"/>
          <p:cNvSpPr/>
          <p:nvPr/>
        </p:nvSpPr>
        <p:spPr>
          <a:xfrm>
            <a:off x="2749386" y="1984316"/>
            <a:ext cx="1739900" cy="91114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27184" y="3962773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유통관리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형 설명선 33"/>
          <p:cNvSpPr/>
          <p:nvPr/>
        </p:nvSpPr>
        <p:spPr>
          <a:xfrm>
            <a:off x="-370362" y="3495210"/>
            <a:ext cx="1511300" cy="1212921"/>
          </a:xfrm>
          <a:prstGeom prst="wedgeEllipseCallout">
            <a:avLst>
              <a:gd name="adj1" fmla="val 58439"/>
              <a:gd name="adj2" fmla="val -48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생산처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에 보내줌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-1606990" y="-2731465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직원관리</a:t>
            </a:r>
            <a:r>
              <a:rPr lang="en-US" altLang="ko-KR" dirty="0" smtClean="0">
                <a:solidFill>
                  <a:schemeClr val="tx1"/>
                </a:solidFill>
              </a:rPr>
              <a:t> Page)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84827" y="5147190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완제품 창구</a:t>
            </a:r>
            <a:r>
              <a:rPr lang="en-US" altLang="ko-KR" b="1" dirty="0" smtClean="0">
                <a:solidFill>
                  <a:schemeClr val="tx1"/>
                </a:solidFill>
              </a:rPr>
              <a:t> Page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형 설명선 37"/>
          <p:cNvSpPr/>
          <p:nvPr/>
        </p:nvSpPr>
        <p:spPr>
          <a:xfrm>
            <a:off x="10499133" y="4873582"/>
            <a:ext cx="1751486" cy="952758"/>
          </a:xfrm>
          <a:prstGeom prst="wedgeEllipseCallout">
            <a:avLst>
              <a:gd name="adj1" fmla="val -67117"/>
              <a:gd name="adj2" fmla="val -230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>
            <a:stCxn id="12" idx="3"/>
            <a:endCxn id="11" idx="1"/>
          </p:cNvCxnSpPr>
          <p:nvPr/>
        </p:nvCxnSpPr>
        <p:spPr>
          <a:xfrm>
            <a:off x="4572000" y="-654956"/>
            <a:ext cx="17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다리꼴 41"/>
          <p:cNvSpPr/>
          <p:nvPr/>
        </p:nvSpPr>
        <p:spPr>
          <a:xfrm>
            <a:off x="-1347855" y="-712809"/>
            <a:ext cx="1793188" cy="5334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권한설정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5" idx="1"/>
            <a:endCxn id="11" idx="3"/>
          </p:cNvCxnSpPr>
          <p:nvPr/>
        </p:nvCxnSpPr>
        <p:spPr>
          <a:xfrm flipH="1">
            <a:off x="6485281" y="-654956"/>
            <a:ext cx="173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1" idx="2"/>
            <a:endCxn id="2" idx="0"/>
          </p:cNvCxnSpPr>
          <p:nvPr/>
        </p:nvCxnSpPr>
        <p:spPr>
          <a:xfrm>
            <a:off x="5615331" y="-337456"/>
            <a:ext cx="0" cy="45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4" idx="2"/>
            <a:endCxn id="37" idx="0"/>
          </p:cNvCxnSpPr>
          <p:nvPr/>
        </p:nvCxnSpPr>
        <p:spPr>
          <a:xfrm flipH="1">
            <a:off x="8554777" y="3927933"/>
            <a:ext cx="680611" cy="121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32" idx="2"/>
            <a:endCxn id="105" idx="1"/>
          </p:cNvCxnSpPr>
          <p:nvPr/>
        </p:nvCxnSpPr>
        <p:spPr>
          <a:xfrm rot="16200000" flipH="1">
            <a:off x="3938582" y="2576209"/>
            <a:ext cx="683216" cy="132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2" idx="1"/>
            <a:endCxn id="21" idx="0"/>
          </p:cNvCxnSpPr>
          <p:nvPr/>
        </p:nvCxnSpPr>
        <p:spPr>
          <a:xfrm rot="10800000" flipV="1">
            <a:off x="2186070" y="2439885"/>
            <a:ext cx="563316" cy="649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flipV="1">
            <a:off x="2467727" y="2764401"/>
            <a:ext cx="855384" cy="32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형 설명선 60"/>
          <p:cNvSpPr/>
          <p:nvPr/>
        </p:nvSpPr>
        <p:spPr>
          <a:xfrm>
            <a:off x="13590801" y="-3687483"/>
            <a:ext cx="1625600" cy="956018"/>
          </a:xfrm>
          <a:prstGeom prst="wedgeEllipseCallout">
            <a:avLst>
              <a:gd name="adj1" fmla="val -54448"/>
              <a:gd name="adj2" fmla="val 692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자체적인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재고관리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필요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316119" y="4919900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거래처 관리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타원형 설명선 63"/>
          <p:cNvSpPr/>
          <p:nvPr/>
        </p:nvSpPr>
        <p:spPr>
          <a:xfrm>
            <a:off x="-362769" y="4873582"/>
            <a:ext cx="1511300" cy="911285"/>
          </a:xfrm>
          <a:prstGeom prst="wedgeEllipseCallout">
            <a:avLst>
              <a:gd name="adj1" fmla="val 58439"/>
              <a:gd name="adj2" fmla="val -48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생산처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판매처 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84827" y="6474931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 데이터</a:t>
            </a:r>
            <a:r>
              <a:rPr lang="en-US" altLang="ko-KR" dirty="0" smtClean="0">
                <a:solidFill>
                  <a:schemeClr val="tx1"/>
                </a:solidFill>
              </a:rPr>
              <a:t>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4827" y="7318948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회계 데이터</a:t>
            </a:r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37" idx="2"/>
            <a:endCxn id="65" idx="0"/>
          </p:cNvCxnSpPr>
          <p:nvPr/>
        </p:nvCxnSpPr>
        <p:spPr>
          <a:xfrm>
            <a:off x="8554777" y="5782190"/>
            <a:ext cx="0" cy="692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9084919" y="3927933"/>
            <a:ext cx="674818" cy="122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/>
          <p:cNvSpPr/>
          <p:nvPr/>
        </p:nvSpPr>
        <p:spPr>
          <a:xfrm>
            <a:off x="14219711" y="-597084"/>
            <a:ext cx="1161233" cy="4893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25" idx="3"/>
            <a:endCxn id="71" idx="1"/>
          </p:cNvCxnSpPr>
          <p:nvPr/>
        </p:nvCxnSpPr>
        <p:spPr>
          <a:xfrm>
            <a:off x="13971594" y="-1102265"/>
            <a:ext cx="418176" cy="57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1" idx="5"/>
          </p:cNvCxnSpPr>
          <p:nvPr/>
        </p:nvCxnSpPr>
        <p:spPr>
          <a:xfrm>
            <a:off x="15210885" y="-179409"/>
            <a:ext cx="538914" cy="583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15084720" y="-107747"/>
            <a:ext cx="395622" cy="51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1" idx="2"/>
          </p:cNvCxnSpPr>
          <p:nvPr/>
        </p:nvCxnSpPr>
        <p:spPr>
          <a:xfrm flipH="1" flipV="1">
            <a:off x="13779368" y="-827208"/>
            <a:ext cx="440343" cy="47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32" idx="0"/>
            <a:endCxn id="30" idx="0"/>
          </p:cNvCxnSpPr>
          <p:nvPr/>
        </p:nvCxnSpPr>
        <p:spPr>
          <a:xfrm rot="16200000" flipH="1">
            <a:off x="5579939" y="23713"/>
            <a:ext cx="34582" cy="3955788"/>
          </a:xfrm>
          <a:prstGeom prst="bentConnector3">
            <a:avLst>
              <a:gd name="adj1" fmla="val -661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" idx="2"/>
          </p:cNvCxnSpPr>
          <p:nvPr/>
        </p:nvCxnSpPr>
        <p:spPr>
          <a:xfrm>
            <a:off x="5615331" y="754880"/>
            <a:ext cx="0" cy="10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941045" y="3261172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부자재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창구</a:t>
            </a:r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/>
          <p:cNvCxnSpPr>
            <a:stCxn id="105" idx="3"/>
            <a:endCxn id="24" idx="1"/>
          </p:cNvCxnSpPr>
          <p:nvPr/>
        </p:nvCxnSpPr>
        <p:spPr>
          <a:xfrm>
            <a:off x="6680945" y="3578672"/>
            <a:ext cx="1684493" cy="3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4571695" y="5329224"/>
            <a:ext cx="191389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업무지시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스케줄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 smtClean="0">
                <a:solidFill>
                  <a:schemeClr val="tx1"/>
                </a:solidFill>
              </a:rPr>
              <a:t>)Page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092200" y="8449781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37870" y="5666298"/>
            <a:ext cx="1739900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완제품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 페이지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196</Words>
  <Application>Microsoft Office PowerPoint</Application>
  <PresentationFormat>와이드스크린</PresentationFormat>
  <Paragraphs>119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human-01</dc:creator>
  <cp:lastModifiedBy>human-01</cp:lastModifiedBy>
  <cp:revision>48</cp:revision>
  <dcterms:created xsi:type="dcterms:W3CDTF">2024-03-25T09:30:39Z</dcterms:created>
  <dcterms:modified xsi:type="dcterms:W3CDTF">2024-04-23T03:55:55Z</dcterms:modified>
</cp:coreProperties>
</file>