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4" r:id="rId8"/>
    <p:sldId id="266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매달 수익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3C-4955-9E37-C7907CE33D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3C-4955-9E37-C7907CE33D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3C-4955-9E37-C7907CE33D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3C-4955-9E37-C7907CE33DF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A7-48D8-8D0B-75AE55B37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일단 넣어 본 것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1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0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5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6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7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57A81-848B-48D5-BD43-B03BF0C137FB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AE22-0825-48DD-A7A0-6F8280C28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8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406" y="254000"/>
            <a:ext cx="11696700" cy="640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3012" y="375940"/>
            <a:ext cx="11257488" cy="1084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391" y="4318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의류 생산 관리 시스템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79309" y="431800"/>
            <a:ext cx="150771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관리자명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88954" y="911870"/>
            <a:ext cx="150771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수주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0378" y="911870"/>
            <a:ext cx="150771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지시서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1876" y="911870"/>
            <a:ext cx="150771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재고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2019892128"/>
              </p:ext>
            </p:extLst>
          </p:nvPr>
        </p:nvGraphicFramePr>
        <p:xfrm>
          <a:off x="-6781105" y="-37068"/>
          <a:ext cx="7748100" cy="483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8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" y="190500"/>
            <a:ext cx="11696700" cy="640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3012" y="375940"/>
            <a:ext cx="11257488" cy="551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391" y="4318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의류 생산 관리 시스템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79309" y="431800"/>
            <a:ext cx="150771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관리자명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-1296500" y="1571238"/>
          <a:ext cx="7748100" cy="483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00954"/>
              </p:ext>
            </p:extLst>
          </p:nvPr>
        </p:nvGraphicFramePr>
        <p:xfrm>
          <a:off x="363012" y="1445270"/>
          <a:ext cx="112574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88">
                  <a:extLst>
                    <a:ext uri="{9D8B030D-6E8A-4147-A177-3AD203B41FA5}">
                      <a16:colId xmlns:a16="http://schemas.microsoft.com/office/drawing/2014/main" val="239687937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3600027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343372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850043071"/>
                    </a:ext>
                  </a:extLst>
                </a:gridCol>
                <a:gridCol w="5930900">
                  <a:extLst>
                    <a:ext uri="{9D8B030D-6E8A-4147-A177-3AD203B41FA5}">
                      <a16:colId xmlns:a16="http://schemas.microsoft.com/office/drawing/2014/main" val="121856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Nike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S/W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셔츠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의뢰일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2023.12.22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45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의뢰처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납기일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2024.01.30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44564"/>
                  </a:ext>
                </a:extLst>
              </a:tr>
            </a:tbl>
          </a:graphicData>
        </a:graphic>
      </p:graphicFrame>
      <p:sp>
        <p:nvSpPr>
          <p:cNvPr id="3" name="이등변 삼각형 2"/>
          <p:cNvSpPr/>
          <p:nvPr/>
        </p:nvSpPr>
        <p:spPr>
          <a:xfrm rot="10800000">
            <a:off x="5247028" y="1893580"/>
            <a:ext cx="311981" cy="2159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5247028" y="2235448"/>
            <a:ext cx="311981" cy="2159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생산관리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r>
              <a:rPr lang="ko-KR" altLang="en-US" dirty="0" smtClean="0"/>
              <a:t>자재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발주 관리</a:t>
            </a:r>
            <a:endParaRPr lang="en-US" altLang="ko-KR" dirty="0" smtClean="0"/>
          </a:p>
          <a:p>
            <a:r>
              <a:rPr lang="ko-KR" altLang="en-US" dirty="0" smtClean="0"/>
              <a:t>생산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작업지시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endParaRPr lang="en-US" altLang="ko-KR" dirty="0" smtClean="0"/>
          </a:p>
          <a:p>
            <a:r>
              <a:rPr lang="ko-KR" altLang="en-US" dirty="0" smtClean="0"/>
              <a:t>품질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 관리 및 이력</a:t>
            </a:r>
            <a:r>
              <a:rPr lang="en-US" altLang="ko-KR" dirty="0" smtClean="0"/>
              <a:t>, SPC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ko-KR" altLang="en-US" dirty="0" smtClean="0"/>
              <a:t>설비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설비 점검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설비보전</a:t>
            </a:r>
            <a:r>
              <a:rPr lang="ko-KR" altLang="en-US" dirty="0" smtClean="0"/>
              <a:t> 관리 및 이력</a:t>
            </a:r>
            <a:endParaRPr lang="en-US" altLang="ko-KR" dirty="0" smtClean="0"/>
          </a:p>
          <a:p>
            <a:r>
              <a:rPr lang="ko-KR" altLang="en-US" dirty="0" smtClean="0"/>
              <a:t>제품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제품 입고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4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 </a:t>
            </a:r>
            <a:r>
              <a:rPr lang="ko-KR" altLang="en-US" dirty="0" smtClean="0"/>
              <a:t>생산 관리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r>
              <a:rPr lang="ko-KR" altLang="en-US" dirty="0" smtClean="0"/>
              <a:t>관리자가 생산 관리를 할 때 편리하게 이용할 수 있는 시스템</a:t>
            </a:r>
            <a:endParaRPr lang="en-US" altLang="ko-KR" dirty="0" smtClean="0"/>
          </a:p>
          <a:p>
            <a:r>
              <a:rPr lang="ko-KR" altLang="en-US" dirty="0" smtClean="0"/>
              <a:t>주문 받은 제품이 최종 제품이 될 때까지의 생산활동을 최적화 하는 시스템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94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의류 생산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거래처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의류공장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판매처 등등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품목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작업지시서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부자재 관리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발주 계약 관리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물류센터 입고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자재 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300" y="492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관리자 테이블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4291"/>
              </p:ext>
            </p:extLst>
          </p:nvPr>
        </p:nvGraphicFramePr>
        <p:xfrm>
          <a:off x="838200" y="1690688"/>
          <a:ext cx="84146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43">
                  <a:extLst>
                    <a:ext uri="{9D8B030D-6E8A-4147-A177-3AD203B41FA5}">
                      <a16:colId xmlns:a16="http://schemas.microsoft.com/office/drawing/2014/main" val="3747745224"/>
                    </a:ext>
                  </a:extLst>
                </a:gridCol>
                <a:gridCol w="1402443">
                  <a:extLst>
                    <a:ext uri="{9D8B030D-6E8A-4147-A177-3AD203B41FA5}">
                      <a16:colId xmlns:a16="http://schemas.microsoft.com/office/drawing/2014/main" val="2337005411"/>
                    </a:ext>
                  </a:extLst>
                </a:gridCol>
                <a:gridCol w="1402443">
                  <a:extLst>
                    <a:ext uri="{9D8B030D-6E8A-4147-A177-3AD203B41FA5}">
                      <a16:colId xmlns:a16="http://schemas.microsoft.com/office/drawing/2014/main" val="2245372191"/>
                    </a:ext>
                  </a:extLst>
                </a:gridCol>
                <a:gridCol w="1402443">
                  <a:extLst>
                    <a:ext uri="{9D8B030D-6E8A-4147-A177-3AD203B41FA5}">
                      <a16:colId xmlns:a16="http://schemas.microsoft.com/office/drawing/2014/main" val="2994042838"/>
                    </a:ext>
                  </a:extLst>
                </a:gridCol>
                <a:gridCol w="1402443">
                  <a:extLst>
                    <a:ext uri="{9D8B030D-6E8A-4147-A177-3AD203B41FA5}">
                      <a16:colId xmlns:a16="http://schemas.microsoft.com/office/drawing/2014/main" val="1338187169"/>
                    </a:ext>
                  </a:extLst>
                </a:gridCol>
                <a:gridCol w="1402443">
                  <a:extLst>
                    <a:ext uri="{9D8B030D-6E8A-4147-A177-3AD203B41FA5}">
                      <a16:colId xmlns:a16="http://schemas.microsoft.com/office/drawing/2014/main" val="2336927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관리자번호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폰번호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5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5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0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5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7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테이블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90068"/>
              </p:ext>
            </p:extLst>
          </p:nvPr>
        </p:nvGraphicFramePr>
        <p:xfrm>
          <a:off x="838200" y="1690688"/>
          <a:ext cx="7096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747745224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33700541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24537219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994042838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33818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제품 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사이즈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5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셔츠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파스텔 셔츠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5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0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5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재고관리 테이블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35991"/>
              </p:ext>
            </p:extLst>
          </p:nvPr>
        </p:nvGraphicFramePr>
        <p:xfrm>
          <a:off x="838200" y="1690688"/>
          <a:ext cx="8851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3747745224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1152623649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1338187169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336927029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79019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재고 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제품 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5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입고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2024.01.30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5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0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5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1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지시서 테이블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59972"/>
              </p:ext>
            </p:extLst>
          </p:nvPr>
        </p:nvGraphicFramePr>
        <p:xfrm>
          <a:off x="254000" y="1512888"/>
          <a:ext cx="106934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74774522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5262364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3818716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33692702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79019624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79886007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60493963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4281105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작업 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제품 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의뢰일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납기일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원단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주의사항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5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Nike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2023.12.20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2024.01.30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면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박스핏의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캐주얼 셔츠 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입니다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게시물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</a:rPr>
                        <a:t>같은것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5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2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0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5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5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35400" y="190500"/>
            <a:ext cx="4648200" cy="640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5791" y="4572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의류 생산 관리 시스템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4000" y="1093232"/>
            <a:ext cx="4191000" cy="50408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0918" y="1359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311649" y="1995964"/>
            <a:ext cx="36957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11649" y="2796064"/>
            <a:ext cx="3695700" cy="53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75449" y="3596164"/>
            <a:ext cx="12319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37456" y="4280416"/>
            <a:ext cx="12319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43549" y="4280416"/>
            <a:ext cx="12319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80872" y="4280416"/>
            <a:ext cx="1231900" cy="451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209</Words>
  <Application>Microsoft Office PowerPoint</Application>
  <PresentationFormat>와이드스크린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생산관리 과정</vt:lpstr>
      <vt:lpstr>MES 생산 관리 시스템</vt:lpstr>
      <vt:lpstr>의류 생산 과정</vt:lpstr>
      <vt:lpstr>관리자 테이블</vt:lpstr>
      <vt:lpstr>제품 테이블</vt:lpstr>
      <vt:lpstr>재고관리 테이블</vt:lpstr>
      <vt:lpstr>작업 지시서 테이블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human-08</dc:creator>
  <cp:lastModifiedBy>human-08</cp:lastModifiedBy>
  <cp:revision>16</cp:revision>
  <dcterms:created xsi:type="dcterms:W3CDTF">2024-01-29T23:49:43Z</dcterms:created>
  <dcterms:modified xsi:type="dcterms:W3CDTF">2024-01-30T06:45:43Z</dcterms:modified>
</cp:coreProperties>
</file>