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handoutMasterIdLst>
    <p:handoutMasterId r:id="rId3"/>
  </p:handoutMasterIdLst>
  <p:sldIdLst>
    <p:sldId id="259" r:id="rId2"/>
  </p:sldIdLst>
  <p:sldSz cx="36576000" cy="27432000"/>
  <p:notesSz cx="26974800" cy="36118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ヒラギノ角ゴ Pro W3" pitchFamily="-108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ヒラギノ角ゴ Pro W3" pitchFamily="-108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ヒラギノ角ゴ Pro W3" pitchFamily="-108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ヒラギノ角ゴ Pro W3" pitchFamily="-108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ヒラギノ角ゴ Pro W3" pitchFamily="-10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ヒラギノ角ゴ Pro W3" pitchFamily="-10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ヒラギノ角ゴ Pro W3" pitchFamily="-10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ヒラギノ角ゴ Pro W3" pitchFamily="-10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ヒラギノ角ゴ Pro W3" pitchFamily="-10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403529" mc:Ignorable=""/>
    <a:srgbClr xmlns:mc="http://schemas.openxmlformats.org/markup-compatibility/2006" xmlns:a14="http://schemas.microsoft.com/office/drawing/2010/main" val="001634" mc:Ignorable=""/>
    <a:srgbClr xmlns:mc="http://schemas.openxmlformats.org/markup-compatibility/2006" xmlns:a14="http://schemas.microsoft.com/office/drawing/2010/main" val="7A5E2F" mc:Ignorable=""/>
    <a:srgbClr xmlns:mc="http://schemas.openxmlformats.org/markup-compatibility/2006" xmlns:a14="http://schemas.microsoft.com/office/drawing/2010/main" val="E6F5ED" mc:Ignorable=""/>
    <a:srgbClr xmlns:mc="http://schemas.openxmlformats.org/markup-compatibility/2006" xmlns:a14="http://schemas.microsoft.com/office/drawing/2010/main" val="496E91" mc:Ignorable=""/>
    <a:srgbClr xmlns:mc="http://schemas.openxmlformats.org/markup-compatibility/2006" xmlns:a14="http://schemas.microsoft.com/office/drawing/2010/main" val="6DAFED" mc:Ignorable=""/>
    <a:srgbClr xmlns:mc="http://schemas.openxmlformats.org/markup-compatibility/2006" xmlns:a14="http://schemas.microsoft.com/office/drawing/2010/main" val="EDEDED" mc:Ignorable=""/>
    <a:srgbClr xmlns:mc="http://schemas.openxmlformats.org/markup-compatibility/2006" xmlns:a14="http://schemas.microsoft.com/office/drawing/2010/main" val="FFF5B8" mc:Ignorable=""/>
    <a:srgbClr xmlns:mc="http://schemas.openxmlformats.org/markup-compatibility/2006" xmlns:a14="http://schemas.microsoft.com/office/drawing/2010/main" val="C0B78E" mc:Ignorable=""/>
    <a:srgbClr xmlns:mc="http://schemas.openxmlformats.org/markup-compatibility/2006" xmlns:a14="http://schemas.microsoft.com/office/drawing/2010/main" val="9F9D93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5" autoAdjust="0"/>
    <p:restoredTop sz="98501" autoAdjust="0"/>
  </p:normalViewPr>
  <p:slideViewPr>
    <p:cSldViewPr>
      <p:cViewPr varScale="1">
        <p:scale>
          <a:sx n="18" d="100"/>
          <a:sy n="18" d="100"/>
        </p:scale>
        <p:origin x="-702" y="-144"/>
      </p:cViewPr>
      <p:guideLst>
        <p:guide orient="horz" pos="864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A2E089-A808-4FE2-9BEE-0A25F565726C}" type="doc">
      <dgm:prSet loTypeId="urn:microsoft.com/office/officeart/2005/8/layout/lProcess3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5C3042A-1D6E-42CD-BA6A-2E3CBEFC9841}">
      <dgm:prSet phldrT="[Text]" custT="1"/>
      <dgm:spPr>
        <a:solidFill>
          <a:srgbClr xmlns:mc="http://schemas.openxmlformats.org/markup-compatibility/2006" xmlns:a14="http://schemas.microsoft.com/office/drawing/2010/main" val="001634" mc:Ignorable=""/>
        </a:solidFill>
        <a:ln w="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sz="5300" dirty="0" smtClean="0">
              <a:latin typeface="League Gothic"/>
              <a:cs typeface="League Gothic"/>
            </a:rPr>
            <a:t>BOOT</a:t>
          </a:r>
          <a:endParaRPr lang="en-US" sz="5300" dirty="0">
            <a:latin typeface="League Gothic"/>
            <a:cs typeface="League Gothic"/>
          </a:endParaRPr>
        </a:p>
      </dgm:t>
    </dgm:pt>
    <dgm:pt modelId="{44C21944-B988-4173-B758-ABD25C7246CE}" type="parTrans" cxnId="{13523C67-32BA-43F9-90A7-7E8FEDEA6BB2}">
      <dgm:prSet/>
      <dgm:spPr/>
      <dgm:t>
        <a:bodyPr/>
        <a:lstStyle/>
        <a:p>
          <a:endParaRPr lang="en-US"/>
        </a:p>
      </dgm:t>
    </dgm:pt>
    <dgm:pt modelId="{2EF03830-F9EE-4279-A209-0722B58D9766}" type="sibTrans" cxnId="{13523C67-32BA-43F9-90A7-7E8FEDEA6BB2}">
      <dgm:prSet/>
      <dgm:spPr/>
      <dgm:t>
        <a:bodyPr/>
        <a:lstStyle/>
        <a:p>
          <a:endParaRPr lang="en-US"/>
        </a:p>
      </dgm:t>
    </dgm:pt>
    <dgm:pt modelId="{40224DED-8D3E-4DDA-A4F4-7BCACAA64E97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3600" dirty="0" smtClean="0">
              <a:latin typeface="Helvetica" pitchFamily="34" charset="0"/>
              <a:cs typeface="Helvetica" pitchFamily="34" charset="0"/>
            </a:rPr>
            <a:t>Boot EC2 Instance</a:t>
          </a:r>
          <a:endParaRPr lang="en-US" sz="3600" dirty="0">
            <a:latin typeface="Helvetica" pitchFamily="34" charset="0"/>
            <a:cs typeface="Helvetica" pitchFamily="34" charset="0"/>
          </a:endParaRPr>
        </a:p>
      </dgm:t>
    </dgm:pt>
    <dgm:pt modelId="{16B381B1-08DE-452B-B8BB-7CF731AC04CA}" type="parTrans" cxnId="{C49097CA-7F3B-4C54-A546-60360AD3E23A}">
      <dgm:prSet/>
      <dgm:spPr/>
      <dgm:t>
        <a:bodyPr/>
        <a:lstStyle/>
        <a:p>
          <a:endParaRPr lang="en-US"/>
        </a:p>
      </dgm:t>
    </dgm:pt>
    <dgm:pt modelId="{3A5BF507-5EE5-4D19-BAA3-B6941F4FC40D}" type="sibTrans" cxnId="{C49097CA-7F3B-4C54-A546-60360AD3E23A}">
      <dgm:prSet/>
      <dgm:spPr/>
      <dgm:t>
        <a:bodyPr/>
        <a:lstStyle/>
        <a:p>
          <a:endParaRPr lang="en-US"/>
        </a:p>
      </dgm:t>
    </dgm:pt>
    <dgm:pt modelId="{1EB0B5A1-81E3-4D45-809F-5DD0D509C45F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3600" dirty="0" smtClean="0">
              <a:latin typeface="Helvetica" pitchFamily="34" charset="0"/>
              <a:cs typeface="Helvetica" pitchFamily="34" charset="0"/>
            </a:rPr>
            <a:t>Single Sign On</a:t>
          </a:r>
          <a:endParaRPr lang="en-US" sz="3600" dirty="0">
            <a:latin typeface="Helvetica" pitchFamily="34" charset="0"/>
            <a:cs typeface="Helvetica" pitchFamily="34" charset="0"/>
          </a:endParaRPr>
        </a:p>
      </dgm:t>
    </dgm:pt>
    <dgm:pt modelId="{6C9626A6-5398-4042-8A7C-33F16C814ABE}" type="parTrans" cxnId="{F5058FC1-CC8B-433E-B2FD-974978E755AA}">
      <dgm:prSet/>
      <dgm:spPr/>
      <dgm:t>
        <a:bodyPr/>
        <a:lstStyle/>
        <a:p>
          <a:endParaRPr lang="en-US"/>
        </a:p>
      </dgm:t>
    </dgm:pt>
    <dgm:pt modelId="{80A344DC-211E-493A-B85F-C5A760B89767}" type="sibTrans" cxnId="{F5058FC1-CC8B-433E-B2FD-974978E755AA}">
      <dgm:prSet/>
      <dgm:spPr/>
      <dgm:t>
        <a:bodyPr/>
        <a:lstStyle/>
        <a:p>
          <a:endParaRPr lang="en-US"/>
        </a:p>
      </dgm:t>
    </dgm:pt>
    <dgm:pt modelId="{AA719261-5306-4D3E-9C23-08015A9F006D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3600" dirty="0" smtClean="0">
              <a:latin typeface="Helvetica" pitchFamily="34" charset="0"/>
              <a:cs typeface="Helvetica" pitchFamily="34" charset="0"/>
            </a:rPr>
            <a:t>Demo Mode</a:t>
          </a:r>
          <a:endParaRPr lang="en-US" sz="3600" dirty="0">
            <a:latin typeface="Helvetica" pitchFamily="34" charset="0"/>
            <a:cs typeface="Helvetica" pitchFamily="34" charset="0"/>
          </a:endParaRPr>
        </a:p>
      </dgm:t>
    </dgm:pt>
    <dgm:pt modelId="{765059E9-D192-4945-8933-02931EB5110C}" type="parTrans" cxnId="{B5277A2F-521F-4C7C-9724-5047B29E7DC0}">
      <dgm:prSet/>
      <dgm:spPr/>
      <dgm:t>
        <a:bodyPr/>
        <a:lstStyle/>
        <a:p>
          <a:endParaRPr lang="en-US"/>
        </a:p>
      </dgm:t>
    </dgm:pt>
    <dgm:pt modelId="{F23DBAC2-2CF5-4F50-950A-EC2F9D88C13D}" type="sibTrans" cxnId="{B5277A2F-521F-4C7C-9724-5047B29E7DC0}">
      <dgm:prSet/>
      <dgm:spPr/>
      <dgm:t>
        <a:bodyPr/>
        <a:lstStyle/>
        <a:p>
          <a:endParaRPr lang="en-US"/>
        </a:p>
      </dgm:t>
    </dgm:pt>
    <dgm:pt modelId="{25EE72A4-A34C-4486-91B9-1C2347407059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3600" dirty="0" smtClean="0">
              <a:latin typeface="Helvetica" pitchFamily="34" charset="0"/>
              <a:cs typeface="Helvetica" pitchFamily="34" charset="0"/>
            </a:rPr>
            <a:t>Start Apps, DB</a:t>
          </a:r>
          <a:endParaRPr lang="en-US" sz="3600" dirty="0">
            <a:latin typeface="Helvetica" pitchFamily="34" charset="0"/>
            <a:cs typeface="Helvetica" pitchFamily="34" charset="0"/>
          </a:endParaRPr>
        </a:p>
      </dgm:t>
    </dgm:pt>
    <dgm:pt modelId="{D4F25BAD-9519-4EED-9928-443AEA151F19}" type="parTrans" cxnId="{48B01DB9-25F9-47A2-B682-D692B179E917}">
      <dgm:prSet/>
      <dgm:spPr/>
      <dgm:t>
        <a:bodyPr/>
        <a:lstStyle/>
        <a:p>
          <a:endParaRPr lang="en-US"/>
        </a:p>
      </dgm:t>
    </dgm:pt>
    <dgm:pt modelId="{7B79433B-845D-4498-A3F2-BC47298E2B2C}" type="sibTrans" cxnId="{48B01DB9-25F9-47A2-B682-D692B179E917}">
      <dgm:prSet/>
      <dgm:spPr/>
      <dgm:t>
        <a:bodyPr/>
        <a:lstStyle/>
        <a:p>
          <a:endParaRPr lang="en-US"/>
        </a:p>
      </dgm:t>
    </dgm:pt>
    <dgm:pt modelId="{911CEE59-67CE-4722-8036-57B7B256270A}">
      <dgm:prSet phldrT="[Text]" custT="1"/>
      <dgm:spPr>
        <a:solidFill>
          <a:srgbClr xmlns:mc="http://schemas.openxmlformats.org/markup-compatibility/2006" xmlns:a14="http://schemas.microsoft.com/office/drawing/2010/main" val="001634" mc:Ignorable=""/>
        </a:solidFill>
        <a:ln w="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sz="5300" dirty="0" smtClean="0">
              <a:latin typeface="League Gothic"/>
              <a:cs typeface="League Gothic"/>
            </a:rPr>
            <a:t>SETUP</a:t>
          </a:r>
          <a:endParaRPr lang="en-US" sz="5300" dirty="0">
            <a:latin typeface="League Gothic"/>
            <a:cs typeface="League Gothic"/>
          </a:endParaRPr>
        </a:p>
      </dgm:t>
    </dgm:pt>
    <dgm:pt modelId="{E5DE4F18-C66F-44B9-9CB5-14966C12EC26}" type="sibTrans" cxnId="{4D7EEA9F-B79C-48E1-9B10-00A3AE9BE134}">
      <dgm:prSet/>
      <dgm:spPr/>
      <dgm:t>
        <a:bodyPr/>
        <a:lstStyle/>
        <a:p>
          <a:endParaRPr lang="en-US"/>
        </a:p>
      </dgm:t>
    </dgm:pt>
    <dgm:pt modelId="{62BEC753-0159-4608-A351-8A0F072A9D6B}" type="parTrans" cxnId="{4D7EEA9F-B79C-48E1-9B10-00A3AE9BE134}">
      <dgm:prSet/>
      <dgm:spPr/>
      <dgm:t>
        <a:bodyPr/>
        <a:lstStyle/>
        <a:p>
          <a:endParaRPr lang="en-US"/>
        </a:p>
      </dgm:t>
    </dgm:pt>
    <dgm:pt modelId="{5356B9BF-7902-4636-BA2D-F1180D648507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3600" dirty="0" smtClean="0">
              <a:latin typeface="Helvetica" pitchFamily="34" charset="0"/>
              <a:cs typeface="Helvetica" pitchFamily="34" charset="0"/>
            </a:rPr>
            <a:t>Choose Industry</a:t>
          </a:r>
          <a:endParaRPr lang="en-US" sz="3600" dirty="0">
            <a:latin typeface="Helvetica" pitchFamily="34" charset="0"/>
            <a:cs typeface="Helvetica" pitchFamily="34" charset="0"/>
          </a:endParaRPr>
        </a:p>
      </dgm:t>
    </dgm:pt>
    <dgm:pt modelId="{5D6D5700-FCD1-4711-B60B-9A5ABC6A6F58}" type="sibTrans" cxnId="{BC3CEE02-4646-4890-A224-15CC63083580}">
      <dgm:prSet/>
      <dgm:spPr/>
      <dgm:t>
        <a:bodyPr/>
        <a:lstStyle/>
        <a:p>
          <a:endParaRPr lang="en-US"/>
        </a:p>
      </dgm:t>
    </dgm:pt>
    <dgm:pt modelId="{C736DC94-B8E1-42EB-A93C-9BFCEEB87D3F}" type="parTrans" cxnId="{BC3CEE02-4646-4890-A224-15CC63083580}">
      <dgm:prSet/>
      <dgm:spPr/>
      <dgm:t>
        <a:bodyPr/>
        <a:lstStyle/>
        <a:p>
          <a:endParaRPr lang="en-US"/>
        </a:p>
      </dgm:t>
    </dgm:pt>
    <dgm:pt modelId="{3B8B272E-D664-4088-B688-E322016985AA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3600" dirty="0" smtClean="0">
              <a:latin typeface="Helvetica" pitchFamily="34" charset="0"/>
              <a:cs typeface="Helvetica" pitchFamily="34" charset="0"/>
            </a:rPr>
            <a:t>Choose Apps</a:t>
          </a:r>
          <a:endParaRPr lang="en-US" sz="3600" dirty="0">
            <a:latin typeface="Helvetica" pitchFamily="34" charset="0"/>
            <a:cs typeface="Helvetica" pitchFamily="34" charset="0"/>
          </a:endParaRPr>
        </a:p>
      </dgm:t>
    </dgm:pt>
    <dgm:pt modelId="{FFD08ACC-0E83-48E1-9281-5E5B1F4F5D16}" type="sibTrans" cxnId="{16698059-1630-44F3-A352-9CE7BA828732}">
      <dgm:prSet/>
      <dgm:spPr/>
      <dgm:t>
        <a:bodyPr/>
        <a:lstStyle/>
        <a:p>
          <a:endParaRPr lang="en-US"/>
        </a:p>
      </dgm:t>
    </dgm:pt>
    <dgm:pt modelId="{D2F834CD-0E31-4737-81A5-0D97E817DBFE}" type="parTrans" cxnId="{16698059-1630-44F3-A352-9CE7BA828732}">
      <dgm:prSet/>
      <dgm:spPr/>
      <dgm:t>
        <a:bodyPr/>
        <a:lstStyle/>
        <a:p>
          <a:endParaRPr lang="en-US"/>
        </a:p>
      </dgm:t>
    </dgm:pt>
    <dgm:pt modelId="{52333569-B271-4DC1-9264-1EABD9D96FCD}">
      <dgm:prSet phldrT="[Text]" custT="1"/>
      <dgm:spPr>
        <a:solidFill>
          <a:srgbClr xmlns:mc="http://schemas.openxmlformats.org/markup-compatibility/2006" xmlns:a14="http://schemas.microsoft.com/office/drawing/2010/main" val="001634" mc:Ignorable=""/>
        </a:solidFill>
        <a:ln w="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sz="5300" dirty="0" smtClean="0">
              <a:latin typeface="League Gothic"/>
              <a:cs typeface="League Gothic"/>
            </a:rPr>
            <a:t>DEMO</a:t>
          </a:r>
          <a:endParaRPr lang="en-US" sz="5300" dirty="0">
            <a:latin typeface="League Gothic"/>
            <a:cs typeface="League Gothic"/>
          </a:endParaRPr>
        </a:p>
      </dgm:t>
    </dgm:pt>
    <dgm:pt modelId="{45DD753C-781A-443E-A99D-54457157F18E}" type="sibTrans" cxnId="{C39C660D-B405-4340-84B7-53DC41CDBC17}">
      <dgm:prSet/>
      <dgm:spPr/>
      <dgm:t>
        <a:bodyPr/>
        <a:lstStyle/>
        <a:p>
          <a:endParaRPr lang="en-US"/>
        </a:p>
      </dgm:t>
    </dgm:pt>
    <dgm:pt modelId="{A14D6A52-C011-4AE0-BDEA-FF902C40F690}" type="parTrans" cxnId="{C39C660D-B405-4340-84B7-53DC41CDBC17}">
      <dgm:prSet/>
      <dgm:spPr/>
      <dgm:t>
        <a:bodyPr/>
        <a:lstStyle/>
        <a:p>
          <a:endParaRPr lang="en-US"/>
        </a:p>
      </dgm:t>
    </dgm:pt>
    <dgm:pt modelId="{BED0A0F8-35D9-CF4F-B737-725C2E941781}" type="pres">
      <dgm:prSet presAssocID="{43A2E089-A808-4FE2-9BEE-0A25F565726C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70564C9-BD7C-3D40-89BE-A8F854839800}" type="pres">
      <dgm:prSet presAssocID="{911CEE59-67CE-4722-8036-57B7B256270A}" presName="horFlow" presStyleCnt="0"/>
      <dgm:spPr/>
      <dgm:t>
        <a:bodyPr/>
        <a:lstStyle/>
        <a:p>
          <a:endParaRPr lang="en-US"/>
        </a:p>
      </dgm:t>
    </dgm:pt>
    <dgm:pt modelId="{6ED73CF8-50A6-2643-BB89-321872280D4E}" type="pres">
      <dgm:prSet presAssocID="{911CEE59-67CE-4722-8036-57B7B256270A}" presName="bigChev" presStyleLbl="node1" presStyleIdx="0" presStyleCnt="3"/>
      <dgm:spPr/>
      <dgm:t>
        <a:bodyPr/>
        <a:lstStyle/>
        <a:p>
          <a:endParaRPr lang="en-US"/>
        </a:p>
      </dgm:t>
    </dgm:pt>
    <dgm:pt modelId="{DA92D293-B5DB-1B4E-ACCC-26C696011BA0}" type="pres">
      <dgm:prSet presAssocID="{D2F834CD-0E31-4737-81A5-0D97E817DBFE}" presName="parTrans" presStyleCnt="0"/>
      <dgm:spPr/>
      <dgm:t>
        <a:bodyPr/>
        <a:lstStyle/>
        <a:p>
          <a:endParaRPr lang="en-US"/>
        </a:p>
      </dgm:t>
    </dgm:pt>
    <dgm:pt modelId="{95D8ACA0-DCC7-724F-8904-6274E6D82E0B}" type="pres">
      <dgm:prSet presAssocID="{3B8B272E-D664-4088-B688-E322016985AA}" presName="node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4EDDBC-2BE1-6F41-97AE-D11003EB6353}" type="pres">
      <dgm:prSet presAssocID="{FFD08ACC-0E83-48E1-9281-5E5B1F4F5D16}" presName="sibTrans" presStyleCnt="0"/>
      <dgm:spPr/>
      <dgm:t>
        <a:bodyPr/>
        <a:lstStyle/>
        <a:p>
          <a:endParaRPr lang="en-US"/>
        </a:p>
      </dgm:t>
    </dgm:pt>
    <dgm:pt modelId="{AD7B18C9-D0C1-3042-9E00-2A1FD786BB7D}" type="pres">
      <dgm:prSet presAssocID="{5356B9BF-7902-4636-BA2D-F1180D648507}" presName="node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5D68A-562A-6B41-A763-5A0E69AA169B}" type="pres">
      <dgm:prSet presAssocID="{911CEE59-67CE-4722-8036-57B7B256270A}" presName="vSp" presStyleCnt="0"/>
      <dgm:spPr/>
      <dgm:t>
        <a:bodyPr/>
        <a:lstStyle/>
        <a:p>
          <a:endParaRPr lang="en-US"/>
        </a:p>
      </dgm:t>
    </dgm:pt>
    <dgm:pt modelId="{9BDF3492-4991-D049-8975-073BADF9F53E}" type="pres">
      <dgm:prSet presAssocID="{D5C3042A-1D6E-42CD-BA6A-2E3CBEFC9841}" presName="horFlow" presStyleCnt="0"/>
      <dgm:spPr/>
      <dgm:t>
        <a:bodyPr/>
        <a:lstStyle/>
        <a:p>
          <a:endParaRPr lang="en-US"/>
        </a:p>
      </dgm:t>
    </dgm:pt>
    <dgm:pt modelId="{8ACE99C5-C73A-1740-AE99-21B905479FED}" type="pres">
      <dgm:prSet presAssocID="{D5C3042A-1D6E-42CD-BA6A-2E3CBEFC9841}" presName="bigChev" presStyleLbl="node1" presStyleIdx="1" presStyleCnt="3"/>
      <dgm:spPr/>
      <dgm:t>
        <a:bodyPr/>
        <a:lstStyle/>
        <a:p>
          <a:endParaRPr lang="en-US"/>
        </a:p>
      </dgm:t>
    </dgm:pt>
    <dgm:pt modelId="{A456AE2E-C876-9D47-88DD-77F799695B60}" type="pres">
      <dgm:prSet presAssocID="{16B381B1-08DE-452B-B8BB-7CF731AC04CA}" presName="parTrans" presStyleCnt="0"/>
      <dgm:spPr/>
      <dgm:t>
        <a:bodyPr/>
        <a:lstStyle/>
        <a:p>
          <a:endParaRPr lang="en-US"/>
        </a:p>
      </dgm:t>
    </dgm:pt>
    <dgm:pt modelId="{D4381894-EBC9-F24C-A2F1-48C2470F6EE0}" type="pres">
      <dgm:prSet presAssocID="{40224DED-8D3E-4DDA-A4F4-7BCACAA64E97}" presName="node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8D8FFE-D701-E247-BAFD-E5094A83A1DF}" type="pres">
      <dgm:prSet presAssocID="{3A5BF507-5EE5-4D19-BAA3-B6941F4FC40D}" presName="sibTrans" presStyleCnt="0"/>
      <dgm:spPr/>
      <dgm:t>
        <a:bodyPr/>
        <a:lstStyle/>
        <a:p>
          <a:endParaRPr lang="en-US"/>
        </a:p>
      </dgm:t>
    </dgm:pt>
    <dgm:pt modelId="{88FAFC97-90A3-A347-B2C8-D4AA16452583}" type="pres">
      <dgm:prSet presAssocID="{25EE72A4-A34C-4486-91B9-1C2347407059}" presName="node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A1E873-C4F4-7749-8310-D8219987B021}" type="pres">
      <dgm:prSet presAssocID="{D5C3042A-1D6E-42CD-BA6A-2E3CBEFC9841}" presName="vSp" presStyleCnt="0"/>
      <dgm:spPr/>
      <dgm:t>
        <a:bodyPr/>
        <a:lstStyle/>
        <a:p>
          <a:endParaRPr lang="en-US"/>
        </a:p>
      </dgm:t>
    </dgm:pt>
    <dgm:pt modelId="{FB074BE8-EFA8-F34E-9BA7-28D86AEF26AC}" type="pres">
      <dgm:prSet presAssocID="{52333569-B271-4DC1-9264-1EABD9D96FCD}" presName="horFlow" presStyleCnt="0"/>
      <dgm:spPr/>
      <dgm:t>
        <a:bodyPr/>
        <a:lstStyle/>
        <a:p>
          <a:endParaRPr lang="en-US"/>
        </a:p>
      </dgm:t>
    </dgm:pt>
    <dgm:pt modelId="{8B0FD49C-5ED2-664C-9341-921388846738}" type="pres">
      <dgm:prSet presAssocID="{52333569-B271-4DC1-9264-1EABD9D96FCD}" presName="bigChev" presStyleLbl="node1" presStyleIdx="2" presStyleCnt="3"/>
      <dgm:spPr/>
      <dgm:t>
        <a:bodyPr/>
        <a:lstStyle/>
        <a:p>
          <a:endParaRPr lang="en-US"/>
        </a:p>
      </dgm:t>
    </dgm:pt>
    <dgm:pt modelId="{714415B8-14D0-8349-8076-A5BDF9A1DE52}" type="pres">
      <dgm:prSet presAssocID="{6C9626A6-5398-4042-8A7C-33F16C814ABE}" presName="parTrans" presStyleCnt="0"/>
      <dgm:spPr/>
      <dgm:t>
        <a:bodyPr/>
        <a:lstStyle/>
        <a:p>
          <a:endParaRPr lang="en-US"/>
        </a:p>
      </dgm:t>
    </dgm:pt>
    <dgm:pt modelId="{75E6C9BF-4E4C-274F-96B7-096781594233}" type="pres">
      <dgm:prSet presAssocID="{1EB0B5A1-81E3-4D45-809F-5DD0D509C45F}" presName="node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7D7BD-BCF1-2E47-B33F-297F3340C934}" type="pres">
      <dgm:prSet presAssocID="{80A344DC-211E-493A-B85F-C5A760B89767}" presName="sibTrans" presStyleCnt="0"/>
      <dgm:spPr/>
      <dgm:t>
        <a:bodyPr/>
        <a:lstStyle/>
        <a:p>
          <a:endParaRPr lang="en-US"/>
        </a:p>
      </dgm:t>
    </dgm:pt>
    <dgm:pt modelId="{FC342035-50B9-E04E-A90F-EF180E7559C1}" type="pres">
      <dgm:prSet presAssocID="{AA719261-5306-4D3E-9C23-08015A9F006D}" presName="node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BE72CF-AC93-B644-8ECD-02E33C71589C}" type="presOf" srcId="{D5C3042A-1D6E-42CD-BA6A-2E3CBEFC9841}" destId="{8ACE99C5-C73A-1740-AE99-21B905479FED}" srcOrd="0" destOrd="0" presId="urn:microsoft.com/office/officeart/2005/8/layout/lProcess3"/>
    <dgm:cxn modelId="{00C9D9C2-6AD5-924D-BF76-3D852B353EB2}" type="presOf" srcId="{1EB0B5A1-81E3-4D45-809F-5DD0D509C45F}" destId="{75E6C9BF-4E4C-274F-96B7-096781594233}" srcOrd="0" destOrd="0" presId="urn:microsoft.com/office/officeart/2005/8/layout/lProcess3"/>
    <dgm:cxn modelId="{50363EA6-0895-BD4C-B6A0-48AA4289F136}" type="presOf" srcId="{40224DED-8D3E-4DDA-A4F4-7BCACAA64E97}" destId="{D4381894-EBC9-F24C-A2F1-48C2470F6EE0}" srcOrd="0" destOrd="0" presId="urn:microsoft.com/office/officeart/2005/8/layout/lProcess3"/>
    <dgm:cxn modelId="{4D7EEA9F-B79C-48E1-9B10-00A3AE9BE134}" srcId="{43A2E089-A808-4FE2-9BEE-0A25F565726C}" destId="{911CEE59-67CE-4722-8036-57B7B256270A}" srcOrd="0" destOrd="0" parTransId="{62BEC753-0159-4608-A351-8A0F072A9D6B}" sibTransId="{E5DE4F18-C66F-44B9-9CB5-14966C12EC26}"/>
    <dgm:cxn modelId="{B5277A2F-521F-4C7C-9724-5047B29E7DC0}" srcId="{52333569-B271-4DC1-9264-1EABD9D96FCD}" destId="{AA719261-5306-4D3E-9C23-08015A9F006D}" srcOrd="1" destOrd="0" parTransId="{765059E9-D192-4945-8933-02931EB5110C}" sibTransId="{F23DBAC2-2CF5-4F50-950A-EC2F9D88C13D}"/>
    <dgm:cxn modelId="{99741EEA-3938-CE41-B245-A83F83FC540B}" type="presOf" srcId="{52333569-B271-4DC1-9264-1EABD9D96FCD}" destId="{8B0FD49C-5ED2-664C-9341-921388846738}" srcOrd="0" destOrd="0" presId="urn:microsoft.com/office/officeart/2005/8/layout/lProcess3"/>
    <dgm:cxn modelId="{2CEAC1F8-82D5-9A41-9109-5F10524323E0}" type="presOf" srcId="{AA719261-5306-4D3E-9C23-08015A9F006D}" destId="{FC342035-50B9-E04E-A90F-EF180E7559C1}" srcOrd="0" destOrd="0" presId="urn:microsoft.com/office/officeart/2005/8/layout/lProcess3"/>
    <dgm:cxn modelId="{C4314138-2CC2-DE42-887F-0CD225A053FC}" type="presOf" srcId="{911CEE59-67CE-4722-8036-57B7B256270A}" destId="{6ED73CF8-50A6-2643-BB89-321872280D4E}" srcOrd="0" destOrd="0" presId="urn:microsoft.com/office/officeart/2005/8/layout/lProcess3"/>
    <dgm:cxn modelId="{8C0C3A04-9B83-BF42-A549-2CF3431BDABF}" type="presOf" srcId="{3B8B272E-D664-4088-B688-E322016985AA}" destId="{95D8ACA0-DCC7-724F-8904-6274E6D82E0B}" srcOrd="0" destOrd="0" presId="urn:microsoft.com/office/officeart/2005/8/layout/lProcess3"/>
    <dgm:cxn modelId="{B21EB68C-396B-8C45-8056-ECB32D44F6C2}" type="presOf" srcId="{43A2E089-A808-4FE2-9BEE-0A25F565726C}" destId="{BED0A0F8-35D9-CF4F-B737-725C2E941781}" srcOrd="0" destOrd="0" presId="urn:microsoft.com/office/officeart/2005/8/layout/lProcess3"/>
    <dgm:cxn modelId="{1920C38E-5B0B-6141-A0BF-9F778EDCFA40}" type="presOf" srcId="{5356B9BF-7902-4636-BA2D-F1180D648507}" destId="{AD7B18C9-D0C1-3042-9E00-2A1FD786BB7D}" srcOrd="0" destOrd="0" presId="urn:microsoft.com/office/officeart/2005/8/layout/lProcess3"/>
    <dgm:cxn modelId="{BC3CEE02-4646-4890-A224-15CC63083580}" srcId="{911CEE59-67CE-4722-8036-57B7B256270A}" destId="{5356B9BF-7902-4636-BA2D-F1180D648507}" srcOrd="1" destOrd="0" parTransId="{C736DC94-B8E1-42EB-A93C-9BFCEEB87D3F}" sibTransId="{5D6D5700-FCD1-4711-B60B-9A5ABC6A6F58}"/>
    <dgm:cxn modelId="{C49097CA-7F3B-4C54-A546-60360AD3E23A}" srcId="{D5C3042A-1D6E-42CD-BA6A-2E3CBEFC9841}" destId="{40224DED-8D3E-4DDA-A4F4-7BCACAA64E97}" srcOrd="0" destOrd="0" parTransId="{16B381B1-08DE-452B-B8BB-7CF731AC04CA}" sibTransId="{3A5BF507-5EE5-4D19-BAA3-B6941F4FC40D}"/>
    <dgm:cxn modelId="{F31B1812-8E21-DE46-B59B-0016BE75BBB8}" type="presOf" srcId="{25EE72A4-A34C-4486-91B9-1C2347407059}" destId="{88FAFC97-90A3-A347-B2C8-D4AA16452583}" srcOrd="0" destOrd="0" presId="urn:microsoft.com/office/officeart/2005/8/layout/lProcess3"/>
    <dgm:cxn modelId="{13523C67-32BA-43F9-90A7-7E8FEDEA6BB2}" srcId="{43A2E089-A808-4FE2-9BEE-0A25F565726C}" destId="{D5C3042A-1D6E-42CD-BA6A-2E3CBEFC9841}" srcOrd="1" destOrd="0" parTransId="{44C21944-B988-4173-B758-ABD25C7246CE}" sibTransId="{2EF03830-F9EE-4279-A209-0722B58D9766}"/>
    <dgm:cxn modelId="{F5058FC1-CC8B-433E-B2FD-974978E755AA}" srcId="{52333569-B271-4DC1-9264-1EABD9D96FCD}" destId="{1EB0B5A1-81E3-4D45-809F-5DD0D509C45F}" srcOrd="0" destOrd="0" parTransId="{6C9626A6-5398-4042-8A7C-33F16C814ABE}" sibTransId="{80A344DC-211E-493A-B85F-C5A760B89767}"/>
    <dgm:cxn modelId="{16698059-1630-44F3-A352-9CE7BA828732}" srcId="{911CEE59-67CE-4722-8036-57B7B256270A}" destId="{3B8B272E-D664-4088-B688-E322016985AA}" srcOrd="0" destOrd="0" parTransId="{D2F834CD-0E31-4737-81A5-0D97E817DBFE}" sibTransId="{FFD08ACC-0E83-48E1-9281-5E5B1F4F5D16}"/>
    <dgm:cxn modelId="{C39C660D-B405-4340-84B7-53DC41CDBC17}" srcId="{43A2E089-A808-4FE2-9BEE-0A25F565726C}" destId="{52333569-B271-4DC1-9264-1EABD9D96FCD}" srcOrd="2" destOrd="0" parTransId="{A14D6A52-C011-4AE0-BDEA-FF902C40F690}" sibTransId="{45DD753C-781A-443E-A99D-54457157F18E}"/>
    <dgm:cxn modelId="{48B01DB9-25F9-47A2-B682-D692B179E917}" srcId="{D5C3042A-1D6E-42CD-BA6A-2E3CBEFC9841}" destId="{25EE72A4-A34C-4486-91B9-1C2347407059}" srcOrd="1" destOrd="0" parTransId="{D4F25BAD-9519-4EED-9928-443AEA151F19}" sibTransId="{7B79433B-845D-4498-A3F2-BC47298E2B2C}"/>
    <dgm:cxn modelId="{B043263E-BE9D-6A46-A9B8-45517F88430B}" type="presParOf" srcId="{BED0A0F8-35D9-CF4F-B737-725C2E941781}" destId="{D70564C9-BD7C-3D40-89BE-A8F854839800}" srcOrd="0" destOrd="0" presId="urn:microsoft.com/office/officeart/2005/8/layout/lProcess3"/>
    <dgm:cxn modelId="{81EF4C74-58AC-0E44-9033-2CAEE8898D48}" type="presParOf" srcId="{D70564C9-BD7C-3D40-89BE-A8F854839800}" destId="{6ED73CF8-50A6-2643-BB89-321872280D4E}" srcOrd="0" destOrd="0" presId="urn:microsoft.com/office/officeart/2005/8/layout/lProcess3"/>
    <dgm:cxn modelId="{5F615ADC-6046-1241-924A-DCDDE871EF51}" type="presParOf" srcId="{D70564C9-BD7C-3D40-89BE-A8F854839800}" destId="{DA92D293-B5DB-1B4E-ACCC-26C696011BA0}" srcOrd="1" destOrd="0" presId="urn:microsoft.com/office/officeart/2005/8/layout/lProcess3"/>
    <dgm:cxn modelId="{32795CA2-5C00-9A4D-A31E-E865C0C7798B}" type="presParOf" srcId="{D70564C9-BD7C-3D40-89BE-A8F854839800}" destId="{95D8ACA0-DCC7-724F-8904-6274E6D82E0B}" srcOrd="2" destOrd="0" presId="urn:microsoft.com/office/officeart/2005/8/layout/lProcess3"/>
    <dgm:cxn modelId="{EB2B05EA-72D3-894D-98F1-36C43A211F19}" type="presParOf" srcId="{D70564C9-BD7C-3D40-89BE-A8F854839800}" destId="{AB4EDDBC-2BE1-6F41-97AE-D11003EB6353}" srcOrd="3" destOrd="0" presId="urn:microsoft.com/office/officeart/2005/8/layout/lProcess3"/>
    <dgm:cxn modelId="{E2904CBE-550C-D649-BA7D-80E389F9145B}" type="presParOf" srcId="{D70564C9-BD7C-3D40-89BE-A8F854839800}" destId="{AD7B18C9-D0C1-3042-9E00-2A1FD786BB7D}" srcOrd="4" destOrd="0" presId="urn:microsoft.com/office/officeart/2005/8/layout/lProcess3"/>
    <dgm:cxn modelId="{0D7E3D96-2F9E-5446-9424-66C4479A8A45}" type="presParOf" srcId="{BED0A0F8-35D9-CF4F-B737-725C2E941781}" destId="{C1E5D68A-562A-6B41-A763-5A0E69AA169B}" srcOrd="1" destOrd="0" presId="urn:microsoft.com/office/officeart/2005/8/layout/lProcess3"/>
    <dgm:cxn modelId="{14499676-9E97-1A4F-A0CD-045DE8C3DB1B}" type="presParOf" srcId="{BED0A0F8-35D9-CF4F-B737-725C2E941781}" destId="{9BDF3492-4991-D049-8975-073BADF9F53E}" srcOrd="2" destOrd="0" presId="urn:microsoft.com/office/officeart/2005/8/layout/lProcess3"/>
    <dgm:cxn modelId="{EE14DD2C-2D03-1A4A-ABED-896D0BDB09EA}" type="presParOf" srcId="{9BDF3492-4991-D049-8975-073BADF9F53E}" destId="{8ACE99C5-C73A-1740-AE99-21B905479FED}" srcOrd="0" destOrd="0" presId="urn:microsoft.com/office/officeart/2005/8/layout/lProcess3"/>
    <dgm:cxn modelId="{43C086DA-AA42-9542-A6D3-3A3395CD2C56}" type="presParOf" srcId="{9BDF3492-4991-D049-8975-073BADF9F53E}" destId="{A456AE2E-C876-9D47-88DD-77F799695B60}" srcOrd="1" destOrd="0" presId="urn:microsoft.com/office/officeart/2005/8/layout/lProcess3"/>
    <dgm:cxn modelId="{08F79867-030D-B242-8D4E-48597154E26A}" type="presParOf" srcId="{9BDF3492-4991-D049-8975-073BADF9F53E}" destId="{D4381894-EBC9-F24C-A2F1-48C2470F6EE0}" srcOrd="2" destOrd="0" presId="urn:microsoft.com/office/officeart/2005/8/layout/lProcess3"/>
    <dgm:cxn modelId="{6B32D418-CA2E-454A-9A74-346BFE62FF19}" type="presParOf" srcId="{9BDF3492-4991-D049-8975-073BADF9F53E}" destId="{FE8D8FFE-D701-E247-BAFD-E5094A83A1DF}" srcOrd="3" destOrd="0" presId="urn:microsoft.com/office/officeart/2005/8/layout/lProcess3"/>
    <dgm:cxn modelId="{4B87FC7C-81FD-454B-B96D-3E269955A114}" type="presParOf" srcId="{9BDF3492-4991-D049-8975-073BADF9F53E}" destId="{88FAFC97-90A3-A347-B2C8-D4AA16452583}" srcOrd="4" destOrd="0" presId="urn:microsoft.com/office/officeart/2005/8/layout/lProcess3"/>
    <dgm:cxn modelId="{45C09325-9BE2-0A45-BBF0-28CEBDB7697D}" type="presParOf" srcId="{BED0A0F8-35D9-CF4F-B737-725C2E941781}" destId="{20A1E873-C4F4-7749-8310-D8219987B021}" srcOrd="3" destOrd="0" presId="urn:microsoft.com/office/officeart/2005/8/layout/lProcess3"/>
    <dgm:cxn modelId="{832EDC6B-881D-8849-B751-154BB621AA9C}" type="presParOf" srcId="{BED0A0F8-35D9-CF4F-B737-725C2E941781}" destId="{FB074BE8-EFA8-F34E-9BA7-28D86AEF26AC}" srcOrd="4" destOrd="0" presId="urn:microsoft.com/office/officeart/2005/8/layout/lProcess3"/>
    <dgm:cxn modelId="{6ECD5C89-F8D7-EF47-97E1-3DB8B864737C}" type="presParOf" srcId="{FB074BE8-EFA8-F34E-9BA7-28D86AEF26AC}" destId="{8B0FD49C-5ED2-664C-9341-921388846738}" srcOrd="0" destOrd="0" presId="urn:microsoft.com/office/officeart/2005/8/layout/lProcess3"/>
    <dgm:cxn modelId="{0FE7F06C-068D-324D-A5BC-3BE6DCBFE1C5}" type="presParOf" srcId="{FB074BE8-EFA8-F34E-9BA7-28D86AEF26AC}" destId="{714415B8-14D0-8349-8076-A5BDF9A1DE52}" srcOrd="1" destOrd="0" presId="urn:microsoft.com/office/officeart/2005/8/layout/lProcess3"/>
    <dgm:cxn modelId="{159C7E6E-8405-5544-AFCF-728BD9D54D90}" type="presParOf" srcId="{FB074BE8-EFA8-F34E-9BA7-28D86AEF26AC}" destId="{75E6C9BF-4E4C-274F-96B7-096781594233}" srcOrd="2" destOrd="0" presId="urn:microsoft.com/office/officeart/2005/8/layout/lProcess3"/>
    <dgm:cxn modelId="{7F285237-29E2-934D-8B9B-A658B6D2C91E}" type="presParOf" srcId="{FB074BE8-EFA8-F34E-9BA7-28D86AEF26AC}" destId="{7E67D7BD-BCF1-2E47-B33F-297F3340C934}" srcOrd="3" destOrd="0" presId="urn:microsoft.com/office/officeart/2005/8/layout/lProcess3"/>
    <dgm:cxn modelId="{827C4AA0-C9EC-7B4D-B9AD-01F54D28ACA0}" type="presParOf" srcId="{FB074BE8-EFA8-F34E-9BA7-28D86AEF26AC}" destId="{FC342035-50B9-E04E-A90F-EF180E7559C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73CF8-50A6-2643-BB89-321872280D4E}">
      <dsp:nvSpPr>
        <dsp:cNvPr id="0" name=""/>
        <dsp:cNvSpPr/>
      </dsp:nvSpPr>
      <dsp:spPr>
        <a:xfrm>
          <a:off x="1752682" y="3031"/>
          <a:ext cx="4293244" cy="1717297"/>
        </a:xfrm>
        <a:prstGeom prst="chevron">
          <a:avLst/>
        </a:prstGeom>
        <a:solidFill>
          <a:srgbClr xmlns:mc="http://schemas.openxmlformats.org/markup-compatibility/2006" xmlns:a14="http://schemas.microsoft.com/office/drawing/2010/main" val="001634" mc:Ignorable=""/>
        </a:solidFill>
        <a:ln w="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33655" rIns="0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>
              <a:latin typeface="League Gothic"/>
              <a:cs typeface="League Gothic"/>
            </a:rPr>
            <a:t>SETUP</a:t>
          </a:r>
          <a:endParaRPr lang="en-US" sz="5300" kern="1200" dirty="0">
            <a:latin typeface="League Gothic"/>
            <a:cs typeface="League Gothic"/>
          </a:endParaRPr>
        </a:p>
      </dsp:txBody>
      <dsp:txXfrm>
        <a:off x="2611331" y="3031"/>
        <a:ext cx="2575947" cy="1717297"/>
      </dsp:txXfrm>
    </dsp:sp>
    <dsp:sp modelId="{95D8ACA0-DCC7-724F-8904-6274E6D82E0B}">
      <dsp:nvSpPr>
        <dsp:cNvPr id="0" name=""/>
        <dsp:cNvSpPr/>
      </dsp:nvSpPr>
      <dsp:spPr>
        <a:xfrm>
          <a:off x="5487805" y="149001"/>
          <a:ext cx="3563393" cy="1425357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Helvetica" pitchFamily="34" charset="0"/>
              <a:cs typeface="Helvetica" pitchFamily="34" charset="0"/>
            </a:rPr>
            <a:t>Choose Apps</a:t>
          </a:r>
          <a:endParaRPr lang="en-US" sz="3600" kern="1200" dirty="0">
            <a:latin typeface="Helvetica" pitchFamily="34" charset="0"/>
            <a:cs typeface="Helvetica" pitchFamily="34" charset="0"/>
          </a:endParaRPr>
        </a:p>
      </dsp:txBody>
      <dsp:txXfrm>
        <a:off x="6200484" y="149001"/>
        <a:ext cx="2138036" cy="1425357"/>
      </dsp:txXfrm>
    </dsp:sp>
    <dsp:sp modelId="{AD7B18C9-D0C1-3042-9E00-2A1FD786BB7D}">
      <dsp:nvSpPr>
        <dsp:cNvPr id="0" name=""/>
        <dsp:cNvSpPr/>
      </dsp:nvSpPr>
      <dsp:spPr>
        <a:xfrm>
          <a:off x="8552324" y="149001"/>
          <a:ext cx="3563393" cy="1425357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Helvetica" pitchFamily="34" charset="0"/>
              <a:cs typeface="Helvetica" pitchFamily="34" charset="0"/>
            </a:rPr>
            <a:t>Choose Industry</a:t>
          </a:r>
          <a:endParaRPr lang="en-US" sz="3600" kern="1200" dirty="0">
            <a:latin typeface="Helvetica" pitchFamily="34" charset="0"/>
            <a:cs typeface="Helvetica" pitchFamily="34" charset="0"/>
          </a:endParaRPr>
        </a:p>
      </dsp:txBody>
      <dsp:txXfrm>
        <a:off x="9265003" y="149001"/>
        <a:ext cx="2138036" cy="1425357"/>
      </dsp:txXfrm>
    </dsp:sp>
    <dsp:sp modelId="{8ACE99C5-C73A-1740-AE99-21B905479FED}">
      <dsp:nvSpPr>
        <dsp:cNvPr id="0" name=""/>
        <dsp:cNvSpPr/>
      </dsp:nvSpPr>
      <dsp:spPr>
        <a:xfrm>
          <a:off x="1752682" y="1960751"/>
          <a:ext cx="4293244" cy="1717297"/>
        </a:xfrm>
        <a:prstGeom prst="chevron">
          <a:avLst/>
        </a:prstGeom>
        <a:solidFill>
          <a:srgbClr xmlns:mc="http://schemas.openxmlformats.org/markup-compatibility/2006" xmlns:a14="http://schemas.microsoft.com/office/drawing/2010/main" val="001634" mc:Ignorable=""/>
        </a:solidFill>
        <a:ln w="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33655" rIns="0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>
              <a:latin typeface="League Gothic"/>
              <a:cs typeface="League Gothic"/>
            </a:rPr>
            <a:t>BOOT</a:t>
          </a:r>
          <a:endParaRPr lang="en-US" sz="5300" kern="1200" dirty="0">
            <a:latin typeface="League Gothic"/>
            <a:cs typeface="League Gothic"/>
          </a:endParaRPr>
        </a:p>
      </dsp:txBody>
      <dsp:txXfrm>
        <a:off x="2611331" y="1960751"/>
        <a:ext cx="2575947" cy="1717297"/>
      </dsp:txXfrm>
    </dsp:sp>
    <dsp:sp modelId="{D4381894-EBC9-F24C-A2F1-48C2470F6EE0}">
      <dsp:nvSpPr>
        <dsp:cNvPr id="0" name=""/>
        <dsp:cNvSpPr/>
      </dsp:nvSpPr>
      <dsp:spPr>
        <a:xfrm>
          <a:off x="5487805" y="2106721"/>
          <a:ext cx="3563393" cy="1425357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Helvetica" pitchFamily="34" charset="0"/>
              <a:cs typeface="Helvetica" pitchFamily="34" charset="0"/>
            </a:rPr>
            <a:t>Boot EC2 Instance</a:t>
          </a:r>
          <a:endParaRPr lang="en-US" sz="3600" kern="1200" dirty="0">
            <a:latin typeface="Helvetica" pitchFamily="34" charset="0"/>
            <a:cs typeface="Helvetica" pitchFamily="34" charset="0"/>
          </a:endParaRPr>
        </a:p>
      </dsp:txBody>
      <dsp:txXfrm>
        <a:off x="6200484" y="2106721"/>
        <a:ext cx="2138036" cy="1425357"/>
      </dsp:txXfrm>
    </dsp:sp>
    <dsp:sp modelId="{88FAFC97-90A3-A347-B2C8-D4AA16452583}">
      <dsp:nvSpPr>
        <dsp:cNvPr id="0" name=""/>
        <dsp:cNvSpPr/>
      </dsp:nvSpPr>
      <dsp:spPr>
        <a:xfrm>
          <a:off x="8552324" y="2106721"/>
          <a:ext cx="3563393" cy="1425357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Helvetica" pitchFamily="34" charset="0"/>
              <a:cs typeface="Helvetica" pitchFamily="34" charset="0"/>
            </a:rPr>
            <a:t>Start Apps, DB</a:t>
          </a:r>
          <a:endParaRPr lang="en-US" sz="3600" kern="1200" dirty="0">
            <a:latin typeface="Helvetica" pitchFamily="34" charset="0"/>
            <a:cs typeface="Helvetica" pitchFamily="34" charset="0"/>
          </a:endParaRPr>
        </a:p>
      </dsp:txBody>
      <dsp:txXfrm>
        <a:off x="9265003" y="2106721"/>
        <a:ext cx="2138036" cy="1425357"/>
      </dsp:txXfrm>
    </dsp:sp>
    <dsp:sp modelId="{8B0FD49C-5ED2-664C-9341-921388846738}">
      <dsp:nvSpPr>
        <dsp:cNvPr id="0" name=""/>
        <dsp:cNvSpPr/>
      </dsp:nvSpPr>
      <dsp:spPr>
        <a:xfrm>
          <a:off x="1752682" y="3918470"/>
          <a:ext cx="4293244" cy="1717297"/>
        </a:xfrm>
        <a:prstGeom prst="chevron">
          <a:avLst/>
        </a:prstGeom>
        <a:solidFill>
          <a:srgbClr xmlns:mc="http://schemas.openxmlformats.org/markup-compatibility/2006" xmlns:a14="http://schemas.microsoft.com/office/drawing/2010/main" val="001634" mc:Ignorable=""/>
        </a:solidFill>
        <a:ln w="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33655" rIns="0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>
              <a:latin typeface="League Gothic"/>
              <a:cs typeface="League Gothic"/>
            </a:rPr>
            <a:t>DEMO</a:t>
          </a:r>
          <a:endParaRPr lang="en-US" sz="5300" kern="1200" dirty="0">
            <a:latin typeface="League Gothic"/>
            <a:cs typeface="League Gothic"/>
          </a:endParaRPr>
        </a:p>
      </dsp:txBody>
      <dsp:txXfrm>
        <a:off x="2611331" y="3918470"/>
        <a:ext cx="2575947" cy="1717297"/>
      </dsp:txXfrm>
    </dsp:sp>
    <dsp:sp modelId="{75E6C9BF-4E4C-274F-96B7-096781594233}">
      <dsp:nvSpPr>
        <dsp:cNvPr id="0" name=""/>
        <dsp:cNvSpPr/>
      </dsp:nvSpPr>
      <dsp:spPr>
        <a:xfrm>
          <a:off x="5487805" y="4064441"/>
          <a:ext cx="3563393" cy="1425357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Helvetica" pitchFamily="34" charset="0"/>
              <a:cs typeface="Helvetica" pitchFamily="34" charset="0"/>
            </a:rPr>
            <a:t>Single Sign On</a:t>
          </a:r>
          <a:endParaRPr lang="en-US" sz="3600" kern="1200" dirty="0">
            <a:latin typeface="Helvetica" pitchFamily="34" charset="0"/>
            <a:cs typeface="Helvetica" pitchFamily="34" charset="0"/>
          </a:endParaRPr>
        </a:p>
      </dsp:txBody>
      <dsp:txXfrm>
        <a:off x="6200484" y="4064441"/>
        <a:ext cx="2138036" cy="1425357"/>
      </dsp:txXfrm>
    </dsp:sp>
    <dsp:sp modelId="{FC342035-50B9-E04E-A90F-EF180E7559C1}">
      <dsp:nvSpPr>
        <dsp:cNvPr id="0" name=""/>
        <dsp:cNvSpPr/>
      </dsp:nvSpPr>
      <dsp:spPr>
        <a:xfrm>
          <a:off x="8552324" y="4064441"/>
          <a:ext cx="3563393" cy="1425357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Helvetica" pitchFamily="34" charset="0"/>
              <a:cs typeface="Helvetica" pitchFamily="34" charset="0"/>
            </a:rPr>
            <a:t>Demo Mode</a:t>
          </a:r>
          <a:endParaRPr lang="en-US" sz="3600" kern="1200" dirty="0">
            <a:latin typeface="Helvetica" pitchFamily="34" charset="0"/>
            <a:cs typeface="Helvetica" pitchFamily="34" charset="0"/>
          </a:endParaRPr>
        </a:p>
      </dsp:txBody>
      <dsp:txXfrm>
        <a:off x="9265003" y="4064441"/>
        <a:ext cx="2138036" cy="1425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1690350" cy="1809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360505" tIns="180253" rIns="360505" bIns="180253" numCol="1" anchor="t" anchorCtr="0" compatLnSpc="1">
            <a:prstTxWarp prst="textNoShape">
              <a:avLst/>
            </a:prstTxWarp>
          </a:bodyPr>
          <a:lstStyle>
            <a:lvl1pPr defTabSz="3605213">
              <a:defRPr sz="48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284450" y="0"/>
            <a:ext cx="11690350" cy="1809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360505" tIns="180253" rIns="360505" bIns="180253" numCol="1" anchor="t" anchorCtr="0" compatLnSpc="1">
            <a:prstTxWarp prst="textNoShape">
              <a:avLst/>
            </a:prstTxWarp>
          </a:bodyPr>
          <a:lstStyle>
            <a:lvl1pPr algn="r" defTabSz="3605213">
              <a:defRPr sz="48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4309050"/>
            <a:ext cx="11690350" cy="1809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360505" tIns="180253" rIns="360505" bIns="180253" numCol="1" anchor="b" anchorCtr="0" compatLnSpc="1">
            <a:prstTxWarp prst="textNoShape">
              <a:avLst/>
            </a:prstTxWarp>
          </a:bodyPr>
          <a:lstStyle>
            <a:lvl1pPr defTabSz="3605213">
              <a:defRPr sz="48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284450" y="34309050"/>
            <a:ext cx="11690350" cy="1809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360505" tIns="180253" rIns="360505" bIns="180253" numCol="1" anchor="b" anchorCtr="0" compatLnSpc="1">
            <a:prstTxWarp prst="textNoShape">
              <a:avLst/>
            </a:prstTxWarp>
          </a:bodyPr>
          <a:lstStyle>
            <a:lvl1pPr algn="r" defTabSz="3605213">
              <a:defRPr sz="4800">
                <a:latin typeface="Times New Roman" pitchFamily="-108" charset="0"/>
              </a:defRPr>
            </a:lvl1pPr>
          </a:lstStyle>
          <a:p>
            <a:pPr>
              <a:defRPr/>
            </a:pPr>
            <a:fld id="{59978B9A-25DB-40AC-9FDB-E60FC3325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61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4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2"/>
            <a:ext cx="3108960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A7AA-195F-4F1E-8240-89ECF73C7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6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CABEA-FD3E-440B-94BF-ECC8A981BE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8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54"/>
            <a:ext cx="82296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54"/>
            <a:ext cx="240792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F0B77-45F1-41CB-B740-E33EF67B3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74C8D-6447-4489-88BB-29F468793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2"/>
            <a:ext cx="31089600" cy="54483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4"/>
            <a:ext cx="31089600" cy="600074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53160-166B-46A3-9060-89F19E2E5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7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2"/>
            <a:ext cx="16154400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2"/>
            <a:ext cx="16154400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1D5B2-13B9-47DD-88BB-23890E49D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9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2"/>
            <a:ext cx="16160752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500"/>
            <a:ext cx="16160752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452"/>
            <a:ext cx="16167100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500"/>
            <a:ext cx="16167100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649A2-32E5-45CA-9907-AD5FDFD17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4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4717E-7E4C-4CA6-8C7C-67EDB6752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2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FC78A-370C-46B0-A734-BDA824132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3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2200"/>
            <a:ext cx="12033252" cy="46482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2"/>
            <a:ext cx="20447000" cy="23412452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402"/>
            <a:ext cx="12033252" cy="18764252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D658D-1733-4351-9D87-AAC687402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8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0"/>
            <a:ext cx="21945600" cy="22669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100"/>
            <a:ext cx="21945600" cy="16459200"/>
          </a:xfrm>
        </p:spPr>
        <p:txBody>
          <a:bodyPr rtlCol="0">
            <a:normAutofit/>
          </a:bodyPr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2"/>
            <a:ext cx="21945600" cy="3219448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FC1AE-656A-41AF-ACA6-2EE9082DD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49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828800" y="1098550"/>
            <a:ext cx="32918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5760" tIns="182880" rIns="365760" bIns="1828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28800" y="6400800"/>
            <a:ext cx="32918400" cy="181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0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  <a:latin typeface="Times New Roman" pitchFamily="-10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0"/>
            <a:ext cx="11582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  <a:latin typeface="Times New Roman" pitchFamily="-10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0"/>
            <a:ext cx="8534400" cy="1460500"/>
          </a:xfrm>
          <a:prstGeom prst="rect">
            <a:avLst/>
          </a:prstGeom>
        </p:spPr>
        <p:txBody>
          <a:bodyPr vert="horz" wrap="square" lIns="365760" tIns="182880" rIns="365760" bIns="182880" numCol="1" anchor="ctr" anchorCtr="0" compatLnSpc="1">
            <a:prstTxWarp prst="textNoShape">
              <a:avLst/>
            </a:prstTxWarp>
          </a:bodyPr>
          <a:lstStyle>
            <a:lvl1pPr algn="r">
              <a:defRPr sz="4800">
                <a:solidFill>
                  <a:srgbClr xmlns:mc="http://schemas.openxmlformats.org/markup-compatibility/2006" xmlns:a14="http://schemas.microsoft.com/office/drawing/2010/main" val="898989" mc:Ignorable=""/>
                </a:solidFill>
                <a:latin typeface="Times New Roman" pitchFamily="-108" charset="0"/>
              </a:defRPr>
            </a:lvl1pPr>
          </a:lstStyle>
          <a:p>
            <a:pPr>
              <a:defRPr/>
            </a:pPr>
            <a:fld id="{572CD7DF-7343-4BDD-9A37-719C3ABB8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36576000" cy="27432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403529" mc:Ignorable="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1828800" rtl="0" eaLnBrk="0" fontAlgn="base" hangingPunct="0">
        <a:spcBef>
          <a:spcPct val="0"/>
        </a:spcBef>
        <a:spcAft>
          <a:spcPct val="0"/>
        </a:spcAft>
        <a:defRPr sz="17600" kern="1200">
          <a:solidFill>
            <a:schemeClr val="tx1"/>
          </a:solidFill>
          <a:latin typeface="+mj-lt"/>
          <a:ea typeface="ヒラギノ角ゴ Pro W3" pitchFamily="-108" charset="-128"/>
          <a:cs typeface="ヒラギノ角ゴ Pro W3" pitchFamily="-108" charset="-128"/>
        </a:defRPr>
      </a:lvl1pPr>
      <a:lvl2pPr algn="ctr" defTabSz="18288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pitchFamily="34" charset="0"/>
          <a:ea typeface="ヒラギノ角ゴ Pro W3" pitchFamily="-108" charset="-128"/>
          <a:cs typeface="ヒラギノ角ゴ Pro W3" pitchFamily="-108" charset="-128"/>
        </a:defRPr>
      </a:lvl2pPr>
      <a:lvl3pPr algn="ctr" defTabSz="18288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pitchFamily="34" charset="0"/>
          <a:ea typeface="ヒラギノ角ゴ Pro W3" pitchFamily="-108" charset="-128"/>
          <a:cs typeface="ヒラギノ角ゴ Pro W3" pitchFamily="-108" charset="-128"/>
        </a:defRPr>
      </a:lvl3pPr>
      <a:lvl4pPr algn="ctr" defTabSz="18288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pitchFamily="34" charset="0"/>
          <a:ea typeface="ヒラギノ角ゴ Pro W3" pitchFamily="-108" charset="-128"/>
          <a:cs typeface="ヒラギノ角ゴ Pro W3" pitchFamily="-108" charset="-128"/>
        </a:defRPr>
      </a:lvl4pPr>
      <a:lvl5pPr algn="ctr" defTabSz="18288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pitchFamily="34" charset="0"/>
          <a:ea typeface="ヒラギノ角ゴ Pro W3" pitchFamily="-108" charset="-128"/>
          <a:cs typeface="ヒラギノ角ゴ Pro W3" pitchFamily="-108" charset="-128"/>
        </a:defRPr>
      </a:lvl5pPr>
      <a:lvl6pPr marL="457200" algn="ctr" defTabSz="1828800" rtl="0" fontAlgn="base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pitchFamily="34" charset="0"/>
          <a:ea typeface="ヒラギノ角ゴ Pro W3" pitchFamily="-108" charset="-128"/>
          <a:cs typeface="ヒラギノ角ゴ Pro W3" pitchFamily="-108" charset="-128"/>
        </a:defRPr>
      </a:lvl6pPr>
      <a:lvl7pPr marL="914400" algn="ctr" defTabSz="1828800" rtl="0" fontAlgn="base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pitchFamily="34" charset="0"/>
          <a:ea typeface="ヒラギノ角ゴ Pro W3" pitchFamily="-108" charset="-128"/>
          <a:cs typeface="ヒラギノ角ゴ Pro W3" pitchFamily="-108" charset="-128"/>
        </a:defRPr>
      </a:lvl7pPr>
      <a:lvl8pPr marL="1371600" algn="ctr" defTabSz="1828800" rtl="0" fontAlgn="base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pitchFamily="34" charset="0"/>
          <a:ea typeface="ヒラギノ角ゴ Pro W3" pitchFamily="-108" charset="-128"/>
          <a:cs typeface="ヒラギノ角ゴ Pro W3" pitchFamily="-108" charset="-128"/>
        </a:defRPr>
      </a:lvl8pPr>
      <a:lvl9pPr marL="1828800" algn="ctr" defTabSz="1828800" rtl="0" fontAlgn="base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pitchFamily="34" charset="0"/>
          <a:ea typeface="ヒラギノ角ゴ Pro W3" pitchFamily="-108" charset="-128"/>
          <a:cs typeface="ヒラギノ角ゴ Pro W3" pitchFamily="-108" charset="-128"/>
        </a:defRPr>
      </a:lvl9pPr>
    </p:titleStyle>
    <p:bodyStyle>
      <a:lvl1pPr marL="1371600" indent="-1371600" algn="l" defTabSz="18288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800" kern="1200">
          <a:solidFill>
            <a:schemeClr val="tx1"/>
          </a:solidFill>
          <a:latin typeface="+mn-lt"/>
          <a:ea typeface="ヒラギノ角ゴ Pro W3" pitchFamily="-108" charset="-128"/>
          <a:cs typeface="ヒラギノ角ゴ Pro W3" pitchFamily="-108" charset="-128"/>
        </a:defRPr>
      </a:lvl1pPr>
      <a:lvl2pPr marL="2971800" indent="-1143000" algn="l" defTabSz="18288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200" kern="1200">
          <a:solidFill>
            <a:schemeClr val="tx1"/>
          </a:solidFill>
          <a:latin typeface="+mn-lt"/>
          <a:ea typeface="ヒラギノ角ゴ Pro W3" pitchFamily="-108" charset="-128"/>
          <a:cs typeface="+mn-cs"/>
        </a:defRPr>
      </a:lvl2pPr>
      <a:lvl3pPr marL="4572000" indent="-914400" algn="l" defTabSz="18288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9600" kern="1200">
          <a:solidFill>
            <a:schemeClr val="tx1"/>
          </a:solidFill>
          <a:latin typeface="+mn-lt"/>
          <a:ea typeface="ヒラギノ角ゴ Pro W3" pitchFamily="-108" charset="-128"/>
          <a:cs typeface="+mn-cs"/>
        </a:defRPr>
      </a:lvl3pPr>
      <a:lvl4pPr marL="6400800" indent="-914400" algn="l" defTabSz="18288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8000" kern="1200">
          <a:solidFill>
            <a:schemeClr val="tx1"/>
          </a:solidFill>
          <a:latin typeface="+mn-lt"/>
          <a:ea typeface="ヒラギノ角ゴ Pro W3" pitchFamily="-108" charset="-128"/>
          <a:cs typeface="+mn-cs"/>
        </a:defRPr>
      </a:lvl4pPr>
      <a:lvl5pPr marL="8229600" indent="-914400" algn="l" defTabSz="18288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0" kern="1200">
          <a:solidFill>
            <a:schemeClr val="tx1"/>
          </a:solidFill>
          <a:latin typeface="+mn-lt"/>
          <a:ea typeface="ヒラギノ角ゴ Pro W3" pitchFamily="-108" charset="-128"/>
          <a:cs typeface="+mn-cs"/>
        </a:defRPr>
      </a:lvl5pPr>
      <a:lvl6pPr marL="100584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9.png"/><Relationship Id="rId1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3.jpeg"/><Relationship Id="rId16" Type="http://schemas.openxmlformats.org/officeDocument/2006/relationships/image" Target="../media/image12.jpe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microsoft.com/office/2007/relationships/diagramDrawing" Target="../diagrams/drawing1.xml"/><Relationship Id="rId19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 Single Corner Rectangle 58"/>
          <p:cNvSpPr/>
          <p:nvPr/>
        </p:nvSpPr>
        <p:spPr>
          <a:xfrm>
            <a:off x="533400" y="21869400"/>
            <a:ext cx="35509200" cy="5105400"/>
          </a:xfrm>
          <a:prstGeom prst="round1Rect">
            <a:avLst>
              <a:gd name="adj" fmla="val 34172"/>
            </a:avLst>
          </a:prstGeom>
          <a:solidFill>
            <a:srgbClr xmlns:mc="http://schemas.openxmlformats.org/markup-compatibility/2006" xmlns:a14="http://schemas.microsoft.com/office/drawing/2010/main" val="FFF5B8" mc:Ignorable="">
              <a:alpha val="60000"/>
            </a:srgb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SzPct val="90000"/>
              <a:buFont typeface="Wingdings" pitchFamily="2" charset="2"/>
              <a:buChar char="q"/>
              <a:defRPr/>
            </a:pPr>
            <a:endParaRPr lang="en-US" sz="3200" dirty="0" smtClean="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Helvetica"/>
              <a:cs typeface="Helvetica"/>
            </a:endParaRP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SzPct val="90000"/>
              <a:buFont typeface="Wingdings" pitchFamily="2" charset="2"/>
              <a:buChar char="q"/>
              <a:defRPr/>
            </a:pPr>
            <a:r>
              <a:rPr lang="en-US" sz="3200" dirty="0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Helvetica"/>
                <a:cs typeface="Helvetica"/>
              </a:rPr>
              <a:t>7 sprints, 2 weeks each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SzPct val="90000"/>
              <a:buFont typeface="Wingdings" pitchFamily="2" charset="2"/>
              <a:buChar char="q"/>
              <a:defRPr/>
            </a:pPr>
            <a:r>
              <a:rPr lang="en-US" sz="3200" dirty="0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Helvetica"/>
                <a:cs typeface="Helvetica"/>
              </a:rPr>
              <a:t>User stories as acceptance tests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SzPct val="90000"/>
              <a:buFont typeface="Wingdings" pitchFamily="2" charset="2"/>
              <a:buChar char="q"/>
              <a:defRPr/>
            </a:pPr>
            <a:r>
              <a:rPr lang="en-US" sz="3200" dirty="0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Helvetica"/>
                <a:cs typeface="Helvetica"/>
              </a:rPr>
              <a:t>Planned sprints with sponsors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SzPct val="90000"/>
              <a:buFont typeface="Wingdings" pitchFamily="2" charset="2"/>
              <a:buChar char="q"/>
              <a:defRPr/>
            </a:pPr>
            <a:r>
              <a:rPr lang="en-US" sz="3200" dirty="0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Helvetica"/>
                <a:cs typeface="Helvetica"/>
              </a:rPr>
              <a:t>Test driven development</a:t>
            </a:r>
          </a:p>
        </p:txBody>
      </p:sp>
      <p:sp>
        <p:nvSpPr>
          <p:cNvPr id="146" name="Round Single Corner Rectangle 145"/>
          <p:cNvSpPr>
            <a:spLocks/>
          </p:cNvSpPr>
          <p:nvPr/>
        </p:nvSpPr>
        <p:spPr>
          <a:xfrm>
            <a:off x="27813000" y="3962400"/>
            <a:ext cx="8229600" cy="8229600"/>
          </a:xfrm>
          <a:prstGeom prst="round1Rect">
            <a:avLst>
              <a:gd name="adj" fmla="val 19967"/>
            </a:avLst>
          </a:prstGeom>
          <a:solidFill>
            <a:srgbClr xmlns:mc="http://schemas.openxmlformats.org/markup-compatibility/2006" xmlns:a14="http://schemas.microsoft.com/office/drawing/2010/main" val="FFF5B8" mc:Ignorable="">
              <a:alpha val="63000"/>
            </a:srgb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 marL="571500" indent="-571500">
              <a:spcBef>
                <a:spcPts val="0"/>
              </a:spcBef>
              <a:spcAft>
                <a:spcPts val="1200"/>
              </a:spcAft>
              <a:buSzPct val="90000"/>
              <a:buFont typeface="Wingdings" charset="2"/>
              <a:buChar char="q"/>
              <a:defRPr/>
            </a:pPr>
            <a:endParaRPr lang="en-US" sz="33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571500" indent="-571500">
              <a:spcBef>
                <a:spcPts val="0"/>
              </a:spcBef>
              <a:spcAft>
                <a:spcPts val="1200"/>
              </a:spcAft>
              <a:buSzPct val="90000"/>
              <a:buFont typeface="Wingdings" charset="2"/>
              <a:buChar char="q"/>
              <a:defRPr/>
            </a:pPr>
            <a:endParaRPr lang="en-US" sz="33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571500" indent="-571500">
              <a:spcBef>
                <a:spcPts val="0"/>
              </a:spcBef>
              <a:spcAft>
                <a:spcPts val="1200"/>
              </a:spcAft>
              <a:buSzPct val="90000"/>
              <a:buFont typeface="Wingdings" charset="2"/>
              <a:buChar char="q"/>
              <a:defRPr/>
            </a:pPr>
            <a:r>
              <a:rPr lang="en-US" sz="3300" dirty="0" smtClean="0">
                <a:solidFill>
                  <a:schemeClr val="tx1"/>
                </a:solidFill>
                <a:latin typeface="Helvetica"/>
                <a:cs typeface="Helvetica"/>
              </a:rPr>
              <a:t>Web Application</a:t>
            </a:r>
          </a:p>
          <a:p>
            <a:pPr marL="1028700" lvl="1" indent="-571500">
              <a:spcBef>
                <a:spcPts val="0"/>
              </a:spcBef>
              <a:spcAft>
                <a:spcPts val="1200"/>
              </a:spcAft>
              <a:buSzPct val="90000"/>
              <a:buFont typeface="Wingdings" charset="2"/>
              <a:buChar char="q"/>
              <a:defRPr/>
            </a:pPr>
            <a:r>
              <a:rPr lang="en-US" sz="3300" dirty="0" smtClean="0">
                <a:solidFill>
                  <a:schemeClr val="tx1"/>
                </a:solidFill>
                <a:latin typeface="Helvetica"/>
                <a:cs typeface="Helvetica"/>
              </a:rPr>
              <a:t>Setup and customize demos</a:t>
            </a:r>
          </a:p>
          <a:p>
            <a:pPr marL="1028700" lvl="1" indent="-571500">
              <a:spcBef>
                <a:spcPts val="0"/>
              </a:spcBef>
              <a:spcAft>
                <a:spcPts val="1200"/>
              </a:spcAft>
              <a:buSzPct val="90000"/>
              <a:buFont typeface="Wingdings" charset="2"/>
              <a:buChar char="q"/>
              <a:defRPr/>
            </a:pPr>
            <a:r>
              <a:rPr lang="en-US" sz="3300" dirty="0" smtClean="0">
                <a:solidFill>
                  <a:schemeClr val="tx1"/>
                </a:solidFill>
                <a:latin typeface="Helvetica"/>
                <a:cs typeface="Helvetica"/>
              </a:rPr>
              <a:t>EC2 instance management</a:t>
            </a:r>
          </a:p>
          <a:p>
            <a:pPr marL="571500" indent="-571500">
              <a:spcBef>
                <a:spcPts val="0"/>
              </a:spcBef>
              <a:spcAft>
                <a:spcPts val="1200"/>
              </a:spcAft>
              <a:buSzPct val="90000"/>
              <a:buFont typeface="Wingdings" charset="2"/>
              <a:buChar char="q"/>
              <a:defRPr/>
            </a:pPr>
            <a:r>
              <a:rPr lang="en-US" sz="3300" dirty="0" smtClean="0">
                <a:solidFill>
                  <a:schemeClr val="tx1"/>
                </a:solidFill>
                <a:latin typeface="Helvetica"/>
                <a:cs typeface="Helvetica"/>
              </a:rPr>
              <a:t>Job Queue</a:t>
            </a:r>
          </a:p>
          <a:p>
            <a:pPr marL="1028700" lvl="1" indent="-571500">
              <a:spcBef>
                <a:spcPts val="0"/>
              </a:spcBef>
              <a:spcAft>
                <a:spcPts val="1200"/>
              </a:spcAft>
              <a:buSzPct val="90000"/>
              <a:buFont typeface="Wingdings" charset="2"/>
              <a:buChar char="q"/>
              <a:defRPr/>
            </a:pPr>
            <a:r>
              <a:rPr lang="en-US" sz="3300" dirty="0" smtClean="0">
                <a:solidFill>
                  <a:schemeClr val="tx1"/>
                </a:solidFill>
                <a:latin typeface="Helvetica"/>
                <a:cs typeface="Helvetica"/>
              </a:rPr>
              <a:t>Spawn EC2 instances</a:t>
            </a:r>
          </a:p>
          <a:p>
            <a:pPr marL="1028700" lvl="1" indent="-571500">
              <a:spcBef>
                <a:spcPts val="0"/>
              </a:spcBef>
              <a:spcAft>
                <a:spcPts val="1200"/>
              </a:spcAft>
              <a:buSzPct val="90000"/>
              <a:buFont typeface="Wingdings" charset="2"/>
              <a:buChar char="q"/>
              <a:defRPr/>
            </a:pPr>
            <a:r>
              <a:rPr lang="en-US" sz="3300" dirty="0" smtClean="0">
                <a:solidFill>
                  <a:schemeClr val="tx1"/>
                </a:solidFill>
                <a:latin typeface="Helvetica"/>
                <a:cs typeface="Helvetica"/>
              </a:rPr>
              <a:t>Data generation for applications</a:t>
            </a:r>
          </a:p>
          <a:p>
            <a:pPr marL="571500" indent="-571500">
              <a:spcBef>
                <a:spcPts val="0"/>
              </a:spcBef>
              <a:spcAft>
                <a:spcPts val="1200"/>
              </a:spcAft>
              <a:buSzPct val="90000"/>
              <a:buFont typeface="Wingdings" charset="2"/>
              <a:buChar char="q"/>
              <a:defRPr/>
            </a:pPr>
            <a:r>
              <a:rPr lang="en-US" sz="3300" dirty="0" smtClean="0">
                <a:solidFill>
                  <a:schemeClr val="tx1"/>
                </a:solidFill>
                <a:latin typeface="Helvetica"/>
                <a:cs typeface="Helvetica"/>
              </a:rPr>
              <a:t>Windows Services</a:t>
            </a:r>
          </a:p>
          <a:p>
            <a:pPr marL="1028700" lvl="1" indent="-571500">
              <a:spcBef>
                <a:spcPts val="0"/>
              </a:spcBef>
              <a:spcAft>
                <a:spcPts val="1200"/>
              </a:spcAft>
              <a:buSzPct val="90000"/>
              <a:buFont typeface="Wingdings" charset="2"/>
              <a:buChar char="q"/>
              <a:defRPr/>
            </a:pPr>
            <a:r>
              <a:rPr lang="en-US" sz="3300" dirty="0" smtClean="0">
                <a:solidFill>
                  <a:schemeClr val="tx1"/>
                </a:solidFill>
                <a:latin typeface="Helvetica"/>
                <a:cs typeface="Helvetica"/>
              </a:rPr>
              <a:t>Queue watchdog</a:t>
            </a:r>
          </a:p>
          <a:p>
            <a:pPr marL="1028700" lvl="1" indent="-571500">
              <a:spcBef>
                <a:spcPts val="0"/>
              </a:spcBef>
              <a:spcAft>
                <a:spcPts val="1200"/>
              </a:spcAft>
              <a:buSzPct val="90000"/>
              <a:buFont typeface="Wingdings" charset="2"/>
              <a:buChar char="q"/>
              <a:defRPr/>
            </a:pPr>
            <a:r>
              <a:rPr lang="en-US" sz="3300" dirty="0" smtClean="0">
                <a:solidFill>
                  <a:schemeClr val="tx1"/>
                </a:solidFill>
                <a:latin typeface="Helvetica"/>
                <a:cs typeface="Helvetica"/>
              </a:rPr>
              <a:t>Periodic instance actions</a:t>
            </a:r>
          </a:p>
        </p:txBody>
      </p:sp>
      <p:sp>
        <p:nvSpPr>
          <p:cNvPr id="145" name="Round Single Corner Rectangle 144"/>
          <p:cNvSpPr>
            <a:spLocks/>
          </p:cNvSpPr>
          <p:nvPr/>
        </p:nvSpPr>
        <p:spPr>
          <a:xfrm>
            <a:off x="18669000" y="3962400"/>
            <a:ext cx="8229600" cy="8229600"/>
          </a:xfrm>
          <a:prstGeom prst="round1Rect">
            <a:avLst>
              <a:gd name="adj" fmla="val 19967"/>
            </a:avLst>
          </a:prstGeom>
          <a:solidFill>
            <a:srgbClr xmlns:mc="http://schemas.openxmlformats.org/markup-compatibility/2006" xmlns:a14="http://schemas.microsoft.com/office/drawing/2010/main" val="FFF5B8" mc:Ignorable="">
              <a:alpha val="63000"/>
            </a:srgb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 marL="571500" indent="-571500">
              <a:spcBef>
                <a:spcPts val="0"/>
              </a:spcBef>
              <a:spcAft>
                <a:spcPts val="3000"/>
              </a:spcAft>
              <a:buSzPct val="90000"/>
              <a:buFont typeface="Wingdings" charset="2"/>
              <a:buChar char="q"/>
              <a:defRPr/>
            </a:pPr>
            <a:endParaRPr lang="en-US" sz="33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571500" indent="-571500">
              <a:spcBef>
                <a:spcPts val="0"/>
              </a:spcBef>
              <a:spcAft>
                <a:spcPts val="3000"/>
              </a:spcAft>
              <a:buSzPct val="90000"/>
              <a:buFont typeface="Wingdings" charset="2"/>
              <a:buChar char="q"/>
              <a:defRPr/>
            </a:pPr>
            <a:endParaRPr lang="en-US" sz="33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571500" indent="-571500">
              <a:spcBef>
                <a:spcPts val="0"/>
              </a:spcBef>
              <a:spcAft>
                <a:spcPts val="3000"/>
              </a:spcAft>
              <a:buSzPct val="90000"/>
              <a:buFont typeface="Wingdings" charset="2"/>
              <a:buChar char="q"/>
              <a:defRPr/>
            </a:pPr>
            <a:r>
              <a:rPr lang="en-US" sz="3300" dirty="0" smtClean="0">
                <a:solidFill>
                  <a:schemeClr val="tx1"/>
                </a:solidFill>
                <a:latin typeface="Helvetica"/>
                <a:cs typeface="Helvetica"/>
              </a:rPr>
              <a:t>Fast setup of applications to demo using Amazon EC2</a:t>
            </a:r>
          </a:p>
          <a:p>
            <a:pPr marL="571500" indent="-571500">
              <a:spcBef>
                <a:spcPts val="0"/>
              </a:spcBef>
              <a:spcAft>
                <a:spcPts val="3000"/>
              </a:spcAft>
              <a:buSzPct val="90000"/>
              <a:buFont typeface="Wingdings" charset="2"/>
              <a:buChar char="q"/>
              <a:defRPr/>
            </a:pPr>
            <a:r>
              <a:rPr lang="en-US" sz="3300" dirty="0" smtClean="0">
                <a:solidFill>
                  <a:schemeClr val="tx1"/>
                </a:solidFill>
                <a:latin typeface="Helvetica"/>
                <a:cs typeface="Helvetica"/>
              </a:rPr>
              <a:t>Easy data customization for clients</a:t>
            </a:r>
          </a:p>
          <a:p>
            <a:pPr marL="571500" indent="-571500">
              <a:spcBef>
                <a:spcPts val="0"/>
              </a:spcBef>
              <a:spcAft>
                <a:spcPts val="3000"/>
              </a:spcAft>
              <a:buSzPct val="90000"/>
              <a:buFont typeface="Wingdings" charset="2"/>
              <a:buChar char="q"/>
              <a:defRPr/>
            </a:pPr>
            <a:r>
              <a:rPr lang="en-US" sz="3300" dirty="0" smtClean="0">
                <a:solidFill>
                  <a:schemeClr val="tx1"/>
                </a:solidFill>
                <a:latin typeface="Helvetica"/>
                <a:cs typeface="Helvetica"/>
              </a:rPr>
              <a:t>Monitoring of EC2 instances</a:t>
            </a:r>
          </a:p>
          <a:p>
            <a:pPr marL="571500" indent="-571500">
              <a:spcBef>
                <a:spcPts val="0"/>
              </a:spcBef>
              <a:spcAft>
                <a:spcPts val="3000"/>
              </a:spcAft>
              <a:buSzPct val="90000"/>
              <a:buFont typeface="Wingdings" charset="2"/>
              <a:buChar char="q"/>
              <a:defRPr/>
            </a:pPr>
            <a:r>
              <a:rPr lang="en-US" sz="3300" dirty="0" smtClean="0">
                <a:solidFill>
                  <a:schemeClr val="tx1"/>
                </a:solidFill>
                <a:latin typeface="Helvetica"/>
                <a:cs typeface="Helvetica"/>
              </a:rPr>
              <a:t>Real-time data integration across applications</a:t>
            </a:r>
          </a:p>
          <a:p>
            <a:pPr marL="571500" indent="-571500">
              <a:spcBef>
                <a:spcPts val="0"/>
              </a:spcBef>
              <a:spcAft>
                <a:spcPts val="3000"/>
              </a:spcAft>
              <a:buSzPct val="90000"/>
              <a:buFont typeface="Wingdings" charset="2"/>
              <a:buChar char="q"/>
              <a:defRPr/>
            </a:pPr>
            <a:endParaRPr lang="en-US" sz="33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8" name="Round Single Corner Rectangle 127"/>
          <p:cNvSpPr>
            <a:spLocks/>
          </p:cNvSpPr>
          <p:nvPr/>
        </p:nvSpPr>
        <p:spPr>
          <a:xfrm>
            <a:off x="9601200" y="3962400"/>
            <a:ext cx="8229600" cy="8229600"/>
          </a:xfrm>
          <a:prstGeom prst="round1Rect">
            <a:avLst>
              <a:gd name="adj" fmla="val 19967"/>
            </a:avLst>
          </a:prstGeom>
          <a:solidFill>
            <a:srgbClr xmlns:mc="http://schemas.openxmlformats.org/markup-compatibility/2006" xmlns:a14="http://schemas.microsoft.com/office/drawing/2010/main" val="FFF5B8" mc:Ignorable="">
              <a:alpha val="63000"/>
            </a:srgb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 marL="571500" indent="-571500">
              <a:spcBef>
                <a:spcPts val="0"/>
              </a:spcBef>
              <a:spcAft>
                <a:spcPts val="3000"/>
              </a:spcAft>
              <a:buSzPct val="90000"/>
              <a:buFont typeface="Wingdings" charset="2"/>
              <a:buChar char="q"/>
              <a:defRPr/>
            </a:pPr>
            <a:endParaRPr lang="en-US" sz="33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571500" indent="-571500">
              <a:spcBef>
                <a:spcPts val="0"/>
              </a:spcBef>
              <a:spcAft>
                <a:spcPts val="3000"/>
              </a:spcAft>
              <a:buSzPct val="90000"/>
              <a:buFont typeface="Wingdings" charset="2"/>
              <a:buChar char="q"/>
              <a:defRPr/>
            </a:pPr>
            <a:endParaRPr lang="en-US" sz="33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571500" indent="-571500">
              <a:spcBef>
                <a:spcPts val="0"/>
              </a:spcBef>
              <a:spcAft>
                <a:spcPts val="3000"/>
              </a:spcAft>
              <a:buSzPct val="90000"/>
              <a:buFont typeface="Wingdings" charset="2"/>
              <a:buChar char="q"/>
              <a:defRPr/>
            </a:pPr>
            <a:r>
              <a:rPr lang="en-US" sz="3300" dirty="0" smtClean="0">
                <a:solidFill>
                  <a:schemeClr val="tx1"/>
                </a:solidFill>
                <a:latin typeface="Helvetica"/>
                <a:cs typeface="Helvetica"/>
              </a:rPr>
              <a:t>The demonstration process is difficult to set up for sales representatives</a:t>
            </a:r>
          </a:p>
          <a:p>
            <a:pPr marL="571500" indent="-571500">
              <a:spcBef>
                <a:spcPts val="0"/>
              </a:spcBef>
              <a:spcAft>
                <a:spcPts val="3000"/>
              </a:spcAft>
              <a:buSzPct val="90000"/>
              <a:buFont typeface="Wingdings" charset="2"/>
              <a:buChar char="q"/>
              <a:defRPr/>
            </a:pPr>
            <a:r>
              <a:rPr lang="en-US" sz="3300" dirty="0" smtClean="0">
                <a:solidFill>
                  <a:schemeClr val="tx1"/>
                </a:solidFill>
                <a:latin typeface="Helvetica"/>
                <a:cs typeface="Helvetica"/>
              </a:rPr>
              <a:t>Data integration between applications is hard to demonstrate live</a:t>
            </a:r>
          </a:p>
          <a:p>
            <a:pPr marL="571500" indent="-571500">
              <a:spcBef>
                <a:spcPts val="0"/>
              </a:spcBef>
              <a:spcAft>
                <a:spcPts val="3000"/>
              </a:spcAft>
              <a:buSzPct val="90000"/>
              <a:buFont typeface="Wingdings" charset="2"/>
              <a:buChar char="q"/>
              <a:defRPr/>
            </a:pPr>
            <a:r>
              <a:rPr lang="en-US" sz="3300" dirty="0" smtClean="0">
                <a:solidFill>
                  <a:schemeClr val="tx1"/>
                </a:solidFill>
                <a:latin typeface="Helvetica"/>
                <a:cs typeface="Helvetica"/>
              </a:rPr>
              <a:t>Customizing data for specific demos is a time consuming and laborious process</a:t>
            </a:r>
          </a:p>
          <a:p>
            <a:pPr marL="571500" indent="-571500">
              <a:spcBef>
                <a:spcPts val="0"/>
              </a:spcBef>
              <a:spcAft>
                <a:spcPts val="3000"/>
              </a:spcAft>
              <a:buSzPct val="90000"/>
              <a:buFont typeface="Wingdings" charset="2"/>
              <a:buChar char="q"/>
              <a:defRPr/>
            </a:pPr>
            <a:endParaRPr lang="en-US" sz="33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7" name="Round Single Corner Rectangle 126"/>
          <p:cNvSpPr>
            <a:spLocks/>
          </p:cNvSpPr>
          <p:nvPr/>
        </p:nvSpPr>
        <p:spPr>
          <a:xfrm>
            <a:off x="533400" y="3962400"/>
            <a:ext cx="8229600" cy="8229600"/>
          </a:xfrm>
          <a:prstGeom prst="round1Rect">
            <a:avLst>
              <a:gd name="adj" fmla="val 18299"/>
            </a:avLst>
          </a:prstGeom>
          <a:solidFill>
            <a:srgbClr xmlns:mc="http://schemas.openxmlformats.org/markup-compatibility/2006" xmlns:a14="http://schemas.microsoft.com/office/drawing/2010/main" val="FFF5B8" mc:Ignorable="">
              <a:alpha val="63000"/>
            </a:srgb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3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3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dirty="0" smtClean="0">
                <a:solidFill>
                  <a:schemeClr val="tx1"/>
                </a:solidFill>
                <a:latin typeface="Helvetica"/>
                <a:cs typeface="Helvetica"/>
              </a:rPr>
              <a:t>Paychex sales staff give live demonstrations of various Human Resources and Payroll products to potential clients.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3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dirty="0" smtClean="0">
                <a:solidFill>
                  <a:schemeClr val="tx1"/>
                </a:solidFill>
                <a:latin typeface="Helvetica"/>
                <a:cs typeface="Helvetica"/>
              </a:rPr>
              <a:t>Sales representatives collaborate with system administrators to rig up demos tailored to individual corporations.</a:t>
            </a:r>
            <a:endParaRPr lang="en-US" sz="33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5" name="Round Single Corner Rectangle 124"/>
          <p:cNvSpPr/>
          <p:nvPr/>
        </p:nvSpPr>
        <p:spPr>
          <a:xfrm>
            <a:off x="533400" y="12877800"/>
            <a:ext cx="11506200" cy="8229600"/>
          </a:xfrm>
          <a:prstGeom prst="round1Rect">
            <a:avLst>
              <a:gd name="adj" fmla="val 19134"/>
            </a:avLst>
          </a:prstGeom>
          <a:solidFill>
            <a:schemeClr val="accent1">
              <a:lumMod val="60000"/>
              <a:lumOff val="40000"/>
              <a:alpha val="6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spcBef>
                <a:spcPts val="0"/>
              </a:spcBef>
              <a:buSzPct val="90000"/>
              <a:defRPr/>
            </a:pPr>
            <a:endParaRPr lang="en-US" sz="3200" dirty="0" smtClean="0">
              <a:solidFill>
                <a:schemeClr val="accent1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2" name="Round Single Corner Rectangle 61"/>
          <p:cNvSpPr/>
          <p:nvPr/>
        </p:nvSpPr>
        <p:spPr>
          <a:xfrm>
            <a:off x="24536400" y="12877800"/>
            <a:ext cx="11506200" cy="8229600"/>
          </a:xfrm>
          <a:prstGeom prst="round1Rect">
            <a:avLst>
              <a:gd name="adj" fmla="val 19714"/>
            </a:avLst>
          </a:prstGeom>
          <a:solidFill>
            <a:schemeClr val="accent1">
              <a:lumMod val="60000"/>
              <a:lumOff val="40000"/>
              <a:alpha val="6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spcBef>
                <a:spcPts val="0"/>
              </a:spcBef>
              <a:buSzPct val="90000"/>
              <a:buFont typeface="Wingdings" pitchFamily="2" charset="2"/>
              <a:buChar char="q"/>
              <a:defRPr/>
            </a:pPr>
            <a:endParaRPr lang="en-US" sz="3200" dirty="0" smtClean="0">
              <a:solidFill>
                <a:schemeClr val="accent1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0" name="Round Single Corner Rectangle 59"/>
          <p:cNvSpPr/>
          <p:nvPr/>
        </p:nvSpPr>
        <p:spPr>
          <a:xfrm>
            <a:off x="24765000" y="24574500"/>
            <a:ext cx="11734800" cy="2628900"/>
          </a:xfrm>
          <a:prstGeom prst="round1Rect">
            <a:avLst>
              <a:gd name="adj" fmla="val 30811"/>
            </a:avLst>
          </a:prstGeom>
          <a:solidFill>
            <a:schemeClr val="accent1">
              <a:lumMod val="60000"/>
              <a:lumOff val="40000"/>
              <a:alpha val="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SzPct val="90000"/>
              <a:buFont typeface="Wingdings" pitchFamily="2" charset="2"/>
              <a:buChar char="q"/>
              <a:defRPr/>
            </a:pPr>
            <a:r>
              <a:rPr lang="en-US" sz="3200" dirty="0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Helvetica"/>
                <a:cs typeface="Helvetica"/>
              </a:rPr>
              <a:t>R&amp;D department to hook in real applications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SzPct val="90000"/>
              <a:buFont typeface="Wingdings" pitchFamily="2" charset="2"/>
              <a:buChar char="q"/>
              <a:defRPr/>
            </a:pPr>
            <a:r>
              <a:rPr lang="en-US" sz="3200" dirty="0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Helvetica"/>
                <a:cs typeface="Helvetica"/>
              </a:rPr>
              <a:t>Proprietary database integration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SzPct val="90000"/>
              <a:buFont typeface="Wingdings" pitchFamily="2" charset="2"/>
              <a:buChar char="q"/>
              <a:defRPr/>
            </a:pPr>
            <a:r>
              <a:rPr lang="en-US" sz="3200" dirty="0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Helvetica"/>
                <a:cs typeface="Helvetica"/>
              </a:rPr>
              <a:t>Enhanced EC2 instance management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SzPct val="90000"/>
              <a:buFont typeface="Wingdings" pitchFamily="2" charset="2"/>
              <a:buChar char="q"/>
              <a:defRPr/>
            </a:pPr>
            <a:r>
              <a:rPr lang="en-US" sz="3200" dirty="0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Helvetica"/>
                <a:cs typeface="Helvetica"/>
              </a:rPr>
              <a:t>Deployment to sales representatives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SzPct val="90000"/>
              <a:defRPr/>
            </a:pPr>
            <a:endParaRPr lang="en-US" sz="3200" dirty="0" smtClean="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Helvetica"/>
              <a:cs typeface="Helvetica"/>
            </a:endParaRP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SzPct val="90000"/>
              <a:buFont typeface="Wingdings" pitchFamily="2" charset="2"/>
              <a:buChar char="q"/>
              <a:defRPr/>
            </a:pPr>
            <a:endParaRPr lang="en-US" sz="3200" dirty="0" smtClean="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Helvetica"/>
              <a:cs typeface="Helvetica"/>
            </a:endParaRPr>
          </a:p>
        </p:txBody>
      </p:sp>
      <p:sp>
        <p:nvSpPr>
          <p:cNvPr id="3077" name="Rectangle 2"/>
          <p:cNvSpPr txBox="1">
            <a:spLocks noChangeArrowheads="1"/>
          </p:cNvSpPr>
          <p:nvPr/>
        </p:nvSpPr>
        <p:spPr bwMode="auto">
          <a:xfrm>
            <a:off x="76200" y="1752600"/>
            <a:ext cx="181737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 pitchFamily="-108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 dirty="0">
                <a:solidFill>
                  <a:srgbClr xmlns:mc="http://schemas.openxmlformats.org/markup-compatibility/2006" xmlns:a14="http://schemas.microsoft.com/office/drawing/2010/main" val="E8E8E8" mc:Ignorable=""/>
                </a:solidFill>
                <a:latin typeface="Helvetica" pitchFamily="-108" charset="0"/>
                <a:cs typeface="Helvetica" pitchFamily="-108" charset="0"/>
              </a:rPr>
              <a:t>Anne </a:t>
            </a:r>
            <a:r>
              <a:rPr lang="en-US" sz="3200" dirty="0" err="1">
                <a:solidFill>
                  <a:srgbClr xmlns:mc="http://schemas.openxmlformats.org/markup-compatibility/2006" xmlns:a14="http://schemas.microsoft.com/office/drawing/2010/main" val="E8E8E8" mc:Ignorable=""/>
                </a:solidFill>
                <a:latin typeface="Helvetica" pitchFamily="-108" charset="0"/>
                <a:cs typeface="Helvetica" pitchFamily="-108" charset="0"/>
              </a:rPr>
              <a:t>Markis</a:t>
            </a:r>
            <a:r>
              <a:rPr lang="en-US" sz="3200" dirty="0">
                <a:solidFill>
                  <a:srgbClr xmlns:mc="http://schemas.openxmlformats.org/markup-compatibility/2006" xmlns:a14="http://schemas.microsoft.com/office/drawing/2010/main" val="E8E8E8" mc:Ignorable=""/>
                </a:solidFill>
                <a:latin typeface="Helvetica" pitchFamily="-108" charset="0"/>
                <a:cs typeface="Helvetica" pitchFamily="-108" charset="0"/>
              </a:rPr>
              <a:t>, Jennifer </a:t>
            </a:r>
            <a:r>
              <a:rPr lang="en-US" sz="3200" dirty="0" err="1">
                <a:solidFill>
                  <a:srgbClr xmlns:mc="http://schemas.openxmlformats.org/markup-compatibility/2006" xmlns:a14="http://schemas.microsoft.com/office/drawing/2010/main" val="E8E8E8" mc:Ignorable=""/>
                </a:solidFill>
                <a:latin typeface="Helvetica" pitchFamily="-108" charset="0"/>
                <a:cs typeface="Helvetica" pitchFamily="-108" charset="0"/>
              </a:rPr>
              <a:t>Goldbach</a:t>
            </a:r>
            <a:r>
              <a:rPr lang="en-US" sz="3200" dirty="0">
                <a:solidFill>
                  <a:srgbClr xmlns:mc="http://schemas.openxmlformats.org/markup-compatibility/2006" xmlns:a14="http://schemas.microsoft.com/office/drawing/2010/main" val="E8E8E8" mc:Ignorable=""/>
                </a:solidFill>
                <a:latin typeface="Helvetica" pitchFamily="-108" charset="0"/>
                <a:cs typeface="Helvetica" pitchFamily="-108" charset="0"/>
              </a:rPr>
              <a:t>, Robert Jones, Nicholas </a:t>
            </a:r>
            <a:r>
              <a:rPr lang="en-US" sz="3200" dirty="0" err="1">
                <a:solidFill>
                  <a:srgbClr xmlns:mc="http://schemas.openxmlformats.org/markup-compatibility/2006" xmlns:a14="http://schemas.microsoft.com/office/drawing/2010/main" val="E8E8E8" mc:Ignorable=""/>
                </a:solidFill>
                <a:latin typeface="Helvetica" pitchFamily="-108" charset="0"/>
                <a:cs typeface="Helvetica" pitchFamily="-108" charset="0"/>
              </a:rPr>
              <a:t>Quaranto</a:t>
            </a:r>
            <a:r>
              <a:rPr lang="en-US" sz="3200" dirty="0">
                <a:solidFill>
                  <a:srgbClr xmlns:mc="http://schemas.openxmlformats.org/markup-compatibility/2006" xmlns:a14="http://schemas.microsoft.com/office/drawing/2010/main" val="E8E8E8" mc:Ignorable=""/>
                </a:solidFill>
                <a:latin typeface="Helvetica" pitchFamily="-108" charset="0"/>
                <a:cs typeface="Helvetica" pitchFamily="-108" charset="0"/>
              </a:rPr>
              <a:t>, Christopher White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b="1" dirty="0">
                <a:solidFill>
                  <a:srgbClr xmlns:mc="http://schemas.openxmlformats.org/markup-compatibility/2006" xmlns:a14="http://schemas.microsoft.com/office/drawing/2010/main" val="E8E8E8" mc:Ignorable=""/>
                </a:solidFill>
                <a:latin typeface="Arial" charset="0"/>
                <a:cs typeface="Helvetica" pitchFamily="-108" charset="0"/>
              </a:rPr>
              <a:t>Sponsors: </a:t>
            </a:r>
            <a:r>
              <a:rPr lang="en-US" sz="3200" dirty="0">
                <a:solidFill>
                  <a:srgbClr xmlns:mc="http://schemas.openxmlformats.org/markup-compatibility/2006" xmlns:a14="http://schemas.microsoft.com/office/drawing/2010/main" val="E8E8E8" mc:Ignorable=""/>
                </a:solidFill>
                <a:latin typeface="Arial" charset="0"/>
                <a:cs typeface="Helvetica" pitchFamily="-108" charset="0"/>
              </a:rPr>
              <a:t>Duane </a:t>
            </a:r>
            <a:r>
              <a:rPr lang="en-US" sz="3200" dirty="0" err="1">
                <a:solidFill>
                  <a:srgbClr xmlns:mc="http://schemas.openxmlformats.org/markup-compatibility/2006" xmlns:a14="http://schemas.microsoft.com/office/drawing/2010/main" val="E8E8E8" mc:Ignorable=""/>
                </a:solidFill>
                <a:latin typeface="Arial" charset="0"/>
                <a:cs typeface="Helvetica" pitchFamily="-108" charset="0"/>
              </a:rPr>
              <a:t>Gosley</a:t>
            </a:r>
            <a:r>
              <a:rPr lang="en-US" sz="3200" dirty="0">
                <a:solidFill>
                  <a:srgbClr xmlns:mc="http://schemas.openxmlformats.org/markup-compatibility/2006" xmlns:a14="http://schemas.microsoft.com/office/drawing/2010/main" val="E8E8E8" mc:Ignorable=""/>
                </a:solidFill>
                <a:latin typeface="Arial" charset="0"/>
                <a:cs typeface="Helvetica" pitchFamily="-108" charset="0"/>
              </a:rPr>
              <a:t>, Michael Mosley	</a:t>
            </a:r>
            <a:r>
              <a:rPr lang="en-US" sz="3200" b="1" dirty="0">
                <a:solidFill>
                  <a:srgbClr xmlns:mc="http://schemas.openxmlformats.org/markup-compatibility/2006" xmlns:a14="http://schemas.microsoft.com/office/drawing/2010/main" val="E8E8E8" mc:Ignorable=""/>
                </a:solidFill>
                <a:latin typeface="Arial" charset="0"/>
                <a:cs typeface="Helvetica" pitchFamily="-108" charset="0"/>
              </a:rPr>
              <a:t>Faculty Advisor: </a:t>
            </a:r>
            <a:r>
              <a:rPr lang="en-US" sz="3200" dirty="0">
                <a:solidFill>
                  <a:srgbClr xmlns:mc="http://schemas.openxmlformats.org/markup-compatibility/2006" xmlns:a14="http://schemas.microsoft.com/office/drawing/2010/main" val="E8E8E8" mc:Ignorable=""/>
                </a:solidFill>
                <a:latin typeface="Arial" charset="0"/>
                <a:cs typeface="Helvetica" pitchFamily="-108" charset="0"/>
              </a:rPr>
              <a:t>Tom </a:t>
            </a:r>
            <a:r>
              <a:rPr lang="en-US" sz="3200" dirty="0" err="1">
                <a:solidFill>
                  <a:srgbClr xmlns:mc="http://schemas.openxmlformats.org/markup-compatibility/2006" xmlns:a14="http://schemas.microsoft.com/office/drawing/2010/main" val="E8E8E8" mc:Ignorable=""/>
                </a:solidFill>
                <a:latin typeface="Arial" charset="0"/>
                <a:cs typeface="Helvetica" pitchFamily="-108" charset="0"/>
              </a:rPr>
              <a:t>Reichlmayr</a:t>
            </a:r>
            <a:endParaRPr lang="en-US" sz="3200" b="1" dirty="0">
              <a:solidFill>
                <a:srgbClr xmlns:mc="http://schemas.openxmlformats.org/markup-compatibility/2006" xmlns:a14="http://schemas.microsoft.com/office/drawing/2010/main" val="E8E8E8" mc:Ignorable=""/>
              </a:solidFill>
              <a:latin typeface="Arial" charset="0"/>
              <a:cs typeface="Helvetica" pitchFamily="-10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-228600"/>
            <a:ext cx="27051000" cy="2895600"/>
          </a:xfrm>
          <a:ln>
            <a:miter lim="800000"/>
            <a:headEnd/>
            <a:tailEnd/>
          </a:ln>
          <a:extLst/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16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eague Gothic"/>
                <a:ea typeface="+mj-ea"/>
                <a:cs typeface="League Gothic"/>
              </a:rPr>
              <a:t>AMAZON CLOUD </a:t>
            </a:r>
            <a:r>
              <a:rPr lang="en-US" sz="16000" dirty="0" smtClean="0">
                <a:solidFill>
                  <a:schemeClr val="bg1">
                    <a:alpha val="88000"/>
                  </a:schemeClr>
                </a:solidFill>
                <a:latin typeface="League Gothic"/>
                <a:ea typeface="+mj-ea"/>
                <a:cs typeface="League Gothic"/>
              </a:rPr>
              <a:t>DEMONSTRATION ENVIRONMENT</a:t>
            </a:r>
          </a:p>
        </p:txBody>
      </p:sp>
      <p:pic>
        <p:nvPicPr>
          <p:cNvPr id="11" name="Picture 10" descr="SE-Logo-Black.jpg"/>
          <p:cNvPicPr>
            <a:picLocks noChangeAspect="1"/>
          </p:cNvPicPr>
          <p:nvPr/>
        </p:nvPicPr>
        <p:blipFill>
          <a:blip r:embed="rId2">
            <a:clrChange>
              <a:clrFrom>
                <a:srgbClr xmlns:mc="http://schemas.openxmlformats.org/markup-compatibility/2006" xmlns:a14="http://schemas.microsoft.com/office/drawing/2010/main" val="FDFDFD" mc:Ignorable=""/>
              </a:clrFrom>
              <a:clrTo>
                <a:srgbClr xmlns:mc="http://schemas.openxmlformats.org/markup-compatibility/2006" xmlns:a14="http://schemas.microsoft.com/office/drawing/2010/main" val="FDFDFD" mc:Ignorable="">
                  <a:alpha val="0"/>
                </a:srgbClr>
              </a:clrTo>
            </a:clrChange>
            <a:alphaModFix amt="92000"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918400" y="248731"/>
            <a:ext cx="3200400" cy="2796441"/>
          </a:xfrm>
          <a:prstGeom prst="rect">
            <a:avLst/>
          </a:prstGeom>
        </p:spPr>
      </p:pic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flipV="1">
            <a:off x="457200" y="3352800"/>
            <a:ext cx="35661600" cy="76200"/>
          </a:xfrm>
          <a:prstGeom prst="line">
            <a:avLst/>
          </a:prstGeom>
          <a:noFill/>
          <a:ln w="6985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40000" dist="20000" dir="5400000" rotWithShape="0">
              <a:srgbClr xmlns:mc="http://schemas.openxmlformats.org/markup-compatibility/2006" xmlns:a14="http://schemas.microsoft.com/office/drawing/2010/main" val="808080" mc:Ignorable="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457200" y="3938387"/>
            <a:ext cx="8229600" cy="1908215"/>
          </a:xfrm>
          <a:prstGeom prst="rect">
            <a:avLst/>
          </a:prstGeom>
        </p:spPr>
        <p:txBody>
          <a:bodyPr wrap="square" lIns="365760" tIns="182880" rIns="365760" bIns="182880" anchor="ctr">
            <a:spAutoFit/>
          </a:bodyPr>
          <a:lstStyle/>
          <a:p>
            <a:pPr defTabSz="182880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10000" dirty="0">
                <a:solidFill>
                  <a:srgbClr xmlns:mc="http://schemas.openxmlformats.org/markup-compatibility/2006" xmlns:a14="http://schemas.microsoft.com/office/drawing/2010/main" val="403529" mc:Ignorable=""/>
                </a:solidFill>
                <a:latin typeface="League Gothic"/>
                <a:ea typeface="+mj-ea"/>
                <a:cs typeface="League Gothic"/>
              </a:rPr>
              <a:t>BACKGROUND</a:t>
            </a:r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>
          <a:xfrm>
            <a:off x="533400" y="21872138"/>
            <a:ext cx="10363200" cy="1292662"/>
          </a:xfrm>
          <a:prstGeom prst="rect">
            <a:avLst/>
          </a:prstGeom>
        </p:spPr>
        <p:txBody>
          <a:bodyPr lIns="365760" tIns="182880" rIns="365760" bIns="182880" anchor="ctr">
            <a:spAutoFit/>
          </a:bodyPr>
          <a:lstStyle/>
          <a:p>
            <a:pPr defTabSz="182880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6000" dirty="0" smtClean="0">
                <a:solidFill>
                  <a:srgbClr xmlns:mc="http://schemas.openxmlformats.org/markup-compatibility/2006" xmlns:a14="http://schemas.microsoft.com/office/drawing/2010/main" val="403529" mc:Ignorable=""/>
                </a:solidFill>
                <a:latin typeface="League Gothic"/>
                <a:ea typeface="+mj-ea"/>
                <a:cs typeface="League Gothic"/>
              </a:rPr>
              <a:t>PROCESS: SCRUM</a:t>
            </a:r>
            <a:endParaRPr lang="en-US" sz="6000" dirty="0">
              <a:solidFill>
                <a:srgbClr xmlns:mc="http://schemas.openxmlformats.org/markup-compatibility/2006" xmlns:a14="http://schemas.microsoft.com/office/drawing/2010/main" val="403529" mc:Ignorable=""/>
              </a:solidFill>
              <a:latin typeface="League Gothic"/>
              <a:ea typeface="+mj-ea"/>
              <a:cs typeface="League Gothic"/>
            </a:endParaRPr>
          </a:p>
        </p:txBody>
      </p:sp>
      <p:pic>
        <p:nvPicPr>
          <p:cNvPr id="3098" name="Picture 3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xmlns:mc="http://schemas.openxmlformats.org/markup-compatibility/2006" xmlns:a14="http://schemas.microsoft.com/office/drawing/2010/main" val="031634" mc:Ignorable=""/>
              </a:clrFrom>
              <a:clrTo>
                <a:srgbClr xmlns:mc="http://schemas.openxmlformats.org/markup-compatibility/2006" xmlns:a14="http://schemas.microsoft.com/office/drawing/2010/main" val="031634" mc:Ignorable="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021" y="17912036"/>
            <a:ext cx="4485379" cy="2585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9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xmlns:mc="http://schemas.openxmlformats.org/markup-compatibility/2006" xmlns:a14="http://schemas.microsoft.com/office/drawing/2010/main" val="031634" mc:Ignorable=""/>
              </a:clrFrom>
              <a:clrTo>
                <a:srgbClr xmlns:mc="http://schemas.openxmlformats.org/markup-compatibility/2006" xmlns:a14="http://schemas.microsoft.com/office/drawing/2010/main" val="031634" mc:Ignorable="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4857393"/>
            <a:ext cx="4600345" cy="203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23926800" y="2247900"/>
            <a:ext cx="3771900" cy="8001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algn="ctr" defTabSz="1828800" rtl="0" eaLnBrk="0" fontAlgn="base" hangingPunct="0">
              <a:spcBef>
                <a:spcPct val="0"/>
              </a:spcBef>
              <a:spcAft>
                <a:spcPct val="0"/>
              </a:spcAft>
              <a:defRPr sz="17600" kern="1200">
                <a:solidFill>
                  <a:schemeClr val="tx1"/>
                </a:solidFill>
                <a:latin typeface="+mj-lt"/>
                <a:ea typeface="ヒラギノ角ゴ Pro W3" pitchFamily="-108" charset="-128"/>
                <a:cs typeface="ヒラギノ角ゴ Pro W3" pitchFamily="-108" charset="-128"/>
              </a:defRPr>
            </a:lvl1pPr>
            <a:lvl2pPr algn="ctr" defTabSz="1828800" rtl="0" eaLnBrk="0" fontAlgn="base" hangingPunct="0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1"/>
                </a:solidFill>
                <a:latin typeface="Calibri" pitchFamily="34" charset="0"/>
                <a:ea typeface="ヒラギノ角ゴ Pro W3" pitchFamily="-108" charset="-128"/>
                <a:cs typeface="ヒラギノ角ゴ Pro W3" pitchFamily="-108" charset="-128"/>
              </a:defRPr>
            </a:lvl2pPr>
            <a:lvl3pPr algn="ctr" defTabSz="1828800" rtl="0" eaLnBrk="0" fontAlgn="base" hangingPunct="0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1"/>
                </a:solidFill>
                <a:latin typeface="Calibri" pitchFamily="34" charset="0"/>
                <a:ea typeface="ヒラギノ角ゴ Pro W3" pitchFamily="-108" charset="-128"/>
                <a:cs typeface="ヒラギノ角ゴ Pro W3" pitchFamily="-108" charset="-128"/>
              </a:defRPr>
            </a:lvl3pPr>
            <a:lvl4pPr algn="ctr" defTabSz="1828800" rtl="0" eaLnBrk="0" fontAlgn="base" hangingPunct="0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1"/>
                </a:solidFill>
                <a:latin typeface="Calibri" pitchFamily="34" charset="0"/>
                <a:ea typeface="ヒラギノ角ゴ Pro W3" pitchFamily="-108" charset="-128"/>
                <a:cs typeface="ヒラギノ角ゴ Pro W3" pitchFamily="-108" charset="-128"/>
              </a:defRPr>
            </a:lvl4pPr>
            <a:lvl5pPr algn="ctr" defTabSz="1828800" rtl="0" eaLnBrk="0" fontAlgn="base" hangingPunct="0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1"/>
                </a:solidFill>
                <a:latin typeface="Calibri" pitchFamily="34" charset="0"/>
                <a:ea typeface="ヒラギノ角ゴ Pro W3" pitchFamily="-108" charset="-128"/>
                <a:cs typeface="ヒラギノ角ゴ Pro W3" pitchFamily="-108" charset="-128"/>
              </a:defRPr>
            </a:lvl5pPr>
            <a:lvl6pPr marL="457200" algn="ctr" defTabSz="1828800" rtl="0" fontAlgn="base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1"/>
                </a:solidFill>
                <a:latin typeface="Calibri" pitchFamily="34" charset="0"/>
                <a:ea typeface="ヒラギノ角ゴ Pro W3" pitchFamily="-108" charset="-128"/>
                <a:cs typeface="ヒラギノ角ゴ Pro W3" pitchFamily="-108" charset="-128"/>
              </a:defRPr>
            </a:lvl6pPr>
            <a:lvl7pPr marL="914400" algn="ctr" defTabSz="1828800" rtl="0" fontAlgn="base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1"/>
                </a:solidFill>
                <a:latin typeface="Calibri" pitchFamily="34" charset="0"/>
                <a:ea typeface="ヒラギノ角ゴ Pro W3" pitchFamily="-108" charset="-128"/>
                <a:cs typeface="ヒラギノ角ゴ Pro W3" pitchFamily="-108" charset="-128"/>
              </a:defRPr>
            </a:lvl7pPr>
            <a:lvl8pPr marL="1371600" algn="ctr" defTabSz="1828800" rtl="0" fontAlgn="base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1"/>
                </a:solidFill>
                <a:latin typeface="Calibri" pitchFamily="34" charset="0"/>
                <a:ea typeface="ヒラギノ角ゴ Pro W3" pitchFamily="-108" charset="-128"/>
                <a:cs typeface="ヒラギノ角ゴ Pro W3" pitchFamily="-108" charset="-128"/>
              </a:defRPr>
            </a:lvl8pPr>
            <a:lvl9pPr marL="1828800" algn="ctr" defTabSz="1828800" rtl="0" fontAlgn="base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1"/>
                </a:solidFill>
                <a:latin typeface="Calibri" pitchFamily="34" charset="0"/>
                <a:ea typeface="ヒラギノ角ゴ Pro W3" pitchFamily="-108" charset="-128"/>
                <a:cs typeface="ヒラギノ角ゴ Pro W3" pitchFamily="-108" charset="-128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7500" dirty="0" smtClean="0">
                <a:solidFill>
                  <a:schemeClr val="bg1">
                    <a:alpha val="88000"/>
                  </a:schemeClr>
                </a:solidFill>
                <a:latin typeface="League Gothic"/>
                <a:cs typeface="League Gothic"/>
              </a:rPr>
              <a:t>2010</a:t>
            </a:r>
            <a:endParaRPr lang="en-US" sz="7500" dirty="0" smtClean="0">
              <a:solidFill>
                <a:schemeClr val="bg1"/>
              </a:solidFill>
              <a:latin typeface="League Gothic"/>
              <a:ea typeface="+mj-ea"/>
              <a:cs typeface="League Gothic"/>
            </a:endParaRPr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18669000" y="2247900"/>
            <a:ext cx="669249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  <p:txBody>
          <a:bodyPr lIns="365760" tIns="182880" rIns="365760" bIns="182880" anchor="ctr"/>
          <a:lstStyle>
            <a:lvl1pPr algn="ctr" defTabSz="1828800" rtl="0" eaLnBrk="0" fontAlgn="base" hangingPunct="0">
              <a:spcBef>
                <a:spcPct val="0"/>
              </a:spcBef>
              <a:spcAft>
                <a:spcPct val="0"/>
              </a:spcAft>
              <a:defRPr sz="17600" kern="1200">
                <a:solidFill>
                  <a:schemeClr val="tx1"/>
                </a:solidFill>
                <a:latin typeface="+mj-lt"/>
                <a:ea typeface="ヒラギノ角ゴ Pro W3" pitchFamily="-108" charset="-128"/>
                <a:cs typeface="ヒラギノ角ゴ Pro W3" pitchFamily="-108" charset="-128"/>
              </a:defRPr>
            </a:lvl1pPr>
            <a:lvl2pPr algn="ctr" defTabSz="1828800" rtl="0" eaLnBrk="0" fontAlgn="base" hangingPunct="0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1"/>
                </a:solidFill>
                <a:latin typeface="Calibri" pitchFamily="34" charset="0"/>
                <a:ea typeface="ヒラギノ角ゴ Pro W3" pitchFamily="-108" charset="-128"/>
                <a:cs typeface="ヒラギノ角ゴ Pro W3" pitchFamily="-108" charset="-128"/>
              </a:defRPr>
            </a:lvl2pPr>
            <a:lvl3pPr algn="ctr" defTabSz="1828800" rtl="0" eaLnBrk="0" fontAlgn="base" hangingPunct="0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1"/>
                </a:solidFill>
                <a:latin typeface="Calibri" pitchFamily="34" charset="0"/>
                <a:ea typeface="ヒラギノ角ゴ Pro W3" pitchFamily="-108" charset="-128"/>
                <a:cs typeface="ヒラギノ角ゴ Pro W3" pitchFamily="-108" charset="-128"/>
              </a:defRPr>
            </a:lvl3pPr>
            <a:lvl4pPr algn="ctr" defTabSz="1828800" rtl="0" eaLnBrk="0" fontAlgn="base" hangingPunct="0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1"/>
                </a:solidFill>
                <a:latin typeface="Calibri" pitchFamily="34" charset="0"/>
                <a:ea typeface="ヒラギノ角ゴ Pro W3" pitchFamily="-108" charset="-128"/>
                <a:cs typeface="ヒラギノ角ゴ Pro W3" pitchFamily="-108" charset="-128"/>
              </a:defRPr>
            </a:lvl4pPr>
            <a:lvl5pPr algn="ctr" defTabSz="1828800" rtl="0" eaLnBrk="0" fontAlgn="base" hangingPunct="0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1"/>
                </a:solidFill>
                <a:latin typeface="Calibri" pitchFamily="34" charset="0"/>
                <a:ea typeface="ヒラギノ角ゴ Pro W3" pitchFamily="-108" charset="-128"/>
                <a:cs typeface="ヒラギノ角ゴ Pro W3" pitchFamily="-108" charset="-128"/>
              </a:defRPr>
            </a:lvl5pPr>
            <a:lvl6pPr marL="457200" algn="ctr" defTabSz="1828800" rtl="0" fontAlgn="base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1"/>
                </a:solidFill>
                <a:latin typeface="Calibri" pitchFamily="34" charset="0"/>
                <a:ea typeface="ヒラギノ角ゴ Pro W3" pitchFamily="-108" charset="-128"/>
                <a:cs typeface="ヒラギノ角ゴ Pro W3" pitchFamily="-108" charset="-128"/>
              </a:defRPr>
            </a:lvl6pPr>
            <a:lvl7pPr marL="914400" algn="ctr" defTabSz="1828800" rtl="0" fontAlgn="base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1"/>
                </a:solidFill>
                <a:latin typeface="Calibri" pitchFamily="34" charset="0"/>
                <a:ea typeface="ヒラギノ角ゴ Pro W3" pitchFamily="-108" charset="-128"/>
                <a:cs typeface="ヒラギノ角ゴ Pro W3" pitchFamily="-108" charset="-128"/>
              </a:defRPr>
            </a:lvl7pPr>
            <a:lvl8pPr marL="1371600" algn="ctr" defTabSz="1828800" rtl="0" fontAlgn="base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1"/>
                </a:solidFill>
                <a:latin typeface="Calibri" pitchFamily="34" charset="0"/>
                <a:ea typeface="ヒラギノ角ゴ Pro W3" pitchFamily="-108" charset="-128"/>
                <a:cs typeface="ヒラギノ角ゴ Pro W3" pitchFamily="-108" charset="-128"/>
              </a:defRPr>
            </a:lvl8pPr>
            <a:lvl9pPr marL="1828800" algn="ctr" defTabSz="1828800" rtl="0" fontAlgn="base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1"/>
                </a:solidFill>
                <a:latin typeface="Calibri" pitchFamily="34" charset="0"/>
                <a:ea typeface="ヒラギノ角ゴ Pro W3" pitchFamily="-108" charset="-128"/>
                <a:cs typeface="ヒラギノ角ゴ Pro W3" pitchFamily="-108" charset="-128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200" b="1" dirty="0" smtClean="0">
                <a:solidFill>
                  <a:schemeClr val="bg1"/>
                </a:solidFill>
                <a:latin typeface="Orbitron" pitchFamily="2" charset="0"/>
                <a:ea typeface="Orbitron" pitchFamily="2" charset="0"/>
                <a:cs typeface="League Gothic"/>
              </a:rPr>
              <a:t>TEAM SENTINEL PRIME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clrChange>
              <a:clrFrom>
                <a:srgbClr xmlns:mc="http://schemas.openxmlformats.org/markup-compatibility/2006" xmlns:a14="http://schemas.microsoft.com/office/drawing/2010/main" val="FFFFFF" mc:Ignorable=""/>
              </a:clrFrom>
              <a:clrTo>
                <a:srgbClr xmlns:mc="http://schemas.openxmlformats.org/markup-compatibility/2006" xmlns:a14="http://schemas.microsoft.com/office/drawing/2010/main" val="FFFFFF" mc:Ignorable="">
                  <a:alpha val="0"/>
                </a:srgbClr>
              </a:clrTo>
            </a:clrChange>
            <a:alphaModFix amt="78000"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561" t="42650" r="1448" b="42428"/>
          <a:stretch>
            <a:fillRect/>
          </a:stretch>
        </p:blipFill>
        <p:spPr>
          <a:xfrm>
            <a:off x="27355800" y="2206972"/>
            <a:ext cx="5410200" cy="841028"/>
          </a:xfrm>
          <a:prstGeom prst="rect">
            <a:avLst/>
          </a:prstGeom>
        </p:spPr>
      </p:pic>
      <p:graphicFrame>
        <p:nvGraphicFramePr>
          <p:cNvPr id="61" name="Diagram 60"/>
          <p:cNvGraphicFramePr/>
          <p:nvPr>
            <p:extLst>
              <p:ext uri="{D42A27DB-BD31-4B8C-83A1-F6EECF244321}">
                <p14:modId xmlns:p14="http://schemas.microsoft.com/office/powerpoint/2010/main" val="992695606"/>
              </p:ext>
            </p:extLst>
          </p:nvPr>
        </p:nvGraphicFramePr>
        <p:xfrm>
          <a:off x="23317200" y="15087600"/>
          <a:ext cx="138684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63" name="Rectangle 2"/>
          <p:cNvSpPr txBox="1">
            <a:spLocks noChangeArrowheads="1"/>
          </p:cNvSpPr>
          <p:nvPr/>
        </p:nvSpPr>
        <p:spPr>
          <a:xfrm>
            <a:off x="9601200" y="3962401"/>
            <a:ext cx="8229600" cy="1905000"/>
          </a:xfrm>
          <a:prstGeom prst="rect">
            <a:avLst/>
          </a:prstGeom>
        </p:spPr>
        <p:txBody>
          <a:bodyPr wrap="square" lIns="365760" tIns="182880" rIns="365760" bIns="182880" anchor="ctr">
            <a:spAutoFit/>
          </a:bodyPr>
          <a:lstStyle/>
          <a:p>
            <a:pPr defTabSz="182880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10000" dirty="0" smtClean="0">
                <a:solidFill>
                  <a:srgbClr xmlns:mc="http://schemas.openxmlformats.org/markup-compatibility/2006" xmlns:a14="http://schemas.microsoft.com/office/drawing/2010/main" val="403529" mc:Ignorable=""/>
                </a:solidFill>
                <a:latin typeface="League Gothic"/>
                <a:ea typeface="+mj-ea"/>
                <a:cs typeface="League Gothic"/>
              </a:rPr>
              <a:t>MOTIVATION</a:t>
            </a:r>
            <a:endParaRPr lang="en-US" sz="10000" dirty="0">
              <a:solidFill>
                <a:srgbClr xmlns:mc="http://schemas.openxmlformats.org/markup-compatibility/2006" xmlns:a14="http://schemas.microsoft.com/office/drawing/2010/main" val="403529" mc:Ignorable=""/>
              </a:solidFill>
              <a:latin typeface="League Gothic"/>
              <a:ea typeface="+mj-ea"/>
              <a:cs typeface="League Gothic"/>
            </a:endParaRPr>
          </a:p>
        </p:txBody>
      </p:sp>
      <p:sp>
        <p:nvSpPr>
          <p:cNvPr id="3082" name="TextBox 35"/>
          <p:cNvSpPr txBox="1">
            <a:spLocks noChangeArrowheads="1"/>
          </p:cNvSpPr>
          <p:nvPr/>
        </p:nvSpPr>
        <p:spPr bwMode="auto">
          <a:xfrm>
            <a:off x="14152563" y="201771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 pitchFamily="-108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2649200" y="16154400"/>
            <a:ext cx="7772400" cy="4953000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loud 64"/>
          <p:cNvSpPr/>
          <p:nvPr/>
        </p:nvSpPr>
        <p:spPr>
          <a:xfrm>
            <a:off x="17373600" y="13106400"/>
            <a:ext cx="6781800" cy="4648200"/>
          </a:xfrm>
          <a:prstGeom prst="cloud">
            <a:avLst/>
          </a:prstGeom>
          <a:solidFill>
            <a:srgbClr xmlns:mc="http://schemas.openxmlformats.org/markup-compatibility/2006" xmlns:a14="http://schemas.microsoft.com/office/drawing/2010/main" val="E8E8E8" mc:Ignorable=""/>
          </a:solidFill>
          <a:ln>
            <a:solidFill>
              <a:srgbClr xmlns:mc="http://schemas.openxmlformats.org/markup-compatibility/2006" xmlns:a14="http://schemas.microsoft.com/office/drawing/2010/main" val="001634" mc:Ignorable="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2954000" y="18973800"/>
            <a:ext cx="3276600" cy="1295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"/>
                <a:cs typeface="Helvetica"/>
              </a:rPr>
              <a:t>Time &amp; Labor</a:t>
            </a:r>
            <a:endParaRPr lang="en-US" sz="25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7" name="Flowchart: Magnetic Disk 84"/>
          <p:cNvSpPr/>
          <p:nvPr/>
        </p:nvSpPr>
        <p:spPr>
          <a:xfrm>
            <a:off x="16611600" y="17449800"/>
            <a:ext cx="3276600" cy="2971800"/>
          </a:xfrm>
          <a:prstGeom prst="flowChartMagneticDisk">
            <a:avLst/>
          </a:prstGeom>
          <a:solidFill>
            <a:srgbClr xmlns:mc="http://schemas.openxmlformats.org/markup-compatibility/2006" xmlns:a14="http://schemas.microsoft.com/office/drawing/2010/main" val="001634" mc:Ignorable=""/>
          </a:solidFill>
          <a:ln>
            <a:solidFill>
              <a:srgbClr xmlns:mc="http://schemas.openxmlformats.org/markup-compatibility/2006" xmlns:a14="http://schemas.microsoft.com/office/drawing/2010/main" val="95B3D7" mc:Ignorable="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"/>
                <a:cs typeface="Helvetica"/>
              </a:rPr>
              <a:t>Construction</a:t>
            </a:r>
            <a:endParaRPr lang="en-US" sz="25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2954000" y="17449800"/>
            <a:ext cx="3276600" cy="1295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254061" mc:Ignorable="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"/>
                <a:cs typeface="Helvetica"/>
              </a:rPr>
              <a:t>Payroll</a:t>
            </a:r>
            <a:endParaRPr lang="en-US" sz="25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74" name="Rectangle 2"/>
          <p:cNvSpPr txBox="1">
            <a:spLocks noChangeArrowheads="1"/>
          </p:cNvSpPr>
          <p:nvPr/>
        </p:nvSpPr>
        <p:spPr>
          <a:xfrm>
            <a:off x="12420600" y="16002000"/>
            <a:ext cx="6096000" cy="1215717"/>
          </a:xfrm>
          <a:prstGeom prst="rect">
            <a:avLst/>
          </a:prstGeom>
        </p:spPr>
        <p:txBody>
          <a:bodyPr wrap="square" lIns="365760" tIns="182880" rIns="365760" bIns="182880" anchor="ctr">
            <a:spAutoFit/>
          </a:bodyPr>
          <a:lstStyle/>
          <a:p>
            <a:pPr defTabSz="182880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5500" dirty="0" smtClean="0">
                <a:solidFill>
                  <a:srgbClr xmlns:mc="http://schemas.openxmlformats.org/markup-compatibility/2006" xmlns:a14="http://schemas.microsoft.com/office/drawing/2010/main" val="E6F5ED" mc:Ignorable=""/>
                </a:solidFill>
                <a:latin typeface="League Gothic"/>
                <a:ea typeface="+mj-ea"/>
                <a:cs typeface="League Gothic"/>
              </a:rPr>
              <a:t>EC2 INSTANCE</a:t>
            </a:r>
            <a:endParaRPr lang="en-US" sz="5500" dirty="0">
              <a:solidFill>
                <a:srgbClr xmlns:mc="http://schemas.openxmlformats.org/markup-compatibility/2006" xmlns:a14="http://schemas.microsoft.com/office/drawing/2010/main" val="E6F5ED" mc:Ignorable=""/>
              </a:solidFill>
              <a:latin typeface="League Gothic"/>
              <a:ea typeface="+mj-ea"/>
              <a:cs typeface="League Gothic"/>
            </a:endParaRPr>
          </a:p>
        </p:txBody>
      </p:sp>
      <p:sp>
        <p:nvSpPr>
          <p:cNvPr id="80" name="Rectangle 2"/>
          <p:cNvSpPr txBox="1">
            <a:spLocks noChangeArrowheads="1"/>
          </p:cNvSpPr>
          <p:nvPr/>
        </p:nvSpPr>
        <p:spPr>
          <a:xfrm>
            <a:off x="16611600" y="20345652"/>
            <a:ext cx="3276600" cy="677108"/>
          </a:xfrm>
          <a:prstGeom prst="rect">
            <a:avLst/>
          </a:prstGeom>
        </p:spPr>
        <p:txBody>
          <a:bodyPr wrap="square" lIns="365760" tIns="182880" rIns="365760" bIns="182880" anchor="ctr">
            <a:spAutoFit/>
          </a:bodyPr>
          <a:lstStyle/>
          <a:p>
            <a:pPr algn="ctr" defTabSz="182880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2000" dirty="0" smtClean="0">
                <a:solidFill>
                  <a:srgbClr xmlns:mc="http://schemas.openxmlformats.org/markup-compatibility/2006" xmlns:a14="http://schemas.microsoft.com/office/drawing/2010/main" val="E6F5ED" mc:Ignorable=""/>
                </a:solidFill>
                <a:latin typeface="Helvetica" pitchFamily="34" charset="0"/>
                <a:ea typeface="+mj-ea"/>
                <a:cs typeface="Helvetica" pitchFamily="34" charset="0"/>
              </a:rPr>
              <a:t>DATABASE</a:t>
            </a:r>
            <a:endParaRPr lang="en-US" sz="2000" dirty="0">
              <a:solidFill>
                <a:srgbClr xmlns:mc="http://schemas.openxmlformats.org/markup-compatibility/2006" xmlns:a14="http://schemas.microsoft.com/office/drawing/2010/main" val="E6F5ED" mc:Ignorable=""/>
              </a:solidFill>
              <a:latin typeface="Helvetica" pitchFamily="34" charset="0"/>
              <a:ea typeface="+mj-ea"/>
              <a:cs typeface="Helvetica" pitchFamily="34" charset="0"/>
            </a:endParaRPr>
          </a:p>
        </p:txBody>
      </p:sp>
      <p:sp>
        <p:nvSpPr>
          <p:cNvPr id="81" name="Rectangle 2"/>
          <p:cNvSpPr txBox="1">
            <a:spLocks noChangeArrowheads="1"/>
          </p:cNvSpPr>
          <p:nvPr/>
        </p:nvSpPr>
        <p:spPr>
          <a:xfrm>
            <a:off x="12954000" y="20345653"/>
            <a:ext cx="3276600" cy="677108"/>
          </a:xfrm>
          <a:prstGeom prst="rect">
            <a:avLst/>
          </a:prstGeom>
        </p:spPr>
        <p:txBody>
          <a:bodyPr wrap="square" lIns="365760" tIns="182880" rIns="365760" bIns="182880" anchor="ctr">
            <a:spAutoFit/>
          </a:bodyPr>
          <a:lstStyle/>
          <a:p>
            <a:pPr algn="ctr" defTabSz="182880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2000" dirty="0" smtClean="0">
                <a:solidFill>
                  <a:srgbClr xmlns:mc="http://schemas.openxmlformats.org/markup-compatibility/2006" xmlns:a14="http://schemas.microsoft.com/office/drawing/2010/main" val="E6F5ED" mc:Ignorable=""/>
                </a:solidFill>
                <a:latin typeface="Helvetica" pitchFamily="34" charset="0"/>
                <a:ea typeface="+mj-ea"/>
                <a:cs typeface="Helvetica" pitchFamily="34" charset="0"/>
              </a:rPr>
              <a:t>APPLICATIONS</a:t>
            </a:r>
            <a:endParaRPr lang="en-US" sz="2000" dirty="0">
              <a:solidFill>
                <a:srgbClr xmlns:mc="http://schemas.openxmlformats.org/markup-compatibility/2006" xmlns:a14="http://schemas.microsoft.com/office/drawing/2010/main" val="E6F5ED" mc:Ignorable=""/>
              </a:solidFill>
              <a:latin typeface="Helvetica" pitchFamily="34" charset="0"/>
              <a:ea typeface="+mj-ea"/>
              <a:cs typeface="Helvetica" pitchFamily="34" charset="0"/>
            </a:endParaRPr>
          </a:p>
        </p:txBody>
      </p:sp>
      <p:sp>
        <p:nvSpPr>
          <p:cNvPr id="82" name="Rectangle 2"/>
          <p:cNvSpPr txBox="1">
            <a:spLocks noChangeArrowheads="1"/>
          </p:cNvSpPr>
          <p:nvPr/>
        </p:nvSpPr>
        <p:spPr>
          <a:xfrm>
            <a:off x="17983200" y="13567083"/>
            <a:ext cx="4267200" cy="1215717"/>
          </a:xfrm>
          <a:prstGeom prst="rect">
            <a:avLst/>
          </a:prstGeom>
        </p:spPr>
        <p:txBody>
          <a:bodyPr wrap="square" lIns="365760" tIns="182880" rIns="365760" bIns="182880" anchor="ctr">
            <a:spAutoFit/>
          </a:bodyPr>
          <a:lstStyle/>
          <a:p>
            <a:pPr defTabSz="182880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5500" dirty="0" smtClean="0">
                <a:solidFill>
                  <a:srgbClr xmlns:mc="http://schemas.openxmlformats.org/markup-compatibility/2006" xmlns:a14="http://schemas.microsoft.com/office/drawing/2010/main" val="254061" mc:Ignorable=""/>
                </a:solidFill>
                <a:latin typeface="League Gothic"/>
                <a:ea typeface="+mj-ea"/>
                <a:cs typeface="League Gothic"/>
              </a:rPr>
              <a:t>AMAZON CLOUD</a:t>
            </a:r>
            <a:endParaRPr lang="en-US" sz="5500" dirty="0">
              <a:solidFill>
                <a:srgbClr xmlns:mc="http://schemas.openxmlformats.org/markup-compatibility/2006" xmlns:a14="http://schemas.microsoft.com/office/drawing/2010/main" val="254061" mc:Ignorable=""/>
              </a:solidFill>
              <a:latin typeface="League Gothic"/>
              <a:ea typeface="+mj-ea"/>
              <a:cs typeface="League Gothic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1107400" y="15697200"/>
            <a:ext cx="1752600" cy="1066800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1176810" y="16273272"/>
            <a:ext cx="746156" cy="3627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88" name="Flowchart: Magnetic Disk 84"/>
          <p:cNvSpPr/>
          <p:nvPr/>
        </p:nvSpPr>
        <p:spPr>
          <a:xfrm>
            <a:off x="22009729" y="15846552"/>
            <a:ext cx="746156" cy="832104"/>
          </a:xfrm>
          <a:prstGeom prst="flowChartMagneticDisk">
            <a:avLst/>
          </a:prstGeom>
          <a:solidFill>
            <a:srgbClr xmlns:mc="http://schemas.openxmlformats.org/markup-compatibility/2006" xmlns:a14="http://schemas.microsoft.com/office/drawing/2010/main" val="001634" mc:Ignorable=""/>
          </a:solidFill>
          <a:ln>
            <a:solidFill>
              <a:srgbClr xmlns:mc="http://schemas.openxmlformats.org/markup-compatibility/2006" xmlns:a14="http://schemas.microsoft.com/office/drawing/2010/main" val="95B3D7" mc:Ignorable="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1176810" y="15846552"/>
            <a:ext cx="746156" cy="3627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9202400" y="14706600"/>
            <a:ext cx="1752600" cy="1066800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9271810" y="15282672"/>
            <a:ext cx="746156" cy="3627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6" name="Flowchart: Magnetic Disk 84"/>
          <p:cNvSpPr/>
          <p:nvPr/>
        </p:nvSpPr>
        <p:spPr>
          <a:xfrm>
            <a:off x="20104729" y="14855952"/>
            <a:ext cx="746156" cy="832104"/>
          </a:xfrm>
          <a:prstGeom prst="flowChartMagneticDisk">
            <a:avLst/>
          </a:prstGeom>
          <a:solidFill>
            <a:srgbClr xmlns:mc="http://schemas.openxmlformats.org/markup-compatibility/2006" xmlns:a14="http://schemas.microsoft.com/office/drawing/2010/main" val="001634" mc:Ignorable=""/>
          </a:solidFill>
          <a:ln>
            <a:solidFill>
              <a:srgbClr xmlns:mc="http://schemas.openxmlformats.org/markup-compatibility/2006" xmlns:a14="http://schemas.microsoft.com/office/drawing/2010/main" val="95B3D7" mc:Ignorable="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9271810" y="14855952"/>
            <a:ext cx="746156" cy="3627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1640800" y="14097000"/>
            <a:ext cx="1752600" cy="1066800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lowchart: Magnetic Disk 84"/>
          <p:cNvSpPr/>
          <p:nvPr/>
        </p:nvSpPr>
        <p:spPr>
          <a:xfrm>
            <a:off x="22543129" y="14246352"/>
            <a:ext cx="746156" cy="832104"/>
          </a:xfrm>
          <a:prstGeom prst="flowChartMagneticDisk">
            <a:avLst/>
          </a:prstGeom>
          <a:solidFill>
            <a:srgbClr xmlns:mc="http://schemas.openxmlformats.org/markup-compatibility/2006" xmlns:a14="http://schemas.microsoft.com/office/drawing/2010/main" val="001634" mc:Ignorable=""/>
          </a:solidFill>
          <a:ln>
            <a:solidFill>
              <a:srgbClr xmlns:mc="http://schemas.openxmlformats.org/markup-compatibility/2006" xmlns:a14="http://schemas.microsoft.com/office/drawing/2010/main" val="95B3D7" mc:Ignorable="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1710210" y="14246352"/>
            <a:ext cx="746156" cy="2133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1710210" y="14566392"/>
            <a:ext cx="746156" cy="2133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1710210" y="14865096"/>
            <a:ext cx="746156" cy="2133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8516600" y="16002000"/>
            <a:ext cx="1752600" cy="1066800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lowchart: Magnetic Disk 84"/>
          <p:cNvSpPr/>
          <p:nvPr/>
        </p:nvSpPr>
        <p:spPr>
          <a:xfrm>
            <a:off x="19418929" y="16151352"/>
            <a:ext cx="746156" cy="832104"/>
          </a:xfrm>
          <a:prstGeom prst="flowChartMagneticDisk">
            <a:avLst/>
          </a:prstGeom>
          <a:solidFill>
            <a:srgbClr xmlns:mc="http://schemas.openxmlformats.org/markup-compatibility/2006" xmlns:a14="http://schemas.microsoft.com/office/drawing/2010/main" val="001634" mc:Ignorable=""/>
          </a:solidFill>
          <a:ln>
            <a:solidFill>
              <a:srgbClr xmlns:mc="http://schemas.openxmlformats.org/markup-compatibility/2006" xmlns:a14="http://schemas.microsoft.com/office/drawing/2010/main" val="95B3D7" mc:Ignorable="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8586010" y="16151352"/>
            <a:ext cx="746156" cy="2133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8586010" y="16471392"/>
            <a:ext cx="746156" cy="2133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8586010" y="16770096"/>
            <a:ext cx="746156" cy="2133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20" name="Rectangle 2"/>
          <p:cNvSpPr txBox="1">
            <a:spLocks noChangeArrowheads="1"/>
          </p:cNvSpPr>
          <p:nvPr/>
        </p:nvSpPr>
        <p:spPr>
          <a:xfrm>
            <a:off x="12268200" y="12877800"/>
            <a:ext cx="11582400" cy="1908215"/>
          </a:xfrm>
          <a:prstGeom prst="rect">
            <a:avLst/>
          </a:prstGeom>
        </p:spPr>
        <p:txBody>
          <a:bodyPr wrap="square" lIns="365760" tIns="182880" rIns="365760" bIns="182880" anchor="ctr">
            <a:spAutoFit/>
          </a:bodyPr>
          <a:lstStyle/>
          <a:p>
            <a:pPr defTabSz="182880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10000" dirty="0" smtClean="0">
                <a:solidFill>
                  <a:schemeClr val="bg1"/>
                </a:solidFill>
                <a:latin typeface="League Gothic"/>
                <a:ea typeface="+mj-ea"/>
                <a:cs typeface="League Gothic"/>
              </a:rPr>
              <a:t>ARCHITECTURE</a:t>
            </a:r>
            <a:endParaRPr lang="en-US" sz="10000" dirty="0">
              <a:solidFill>
                <a:schemeClr val="bg1"/>
              </a:solidFill>
              <a:latin typeface="League Gothic"/>
              <a:ea typeface="+mj-ea"/>
              <a:cs typeface="League Gothic"/>
            </a:endParaRPr>
          </a:p>
        </p:txBody>
      </p:sp>
      <p:sp>
        <p:nvSpPr>
          <p:cNvPr id="133" name="Rectangle 2"/>
          <p:cNvSpPr txBox="1">
            <a:spLocks noChangeArrowheads="1"/>
          </p:cNvSpPr>
          <p:nvPr/>
        </p:nvSpPr>
        <p:spPr>
          <a:xfrm>
            <a:off x="533400" y="12877800"/>
            <a:ext cx="7315200" cy="1908215"/>
          </a:xfrm>
          <a:prstGeom prst="rect">
            <a:avLst/>
          </a:prstGeom>
        </p:spPr>
        <p:txBody>
          <a:bodyPr wrap="square" lIns="365760" tIns="182880" rIns="365760" bIns="182880" anchor="ctr">
            <a:spAutoFit/>
          </a:bodyPr>
          <a:lstStyle/>
          <a:p>
            <a:pPr defTabSz="182880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10000" dirty="0" smtClean="0">
                <a:solidFill>
                  <a:schemeClr val="bg1"/>
                </a:solidFill>
                <a:latin typeface="League Gothic"/>
                <a:ea typeface="+mj-ea"/>
                <a:cs typeface="League Gothic"/>
              </a:rPr>
              <a:t>USER INTERFACE</a:t>
            </a:r>
            <a:endParaRPr lang="en-US" sz="10000" dirty="0">
              <a:solidFill>
                <a:schemeClr val="bg1"/>
              </a:solidFill>
              <a:latin typeface="League Gothic"/>
              <a:ea typeface="+mj-ea"/>
              <a:cs typeface="League Gothic"/>
            </a:endParaRPr>
          </a:p>
        </p:txBody>
      </p:sp>
      <p:pic>
        <p:nvPicPr>
          <p:cNvPr id="134" name="Picture 3"/>
          <p:cNvPicPr>
            <a:picLocks noChangeAspect="1"/>
          </p:cNvPicPr>
          <p:nvPr/>
        </p:nvPicPr>
        <p:blipFill>
          <a:blip r:embed="rId11">
            <a:clrChange>
              <a:clrFrom>
                <a:srgbClr xmlns:mc="http://schemas.openxmlformats.org/markup-compatibility/2006" xmlns:a14="http://schemas.microsoft.com/office/drawing/2010/main" val="031634" mc:Ignorable=""/>
              </a:clrFrom>
              <a:clrTo>
                <a:srgbClr xmlns:mc="http://schemas.openxmlformats.org/markup-compatibility/2006" xmlns:a14="http://schemas.microsoft.com/office/drawing/2010/main" val="031634" mc:Ignorable="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5" t="-1627" r="5759" b="1627"/>
          <a:stretch>
            <a:fillRect/>
          </a:stretch>
        </p:blipFill>
        <p:spPr bwMode="auto">
          <a:xfrm>
            <a:off x="6629400" y="17981593"/>
            <a:ext cx="4568040" cy="2384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Rectangle 2"/>
          <p:cNvSpPr txBox="1">
            <a:spLocks noChangeArrowheads="1"/>
          </p:cNvSpPr>
          <p:nvPr/>
        </p:nvSpPr>
        <p:spPr>
          <a:xfrm>
            <a:off x="24536400" y="12877800"/>
            <a:ext cx="10363200" cy="1908175"/>
          </a:xfrm>
          <a:prstGeom prst="rect">
            <a:avLst/>
          </a:prstGeom>
        </p:spPr>
        <p:txBody>
          <a:bodyPr lIns="365760" tIns="182880" rIns="365760" bIns="182880" anchor="ctr">
            <a:spAutoFit/>
          </a:bodyPr>
          <a:lstStyle/>
          <a:p>
            <a:pPr defTabSz="182880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10000" dirty="0" smtClean="0">
                <a:solidFill>
                  <a:srgbClr xmlns:mc="http://schemas.openxmlformats.org/markup-compatibility/2006" xmlns:a14="http://schemas.microsoft.com/office/drawing/2010/main" val="E6F5ED" mc:Ignorable=""/>
                </a:solidFill>
                <a:latin typeface="League Gothic"/>
                <a:ea typeface="+mj-ea"/>
                <a:cs typeface="League Gothic"/>
              </a:rPr>
              <a:t>DEMO CREATION</a:t>
            </a:r>
            <a:endParaRPr lang="en-US" sz="10000" dirty="0">
              <a:solidFill>
                <a:srgbClr xmlns:mc="http://schemas.openxmlformats.org/markup-compatibility/2006" xmlns:a14="http://schemas.microsoft.com/office/drawing/2010/main" val="E6F5ED" mc:Ignorable=""/>
              </a:solidFill>
              <a:latin typeface="League Gothic"/>
              <a:ea typeface="+mj-ea"/>
              <a:cs typeface="League Gothic"/>
            </a:endParaRPr>
          </a:p>
        </p:txBody>
      </p:sp>
      <p:sp>
        <p:nvSpPr>
          <p:cNvPr id="136" name="Rectangle 2"/>
          <p:cNvSpPr txBox="1">
            <a:spLocks noChangeArrowheads="1"/>
          </p:cNvSpPr>
          <p:nvPr/>
        </p:nvSpPr>
        <p:spPr>
          <a:xfrm>
            <a:off x="18669000" y="3962400"/>
            <a:ext cx="8229600" cy="1908215"/>
          </a:xfrm>
          <a:prstGeom prst="rect">
            <a:avLst/>
          </a:prstGeom>
        </p:spPr>
        <p:txBody>
          <a:bodyPr wrap="square" lIns="365760" tIns="182880" rIns="365760" bIns="182880" anchor="ctr">
            <a:spAutoFit/>
          </a:bodyPr>
          <a:lstStyle/>
          <a:p>
            <a:pPr defTabSz="182880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10000" dirty="0" smtClean="0">
                <a:solidFill>
                  <a:srgbClr xmlns:mc="http://schemas.openxmlformats.org/markup-compatibility/2006" xmlns:a14="http://schemas.microsoft.com/office/drawing/2010/main" val="403529" mc:Ignorable=""/>
                </a:solidFill>
                <a:latin typeface="League Gothic"/>
                <a:ea typeface="+mj-ea"/>
                <a:cs typeface="League Gothic"/>
              </a:rPr>
              <a:t>FEATURES</a:t>
            </a:r>
            <a:endParaRPr lang="en-US" sz="10000" dirty="0">
              <a:solidFill>
                <a:srgbClr xmlns:mc="http://schemas.openxmlformats.org/markup-compatibility/2006" xmlns:a14="http://schemas.microsoft.com/office/drawing/2010/main" val="403529" mc:Ignorable=""/>
              </a:solidFill>
              <a:latin typeface="League Gothic"/>
              <a:ea typeface="+mj-ea"/>
              <a:cs typeface="League Gothic"/>
            </a:endParaRPr>
          </a:p>
        </p:txBody>
      </p:sp>
      <p:sp>
        <p:nvSpPr>
          <p:cNvPr id="137" name="Rectangle 2"/>
          <p:cNvSpPr txBox="1">
            <a:spLocks noChangeArrowheads="1"/>
          </p:cNvSpPr>
          <p:nvPr/>
        </p:nvSpPr>
        <p:spPr>
          <a:xfrm>
            <a:off x="27813000" y="3962400"/>
            <a:ext cx="8229600" cy="1905000"/>
          </a:xfrm>
          <a:prstGeom prst="rect">
            <a:avLst/>
          </a:prstGeom>
        </p:spPr>
        <p:txBody>
          <a:bodyPr wrap="square" lIns="365760" tIns="182880" rIns="365760" bIns="182880" anchor="ctr">
            <a:spAutoFit/>
          </a:bodyPr>
          <a:lstStyle/>
          <a:p>
            <a:pPr defTabSz="182880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10000" dirty="0" smtClean="0">
                <a:solidFill>
                  <a:srgbClr xmlns:mc="http://schemas.openxmlformats.org/markup-compatibility/2006" xmlns:a14="http://schemas.microsoft.com/office/drawing/2010/main" val="403529" mc:Ignorable=""/>
                </a:solidFill>
                <a:latin typeface="League Gothic"/>
                <a:ea typeface="+mj-ea"/>
                <a:cs typeface="League Gothic"/>
              </a:rPr>
              <a:t>COMPONENTS</a:t>
            </a:r>
            <a:endParaRPr lang="en-US" sz="10000" dirty="0">
              <a:solidFill>
                <a:srgbClr xmlns:mc="http://schemas.openxmlformats.org/markup-compatibility/2006" xmlns:a14="http://schemas.microsoft.com/office/drawing/2010/main" val="403529" mc:Ignorable=""/>
              </a:solidFill>
              <a:latin typeface="League Gothic"/>
              <a:ea typeface="+mj-ea"/>
              <a:cs typeface="League Gothic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2073924" y="1308615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7" name="Rectangle 2"/>
          <p:cNvSpPr txBox="1">
            <a:spLocks noChangeArrowheads="1"/>
          </p:cNvSpPr>
          <p:nvPr/>
        </p:nvSpPr>
        <p:spPr>
          <a:xfrm>
            <a:off x="1295400" y="20353839"/>
            <a:ext cx="4572000" cy="677108"/>
          </a:xfrm>
          <a:prstGeom prst="rect">
            <a:avLst/>
          </a:prstGeom>
        </p:spPr>
        <p:txBody>
          <a:bodyPr wrap="square" lIns="365760" tIns="182880" rIns="365760" bIns="182880" anchor="ctr">
            <a:spAutoFit/>
          </a:bodyPr>
          <a:lstStyle/>
          <a:p>
            <a:pPr algn="ctr" defTabSz="182880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2000" dirty="0" smtClean="0">
                <a:solidFill>
                  <a:srgbClr xmlns:mc="http://schemas.openxmlformats.org/markup-compatibility/2006" xmlns:a14="http://schemas.microsoft.com/office/drawing/2010/main" val="E6F5ED" mc:Ignorable=""/>
                </a:solidFill>
                <a:latin typeface="Helvetica" pitchFamily="34" charset="0"/>
                <a:ea typeface="+mj-ea"/>
                <a:cs typeface="Helvetica" pitchFamily="34" charset="0"/>
              </a:rPr>
              <a:t>ADMIN DEMO DASHBOARD</a:t>
            </a:r>
            <a:endParaRPr lang="en-US" sz="2000" dirty="0">
              <a:solidFill>
                <a:srgbClr xmlns:mc="http://schemas.openxmlformats.org/markup-compatibility/2006" xmlns:a14="http://schemas.microsoft.com/office/drawing/2010/main" val="E6F5ED" mc:Ignorable=""/>
              </a:solidFill>
              <a:latin typeface="Helvetica" pitchFamily="34" charset="0"/>
              <a:ea typeface="+mj-ea"/>
              <a:cs typeface="Helvetica" pitchFamily="34" charset="0"/>
            </a:endParaRPr>
          </a:p>
        </p:txBody>
      </p:sp>
      <p:sp>
        <p:nvSpPr>
          <p:cNvPr id="148" name="Rectangle 2"/>
          <p:cNvSpPr txBox="1">
            <a:spLocks noChangeArrowheads="1"/>
          </p:cNvSpPr>
          <p:nvPr/>
        </p:nvSpPr>
        <p:spPr>
          <a:xfrm>
            <a:off x="6781800" y="20353839"/>
            <a:ext cx="4572000" cy="677108"/>
          </a:xfrm>
          <a:prstGeom prst="rect">
            <a:avLst/>
          </a:prstGeom>
        </p:spPr>
        <p:txBody>
          <a:bodyPr wrap="square" lIns="365760" tIns="182880" rIns="365760" bIns="182880" anchor="ctr">
            <a:spAutoFit/>
          </a:bodyPr>
          <a:lstStyle/>
          <a:p>
            <a:pPr algn="ctr" defTabSz="182880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2000" dirty="0" smtClean="0">
                <a:solidFill>
                  <a:srgbClr xmlns:mc="http://schemas.openxmlformats.org/markup-compatibility/2006" xmlns:a14="http://schemas.microsoft.com/office/drawing/2010/main" val="E6F5ED" mc:Ignorable=""/>
                </a:solidFill>
                <a:latin typeface="Helvetica" pitchFamily="34" charset="0"/>
                <a:ea typeface="+mj-ea"/>
                <a:cs typeface="Helvetica" pitchFamily="34" charset="0"/>
              </a:rPr>
              <a:t>INDUSTRY DATA EDITOR</a:t>
            </a:r>
            <a:endParaRPr lang="en-US" sz="2000" dirty="0">
              <a:solidFill>
                <a:srgbClr xmlns:mc="http://schemas.openxmlformats.org/markup-compatibility/2006" xmlns:a14="http://schemas.microsoft.com/office/drawing/2010/main" val="E6F5ED" mc:Ignorable=""/>
              </a:solidFill>
              <a:latin typeface="Helvetica" pitchFamily="34" charset="0"/>
              <a:ea typeface="+mj-ea"/>
              <a:cs typeface="Helvetica" pitchFamily="34" charset="0"/>
            </a:endParaRPr>
          </a:p>
        </p:txBody>
      </p:sp>
      <p:sp>
        <p:nvSpPr>
          <p:cNvPr id="149" name="Rectangle 2"/>
          <p:cNvSpPr txBox="1">
            <a:spLocks noChangeArrowheads="1"/>
          </p:cNvSpPr>
          <p:nvPr/>
        </p:nvSpPr>
        <p:spPr>
          <a:xfrm>
            <a:off x="1295400" y="17153439"/>
            <a:ext cx="4572000" cy="677108"/>
          </a:xfrm>
          <a:prstGeom prst="rect">
            <a:avLst/>
          </a:prstGeom>
        </p:spPr>
        <p:txBody>
          <a:bodyPr wrap="square" lIns="365760" tIns="182880" rIns="365760" bIns="182880" anchor="ctr">
            <a:spAutoFit/>
          </a:bodyPr>
          <a:lstStyle/>
          <a:p>
            <a:pPr algn="ctr" defTabSz="182880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2000" dirty="0" smtClean="0">
                <a:solidFill>
                  <a:srgbClr xmlns:mc="http://schemas.openxmlformats.org/markup-compatibility/2006" xmlns:a14="http://schemas.microsoft.com/office/drawing/2010/main" val="E6F5ED" mc:Ignorable=""/>
                </a:solidFill>
                <a:latin typeface="Helvetica" pitchFamily="34" charset="0"/>
                <a:ea typeface="+mj-ea"/>
                <a:cs typeface="Helvetica" pitchFamily="34" charset="0"/>
              </a:rPr>
              <a:t>LAUNCHING A DEMO</a:t>
            </a:r>
            <a:endParaRPr lang="en-US" sz="2000" dirty="0">
              <a:solidFill>
                <a:srgbClr xmlns:mc="http://schemas.openxmlformats.org/markup-compatibility/2006" xmlns:a14="http://schemas.microsoft.com/office/drawing/2010/main" val="E6F5ED" mc:Ignorable=""/>
              </a:solidFill>
              <a:latin typeface="Helvetica" pitchFamily="34" charset="0"/>
              <a:ea typeface="+mj-ea"/>
              <a:cs typeface="Helvetica" pitchFamily="34" charset="0"/>
            </a:endParaRPr>
          </a:p>
        </p:txBody>
      </p:sp>
      <p:sp>
        <p:nvSpPr>
          <p:cNvPr id="150" name="Rectangle 2"/>
          <p:cNvSpPr txBox="1">
            <a:spLocks noChangeArrowheads="1"/>
          </p:cNvSpPr>
          <p:nvPr/>
        </p:nvSpPr>
        <p:spPr>
          <a:xfrm>
            <a:off x="6781800" y="17153439"/>
            <a:ext cx="4572000" cy="677108"/>
          </a:xfrm>
          <a:prstGeom prst="rect">
            <a:avLst/>
          </a:prstGeom>
        </p:spPr>
        <p:txBody>
          <a:bodyPr wrap="square" lIns="365760" tIns="182880" rIns="365760" bIns="182880" anchor="ctr">
            <a:spAutoFit/>
          </a:bodyPr>
          <a:lstStyle/>
          <a:p>
            <a:pPr algn="ctr" defTabSz="182880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2000" dirty="0" smtClean="0">
                <a:solidFill>
                  <a:srgbClr xmlns:mc="http://schemas.openxmlformats.org/markup-compatibility/2006" xmlns:a14="http://schemas.microsoft.com/office/drawing/2010/main" val="E6F5ED" mc:Ignorable=""/>
                </a:solidFill>
                <a:latin typeface="Helvetica" pitchFamily="34" charset="0"/>
                <a:ea typeface="+mj-ea"/>
                <a:cs typeface="Helvetica" pitchFamily="34" charset="0"/>
              </a:rPr>
              <a:t>DEMONSTRATION MODE</a:t>
            </a:r>
            <a:endParaRPr lang="en-US" sz="2000" dirty="0">
              <a:solidFill>
                <a:srgbClr xmlns:mc="http://schemas.openxmlformats.org/markup-compatibility/2006" xmlns:a14="http://schemas.microsoft.com/office/drawing/2010/main" val="E6F5ED" mc:Ignorable=""/>
              </a:solidFill>
              <a:latin typeface="Helvetica" pitchFamily="34" charset="0"/>
              <a:ea typeface="+mj-ea"/>
              <a:cs typeface="Helvetica" pitchFamily="34" charset="0"/>
            </a:endParaRPr>
          </a:p>
        </p:txBody>
      </p:sp>
      <p:pic>
        <p:nvPicPr>
          <p:cNvPr id="153" name="Picture 2" descr="http://www.asperasoft.com/images/AWS_LOGO_CMYK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3241000"/>
            <a:ext cx="2311400" cy="842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34425" y="24688800"/>
            <a:ext cx="2468505" cy="609600"/>
          </a:xfrm>
          <a:prstGeom prst="rect">
            <a:avLst/>
          </a:prstGeom>
        </p:spPr>
      </p:pic>
      <p:sp>
        <p:nvSpPr>
          <p:cNvPr id="158" name="Round Single Corner Rectangle 157"/>
          <p:cNvSpPr/>
          <p:nvPr/>
        </p:nvSpPr>
        <p:spPr>
          <a:xfrm>
            <a:off x="11353800" y="23314461"/>
            <a:ext cx="4876800" cy="840939"/>
          </a:xfrm>
          <a:prstGeom prst="round1Rect">
            <a:avLst>
              <a:gd name="adj" fmla="val 34172"/>
            </a:avLst>
          </a:prstGeom>
          <a:noFill/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lnSpc>
                <a:spcPct val="200000"/>
              </a:lnSpc>
              <a:spcBef>
                <a:spcPts val="0"/>
              </a:spcBef>
              <a:spcAft>
                <a:spcPts val="3600"/>
              </a:spcAft>
              <a:buSzPct val="90000"/>
              <a:defRPr/>
            </a:pPr>
            <a:r>
              <a:rPr lang="en-US" sz="2000" dirty="0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Helvetica"/>
                <a:cs typeface="Helvetica"/>
              </a:rPr>
              <a:t>Amazon Elastic Compute Cloud (EC2)</a:t>
            </a:r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14"/>
          <a:srcRect l="26913" r="16887"/>
          <a:stretch>
            <a:fillRect/>
          </a:stretch>
        </p:blipFill>
        <p:spPr>
          <a:xfrm>
            <a:off x="8763000" y="25831800"/>
            <a:ext cx="2438400" cy="858591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611600" y="24612600"/>
            <a:ext cx="2800055" cy="725403"/>
          </a:xfrm>
          <a:prstGeom prst="rect">
            <a:avLst/>
          </a:prstGeom>
        </p:spPr>
      </p:pic>
      <p:sp>
        <p:nvSpPr>
          <p:cNvPr id="161" name="Rectangle 2"/>
          <p:cNvSpPr txBox="1">
            <a:spLocks noChangeArrowheads="1"/>
          </p:cNvSpPr>
          <p:nvPr/>
        </p:nvSpPr>
        <p:spPr>
          <a:xfrm>
            <a:off x="8382000" y="21869400"/>
            <a:ext cx="9448800" cy="1292662"/>
          </a:xfrm>
          <a:prstGeom prst="rect">
            <a:avLst/>
          </a:prstGeom>
        </p:spPr>
        <p:txBody>
          <a:bodyPr wrap="square" lIns="365760" tIns="182880" rIns="365760" bIns="182880" anchor="ctr">
            <a:spAutoFit/>
          </a:bodyPr>
          <a:lstStyle/>
          <a:p>
            <a:pPr defTabSz="182880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6000" dirty="0" smtClean="0">
                <a:solidFill>
                  <a:srgbClr xmlns:mc="http://schemas.openxmlformats.org/markup-compatibility/2006" xmlns:a14="http://schemas.microsoft.com/office/drawing/2010/main" val="403529" mc:Ignorable=""/>
                </a:solidFill>
                <a:latin typeface="League Gothic"/>
                <a:ea typeface="+mj-ea"/>
                <a:cs typeface="League Gothic"/>
              </a:rPr>
              <a:t>TECHNOLOGY</a:t>
            </a:r>
            <a:endParaRPr lang="en-US" sz="6000" dirty="0">
              <a:solidFill>
                <a:srgbClr xmlns:mc="http://schemas.openxmlformats.org/markup-compatibility/2006" xmlns:a14="http://schemas.microsoft.com/office/drawing/2010/main" val="403529" mc:Ignorable=""/>
              </a:solidFill>
              <a:latin typeface="League Gothic"/>
              <a:ea typeface="+mj-ea"/>
              <a:cs typeface="League Gothic"/>
            </a:endParaRPr>
          </a:p>
        </p:txBody>
      </p:sp>
      <p:sp>
        <p:nvSpPr>
          <p:cNvPr id="162" name="Rectangle 2"/>
          <p:cNvSpPr txBox="1">
            <a:spLocks noChangeArrowheads="1"/>
          </p:cNvSpPr>
          <p:nvPr/>
        </p:nvSpPr>
        <p:spPr>
          <a:xfrm>
            <a:off x="24536400" y="21869400"/>
            <a:ext cx="10439400" cy="1292662"/>
          </a:xfrm>
          <a:prstGeom prst="rect">
            <a:avLst/>
          </a:prstGeom>
        </p:spPr>
        <p:txBody>
          <a:bodyPr wrap="square" lIns="365760" tIns="182880" rIns="365760" bIns="182880" anchor="ctr">
            <a:spAutoFit/>
          </a:bodyPr>
          <a:lstStyle/>
          <a:p>
            <a:pPr defTabSz="182880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6000" dirty="0" smtClean="0">
                <a:solidFill>
                  <a:srgbClr xmlns:mc="http://schemas.openxmlformats.org/markup-compatibility/2006" xmlns:a14="http://schemas.microsoft.com/office/drawing/2010/main" val="403529" mc:Ignorable=""/>
                </a:solidFill>
                <a:latin typeface="League Gothic"/>
                <a:ea typeface="+mj-ea"/>
                <a:cs typeface="League Gothic"/>
              </a:rPr>
              <a:t>FUTURE PLANS</a:t>
            </a:r>
            <a:endParaRPr lang="en-US" sz="6000" dirty="0">
              <a:solidFill>
                <a:srgbClr xmlns:mc="http://schemas.openxmlformats.org/markup-compatibility/2006" xmlns:a14="http://schemas.microsoft.com/office/drawing/2010/main" val="403529" mc:Ignorable=""/>
              </a:solidFill>
              <a:latin typeface="League Gothic"/>
              <a:ea typeface="+mj-ea"/>
              <a:cs typeface="League Gothic"/>
            </a:endParaRPr>
          </a:p>
        </p:txBody>
      </p:sp>
      <p:pic>
        <p:nvPicPr>
          <p:cNvPr id="1026" name="Picture 2" descr="http://www.rit.edu/upub/logos/rit_black_no_bar.jpg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xmlns:mc="http://schemas.openxmlformats.org/markup-compatibility/2006" xmlns:a14="http://schemas.microsoft.com/office/drawing/2010/main" val="FFFFFF" mc:Ignorable=""/>
              </a:clrFrom>
              <a:clrTo>
                <a:srgbClr xmlns:mc="http://schemas.openxmlformats.org/markup-compatibility/2006" xmlns:a14="http://schemas.microsoft.com/office/drawing/2010/main" val="FFFFFF" mc:Ignorable="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1151" y="645233"/>
            <a:ext cx="3448049" cy="102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75" name="Picture 4" descr="http://blogs.sun.com/theaquarium/resource/Hudson-140_140px.jpg"/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0" r="100000">
                        <a14:foregroundMark x1="20714" y1="84286" x2="76429" y2="89286"/>
                        <a14:foregroundMark x1="25714" y1="22857" x2="25714" y2="15714"/>
                        <a14:backgroundMark x1="20714" y1="55714" x2="8571" y2="30714"/>
                        <a14:backgroundMark x1="82143" y1="34286" x2="87857" y2="56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709" y="23223748"/>
            <a:ext cx="998781" cy="99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0012" b="1821"/>
          <a:stretch/>
        </p:blipFill>
        <p:spPr>
          <a:xfrm>
            <a:off x="16799612" y="25755600"/>
            <a:ext cx="2402788" cy="347499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6" t="-1820"/>
          <a:stretch/>
        </p:blipFill>
        <p:spPr>
          <a:xfrm>
            <a:off x="16840200" y="26146914"/>
            <a:ext cx="2209800" cy="346147"/>
          </a:xfrm>
          <a:prstGeom prst="rect">
            <a:avLst/>
          </a:prstGeom>
        </p:spPr>
      </p:pic>
      <p:sp>
        <p:nvSpPr>
          <p:cNvPr id="85" name="Rectangle 2"/>
          <p:cNvSpPr txBox="1">
            <a:spLocks noChangeArrowheads="1"/>
          </p:cNvSpPr>
          <p:nvPr/>
        </p:nvSpPr>
        <p:spPr>
          <a:xfrm>
            <a:off x="17335500" y="23419714"/>
            <a:ext cx="3314700" cy="800219"/>
          </a:xfrm>
          <a:prstGeom prst="rect">
            <a:avLst/>
          </a:prstGeom>
        </p:spPr>
        <p:txBody>
          <a:bodyPr wrap="square" lIns="365760" tIns="182880" rIns="365760" bIns="182880" anchor="ctr">
            <a:spAutoFit/>
          </a:bodyPr>
          <a:lstStyle/>
          <a:p>
            <a:pPr defTabSz="182880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Hudson</a:t>
            </a:r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6" name="Round Single Corner Rectangle 85"/>
          <p:cNvSpPr/>
          <p:nvPr/>
        </p:nvSpPr>
        <p:spPr>
          <a:xfrm>
            <a:off x="11353800" y="25918866"/>
            <a:ext cx="4876800" cy="519113"/>
          </a:xfrm>
          <a:prstGeom prst="round1Rect">
            <a:avLst>
              <a:gd name="adj" fmla="val 34172"/>
            </a:avLst>
          </a:prstGeom>
          <a:noFill/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lnSpc>
                <a:spcPct val="200000"/>
              </a:lnSpc>
              <a:spcBef>
                <a:spcPts val="0"/>
              </a:spcBef>
              <a:spcAft>
                <a:spcPts val="3600"/>
              </a:spcAft>
              <a:buSzPct val="90000"/>
              <a:defRPr/>
            </a:pPr>
            <a:r>
              <a:rPr lang="en-US" sz="2000" dirty="0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Helvetica"/>
                <a:cs typeface="Helvetica"/>
              </a:rPr>
              <a:t>Unit/Acceptance Testing Framework</a:t>
            </a:r>
          </a:p>
        </p:txBody>
      </p:sp>
      <p:sp>
        <p:nvSpPr>
          <p:cNvPr id="90" name="Round Single Corner Rectangle 89"/>
          <p:cNvSpPr/>
          <p:nvPr/>
        </p:nvSpPr>
        <p:spPr>
          <a:xfrm>
            <a:off x="11353800" y="24702017"/>
            <a:ext cx="4925085" cy="605908"/>
          </a:xfrm>
          <a:prstGeom prst="round1Rect">
            <a:avLst>
              <a:gd name="adj" fmla="val 34172"/>
            </a:avLst>
          </a:prstGeom>
          <a:noFill/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lnSpc>
                <a:spcPct val="200000"/>
              </a:lnSpc>
              <a:spcBef>
                <a:spcPts val="0"/>
              </a:spcBef>
              <a:spcAft>
                <a:spcPts val="3600"/>
              </a:spcAft>
              <a:buSzPct val="90000"/>
              <a:defRPr/>
            </a:pPr>
            <a:r>
              <a:rPr lang="en-US" sz="2000" dirty="0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Helvetica"/>
                <a:cs typeface="Helvetica"/>
              </a:rPr>
              <a:t>ASP.NET MVC 2, SQL Server 2008</a:t>
            </a:r>
          </a:p>
        </p:txBody>
      </p:sp>
      <p:sp>
        <p:nvSpPr>
          <p:cNvPr id="91" name="Round Single Corner Rectangle 90"/>
          <p:cNvSpPr/>
          <p:nvPr/>
        </p:nvSpPr>
        <p:spPr>
          <a:xfrm>
            <a:off x="19535115" y="23317200"/>
            <a:ext cx="4876800" cy="840939"/>
          </a:xfrm>
          <a:prstGeom prst="round1Rect">
            <a:avLst>
              <a:gd name="adj" fmla="val 34172"/>
            </a:avLst>
          </a:prstGeom>
          <a:noFill/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lnSpc>
                <a:spcPct val="200000"/>
              </a:lnSpc>
              <a:spcBef>
                <a:spcPts val="0"/>
              </a:spcBef>
              <a:spcAft>
                <a:spcPts val="3600"/>
              </a:spcAft>
              <a:buSzPct val="90000"/>
              <a:defRPr/>
            </a:pPr>
            <a:r>
              <a:rPr lang="en-US" sz="2000" dirty="0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Helvetica"/>
                <a:cs typeface="Helvetica"/>
              </a:rPr>
              <a:t>Continuous Integration Server</a:t>
            </a:r>
          </a:p>
        </p:txBody>
      </p:sp>
      <p:sp>
        <p:nvSpPr>
          <p:cNvPr id="92" name="Round Single Corner Rectangle 91"/>
          <p:cNvSpPr/>
          <p:nvPr/>
        </p:nvSpPr>
        <p:spPr>
          <a:xfrm>
            <a:off x="19535115" y="25921605"/>
            <a:ext cx="4876800" cy="519113"/>
          </a:xfrm>
          <a:prstGeom prst="round1Rect">
            <a:avLst>
              <a:gd name="adj" fmla="val 34172"/>
            </a:avLst>
          </a:prstGeom>
          <a:noFill/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lnSpc>
                <a:spcPct val="200000"/>
              </a:lnSpc>
              <a:spcBef>
                <a:spcPts val="0"/>
              </a:spcBef>
              <a:spcAft>
                <a:spcPts val="3600"/>
              </a:spcAft>
              <a:buSzPct val="90000"/>
              <a:defRPr/>
            </a:pPr>
            <a:r>
              <a:rPr lang="en-US" sz="2000" dirty="0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Helvetica"/>
                <a:cs typeface="Helvetica"/>
              </a:rPr>
              <a:t>Scrum Backlog Organizer</a:t>
            </a:r>
          </a:p>
        </p:txBody>
      </p:sp>
      <p:sp>
        <p:nvSpPr>
          <p:cNvPr id="93" name="Round Single Corner Rectangle 92"/>
          <p:cNvSpPr/>
          <p:nvPr/>
        </p:nvSpPr>
        <p:spPr>
          <a:xfrm>
            <a:off x="19535115" y="24704756"/>
            <a:ext cx="4925085" cy="605908"/>
          </a:xfrm>
          <a:prstGeom prst="round1Rect">
            <a:avLst>
              <a:gd name="adj" fmla="val 34172"/>
            </a:avLst>
          </a:prstGeom>
          <a:noFill/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lnSpc>
                <a:spcPct val="200000"/>
              </a:lnSpc>
              <a:spcBef>
                <a:spcPts val="0"/>
              </a:spcBef>
              <a:spcAft>
                <a:spcPts val="3600"/>
              </a:spcAft>
              <a:buSzPct val="90000"/>
              <a:defRPr/>
            </a:pPr>
            <a:r>
              <a:rPr lang="en-US" sz="2000" dirty="0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Helvetica"/>
                <a:cs typeface="Helvetica"/>
              </a:rPr>
              <a:t>Project Management and Collaboration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xmlns:mc="http://schemas.openxmlformats.org/markup-compatibility/2006" xmlns:a14="http://schemas.microsoft.com/office/drawing/2010/main" val="031634" mc:Ignorable=""/>
              </a:clrFrom>
              <a:clrTo>
                <a:srgbClr xmlns:mc="http://schemas.openxmlformats.org/markup-compatibility/2006" xmlns:a14="http://schemas.microsoft.com/office/drawing/2010/main" val="031634" mc:Ignorable="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176" y="14630400"/>
            <a:ext cx="4519110" cy="264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00CC99" mc:Ignorable=""/>
      </a:accent1>
      <a:accent2>
        <a:srgbClr xmlns:mc="http://schemas.openxmlformats.org/markup-compatibility/2006" xmlns:a14="http://schemas.microsoft.com/office/drawing/2010/main" val="3333CC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AAE2CA" mc:Ignorable=""/>
      </a:accent5>
      <a:accent6>
        <a:srgbClr xmlns:mc="http://schemas.openxmlformats.org/markup-compatibility/2006" xmlns:a14="http://schemas.microsoft.com/office/drawing/2010/main" val="2D2DB9" mc:Ignorable=""/>
      </a:accent6>
      <a:hlink>
        <a:srgbClr xmlns:mc="http://schemas.openxmlformats.org/markup-compatibility/2006" xmlns:a14="http://schemas.microsoft.com/office/drawing/2010/main" val="CCCCFF" mc:Ignorable=""/>
      </a:hlink>
      <a:folHlink>
        <a:srgbClr xmlns:mc="http://schemas.openxmlformats.org/markup-compatibility/2006" xmlns:a14="http://schemas.microsoft.com/office/drawing/2010/main" val="B2B2B2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3789</TotalTime>
  <Words>261</Words>
  <Application>Microsoft Office PowerPoint</Application>
  <PresentationFormat>Custom</PresentationFormat>
  <Paragraphs>78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AMAZON CLOUD DEMONSTRATION ENVIRONMENT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some text</dc:title>
  <dc:creator>Administrator</dc:creator>
  <cp:lastModifiedBy>Nick</cp:lastModifiedBy>
  <cp:revision>109</cp:revision>
  <dcterms:created xsi:type="dcterms:W3CDTF">2010-04-17T01:05:56Z</dcterms:created>
  <dcterms:modified xsi:type="dcterms:W3CDTF">2010-04-20T22:18:25Z</dcterms:modified>
</cp:coreProperties>
</file>