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8" r:id="rId6"/>
    <p:sldId id="269" r:id="rId7"/>
    <p:sldId id="270" r:id="rId8"/>
    <p:sldId id="271" r:id="rId9"/>
    <p:sldId id="272" r:id="rId10"/>
    <p:sldId id="273" r:id="rId11"/>
    <p:sldId id="274" r:id="rId12"/>
    <p:sldId id="275" r:id="rId13"/>
    <p:sldId id="276" r:id="rId14"/>
    <p:sldId id="277"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5C649-2EF7-4B08-A378-CB93CA9AA8D4}" v="12" dt="2023-12-15T02:05:39.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u Nanthan" userId="67f9f213aeab9cf8" providerId="LiveId" clId="{2C45C649-2EF7-4B08-A378-CB93CA9AA8D4}"/>
    <pc:docChg chg="undo redo custSel addSld modSld">
      <pc:chgData name="Regu Nanthan" userId="67f9f213aeab9cf8" providerId="LiveId" clId="{2C45C649-2EF7-4B08-A378-CB93CA9AA8D4}" dt="2023-12-15T02:05:40.607" v="742" actId="20577"/>
      <pc:docMkLst>
        <pc:docMk/>
      </pc:docMkLst>
      <pc:sldChg chg="modSp mod">
        <pc:chgData name="Regu Nanthan" userId="67f9f213aeab9cf8" providerId="LiveId" clId="{2C45C649-2EF7-4B08-A378-CB93CA9AA8D4}" dt="2023-12-14T21:03:54.149" v="424" actId="20577"/>
        <pc:sldMkLst>
          <pc:docMk/>
          <pc:sldMk cId="592667663" sldId="256"/>
        </pc:sldMkLst>
        <pc:spChg chg="mod">
          <ac:chgData name="Regu Nanthan" userId="67f9f213aeab9cf8" providerId="LiveId" clId="{2C45C649-2EF7-4B08-A378-CB93CA9AA8D4}" dt="2023-12-14T21:03:54.149" v="424" actId="20577"/>
          <ac:spMkLst>
            <pc:docMk/>
            <pc:sldMk cId="592667663" sldId="256"/>
            <ac:spMk id="9" creationId="{E0EFC3E6-BD30-B3E0-E07D-912A355848D7}"/>
          </ac:spMkLst>
        </pc:spChg>
      </pc:sldChg>
      <pc:sldChg chg="modSp mod">
        <pc:chgData name="Regu Nanthan" userId="67f9f213aeab9cf8" providerId="LiveId" clId="{2C45C649-2EF7-4B08-A378-CB93CA9AA8D4}" dt="2023-12-14T20:55:15.780" v="101" actId="1076"/>
        <pc:sldMkLst>
          <pc:docMk/>
          <pc:sldMk cId="3391577057" sldId="260"/>
        </pc:sldMkLst>
        <pc:spChg chg="mod">
          <ac:chgData name="Regu Nanthan" userId="67f9f213aeab9cf8" providerId="LiveId" clId="{2C45C649-2EF7-4B08-A378-CB93CA9AA8D4}" dt="2023-12-14T20:55:15.780" v="101" actId="1076"/>
          <ac:spMkLst>
            <pc:docMk/>
            <pc:sldMk cId="3391577057" sldId="260"/>
            <ac:spMk id="7" creationId="{1A7154CD-7A99-E80D-960B-20FB07B3759F}"/>
          </ac:spMkLst>
        </pc:spChg>
        <pc:picChg chg="mod modCrop">
          <ac:chgData name="Regu Nanthan" userId="67f9f213aeab9cf8" providerId="LiveId" clId="{2C45C649-2EF7-4B08-A378-CB93CA9AA8D4}" dt="2023-12-14T20:50:28.628" v="79" actId="1440"/>
          <ac:picMkLst>
            <pc:docMk/>
            <pc:sldMk cId="3391577057" sldId="260"/>
            <ac:picMk id="3" creationId="{755FDBEE-E3DB-0F13-5FF4-B217E38878BD}"/>
          </ac:picMkLst>
        </pc:picChg>
      </pc:sldChg>
      <pc:sldChg chg="modSp mod">
        <pc:chgData name="Regu Nanthan" userId="67f9f213aeab9cf8" providerId="LiveId" clId="{2C45C649-2EF7-4B08-A378-CB93CA9AA8D4}" dt="2023-12-14T21:05:44.968" v="430" actId="122"/>
        <pc:sldMkLst>
          <pc:docMk/>
          <pc:sldMk cId="2011707071" sldId="268"/>
        </pc:sldMkLst>
        <pc:spChg chg="mod">
          <ac:chgData name="Regu Nanthan" userId="67f9f213aeab9cf8" providerId="LiveId" clId="{2C45C649-2EF7-4B08-A378-CB93CA9AA8D4}" dt="2023-12-14T21:05:44.968" v="430" actId="122"/>
          <ac:spMkLst>
            <pc:docMk/>
            <pc:sldMk cId="2011707071" sldId="268"/>
            <ac:spMk id="6" creationId="{C4F3A0F4-9B66-D43F-413F-D72F2725C322}"/>
          </ac:spMkLst>
        </pc:spChg>
        <pc:spChg chg="mod">
          <ac:chgData name="Regu Nanthan" userId="67f9f213aeab9cf8" providerId="LiveId" clId="{2C45C649-2EF7-4B08-A378-CB93CA9AA8D4}" dt="2023-12-14T20:55:07.740" v="100" actId="1076"/>
          <ac:spMkLst>
            <pc:docMk/>
            <pc:sldMk cId="2011707071" sldId="268"/>
            <ac:spMk id="7" creationId="{1A7154CD-7A99-E80D-960B-20FB07B3759F}"/>
          </ac:spMkLst>
        </pc:spChg>
        <pc:picChg chg="mod">
          <ac:chgData name="Regu Nanthan" userId="67f9f213aeab9cf8" providerId="LiveId" clId="{2C45C649-2EF7-4B08-A378-CB93CA9AA8D4}" dt="2023-12-14T20:51:51.175" v="81" actId="1440"/>
          <ac:picMkLst>
            <pc:docMk/>
            <pc:sldMk cId="2011707071" sldId="268"/>
            <ac:picMk id="5" creationId="{55B5A065-1CA0-46FD-0F76-42C349E56C47}"/>
          </ac:picMkLst>
        </pc:picChg>
      </pc:sldChg>
      <pc:sldChg chg="modSp mod">
        <pc:chgData name="Regu Nanthan" userId="67f9f213aeab9cf8" providerId="LiveId" clId="{2C45C649-2EF7-4B08-A378-CB93CA9AA8D4}" dt="2023-12-14T20:54:59.215" v="99" actId="1076"/>
        <pc:sldMkLst>
          <pc:docMk/>
          <pc:sldMk cId="4122645958" sldId="269"/>
        </pc:sldMkLst>
        <pc:spChg chg="mod">
          <ac:chgData name="Regu Nanthan" userId="67f9f213aeab9cf8" providerId="LiveId" clId="{2C45C649-2EF7-4B08-A378-CB93CA9AA8D4}" dt="2023-12-14T20:54:59.215" v="99" actId="1076"/>
          <ac:spMkLst>
            <pc:docMk/>
            <pc:sldMk cId="4122645958" sldId="269"/>
            <ac:spMk id="7" creationId="{1A7154CD-7A99-E80D-960B-20FB07B3759F}"/>
          </ac:spMkLst>
        </pc:spChg>
        <pc:picChg chg="mod">
          <ac:chgData name="Regu Nanthan" userId="67f9f213aeab9cf8" providerId="LiveId" clId="{2C45C649-2EF7-4B08-A378-CB93CA9AA8D4}" dt="2023-12-14T20:52:08.079" v="82" actId="1440"/>
          <ac:picMkLst>
            <pc:docMk/>
            <pc:sldMk cId="4122645958" sldId="269"/>
            <ac:picMk id="3" creationId="{1D9F2C6A-EA7B-DF8A-438B-630C17697AD8}"/>
          </ac:picMkLst>
        </pc:picChg>
      </pc:sldChg>
      <pc:sldChg chg="modSp mod">
        <pc:chgData name="Regu Nanthan" userId="67f9f213aeab9cf8" providerId="LiveId" clId="{2C45C649-2EF7-4B08-A378-CB93CA9AA8D4}" dt="2023-12-14T20:54:46.336" v="98" actId="1076"/>
        <pc:sldMkLst>
          <pc:docMk/>
          <pc:sldMk cId="265969087" sldId="270"/>
        </pc:sldMkLst>
        <pc:spChg chg="mod">
          <ac:chgData name="Regu Nanthan" userId="67f9f213aeab9cf8" providerId="LiveId" clId="{2C45C649-2EF7-4B08-A378-CB93CA9AA8D4}" dt="2023-12-14T20:54:46.336" v="98" actId="1076"/>
          <ac:spMkLst>
            <pc:docMk/>
            <pc:sldMk cId="265969087" sldId="270"/>
            <ac:spMk id="7" creationId="{1A7154CD-7A99-E80D-960B-20FB07B3759F}"/>
          </ac:spMkLst>
        </pc:spChg>
        <pc:picChg chg="mod">
          <ac:chgData name="Regu Nanthan" userId="67f9f213aeab9cf8" providerId="LiveId" clId="{2C45C649-2EF7-4B08-A378-CB93CA9AA8D4}" dt="2023-12-14T20:52:19.763" v="83" actId="1440"/>
          <ac:picMkLst>
            <pc:docMk/>
            <pc:sldMk cId="265969087" sldId="270"/>
            <ac:picMk id="5" creationId="{95451667-7928-CC54-E5AC-4C8C46909C3D}"/>
          </ac:picMkLst>
        </pc:picChg>
      </pc:sldChg>
      <pc:sldChg chg="addSp delSp modSp mod setBg">
        <pc:chgData name="Regu Nanthan" userId="67f9f213aeab9cf8" providerId="LiveId" clId="{2C45C649-2EF7-4B08-A378-CB93CA9AA8D4}" dt="2023-12-14T20:54:31.669" v="97" actId="1076"/>
        <pc:sldMkLst>
          <pc:docMk/>
          <pc:sldMk cId="1854429180" sldId="271"/>
        </pc:sldMkLst>
        <pc:spChg chg="mod">
          <ac:chgData name="Regu Nanthan" userId="67f9f213aeab9cf8" providerId="LiveId" clId="{2C45C649-2EF7-4B08-A378-CB93CA9AA8D4}" dt="2023-12-14T20:48:05.175" v="66" actId="26606"/>
          <ac:spMkLst>
            <pc:docMk/>
            <pc:sldMk cId="1854429180" sldId="271"/>
            <ac:spMk id="4" creationId="{F30123AD-D1D5-D661-EC5B-6C3A1A172D3D}"/>
          </ac:spMkLst>
        </pc:spChg>
        <pc:spChg chg="mod">
          <ac:chgData name="Regu Nanthan" userId="67f9f213aeab9cf8" providerId="LiveId" clId="{2C45C649-2EF7-4B08-A378-CB93CA9AA8D4}" dt="2023-12-14T20:48:05.175" v="66" actId="26606"/>
          <ac:spMkLst>
            <pc:docMk/>
            <pc:sldMk cId="1854429180" sldId="271"/>
            <ac:spMk id="6" creationId="{C4F3A0F4-9B66-D43F-413F-D72F2725C322}"/>
          </ac:spMkLst>
        </pc:spChg>
        <pc:spChg chg="mod">
          <ac:chgData name="Regu Nanthan" userId="67f9f213aeab9cf8" providerId="LiveId" clId="{2C45C649-2EF7-4B08-A378-CB93CA9AA8D4}" dt="2023-12-14T20:54:31.669" v="97" actId="1076"/>
          <ac:spMkLst>
            <pc:docMk/>
            <pc:sldMk cId="1854429180" sldId="271"/>
            <ac:spMk id="7" creationId="{1A7154CD-7A99-E80D-960B-20FB07B3759F}"/>
          </ac:spMkLst>
        </pc:spChg>
        <pc:spChg chg="add del">
          <ac:chgData name="Regu Nanthan" userId="67f9f213aeab9cf8" providerId="LiveId" clId="{2C45C649-2EF7-4B08-A378-CB93CA9AA8D4}" dt="2023-12-14T20:48:05.175" v="66" actId="26606"/>
          <ac:spMkLst>
            <pc:docMk/>
            <pc:sldMk cId="1854429180" sldId="271"/>
            <ac:spMk id="9" creationId="{BACC6370-2D7E-4714-9D71-7542949D7D5D}"/>
          </ac:spMkLst>
        </pc:spChg>
        <pc:spChg chg="add del">
          <ac:chgData name="Regu Nanthan" userId="67f9f213aeab9cf8" providerId="LiveId" clId="{2C45C649-2EF7-4B08-A378-CB93CA9AA8D4}" dt="2023-12-14T20:48:05.175" v="66" actId="26606"/>
          <ac:spMkLst>
            <pc:docMk/>
            <pc:sldMk cId="1854429180" sldId="271"/>
            <ac:spMk id="10" creationId="{F68B3F68-107C-434F-AA38-110D5EA91B85}"/>
          </ac:spMkLst>
        </pc:spChg>
        <pc:spChg chg="add del">
          <ac:chgData name="Regu Nanthan" userId="67f9f213aeab9cf8" providerId="LiveId" clId="{2C45C649-2EF7-4B08-A378-CB93CA9AA8D4}" dt="2023-12-14T20:48:05.175" v="66" actId="26606"/>
          <ac:spMkLst>
            <pc:docMk/>
            <pc:sldMk cId="1854429180" sldId="271"/>
            <ac:spMk id="16" creationId="{AAD0DBB9-1A4B-4391-81D4-CB19F9AB918A}"/>
          </ac:spMkLst>
        </pc:spChg>
        <pc:spChg chg="add del">
          <ac:chgData name="Regu Nanthan" userId="67f9f213aeab9cf8" providerId="LiveId" clId="{2C45C649-2EF7-4B08-A378-CB93CA9AA8D4}" dt="2023-12-14T20:48:05.175" v="66" actId="26606"/>
          <ac:spMkLst>
            <pc:docMk/>
            <pc:sldMk cId="1854429180" sldId="271"/>
            <ac:spMk id="18" creationId="{063BBA22-50EA-4C4D-BE05-F1CE4E63AA56}"/>
          </ac:spMkLst>
        </pc:spChg>
        <pc:grpChg chg="add del">
          <ac:chgData name="Regu Nanthan" userId="67f9f213aeab9cf8" providerId="LiveId" clId="{2C45C649-2EF7-4B08-A378-CB93CA9AA8D4}" dt="2023-12-14T20:47:53.306" v="64" actId="26606"/>
          <ac:grpSpMkLst>
            <pc:docMk/>
            <pc:sldMk cId="1854429180" sldId="271"/>
            <ac:grpSpMk id="12" creationId="{1E5539EC-8CB8-002F-68C6-678840282659}"/>
          </ac:grpSpMkLst>
        </pc:grpChg>
        <pc:picChg chg="mod modCrop">
          <ac:chgData name="Regu Nanthan" userId="67f9f213aeab9cf8" providerId="LiveId" clId="{2C45C649-2EF7-4B08-A378-CB93CA9AA8D4}" dt="2023-12-14T20:49:14.560" v="68" actId="1076"/>
          <ac:picMkLst>
            <pc:docMk/>
            <pc:sldMk cId="1854429180" sldId="271"/>
            <ac:picMk id="3" creationId="{0BEA7B5E-8165-6804-4E6D-9718214938E6}"/>
          </ac:picMkLst>
        </pc:picChg>
      </pc:sldChg>
      <pc:sldChg chg="modSp mod">
        <pc:chgData name="Regu Nanthan" userId="67f9f213aeab9cf8" providerId="LiveId" clId="{2C45C649-2EF7-4B08-A378-CB93CA9AA8D4}" dt="2023-12-14T20:54:20.344" v="96" actId="1076"/>
        <pc:sldMkLst>
          <pc:docMk/>
          <pc:sldMk cId="956713494" sldId="272"/>
        </pc:sldMkLst>
        <pc:spChg chg="mod">
          <ac:chgData name="Regu Nanthan" userId="67f9f213aeab9cf8" providerId="LiveId" clId="{2C45C649-2EF7-4B08-A378-CB93CA9AA8D4}" dt="2023-12-14T20:54:20.344" v="96" actId="1076"/>
          <ac:spMkLst>
            <pc:docMk/>
            <pc:sldMk cId="956713494" sldId="272"/>
            <ac:spMk id="7" creationId="{1A7154CD-7A99-E80D-960B-20FB07B3759F}"/>
          </ac:spMkLst>
        </pc:spChg>
        <pc:picChg chg="mod modCrop">
          <ac:chgData name="Regu Nanthan" userId="67f9f213aeab9cf8" providerId="LiveId" clId="{2C45C649-2EF7-4B08-A378-CB93CA9AA8D4}" dt="2023-12-14T20:52:30.347" v="84" actId="1440"/>
          <ac:picMkLst>
            <pc:docMk/>
            <pc:sldMk cId="956713494" sldId="272"/>
            <ac:picMk id="5" creationId="{A8795B29-AF8E-E2C9-E7D0-16CF1A167D14}"/>
          </ac:picMkLst>
        </pc:picChg>
      </pc:sldChg>
      <pc:sldChg chg="modSp mod">
        <pc:chgData name="Regu Nanthan" userId="67f9f213aeab9cf8" providerId="LiveId" clId="{2C45C649-2EF7-4B08-A378-CB93CA9AA8D4}" dt="2023-12-14T20:53:01.127" v="87" actId="1076"/>
        <pc:sldMkLst>
          <pc:docMk/>
          <pc:sldMk cId="65668217" sldId="273"/>
        </pc:sldMkLst>
        <pc:spChg chg="mod">
          <ac:chgData name="Regu Nanthan" userId="67f9f213aeab9cf8" providerId="LiveId" clId="{2C45C649-2EF7-4B08-A378-CB93CA9AA8D4}" dt="2023-12-14T20:53:01.127" v="87" actId="1076"/>
          <ac:spMkLst>
            <pc:docMk/>
            <pc:sldMk cId="65668217" sldId="273"/>
            <ac:spMk id="7" creationId="{1A7154CD-7A99-E80D-960B-20FB07B3759F}"/>
          </ac:spMkLst>
        </pc:spChg>
        <pc:picChg chg="mod modCrop">
          <ac:chgData name="Regu Nanthan" userId="67f9f213aeab9cf8" providerId="LiveId" clId="{2C45C649-2EF7-4B08-A378-CB93CA9AA8D4}" dt="2023-12-14T20:52:55.350" v="86" actId="1440"/>
          <ac:picMkLst>
            <pc:docMk/>
            <pc:sldMk cId="65668217" sldId="273"/>
            <ac:picMk id="3" creationId="{7DE002A1-0E6A-20C5-7906-445F400564A9}"/>
          </ac:picMkLst>
        </pc:picChg>
      </pc:sldChg>
      <pc:sldChg chg="modSp mod">
        <pc:chgData name="Regu Nanthan" userId="67f9f213aeab9cf8" providerId="LiveId" clId="{2C45C649-2EF7-4B08-A378-CB93CA9AA8D4}" dt="2023-12-14T20:53:34.391" v="91" actId="14100"/>
        <pc:sldMkLst>
          <pc:docMk/>
          <pc:sldMk cId="745257544" sldId="274"/>
        </pc:sldMkLst>
        <pc:spChg chg="mod">
          <ac:chgData name="Regu Nanthan" userId="67f9f213aeab9cf8" providerId="LiveId" clId="{2C45C649-2EF7-4B08-A378-CB93CA9AA8D4}" dt="2023-12-14T20:44:15.105" v="35" actId="20577"/>
          <ac:spMkLst>
            <pc:docMk/>
            <pc:sldMk cId="745257544" sldId="274"/>
            <ac:spMk id="6" creationId="{C4F3A0F4-9B66-D43F-413F-D72F2725C322}"/>
          </ac:spMkLst>
        </pc:spChg>
        <pc:spChg chg="mod">
          <ac:chgData name="Regu Nanthan" userId="67f9f213aeab9cf8" providerId="LiveId" clId="{2C45C649-2EF7-4B08-A378-CB93CA9AA8D4}" dt="2023-12-14T20:53:26.410" v="90" actId="1076"/>
          <ac:spMkLst>
            <pc:docMk/>
            <pc:sldMk cId="745257544" sldId="274"/>
            <ac:spMk id="7" creationId="{1A7154CD-7A99-E80D-960B-20FB07B3759F}"/>
          </ac:spMkLst>
        </pc:spChg>
        <pc:picChg chg="mod modCrop">
          <ac:chgData name="Regu Nanthan" userId="67f9f213aeab9cf8" providerId="LiveId" clId="{2C45C649-2EF7-4B08-A378-CB93CA9AA8D4}" dt="2023-12-14T20:53:34.391" v="91" actId="14100"/>
          <ac:picMkLst>
            <pc:docMk/>
            <pc:sldMk cId="745257544" sldId="274"/>
            <ac:picMk id="5" creationId="{6379701C-CE05-9CC8-AAA8-A1B5006704EB}"/>
          </ac:picMkLst>
        </pc:picChg>
      </pc:sldChg>
      <pc:sldChg chg="modSp mod">
        <pc:chgData name="Regu Nanthan" userId="67f9f213aeab9cf8" providerId="LiveId" clId="{2C45C649-2EF7-4B08-A378-CB93CA9AA8D4}" dt="2023-12-14T20:53:58.420" v="93" actId="14100"/>
        <pc:sldMkLst>
          <pc:docMk/>
          <pc:sldMk cId="1272152756" sldId="275"/>
        </pc:sldMkLst>
        <pc:picChg chg="mod modCrop">
          <ac:chgData name="Regu Nanthan" userId="67f9f213aeab9cf8" providerId="LiveId" clId="{2C45C649-2EF7-4B08-A378-CB93CA9AA8D4}" dt="2023-12-14T20:53:58.420" v="93" actId="14100"/>
          <ac:picMkLst>
            <pc:docMk/>
            <pc:sldMk cId="1272152756" sldId="275"/>
            <ac:picMk id="3" creationId="{2AF41AFC-36A6-9554-E68F-7295620FC15B}"/>
          </ac:picMkLst>
        </pc:picChg>
      </pc:sldChg>
      <pc:sldChg chg="modSp mod">
        <pc:chgData name="Regu Nanthan" userId="67f9f213aeab9cf8" providerId="LiveId" clId="{2C45C649-2EF7-4B08-A378-CB93CA9AA8D4}" dt="2023-12-14T21:02:27.077" v="416" actId="1076"/>
        <pc:sldMkLst>
          <pc:docMk/>
          <pc:sldMk cId="2749998804" sldId="276"/>
        </pc:sldMkLst>
        <pc:spChg chg="mod">
          <ac:chgData name="Regu Nanthan" userId="67f9f213aeab9cf8" providerId="LiveId" clId="{2C45C649-2EF7-4B08-A378-CB93CA9AA8D4}" dt="2023-12-14T21:02:27.077" v="416" actId="1076"/>
          <ac:spMkLst>
            <pc:docMk/>
            <pc:sldMk cId="2749998804" sldId="276"/>
            <ac:spMk id="7" creationId="{1A7154CD-7A99-E80D-960B-20FB07B3759F}"/>
          </ac:spMkLst>
        </pc:spChg>
        <pc:picChg chg="mod">
          <ac:chgData name="Regu Nanthan" userId="67f9f213aeab9cf8" providerId="LiveId" clId="{2C45C649-2EF7-4B08-A378-CB93CA9AA8D4}" dt="2023-12-14T21:02:19.807" v="415" actId="1440"/>
          <ac:picMkLst>
            <pc:docMk/>
            <pc:sldMk cId="2749998804" sldId="276"/>
            <ac:picMk id="5" creationId="{23F1E9DF-F832-A098-CC39-BC77B2E029C9}"/>
          </ac:picMkLst>
        </pc:picChg>
      </pc:sldChg>
      <pc:sldChg chg="addSp delSp modSp add mod setBg delDesignElem">
        <pc:chgData name="Regu Nanthan" userId="67f9f213aeab9cf8" providerId="LiveId" clId="{2C45C649-2EF7-4B08-A378-CB93CA9AA8D4}" dt="2023-12-15T02:05:40.607" v="742" actId="20577"/>
        <pc:sldMkLst>
          <pc:docMk/>
          <pc:sldMk cId="2134633455" sldId="277"/>
        </pc:sldMkLst>
        <pc:spChg chg="add del mod">
          <ac:chgData name="Regu Nanthan" userId="67f9f213aeab9cf8" providerId="LiveId" clId="{2C45C649-2EF7-4B08-A378-CB93CA9AA8D4}" dt="2023-12-14T20:56:27.497" v="151" actId="478"/>
          <ac:spMkLst>
            <pc:docMk/>
            <pc:sldMk cId="2134633455" sldId="277"/>
            <ac:spMk id="2" creationId="{1C8AF9A5-F23F-B8D6-69DE-E61A23B7BEBD}"/>
          </ac:spMkLst>
        </pc:spChg>
        <pc:spChg chg="mod">
          <ac:chgData name="Regu Nanthan" userId="67f9f213aeab9cf8" providerId="LiveId" clId="{2C45C649-2EF7-4B08-A378-CB93CA9AA8D4}" dt="2023-12-14T21:23:03.083" v="627" actId="26606"/>
          <ac:spMkLst>
            <pc:docMk/>
            <pc:sldMk cId="2134633455" sldId="277"/>
            <ac:spMk id="4" creationId="{F30123AD-D1D5-D661-EC5B-6C3A1A172D3D}"/>
          </ac:spMkLst>
        </pc:spChg>
        <pc:spChg chg="add del mod">
          <ac:chgData name="Regu Nanthan" userId="67f9f213aeab9cf8" providerId="LiveId" clId="{2C45C649-2EF7-4B08-A378-CB93CA9AA8D4}" dt="2023-12-15T02:05:40.607" v="742" actId="20577"/>
          <ac:spMkLst>
            <pc:docMk/>
            <pc:sldMk cId="2134633455" sldId="277"/>
            <ac:spMk id="6" creationId="{C4F3A0F4-9B66-D43F-413F-D72F2725C322}"/>
          </ac:spMkLst>
        </pc:spChg>
        <pc:spChg chg="del mod">
          <ac:chgData name="Regu Nanthan" userId="67f9f213aeab9cf8" providerId="LiveId" clId="{2C45C649-2EF7-4B08-A378-CB93CA9AA8D4}" dt="2023-12-14T21:00:53.147" v="379" actId="478"/>
          <ac:spMkLst>
            <pc:docMk/>
            <pc:sldMk cId="2134633455" sldId="277"/>
            <ac:spMk id="7" creationId="{1A7154CD-7A99-E80D-960B-20FB07B3759F}"/>
          </ac:spMkLst>
        </pc:spChg>
        <pc:spChg chg="add del">
          <ac:chgData name="Regu Nanthan" userId="67f9f213aeab9cf8" providerId="LiveId" clId="{2C45C649-2EF7-4B08-A378-CB93CA9AA8D4}" dt="2023-12-14T21:21:56.936" v="615" actId="26606"/>
          <ac:spMkLst>
            <pc:docMk/>
            <pc:sldMk cId="2134633455" sldId="277"/>
            <ac:spMk id="10" creationId="{649C91A9-84E7-4BF0-9026-62F01380D853}"/>
          </ac:spMkLst>
        </pc:spChg>
        <pc:spChg chg="add del">
          <ac:chgData name="Regu Nanthan" userId="67f9f213aeab9cf8" providerId="LiveId" clId="{2C45C649-2EF7-4B08-A378-CB93CA9AA8D4}" dt="2023-12-14T21:21:43.777" v="611" actId="26606"/>
          <ac:spMkLst>
            <pc:docMk/>
            <pc:sldMk cId="2134633455" sldId="277"/>
            <ac:spMk id="11" creationId="{B6FACB3C-9069-4791-BC5C-0DB7CD19B853}"/>
          </ac:spMkLst>
        </pc:spChg>
        <pc:spChg chg="add del">
          <ac:chgData name="Regu Nanthan" userId="67f9f213aeab9cf8" providerId="LiveId" clId="{2C45C649-2EF7-4B08-A378-CB93CA9AA8D4}" dt="2023-12-14T21:21:56.936" v="615" actId="26606"/>
          <ac:spMkLst>
            <pc:docMk/>
            <pc:sldMk cId="2134633455" sldId="277"/>
            <ac:spMk id="12" creationId="{C4F3A0F4-9B66-D43F-413F-D72F2725C322}"/>
          </ac:spMkLst>
        </pc:spChg>
        <pc:spChg chg="add del">
          <ac:chgData name="Regu Nanthan" userId="67f9f213aeab9cf8" providerId="LiveId" clId="{2C45C649-2EF7-4B08-A378-CB93CA9AA8D4}" dt="2023-12-14T21:21:43.777" v="611" actId="26606"/>
          <ac:spMkLst>
            <pc:docMk/>
            <pc:sldMk cId="2134633455" sldId="277"/>
            <ac:spMk id="13" creationId="{71F2038E-D777-4B76-81DD-DD13EE91B9DD}"/>
          </ac:spMkLst>
        </pc:spChg>
        <pc:spChg chg="add del">
          <ac:chgData name="Regu Nanthan" userId="67f9f213aeab9cf8" providerId="LiveId" clId="{2C45C649-2EF7-4B08-A378-CB93CA9AA8D4}" dt="2023-12-14T21:21:56.936" v="615" actId="26606"/>
          <ac:spMkLst>
            <pc:docMk/>
            <pc:sldMk cId="2134633455" sldId="277"/>
            <ac:spMk id="14" creationId="{9B47378D-AD27-45D0-8C1C-5B1098DCC068}"/>
          </ac:spMkLst>
        </pc:spChg>
        <pc:spChg chg="add del">
          <ac:chgData name="Regu Nanthan" userId="67f9f213aeab9cf8" providerId="LiveId" clId="{2C45C649-2EF7-4B08-A378-CB93CA9AA8D4}" dt="2023-12-14T21:22:22.925" v="620" actId="26606"/>
          <ac:spMkLst>
            <pc:docMk/>
            <pc:sldMk cId="2134633455" sldId="277"/>
            <ac:spMk id="16" creationId="{D380959B-464C-9ED8-C9EB-AB6FC997C1B8}"/>
          </ac:spMkLst>
        </pc:spChg>
        <pc:spChg chg="add del">
          <ac:chgData name="Regu Nanthan" userId="67f9f213aeab9cf8" providerId="LiveId" clId="{2C45C649-2EF7-4B08-A378-CB93CA9AA8D4}" dt="2023-12-14T21:22:22.925" v="620" actId="26606"/>
          <ac:spMkLst>
            <pc:docMk/>
            <pc:sldMk cId="2134633455" sldId="277"/>
            <ac:spMk id="17" creationId="{06B83858-ED7D-57B6-6CAA-83168807C43C}"/>
          </ac:spMkLst>
        </pc:spChg>
        <pc:spChg chg="add del">
          <ac:chgData name="Regu Nanthan" userId="67f9f213aeab9cf8" providerId="LiveId" clId="{2C45C649-2EF7-4B08-A378-CB93CA9AA8D4}" dt="2023-12-14T21:22:22.925" v="620" actId="26606"/>
          <ac:spMkLst>
            <pc:docMk/>
            <pc:sldMk cId="2134633455" sldId="277"/>
            <ac:spMk id="18" creationId="{FF97FFD4-A8B9-3D4D-1623-7BE467E46A6A}"/>
          </ac:spMkLst>
        </pc:spChg>
        <pc:spChg chg="add del">
          <ac:chgData name="Regu Nanthan" userId="67f9f213aeab9cf8" providerId="LiveId" clId="{2C45C649-2EF7-4B08-A378-CB93CA9AA8D4}" dt="2023-12-14T21:22:22.925" v="620" actId="26606"/>
          <ac:spMkLst>
            <pc:docMk/>
            <pc:sldMk cId="2134633455" sldId="277"/>
            <ac:spMk id="19" creationId="{C4F3A0F4-9B66-D43F-413F-D72F2725C322}"/>
          </ac:spMkLst>
        </pc:spChg>
        <pc:spChg chg="add del">
          <ac:chgData name="Regu Nanthan" userId="67f9f213aeab9cf8" providerId="LiveId" clId="{2C45C649-2EF7-4B08-A378-CB93CA9AA8D4}" dt="2023-12-14T21:22:53.433" v="625" actId="26606"/>
          <ac:spMkLst>
            <pc:docMk/>
            <pc:sldMk cId="2134633455" sldId="277"/>
            <ac:spMk id="24" creationId="{B95B9BA8-1D69-4796-85F5-B6D0BD52354B}"/>
          </ac:spMkLst>
        </pc:spChg>
        <pc:spChg chg="add del">
          <ac:chgData name="Regu Nanthan" userId="67f9f213aeab9cf8" providerId="LiveId" clId="{2C45C649-2EF7-4B08-A378-CB93CA9AA8D4}" dt="2023-12-14T21:23:03.083" v="627" actId="26606"/>
          <ac:spMkLst>
            <pc:docMk/>
            <pc:sldMk cId="2134633455" sldId="277"/>
            <ac:spMk id="26" creationId="{B8114C98-A349-4111-A123-E8EAB86ABE30}"/>
          </ac:spMkLst>
        </pc:spChg>
        <pc:spChg chg="add del">
          <ac:chgData name="Regu Nanthan" userId="67f9f213aeab9cf8" providerId="LiveId" clId="{2C45C649-2EF7-4B08-A378-CB93CA9AA8D4}" dt="2023-12-14T21:23:03.083" v="627" actId="26606"/>
          <ac:spMkLst>
            <pc:docMk/>
            <pc:sldMk cId="2134633455" sldId="277"/>
            <ac:spMk id="33" creationId="{D7A453D2-15D8-4403-815F-291FA16340D9}"/>
          </ac:spMkLst>
        </pc:spChg>
        <pc:spChg chg="add del">
          <ac:chgData name="Regu Nanthan" userId="67f9f213aeab9cf8" providerId="LiveId" clId="{2C45C649-2EF7-4B08-A378-CB93CA9AA8D4}" dt="2023-12-14T21:23:03.083" v="627" actId="26606"/>
          <ac:spMkLst>
            <pc:docMk/>
            <pc:sldMk cId="2134633455" sldId="277"/>
            <ac:spMk id="34" creationId="{E2D3D3F2-ABBB-4453-B1C5-1BEBF7E4DD56}"/>
          </ac:spMkLst>
        </pc:spChg>
        <pc:spChg chg="add del">
          <ac:chgData name="Regu Nanthan" userId="67f9f213aeab9cf8" providerId="LiveId" clId="{2C45C649-2EF7-4B08-A378-CB93CA9AA8D4}" dt="2023-12-14T21:23:03.083" v="627" actId="26606"/>
          <ac:spMkLst>
            <pc:docMk/>
            <pc:sldMk cId="2134633455" sldId="277"/>
            <ac:spMk id="35" creationId="{8161EA6B-09CA-445B-AB0D-8DF76FA92DEF}"/>
          </ac:spMkLst>
        </pc:spChg>
        <pc:spChg chg="add del">
          <ac:chgData name="Regu Nanthan" userId="67f9f213aeab9cf8" providerId="LiveId" clId="{2C45C649-2EF7-4B08-A378-CB93CA9AA8D4}" dt="2023-12-14T21:23:03.083" v="627" actId="26606"/>
          <ac:spMkLst>
            <pc:docMk/>
            <pc:sldMk cId="2134633455" sldId="277"/>
            <ac:spMk id="48" creationId="{773AEA78-C03B-40B7-9D11-DC022119D577}"/>
          </ac:spMkLst>
        </pc:spChg>
        <pc:grpChg chg="add del">
          <ac:chgData name="Regu Nanthan" userId="67f9f213aeab9cf8" providerId="LiveId" clId="{2C45C649-2EF7-4B08-A378-CB93CA9AA8D4}" dt="2023-12-14T21:21:43.777" v="611" actId="26606"/>
          <ac:grpSpMkLst>
            <pc:docMk/>
            <pc:sldMk cId="2134633455" sldId="277"/>
            <ac:grpSpMk id="15" creationId="{DD354807-230F-4402-B1B9-F733A8F1F190}"/>
          </ac:grpSpMkLst>
        </pc:grpChg>
        <pc:grpChg chg="add del">
          <ac:chgData name="Regu Nanthan" userId="67f9f213aeab9cf8" providerId="LiveId" clId="{2C45C649-2EF7-4B08-A378-CB93CA9AA8D4}" dt="2023-12-14T21:22:47.456" v="623" actId="26606"/>
          <ac:grpSpMkLst>
            <pc:docMk/>
            <pc:sldMk cId="2134633455" sldId="277"/>
            <ac:grpSpMk id="20" creationId="{16C73AF9-0D33-5C66-5D79-0D0129904B31}"/>
          </ac:grpSpMkLst>
        </pc:grpChg>
        <pc:grpChg chg="add del">
          <ac:chgData name="Regu Nanthan" userId="67f9f213aeab9cf8" providerId="LiveId" clId="{2C45C649-2EF7-4B08-A378-CB93CA9AA8D4}" dt="2023-12-14T21:22:53.433" v="625" actId="26606"/>
          <ac:grpSpMkLst>
            <pc:docMk/>
            <pc:sldMk cId="2134633455" sldId="277"/>
            <ac:grpSpMk id="25" creationId="{D44E3F87-3D58-4B03-86B2-15A5C5B9C964}"/>
          </ac:grpSpMkLst>
        </pc:grpChg>
        <pc:grpChg chg="add del">
          <ac:chgData name="Regu Nanthan" userId="67f9f213aeab9cf8" providerId="LiveId" clId="{2C45C649-2EF7-4B08-A378-CB93CA9AA8D4}" dt="2023-12-14T21:23:03.083" v="627" actId="26606"/>
          <ac:grpSpMkLst>
            <pc:docMk/>
            <pc:sldMk cId="2134633455" sldId="277"/>
            <ac:grpSpMk id="36" creationId="{8214E4A5-A0D2-42C4-8D14-D2A7E495F041}"/>
          </ac:grpSpMkLst>
        </pc:grpChg>
        <pc:grpChg chg="add del">
          <ac:chgData name="Regu Nanthan" userId="67f9f213aeab9cf8" providerId="LiveId" clId="{2C45C649-2EF7-4B08-A378-CB93CA9AA8D4}" dt="2023-12-14T21:23:03.083" v="627" actId="26606"/>
          <ac:grpSpMkLst>
            <pc:docMk/>
            <pc:sldMk cId="2134633455" sldId="277"/>
            <ac:grpSpMk id="41" creationId="{913B067F-3154-4968-A886-DF93A787EC44}"/>
          </ac:grpSpMkLst>
        </pc:grpChg>
        <pc:grpChg chg="add del">
          <ac:chgData name="Regu Nanthan" userId="67f9f213aeab9cf8" providerId="LiveId" clId="{2C45C649-2EF7-4B08-A378-CB93CA9AA8D4}" dt="2023-12-14T21:23:03.083" v="627" actId="26606"/>
          <ac:grpSpMkLst>
            <pc:docMk/>
            <pc:sldMk cId="2134633455" sldId="277"/>
            <ac:grpSpMk id="42" creationId="{1F4E1649-4D1F-4A91-AF97-A254BFDD524D}"/>
          </ac:grpSpMkLst>
        </pc:grpChg>
        <pc:grpChg chg="add del">
          <ac:chgData name="Regu Nanthan" userId="67f9f213aeab9cf8" providerId="LiveId" clId="{2C45C649-2EF7-4B08-A378-CB93CA9AA8D4}" dt="2023-12-14T21:23:03.083" v="627" actId="26606"/>
          <ac:grpSpMkLst>
            <pc:docMk/>
            <pc:sldMk cId="2134633455" sldId="277"/>
            <ac:grpSpMk id="51" creationId="{670FB431-AE18-414D-92F4-1D12D1991152}"/>
          </ac:grpSpMkLst>
        </pc:grpChg>
        <pc:graphicFrameChg chg="add mod">
          <ac:chgData name="Regu Nanthan" userId="67f9f213aeab9cf8" providerId="LiveId" clId="{2C45C649-2EF7-4B08-A378-CB93CA9AA8D4}" dt="2023-12-14T21:22:22.925" v="620" actId="26606"/>
          <ac:graphicFrameMkLst>
            <pc:docMk/>
            <pc:sldMk cId="2134633455" sldId="277"/>
            <ac:graphicFrameMk id="3" creationId="{E1F4E45B-9EB2-59BD-40BA-805CB98F430A}"/>
          </ac:graphicFrameMkLst>
        </pc:graphicFrameChg>
        <pc:graphicFrameChg chg="add del">
          <ac:chgData name="Regu Nanthan" userId="67f9f213aeab9cf8" providerId="LiveId" clId="{2C45C649-2EF7-4B08-A378-CB93CA9AA8D4}" dt="2023-12-14T21:21:51.755" v="613" actId="26606"/>
          <ac:graphicFrameMkLst>
            <pc:docMk/>
            <pc:sldMk cId="2134633455" sldId="277"/>
            <ac:graphicFrameMk id="8" creationId="{38E4BF2B-AACD-D3E0-CA8F-A18C74AA6279}"/>
          </ac:graphicFrameMkLst>
        </pc:graphicFrameChg>
        <pc:graphicFrameChg chg="add mod">
          <ac:chgData name="Regu Nanthan" userId="67f9f213aeab9cf8" providerId="LiveId" clId="{2C45C649-2EF7-4B08-A378-CB93CA9AA8D4}" dt="2023-12-14T21:23:03.083" v="627" actId="26606"/>
          <ac:graphicFrameMkLst>
            <pc:docMk/>
            <pc:sldMk cId="2134633455" sldId="277"/>
            <ac:graphicFrameMk id="9" creationId="{74EEFBF2-3AAC-2AC8-2DB1-621E13C4BD0C}"/>
          </ac:graphicFrameMkLst>
        </pc:graphicFrameChg>
        <pc:graphicFrameChg chg="add del">
          <ac:chgData name="Regu Nanthan" userId="67f9f213aeab9cf8" providerId="LiveId" clId="{2C45C649-2EF7-4B08-A378-CB93CA9AA8D4}" dt="2023-12-14T21:23:15.179" v="629" actId="3680"/>
          <ac:graphicFrameMkLst>
            <pc:docMk/>
            <pc:sldMk cId="2134633455" sldId="277"/>
            <ac:graphicFrameMk id="54" creationId="{7130673A-E05A-928F-699E-C1BC1A0D06A2}"/>
          </ac:graphicFrameMkLst>
        </pc:graphicFrameChg>
        <pc:graphicFrameChg chg="add mod modGraphic">
          <ac:chgData name="Regu Nanthan" userId="67f9f213aeab9cf8" providerId="LiveId" clId="{2C45C649-2EF7-4B08-A378-CB93CA9AA8D4}" dt="2023-12-14T21:26:29.573" v="656" actId="1076"/>
          <ac:graphicFrameMkLst>
            <pc:docMk/>
            <pc:sldMk cId="2134633455" sldId="277"/>
            <ac:graphicFrameMk id="55" creationId="{3FAFC3B6-B6BE-E936-222D-BD6CB9DE628D}"/>
          </ac:graphicFrameMkLst>
        </pc:graphicFrameChg>
        <pc:picChg chg="del">
          <ac:chgData name="Regu Nanthan" userId="67f9f213aeab9cf8" providerId="LiveId" clId="{2C45C649-2EF7-4B08-A378-CB93CA9AA8D4}" dt="2023-12-14T20:55:45.965" v="103" actId="478"/>
          <ac:picMkLst>
            <pc:docMk/>
            <pc:sldMk cId="2134633455" sldId="277"/>
            <ac:picMk id="5" creationId="{23F1E9DF-F832-A098-CC39-BC77B2E029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271-6E46-A4A6-20FB-1612A8951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6A9BF9-433E-C312-0D0E-4CF94685F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64B4D3-5DFB-A554-79BC-E5268D22778E}"/>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5" name="Footer Placeholder 4">
            <a:extLst>
              <a:ext uri="{FF2B5EF4-FFF2-40B4-BE49-F238E27FC236}">
                <a16:creationId xmlns:a16="http://schemas.microsoft.com/office/drawing/2014/main" id="{FEA554C3-A589-3559-8FDE-29C6508B4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D7C4B-EB4F-0051-FA02-6BAEDAC5E4EB}"/>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220875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3489-E49B-3B73-311E-38E4C1D60E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46402F-AC9E-C653-F099-E496794F4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6F16A-45BD-025B-3F8A-EF8BA6A84840}"/>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5" name="Footer Placeholder 4">
            <a:extLst>
              <a:ext uri="{FF2B5EF4-FFF2-40B4-BE49-F238E27FC236}">
                <a16:creationId xmlns:a16="http://schemas.microsoft.com/office/drawing/2014/main" id="{B2DB3F4C-CCE6-6EBB-D8C0-74D318E1BF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C990A-58FD-B7AB-1687-8141F0F78B88}"/>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350858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D27997-8BBE-D7F2-9C11-5CD3586EFB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B03BA7-B73A-6264-DF73-7444EEB3D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0C32C-1279-4A95-BBB9-2A0EF39A8380}"/>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5" name="Footer Placeholder 4">
            <a:extLst>
              <a:ext uri="{FF2B5EF4-FFF2-40B4-BE49-F238E27FC236}">
                <a16:creationId xmlns:a16="http://schemas.microsoft.com/office/drawing/2014/main" id="{923F1405-0C99-62A0-06A7-04425A175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4A01E-B23D-01A8-7888-C9EB0A5EF93B}"/>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74075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A402-07C6-41BD-BEE4-EF9E84A0B5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EB46B0-32C4-D626-5383-570A67060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433B7-D48F-4BC4-4B58-1CD42D8C62E9}"/>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5" name="Footer Placeholder 4">
            <a:extLst>
              <a:ext uri="{FF2B5EF4-FFF2-40B4-BE49-F238E27FC236}">
                <a16:creationId xmlns:a16="http://schemas.microsoft.com/office/drawing/2014/main" id="{E779D641-F6B6-BD85-D3F4-F918A90A9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7BE6E-E6A9-5D07-3199-57E2BE5A82BC}"/>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99242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E9B3-B67C-F657-D6BF-206E6CCFCD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8CD75E-9204-32EB-E26F-4963CD921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42ED1B-8340-5B8F-0A4E-113014570DA6}"/>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5" name="Footer Placeholder 4">
            <a:extLst>
              <a:ext uri="{FF2B5EF4-FFF2-40B4-BE49-F238E27FC236}">
                <a16:creationId xmlns:a16="http://schemas.microsoft.com/office/drawing/2014/main" id="{7A0F016F-CADB-B669-EBD5-C169FEB01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D74E8-75D6-4878-0AD5-830AA08FE60E}"/>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121753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4A58-99DA-EE0E-85D1-2E4728C78C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DC352-53B2-BFB4-180D-3A94DCED77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5E30CC-631C-83D5-3977-268FCCFC80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CCF185-F357-3B0D-0426-9ECD666E5A4B}"/>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6" name="Footer Placeholder 5">
            <a:extLst>
              <a:ext uri="{FF2B5EF4-FFF2-40B4-BE49-F238E27FC236}">
                <a16:creationId xmlns:a16="http://schemas.microsoft.com/office/drawing/2014/main" id="{CDF9B2B5-8EF9-75FF-1784-23DB26C9B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3E383E-B82F-B972-0C41-4AB497835F49}"/>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195729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C1EF-0424-656A-53E7-30DE2F9C7E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6B8D47-BC12-20A3-A22D-C91BF382FB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76A322-100C-3ADC-CF21-F6A85544A2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C53059-E622-C976-0D1A-2C43E2360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8280C-FD71-0E68-1A32-9E868104D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896E4-EA7C-3246-DCC7-EACA2F64EA58}"/>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8" name="Footer Placeholder 7">
            <a:extLst>
              <a:ext uri="{FF2B5EF4-FFF2-40B4-BE49-F238E27FC236}">
                <a16:creationId xmlns:a16="http://schemas.microsoft.com/office/drawing/2014/main" id="{D238D6E1-4949-A950-E9E3-4B1CED8D32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5C63B2-8195-81F8-B1AE-E96C06B9658F}"/>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238035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CE26-D533-EA86-CEEA-D807190AFF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54E81C-1B9E-FCAC-2EC2-E49F6D3A9523}"/>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4" name="Footer Placeholder 3">
            <a:extLst>
              <a:ext uri="{FF2B5EF4-FFF2-40B4-BE49-F238E27FC236}">
                <a16:creationId xmlns:a16="http://schemas.microsoft.com/office/drawing/2014/main" id="{0A2D19BF-ED42-A505-CED5-9274A19DEC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821054-D180-BBA1-5E6C-F836B3775DD0}"/>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365105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FA86B-3CCB-0779-B1C6-F3A6FE5AA008}"/>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3" name="Footer Placeholder 2">
            <a:extLst>
              <a:ext uri="{FF2B5EF4-FFF2-40B4-BE49-F238E27FC236}">
                <a16:creationId xmlns:a16="http://schemas.microsoft.com/office/drawing/2014/main" id="{8F533251-6256-B4F3-D95C-9B2D183B2B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EA65D8-23F2-AAE7-ADD5-A78639600A2E}"/>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405495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2F9C-2CBA-7D49-3038-1F475DB7E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A791B5-8BA2-9263-1B04-0B5C09F6C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36880F-7F50-29D9-8437-B2CA5FBFE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714F0-E252-8315-A576-32018FE2A79B}"/>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6" name="Footer Placeholder 5">
            <a:extLst>
              <a:ext uri="{FF2B5EF4-FFF2-40B4-BE49-F238E27FC236}">
                <a16:creationId xmlns:a16="http://schemas.microsoft.com/office/drawing/2014/main" id="{7327FED8-A70E-3376-F45F-1900CCF22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257E3-D26B-4D51-32B6-5CC570A586DD}"/>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650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1F6-7CA1-712A-7FBC-505A86590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F7CE72-96C6-E9B2-87B2-8448B8401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276B93-4C6E-45C5-08C1-17776A6F6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1B726-ABC3-9C34-9765-6A4F74EE46C4}"/>
              </a:ext>
            </a:extLst>
          </p:cNvPr>
          <p:cNvSpPr>
            <a:spLocks noGrp="1"/>
          </p:cNvSpPr>
          <p:nvPr>
            <p:ph type="dt" sz="half" idx="10"/>
          </p:nvPr>
        </p:nvSpPr>
        <p:spPr/>
        <p:txBody>
          <a:bodyPr/>
          <a:lstStyle/>
          <a:p>
            <a:fld id="{46441006-3247-4110-9969-B3D306C6663F}" type="datetimeFigureOut">
              <a:rPr lang="en-IN" smtClean="0"/>
              <a:t>14-12-2023</a:t>
            </a:fld>
            <a:endParaRPr lang="en-IN"/>
          </a:p>
        </p:txBody>
      </p:sp>
      <p:sp>
        <p:nvSpPr>
          <p:cNvPr id="6" name="Footer Placeholder 5">
            <a:extLst>
              <a:ext uri="{FF2B5EF4-FFF2-40B4-BE49-F238E27FC236}">
                <a16:creationId xmlns:a16="http://schemas.microsoft.com/office/drawing/2014/main" id="{F8C5DE38-131D-6B5B-5825-6C44FF1C5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A7631-F310-1A67-55A6-83F8C537371D}"/>
              </a:ext>
            </a:extLst>
          </p:cNvPr>
          <p:cNvSpPr>
            <a:spLocks noGrp="1"/>
          </p:cNvSpPr>
          <p:nvPr>
            <p:ph type="sldNum" sz="quarter" idx="12"/>
          </p:nvPr>
        </p:nvSpPr>
        <p:spPr/>
        <p:txBody>
          <a:bodyPr/>
          <a:lstStyle/>
          <a:p>
            <a:fld id="{F812202C-DD1F-4023-A08E-191D0F7CA471}" type="slidenum">
              <a:rPr lang="en-IN" smtClean="0"/>
              <a:t>‹#›</a:t>
            </a:fld>
            <a:endParaRPr lang="en-IN"/>
          </a:p>
        </p:txBody>
      </p:sp>
    </p:spTree>
    <p:extLst>
      <p:ext uri="{BB962C8B-B14F-4D97-AF65-F5344CB8AC3E}">
        <p14:creationId xmlns:p14="http://schemas.microsoft.com/office/powerpoint/2010/main" val="117596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D0753-A40E-E7FB-CFAE-B1BD9008E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DEFF0A-CD44-20EA-A935-BD1C9F89B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BDF3F-6D5F-C534-F7B8-18C07344C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41006-3247-4110-9969-B3D306C6663F}" type="datetimeFigureOut">
              <a:rPr lang="en-IN" smtClean="0"/>
              <a:t>14-12-2023</a:t>
            </a:fld>
            <a:endParaRPr lang="en-IN"/>
          </a:p>
        </p:txBody>
      </p:sp>
      <p:sp>
        <p:nvSpPr>
          <p:cNvPr id="5" name="Footer Placeholder 4">
            <a:extLst>
              <a:ext uri="{FF2B5EF4-FFF2-40B4-BE49-F238E27FC236}">
                <a16:creationId xmlns:a16="http://schemas.microsoft.com/office/drawing/2014/main" id="{AB8D4E56-0CF1-C37B-ACEE-B03FB2FC0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F1A0E3-E9C5-4131-1561-DDE9C2B6E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2202C-DD1F-4023-A08E-191D0F7CA471}" type="slidenum">
              <a:rPr lang="en-IN" smtClean="0"/>
              <a:t>‹#›</a:t>
            </a:fld>
            <a:endParaRPr lang="en-IN"/>
          </a:p>
        </p:txBody>
      </p:sp>
    </p:spTree>
    <p:extLst>
      <p:ext uri="{BB962C8B-B14F-4D97-AF65-F5344CB8AC3E}">
        <p14:creationId xmlns:p14="http://schemas.microsoft.com/office/powerpoint/2010/main" val="117054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F9C932C-08E2-50EF-0FA3-D2052B1609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4781550"/>
            <a:ext cx="2719480" cy="2076450"/>
          </a:xfrm>
          <a:prstGeom prst="rect">
            <a:avLst/>
          </a:prstGeom>
        </p:spPr>
      </p:pic>
      <p:sp>
        <p:nvSpPr>
          <p:cNvPr id="4" name="TextBox 3">
            <a:extLst>
              <a:ext uri="{FF2B5EF4-FFF2-40B4-BE49-F238E27FC236}">
                <a16:creationId xmlns:a16="http://schemas.microsoft.com/office/drawing/2014/main" id="{0F78E61D-E646-EF49-09EF-6557FF3239F2}"/>
              </a:ext>
            </a:extLst>
          </p:cNvPr>
          <p:cNvSpPr txBox="1"/>
          <p:nvPr/>
        </p:nvSpPr>
        <p:spPr>
          <a:xfrm>
            <a:off x="1062038" y="1646188"/>
            <a:ext cx="10067924" cy="2308324"/>
          </a:xfrm>
          <a:prstGeom prst="rect">
            <a:avLst/>
          </a:prstGeom>
          <a:noFill/>
        </p:spPr>
        <p:txBody>
          <a:bodyPr wrap="square" rtlCol="0">
            <a:spAutoFit/>
          </a:bodyPr>
          <a:lstStyle/>
          <a:p>
            <a:pPr algn="ctr"/>
            <a:r>
              <a:rPr lang="en-US" sz="3000" b="1" i="0" dirty="0">
                <a:solidFill>
                  <a:schemeClr val="bg1"/>
                </a:solidFill>
                <a:effectLst/>
                <a:latin typeface="Roboto" panose="02000000000000000000" pitchFamily="2" charset="0"/>
                <a:ea typeface="Roboto" panose="02000000000000000000" pitchFamily="2" charset="0"/>
              </a:rPr>
              <a:t>CRS </a:t>
            </a:r>
            <a:r>
              <a:rPr lang="en-US" sz="3000" b="1" dirty="0">
                <a:solidFill>
                  <a:schemeClr val="bg1"/>
                </a:solidFill>
                <a:latin typeface="Roboto" panose="02000000000000000000" pitchFamily="2" charset="0"/>
                <a:ea typeface="Roboto" panose="02000000000000000000" pitchFamily="2" charset="0"/>
              </a:rPr>
              <a:t>Score Predictor - </a:t>
            </a:r>
            <a:r>
              <a:rPr lang="en-US" sz="3000" b="1" i="0" dirty="0">
                <a:solidFill>
                  <a:schemeClr val="bg1"/>
                </a:solidFill>
                <a:effectLst/>
                <a:latin typeface="Roboto" panose="02000000000000000000" pitchFamily="2" charset="0"/>
                <a:ea typeface="Roboto" panose="02000000000000000000" pitchFamily="2" charset="0"/>
              </a:rPr>
              <a:t>Empowering Your Express Entry Journey</a:t>
            </a:r>
          </a:p>
          <a:p>
            <a:pPr algn="ctr"/>
            <a:endParaRPr lang="en-US" sz="3000" b="1" i="0" dirty="0">
              <a:solidFill>
                <a:schemeClr val="bg1"/>
              </a:solidFill>
              <a:effectLst/>
              <a:latin typeface="Roboto" panose="02000000000000000000" pitchFamily="2" charset="0"/>
              <a:ea typeface="Roboto" panose="02000000000000000000" pitchFamily="2" charset="0"/>
            </a:endParaRPr>
          </a:p>
          <a:p>
            <a:pPr algn="ctr"/>
            <a:r>
              <a:rPr lang="en-IN" sz="2400" b="0" i="1" dirty="0">
                <a:solidFill>
                  <a:srgbClr val="0070C0"/>
                </a:solidFill>
                <a:effectLst/>
                <a:latin typeface="Söhne"/>
              </a:rPr>
              <a:t>A Capstone Project Redefining Immigration Strategy</a:t>
            </a:r>
            <a:br>
              <a:rPr lang="en-IN" sz="3200" dirty="0"/>
            </a:br>
            <a:endParaRPr lang="en-US" sz="3000" b="1" dirty="0">
              <a:solidFill>
                <a:schemeClr val="bg1"/>
              </a:solidFill>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E0EFC3E6-BD30-B3E0-E07D-912A355848D7}"/>
              </a:ext>
            </a:extLst>
          </p:cNvPr>
          <p:cNvSpPr txBox="1"/>
          <p:nvPr/>
        </p:nvSpPr>
        <p:spPr>
          <a:xfrm>
            <a:off x="5244862" y="4477109"/>
            <a:ext cx="8089600" cy="2215991"/>
          </a:xfrm>
          <a:prstGeom prst="rect">
            <a:avLst/>
          </a:prstGeom>
          <a:noFill/>
        </p:spPr>
        <p:txBody>
          <a:bodyPr wrap="square" rtlCol="0">
            <a:spAutoFit/>
          </a:bodyPr>
          <a:lstStyle/>
          <a:p>
            <a:r>
              <a:rPr lang="en-US" sz="2400" b="1" dirty="0">
                <a:solidFill>
                  <a:srgbClr val="0070C0"/>
                </a:solidFill>
                <a:latin typeface="Roboto" panose="02000000000000000000" pitchFamily="2" charset="0"/>
                <a:ea typeface="Roboto" panose="02000000000000000000" pitchFamily="2" charset="0"/>
              </a:rPr>
              <a:t>Done By</a:t>
            </a:r>
          </a:p>
          <a:p>
            <a:pPr marL="285750" indent="-285750">
              <a:buFont typeface="Arial" panose="020B0604020202020204" pitchFamily="34" charset="0"/>
              <a:buChar char="•"/>
            </a:pPr>
            <a:r>
              <a:rPr lang="en-US" sz="2400" b="1" dirty="0">
                <a:solidFill>
                  <a:schemeClr val="bg1"/>
                </a:solidFill>
                <a:latin typeface="Roboto" panose="02000000000000000000" pitchFamily="2" charset="0"/>
                <a:ea typeface="Roboto" panose="02000000000000000000" pitchFamily="2" charset="0"/>
              </a:rPr>
              <a:t>Regunanthan Kumaravel – 100920917</a:t>
            </a:r>
          </a:p>
          <a:p>
            <a:pPr marL="285750" indent="-285750">
              <a:buFont typeface="Arial" panose="020B0604020202020204" pitchFamily="34" charset="0"/>
              <a:buChar char="•"/>
            </a:pPr>
            <a:r>
              <a:rPr lang="en-US" sz="2400" b="1" dirty="0">
                <a:solidFill>
                  <a:schemeClr val="bg1"/>
                </a:solidFill>
                <a:latin typeface="Roboto" panose="02000000000000000000" pitchFamily="2" charset="0"/>
                <a:ea typeface="Roboto" panose="02000000000000000000" pitchFamily="2" charset="0"/>
              </a:rPr>
              <a:t>Akshaya </a:t>
            </a:r>
            <a:r>
              <a:rPr lang="en-US" sz="2400" b="1" dirty="0" err="1">
                <a:solidFill>
                  <a:schemeClr val="bg1"/>
                </a:solidFill>
                <a:latin typeface="Roboto" panose="02000000000000000000" pitchFamily="2" charset="0"/>
                <a:ea typeface="Roboto" panose="02000000000000000000" pitchFamily="2" charset="0"/>
              </a:rPr>
              <a:t>Bhalikha</a:t>
            </a:r>
            <a:r>
              <a:rPr lang="en-US" sz="2400" b="1" dirty="0">
                <a:solidFill>
                  <a:schemeClr val="bg1"/>
                </a:solidFill>
                <a:latin typeface="Roboto" panose="02000000000000000000" pitchFamily="2" charset="0"/>
                <a:ea typeface="Roboto" panose="02000000000000000000" pitchFamily="2" charset="0"/>
              </a:rPr>
              <a:t> </a:t>
            </a:r>
            <a:r>
              <a:rPr lang="en-US" sz="2400" b="1" dirty="0" err="1">
                <a:solidFill>
                  <a:schemeClr val="bg1"/>
                </a:solidFill>
                <a:latin typeface="Roboto" panose="02000000000000000000" pitchFamily="2" charset="0"/>
                <a:ea typeface="Roboto" panose="02000000000000000000" pitchFamily="2" charset="0"/>
              </a:rPr>
              <a:t>Dhanasekaran</a:t>
            </a:r>
            <a:r>
              <a:rPr lang="en-US" sz="2400" b="1" dirty="0">
                <a:solidFill>
                  <a:schemeClr val="bg1"/>
                </a:solidFill>
                <a:latin typeface="Roboto" panose="02000000000000000000" pitchFamily="2" charset="0"/>
                <a:ea typeface="Roboto" panose="02000000000000000000" pitchFamily="2" charset="0"/>
              </a:rPr>
              <a:t> - 100936892</a:t>
            </a:r>
          </a:p>
          <a:p>
            <a:pPr marL="285750" indent="-285750">
              <a:buFont typeface="Arial" panose="020B0604020202020204" pitchFamily="34" charset="0"/>
              <a:buChar char="•"/>
            </a:pPr>
            <a:r>
              <a:rPr lang="en-US" sz="2400" b="1" dirty="0">
                <a:solidFill>
                  <a:schemeClr val="bg1"/>
                </a:solidFill>
                <a:latin typeface="Roboto" panose="02000000000000000000" pitchFamily="2" charset="0"/>
                <a:ea typeface="Roboto" panose="02000000000000000000" pitchFamily="2" charset="0"/>
              </a:rPr>
              <a:t>Manikandan Ganesan – 100921793</a:t>
            </a:r>
          </a:p>
          <a:p>
            <a:pPr marL="285750" indent="-285750">
              <a:buFont typeface="Arial" panose="020B0604020202020204" pitchFamily="34" charset="0"/>
              <a:buChar char="•"/>
            </a:pPr>
            <a:r>
              <a:rPr lang="en-US" sz="2400" b="1" dirty="0">
                <a:solidFill>
                  <a:schemeClr val="bg1"/>
                </a:solidFill>
                <a:latin typeface="Roboto" panose="02000000000000000000" pitchFamily="2" charset="0"/>
                <a:ea typeface="Roboto" panose="02000000000000000000" pitchFamily="2" charset="0"/>
              </a:rPr>
              <a:t>Sai siddhartha Mothe - 100947571</a:t>
            </a:r>
          </a:p>
          <a:p>
            <a:endParaRPr lang="en-IN" dirty="0">
              <a:solidFill>
                <a:srgbClr val="0070C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9266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US" sz="3000" b="1" i="0" dirty="0">
                <a:solidFill>
                  <a:srgbClr val="0070C0"/>
                </a:solidFill>
                <a:effectLst/>
                <a:latin typeface="Roboto" panose="02000000000000000000" pitchFamily="2" charset="0"/>
                <a:ea typeface="Roboto" panose="02000000000000000000" pitchFamily="2" charset="0"/>
              </a:rPr>
              <a:t>Gap between the Draws for each year</a:t>
            </a:r>
            <a:endParaRPr lang="en-IN" sz="3000" b="1" dirty="0">
              <a:solidFill>
                <a:srgbClr val="0070C0"/>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8290702" y="601623"/>
            <a:ext cx="3634598" cy="5355312"/>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Temporal Fluctuations: </a:t>
            </a:r>
            <a:r>
              <a:rPr lang="en-US" b="0" i="0" dirty="0">
                <a:solidFill>
                  <a:schemeClr val="bg1"/>
                </a:solidFill>
                <a:effectLst/>
                <a:latin typeface="Roboto" panose="02000000000000000000" pitchFamily="2" charset="0"/>
                <a:ea typeface="Roboto" panose="02000000000000000000" pitchFamily="2" charset="0"/>
              </a:rPr>
              <a:t>The graph highlights changing gaps between draws, reflecting the dynamic nature of Express Entry draw scheduling. These fluctuations may stem from administrative adjustments, policy changes, or external factors shaping the immigration landscape.</a:t>
            </a:r>
          </a:p>
          <a:p>
            <a:pPr algn="just"/>
            <a:endParaRPr lang="en-US" b="0" i="0" dirty="0">
              <a:solidFill>
                <a:schemeClr val="bg1"/>
              </a:solidFill>
              <a:effectLst/>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Increased Gap in 2021: </a:t>
            </a:r>
            <a:r>
              <a:rPr lang="en-US" b="0" i="0" dirty="0">
                <a:solidFill>
                  <a:schemeClr val="bg1"/>
                </a:solidFill>
                <a:effectLst/>
                <a:latin typeface="Roboto" panose="02000000000000000000" pitchFamily="2" charset="0"/>
                <a:ea typeface="Roboto" panose="02000000000000000000" pitchFamily="2" charset="0"/>
              </a:rPr>
              <a:t>A notable feature is the substantial increase in the gap between draws observed in 2021. This deviation from previous years suggests a deliberate shift in draw dynamics during that period. </a:t>
            </a:r>
            <a:endParaRPr lang="en-IN" dirty="0">
              <a:solidFill>
                <a:schemeClr val="bg1"/>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352424" y="5242270"/>
            <a:ext cx="7938278" cy="1477328"/>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Median Draw Interval of 13.0 Days:</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graph highlights a median draw interval of 13.0 days, providing a benchmark for understanding the typical temporal spacing between draws. This information is crucial for prospective applicants, enabling them to anticipate the frequency of invitation rounds within a given year.</a:t>
            </a:r>
            <a:endParaRPr lang="en-IN" dirty="0">
              <a:solidFill>
                <a:schemeClr val="bg1"/>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7DE002A1-0E6A-20C5-7906-445F400564A9}"/>
              </a:ext>
            </a:extLst>
          </p:cNvPr>
          <p:cNvPicPr>
            <a:picLocks noChangeAspect="1"/>
          </p:cNvPicPr>
          <p:nvPr/>
        </p:nvPicPr>
        <p:blipFill rotWithShape="1">
          <a:blip r:embed="rId2">
            <a:extLst>
              <a:ext uri="{28A0092B-C50C-407E-A947-70E740481C1C}">
                <a14:useLocalDpi xmlns:a14="http://schemas.microsoft.com/office/drawing/2010/main" val="0"/>
              </a:ext>
            </a:extLst>
          </a:blip>
          <a:srcRect l="3885" r="5290" b="8502"/>
          <a:stretch/>
        </p:blipFill>
        <p:spPr>
          <a:xfrm>
            <a:off x="111276" y="785004"/>
            <a:ext cx="8179425" cy="42021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566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1015663"/>
          </a:xfrm>
          <a:prstGeom prst="rect">
            <a:avLst/>
          </a:prstGeom>
          <a:noFill/>
        </p:spPr>
        <p:txBody>
          <a:bodyPr wrap="square" rtlCol="0">
            <a:spAutoFit/>
          </a:bodyPr>
          <a:lstStyle/>
          <a:p>
            <a:r>
              <a:rPr lang="en-US" sz="3000" b="1" i="0" dirty="0">
                <a:solidFill>
                  <a:srgbClr val="0070C0"/>
                </a:solidFill>
                <a:effectLst/>
                <a:latin typeface="Roboto" panose="02000000000000000000" pitchFamily="2" charset="0"/>
                <a:ea typeface="Roboto" panose="02000000000000000000" pitchFamily="2" charset="0"/>
              </a:rPr>
              <a:t>Proportion Of Candidates per CRS Score Range in Dec’s Pool</a:t>
            </a:r>
            <a:endParaRPr lang="en-IN" sz="3000" b="1" dirty="0">
              <a:solidFill>
                <a:srgbClr val="0070C0"/>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8290702" y="601623"/>
            <a:ext cx="3634598" cy="5909310"/>
          </a:xfrm>
          <a:prstGeom prst="rect">
            <a:avLst/>
          </a:prstGeom>
          <a:noFill/>
        </p:spPr>
        <p:txBody>
          <a:bodyPr wrap="square" rtlCol="0">
            <a:spAutoFit/>
          </a:bodyPr>
          <a:lstStyle/>
          <a:p>
            <a:pPr algn="l"/>
            <a:r>
              <a:rPr lang="en-US" b="1" i="0" dirty="0">
                <a:solidFill>
                  <a:srgbClr val="0070C0"/>
                </a:solidFill>
                <a:effectLst/>
                <a:latin typeface="Roboto" panose="02000000000000000000" pitchFamily="2" charset="0"/>
                <a:ea typeface="Roboto" panose="02000000000000000000" pitchFamily="2" charset="0"/>
              </a:rPr>
              <a:t>Distribution in Other Score Ranges:</a:t>
            </a:r>
          </a:p>
          <a:p>
            <a:pPr algn="l"/>
            <a:endParaRPr lang="en-US" b="0" i="0" dirty="0">
              <a:solidFill>
                <a:srgbClr val="0070C0"/>
              </a:solidFill>
              <a:effectLst/>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0-300 (2.08%):</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Limited presence in the lower range, indicating fewer candidates with lower CRS scores.</a:t>
            </a:r>
          </a:p>
          <a:p>
            <a:pPr marL="285750" indent="-285750" algn="l">
              <a:buFont typeface="Arial" panose="020B0604020202020204" pitchFamily="34" charset="0"/>
              <a:buChar char="•"/>
            </a:pPr>
            <a:endParaRPr lang="en-US" b="0" i="0" dirty="0">
              <a:solidFill>
                <a:schemeClr val="bg1"/>
              </a:solidFill>
              <a:effectLst/>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301-350 (4.32%):</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Moderately represented in the mid-range category.</a:t>
            </a:r>
          </a:p>
          <a:p>
            <a:pPr marL="285750" indent="-285750" algn="l">
              <a:buFont typeface="Arial" panose="020B0604020202020204" pitchFamily="34" charset="0"/>
              <a:buChar char="•"/>
            </a:pPr>
            <a:endParaRPr lang="en-US" b="0" i="0" dirty="0">
              <a:solidFill>
                <a:schemeClr val="bg1"/>
              </a:solidFill>
              <a:effectLst/>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351-400 (20.49%):</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Significantly present, showcasing a diverse group of candidates.</a:t>
            </a:r>
          </a:p>
          <a:p>
            <a:pPr algn="l"/>
            <a:endParaRPr lang="en-US" b="0" i="0" dirty="0">
              <a:solidFill>
                <a:schemeClr val="bg1"/>
              </a:solidFill>
              <a:effectLst/>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401-450 (22.51%):</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Substantial portion with moderately competitive scores.</a:t>
            </a:r>
          </a:p>
          <a:p>
            <a:pPr algn="l"/>
            <a:endParaRPr lang="en-US" b="0" i="0" dirty="0">
              <a:solidFill>
                <a:schemeClr val="bg1"/>
              </a:solidFill>
              <a:effectLst/>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352424" y="5175849"/>
            <a:ext cx="7938278" cy="1477328"/>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Dominance in 451-600 Range (50.01%):</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pie chart underscores a prominent cluster of candidates, with half of the pool (50.01%) holding CRS scores in the range of 451-600. This concentration suggests a substantial portion of candidates in the pool possess competitive scores, potentially reflecting a high demand for skilled individuals in this range.</a:t>
            </a:r>
            <a:endParaRPr lang="en-IN" dirty="0">
              <a:solidFill>
                <a:schemeClr val="bg1"/>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6379701C-CE05-9CC8-AAA8-A1B5006704EB}"/>
              </a:ext>
            </a:extLst>
          </p:cNvPr>
          <p:cNvPicPr>
            <a:picLocks noChangeAspect="1"/>
          </p:cNvPicPr>
          <p:nvPr/>
        </p:nvPicPr>
        <p:blipFill rotWithShape="1">
          <a:blip r:embed="rId2">
            <a:extLst>
              <a:ext uri="{28A0092B-C50C-407E-A947-70E740481C1C}">
                <a14:useLocalDpi xmlns:a14="http://schemas.microsoft.com/office/drawing/2010/main" val="0"/>
              </a:ext>
            </a:extLst>
          </a:blip>
          <a:srcRect l="4365" r="4422" b="9822"/>
          <a:stretch/>
        </p:blipFill>
        <p:spPr>
          <a:xfrm>
            <a:off x="203757" y="1111995"/>
            <a:ext cx="8086946" cy="38782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74525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US" sz="3000" b="1" i="0" dirty="0">
                <a:solidFill>
                  <a:srgbClr val="0070C0"/>
                </a:solidFill>
                <a:effectLst/>
                <a:latin typeface="Roboto" panose="02000000000000000000" pitchFamily="2" charset="0"/>
                <a:ea typeface="Roboto" panose="02000000000000000000" pitchFamily="2" charset="0"/>
              </a:rPr>
              <a:t>Express Entry Pool </a:t>
            </a:r>
            <a:r>
              <a:rPr lang="en-IN" sz="3000" b="1" dirty="0">
                <a:solidFill>
                  <a:srgbClr val="0070C0"/>
                </a:solidFill>
                <a:latin typeface="Roboto" panose="02000000000000000000" pitchFamily="2" charset="0"/>
                <a:ea typeface="Roboto" panose="02000000000000000000" pitchFamily="2" charset="0"/>
              </a:rPr>
              <a:t>Overview</a:t>
            </a:r>
          </a:p>
        </p:txBody>
      </p:sp>
      <p:sp>
        <p:nvSpPr>
          <p:cNvPr id="6" name="TextBox 5">
            <a:extLst>
              <a:ext uri="{FF2B5EF4-FFF2-40B4-BE49-F238E27FC236}">
                <a16:creationId xmlns:a16="http://schemas.microsoft.com/office/drawing/2014/main" id="{C4F3A0F4-9B66-D43F-413F-D72F2725C322}"/>
              </a:ext>
            </a:extLst>
          </p:cNvPr>
          <p:cNvSpPr txBox="1"/>
          <p:nvPr/>
        </p:nvSpPr>
        <p:spPr>
          <a:xfrm>
            <a:off x="8290702" y="1228116"/>
            <a:ext cx="363459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Drop Beyond 480:</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Beyond the 480 CRS score threshold, there is a noticeable decline in the number of candidates. This decline suggests a decrease in the candidate pool as scores move towards higher ranges, indicating a more selective distribution of candidates in the upper echelons of the CRS score spectrum.</a:t>
            </a:r>
            <a:endParaRPr lang="en-IN" dirty="0">
              <a:solidFill>
                <a:schemeClr val="bg1"/>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352424" y="5011947"/>
            <a:ext cx="7938278" cy="1477328"/>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Peak at 471-480 (17.32k Candidates):</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graph highlights a significant peak in candidate numbers within the CRS score range of 471-480, indicating a concentrated cluster of candidates with scores in this competitive range. This concentration may signify a strategic grouping of applicants aiming for a specific threshold.</a:t>
            </a:r>
            <a:endParaRPr lang="en-IN" dirty="0">
              <a:solidFill>
                <a:schemeClr val="bg1"/>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2AF41AFC-36A6-9554-E68F-7295620FC15B}"/>
              </a:ext>
            </a:extLst>
          </p:cNvPr>
          <p:cNvPicPr>
            <a:picLocks noChangeAspect="1"/>
          </p:cNvPicPr>
          <p:nvPr/>
        </p:nvPicPr>
        <p:blipFill rotWithShape="1">
          <a:blip r:embed="rId2">
            <a:extLst>
              <a:ext uri="{28A0092B-C50C-407E-A947-70E740481C1C}">
                <a14:useLocalDpi xmlns:a14="http://schemas.microsoft.com/office/drawing/2010/main" val="0"/>
              </a:ext>
            </a:extLst>
          </a:blip>
          <a:srcRect l="3752" r="3392" b="9028"/>
          <a:stretch/>
        </p:blipFill>
        <p:spPr>
          <a:xfrm>
            <a:off x="198408" y="882264"/>
            <a:ext cx="8092294" cy="39140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7215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IN" sz="3000" b="1" i="0" dirty="0">
                <a:solidFill>
                  <a:srgbClr val="0070C0"/>
                </a:solidFill>
                <a:effectLst/>
                <a:latin typeface="Roboto" panose="02000000000000000000" pitchFamily="2" charset="0"/>
                <a:ea typeface="Roboto" panose="02000000000000000000" pitchFamily="2" charset="0"/>
              </a:rPr>
              <a:t>Predictions</a:t>
            </a:r>
            <a:endParaRPr lang="en-IN" sz="3000" dirty="0">
              <a:solidFill>
                <a:srgbClr val="0070C0"/>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8290701" y="1215875"/>
            <a:ext cx="3634598" cy="3139321"/>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Predicted Number of Invitations (01/01/2024 - "No Category Specified"):</a:t>
            </a:r>
            <a:endParaRPr lang="en-US" b="0" i="0" dirty="0">
              <a:solidFill>
                <a:srgbClr val="0070C0"/>
              </a:solidFill>
              <a:effectLst/>
              <a:latin typeface="Roboto" panose="02000000000000000000" pitchFamily="2" charset="0"/>
              <a:ea typeface="Roboto" panose="02000000000000000000" pitchFamily="2" charset="0"/>
            </a:endParaRPr>
          </a:p>
          <a:p>
            <a:pPr algn="just"/>
            <a:r>
              <a:rPr lang="en-US" b="0" i="0" dirty="0">
                <a:solidFill>
                  <a:schemeClr val="bg1"/>
                </a:solidFill>
                <a:effectLst/>
                <a:latin typeface="Roboto" panose="02000000000000000000" pitchFamily="2" charset="0"/>
                <a:ea typeface="Roboto" panose="02000000000000000000" pitchFamily="2" charset="0"/>
              </a:rPr>
              <a:t>The tool estimates a total of 5502 invitations for the "No Category Specified" category on January 1, 2024. This prediction serves as a strategic indicator, helping prospective immigrants gauge the level of competition and plan their applications accordingly.</a:t>
            </a:r>
          </a:p>
        </p:txBody>
      </p:sp>
      <p:sp>
        <p:nvSpPr>
          <p:cNvPr id="7" name="TextBox 6">
            <a:extLst>
              <a:ext uri="{FF2B5EF4-FFF2-40B4-BE49-F238E27FC236}">
                <a16:creationId xmlns:a16="http://schemas.microsoft.com/office/drawing/2014/main" id="{1A7154CD-7A99-E80D-960B-20FB07B3759F}"/>
              </a:ext>
            </a:extLst>
          </p:cNvPr>
          <p:cNvSpPr txBox="1"/>
          <p:nvPr/>
        </p:nvSpPr>
        <p:spPr>
          <a:xfrm>
            <a:off x="352423" y="5085786"/>
            <a:ext cx="11681425" cy="1200329"/>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Predicted Minimum CRS Score (01/01/2024 - "No Category Specified"):</a:t>
            </a:r>
            <a:endParaRPr lang="en-US" b="0" i="0" dirty="0">
              <a:solidFill>
                <a:srgbClr val="0070C0"/>
              </a:solidFill>
              <a:effectLst/>
              <a:latin typeface="Roboto" panose="02000000000000000000" pitchFamily="2" charset="0"/>
              <a:ea typeface="Roboto" panose="02000000000000000000" pitchFamily="2" charset="0"/>
            </a:endParaRPr>
          </a:p>
          <a:p>
            <a:pPr algn="just"/>
            <a:r>
              <a:rPr lang="en-US" b="0" i="0" dirty="0">
                <a:solidFill>
                  <a:schemeClr val="bg1"/>
                </a:solidFill>
                <a:effectLst/>
                <a:latin typeface="Roboto" panose="02000000000000000000" pitchFamily="2" charset="0"/>
                <a:ea typeface="Roboto" panose="02000000000000000000" pitchFamily="2" charset="0"/>
              </a:rPr>
              <a:t>The tool forecasts a minimum CRS score of 499 for applicants in the "No Category Specified" category on January 1, 2024. This predictive score serves as a valuable reference for individuals planning their Express Entry submissions, offering insights into the competitive landscape at the specified date.</a:t>
            </a:r>
          </a:p>
        </p:txBody>
      </p:sp>
      <p:pic>
        <p:nvPicPr>
          <p:cNvPr id="5" name="Picture 4">
            <a:extLst>
              <a:ext uri="{FF2B5EF4-FFF2-40B4-BE49-F238E27FC236}">
                <a16:creationId xmlns:a16="http://schemas.microsoft.com/office/drawing/2014/main" id="{23F1E9DF-F832-A098-CC39-BC77B2E02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3" y="850581"/>
            <a:ext cx="7938278" cy="38699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4999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US" sz="3000" b="1">
                <a:solidFill>
                  <a:srgbClr val="0070C0"/>
                </a:solidFill>
                <a:latin typeface="Roboto" panose="02000000000000000000" pitchFamily="2" charset="0"/>
                <a:ea typeface="Roboto" panose="02000000000000000000" pitchFamily="2" charset="0"/>
              </a:rPr>
              <a:t>T</a:t>
            </a:r>
            <a:r>
              <a:rPr lang="en-IN" sz="3000" b="1">
                <a:solidFill>
                  <a:srgbClr val="0070C0"/>
                </a:solidFill>
                <a:latin typeface="Roboto" panose="02000000000000000000" pitchFamily="2" charset="0"/>
                <a:ea typeface="Roboto" panose="02000000000000000000" pitchFamily="2" charset="0"/>
              </a:rPr>
              <a:t>ech Stack and Model Summary</a:t>
            </a:r>
            <a:endParaRPr lang="en-IN" sz="3000" dirty="0">
              <a:solidFill>
                <a:srgbClr val="0070C0"/>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309562" y="870819"/>
            <a:ext cx="11572875" cy="5909310"/>
          </a:xfrm>
          <a:prstGeom prst="rect">
            <a:avLst/>
          </a:prstGeom>
          <a:noFill/>
        </p:spPr>
        <p:txBody>
          <a:bodyPr wrap="square" rtlCol="0">
            <a:spAutoFit/>
          </a:bodyPr>
          <a:lstStyle/>
          <a:p>
            <a:pPr algn="just"/>
            <a:r>
              <a:rPr lang="en-US" b="1" dirty="0">
                <a:solidFill>
                  <a:srgbClr val="0070C0"/>
                </a:solidFill>
                <a:latin typeface="Roboto" panose="02000000000000000000" pitchFamily="2" charset="0"/>
                <a:ea typeface="Roboto" panose="02000000000000000000" pitchFamily="2" charset="0"/>
              </a:rPr>
              <a:t>Data Scrapping : </a:t>
            </a:r>
          </a:p>
          <a:p>
            <a:pPr marL="285750" indent="-285750" algn="just">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Libraries Used  :  Beautiful Soup, Request , CSV</a:t>
            </a:r>
          </a:p>
          <a:p>
            <a:pPr algn="just"/>
            <a:r>
              <a:rPr lang="en-US" dirty="0">
                <a:solidFill>
                  <a:schemeClr val="bg1"/>
                </a:solidFill>
                <a:latin typeface="Roboto" panose="02000000000000000000" pitchFamily="2" charset="0"/>
                <a:ea typeface="Roboto" panose="02000000000000000000" pitchFamily="2" charset="0"/>
              </a:rPr>
              <a:t>     Website Link : https://www.canadavisa.com/express-entry-invitations-to-apply-issued.html</a:t>
            </a:r>
          </a:p>
          <a:p>
            <a:pPr algn="just"/>
            <a:endParaRPr lang="en-US" b="0" i="0" dirty="0">
              <a:solidFill>
                <a:schemeClr val="bg1"/>
              </a:solidFill>
              <a:effectLst/>
              <a:latin typeface="Roboto" panose="02000000000000000000" pitchFamily="2" charset="0"/>
              <a:ea typeface="Roboto" panose="02000000000000000000" pitchFamily="2" charset="0"/>
            </a:endParaRPr>
          </a:p>
          <a:p>
            <a:pPr algn="just"/>
            <a:r>
              <a:rPr lang="en-US" b="1" dirty="0">
                <a:solidFill>
                  <a:srgbClr val="0070C0"/>
                </a:solidFill>
                <a:latin typeface="Roboto" panose="02000000000000000000" pitchFamily="2" charset="0"/>
                <a:ea typeface="Roboto" panose="02000000000000000000" pitchFamily="2" charset="0"/>
              </a:rPr>
              <a:t>Data Visualization : </a:t>
            </a:r>
          </a:p>
          <a:p>
            <a:pPr marL="285750" indent="-285750" algn="just">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Plotly</a:t>
            </a:r>
          </a:p>
          <a:p>
            <a:pPr algn="just"/>
            <a:endParaRPr lang="en-US" b="0" i="0" dirty="0">
              <a:solidFill>
                <a:schemeClr val="bg1"/>
              </a:solidFill>
              <a:effectLst/>
              <a:latin typeface="Roboto" panose="02000000000000000000" pitchFamily="2" charset="0"/>
              <a:ea typeface="Roboto" panose="02000000000000000000" pitchFamily="2" charset="0"/>
            </a:endParaRPr>
          </a:p>
          <a:p>
            <a:pPr algn="just"/>
            <a:r>
              <a:rPr lang="en-US" b="1" dirty="0">
                <a:solidFill>
                  <a:srgbClr val="0070C0"/>
                </a:solidFill>
                <a:latin typeface="Roboto" panose="02000000000000000000" pitchFamily="2" charset="0"/>
                <a:ea typeface="Roboto" panose="02000000000000000000" pitchFamily="2" charset="0"/>
              </a:rPr>
              <a:t>Machine Learning Models:</a:t>
            </a:r>
          </a:p>
          <a:p>
            <a:pPr algn="just"/>
            <a:r>
              <a:rPr lang="en-US" dirty="0">
                <a:solidFill>
                  <a:schemeClr val="bg1"/>
                </a:solidFill>
                <a:latin typeface="Roboto" panose="02000000000000000000" pitchFamily="2" charset="0"/>
                <a:ea typeface="Roboto" panose="02000000000000000000" pitchFamily="2" charset="0"/>
              </a:rPr>
              <a:t>XGB Regressor ,Linear Regression, Ridge Regression, Lasso Regression, </a:t>
            </a:r>
            <a:r>
              <a:rPr lang="en-US" dirty="0" err="1">
                <a:solidFill>
                  <a:schemeClr val="bg1"/>
                </a:solidFill>
                <a:latin typeface="Roboto" panose="02000000000000000000" pitchFamily="2" charset="0"/>
                <a:ea typeface="Roboto" panose="02000000000000000000" pitchFamily="2" charset="0"/>
              </a:rPr>
              <a:t>ElasticNet</a:t>
            </a:r>
            <a:r>
              <a:rPr lang="en-US" dirty="0">
                <a:solidFill>
                  <a:schemeClr val="bg1"/>
                </a:solidFill>
                <a:latin typeface="Roboto" panose="02000000000000000000" pitchFamily="2" charset="0"/>
                <a:ea typeface="Roboto" panose="02000000000000000000" pitchFamily="2" charset="0"/>
              </a:rPr>
              <a:t> Regression, Support Vector Regression, Decision Tree Regression, Random Forest Regression and Prophet</a:t>
            </a:r>
          </a:p>
          <a:p>
            <a:pPr algn="just"/>
            <a:endParaRPr lang="en-US" dirty="0">
              <a:solidFill>
                <a:schemeClr val="bg1"/>
              </a:solidFill>
              <a:latin typeface="Roboto" panose="02000000000000000000" pitchFamily="2" charset="0"/>
              <a:ea typeface="Roboto" panose="02000000000000000000" pitchFamily="2" charset="0"/>
            </a:endParaRPr>
          </a:p>
          <a:p>
            <a:pPr algn="just"/>
            <a:r>
              <a:rPr lang="en-US" i="1" dirty="0">
                <a:solidFill>
                  <a:schemeClr val="accent1"/>
                </a:solidFill>
                <a:latin typeface="Roboto" panose="02000000000000000000" pitchFamily="2" charset="0"/>
                <a:ea typeface="Roboto" panose="02000000000000000000" pitchFamily="2" charset="0"/>
              </a:rPr>
              <a:t>Final Model and Results </a:t>
            </a:r>
            <a:r>
              <a:rPr lang="en-US" dirty="0">
                <a:solidFill>
                  <a:schemeClr val="bg1"/>
                </a:solidFill>
                <a:latin typeface="Roboto" panose="02000000000000000000" pitchFamily="2" charset="0"/>
                <a:ea typeface="Roboto" panose="02000000000000000000" pitchFamily="2" charset="0"/>
              </a:rPr>
              <a:t>: </a:t>
            </a:r>
            <a:r>
              <a:rPr lang="en-US" b="1" dirty="0">
                <a:solidFill>
                  <a:schemeClr val="bg1"/>
                </a:solidFill>
                <a:latin typeface="Roboto" panose="02000000000000000000" pitchFamily="2" charset="0"/>
                <a:ea typeface="Roboto" panose="02000000000000000000" pitchFamily="2" charset="0"/>
              </a:rPr>
              <a:t>XGB Regressor </a:t>
            </a:r>
          </a:p>
          <a:p>
            <a:pPr algn="just"/>
            <a:endParaRPr lang="en-US" b="1" dirty="0">
              <a:solidFill>
                <a:schemeClr val="bg1"/>
              </a:solidFill>
              <a:latin typeface="Roboto" panose="02000000000000000000" pitchFamily="2" charset="0"/>
              <a:ea typeface="Roboto" panose="02000000000000000000" pitchFamily="2" charset="0"/>
            </a:endParaRPr>
          </a:p>
          <a:p>
            <a:pPr algn="just"/>
            <a:endParaRPr lang="en-US" dirty="0">
              <a:solidFill>
                <a:schemeClr val="bg1"/>
              </a:solidFill>
              <a:latin typeface="Roboto" panose="02000000000000000000" pitchFamily="2" charset="0"/>
              <a:ea typeface="Roboto" panose="02000000000000000000" pitchFamily="2" charset="0"/>
            </a:endParaRPr>
          </a:p>
          <a:p>
            <a:pPr algn="just"/>
            <a:endParaRPr lang="en-US" dirty="0">
              <a:solidFill>
                <a:schemeClr val="bg1"/>
              </a:solidFill>
              <a:latin typeface="Roboto" panose="02000000000000000000" pitchFamily="2" charset="0"/>
              <a:ea typeface="Roboto" panose="02000000000000000000" pitchFamily="2" charset="0"/>
            </a:endParaRPr>
          </a:p>
          <a:p>
            <a:pPr algn="just"/>
            <a:endParaRPr lang="en-US" dirty="0">
              <a:solidFill>
                <a:schemeClr val="bg1"/>
              </a:solidFill>
              <a:latin typeface="Roboto" panose="02000000000000000000" pitchFamily="2" charset="0"/>
              <a:ea typeface="Roboto" panose="02000000000000000000" pitchFamily="2" charset="0"/>
            </a:endParaRPr>
          </a:p>
          <a:p>
            <a:pPr algn="just"/>
            <a:endParaRPr lang="en-US" dirty="0">
              <a:solidFill>
                <a:schemeClr val="bg1"/>
              </a:solidFill>
              <a:latin typeface="Roboto" panose="02000000000000000000" pitchFamily="2" charset="0"/>
              <a:ea typeface="Roboto" panose="02000000000000000000" pitchFamily="2" charset="0"/>
            </a:endParaRPr>
          </a:p>
          <a:p>
            <a:pPr algn="just"/>
            <a:endParaRPr lang="en-US" dirty="0">
              <a:solidFill>
                <a:schemeClr val="bg1"/>
              </a:solidFill>
              <a:latin typeface="Roboto" panose="02000000000000000000" pitchFamily="2" charset="0"/>
              <a:ea typeface="Roboto" panose="02000000000000000000" pitchFamily="2" charset="0"/>
            </a:endParaRPr>
          </a:p>
          <a:p>
            <a:pPr algn="just"/>
            <a:r>
              <a:rPr lang="en-US" b="1" dirty="0">
                <a:solidFill>
                  <a:srgbClr val="0070C0"/>
                </a:solidFill>
                <a:latin typeface="Roboto" panose="02000000000000000000" pitchFamily="2" charset="0"/>
                <a:ea typeface="Roboto" panose="02000000000000000000" pitchFamily="2" charset="0"/>
              </a:rPr>
              <a:t>Model Tracking : </a:t>
            </a:r>
            <a:r>
              <a:rPr lang="en-US" dirty="0">
                <a:solidFill>
                  <a:schemeClr val="bg1"/>
                </a:solidFill>
                <a:latin typeface="Roboto" panose="02000000000000000000" pitchFamily="2" charset="0"/>
                <a:ea typeface="Roboto" panose="02000000000000000000" pitchFamily="2" charset="0"/>
              </a:rPr>
              <a:t>Mlflow</a:t>
            </a:r>
          </a:p>
          <a:p>
            <a:pPr algn="just"/>
            <a:endParaRPr lang="en-US" dirty="0">
              <a:solidFill>
                <a:schemeClr val="bg1"/>
              </a:solidFill>
              <a:latin typeface="Roboto" panose="02000000000000000000" pitchFamily="2" charset="0"/>
              <a:ea typeface="Roboto" panose="02000000000000000000" pitchFamily="2" charset="0"/>
            </a:endParaRPr>
          </a:p>
          <a:p>
            <a:pPr algn="just"/>
            <a:r>
              <a:rPr lang="en-US" b="1" dirty="0">
                <a:solidFill>
                  <a:srgbClr val="0070C0"/>
                </a:solidFill>
                <a:latin typeface="Roboto" panose="02000000000000000000" pitchFamily="2" charset="0"/>
                <a:ea typeface="Roboto" panose="02000000000000000000" pitchFamily="2" charset="0"/>
              </a:rPr>
              <a:t>Web Interface : </a:t>
            </a:r>
            <a:r>
              <a:rPr lang="en-US" dirty="0">
                <a:solidFill>
                  <a:schemeClr val="bg1"/>
                </a:solidFill>
                <a:latin typeface="Roboto" panose="02000000000000000000" pitchFamily="2" charset="0"/>
                <a:ea typeface="Roboto" panose="02000000000000000000" pitchFamily="2" charset="0"/>
              </a:rPr>
              <a:t>Dash</a:t>
            </a:r>
          </a:p>
        </p:txBody>
      </p:sp>
      <p:graphicFrame>
        <p:nvGraphicFramePr>
          <p:cNvPr id="55" name="Table 54">
            <a:extLst>
              <a:ext uri="{FF2B5EF4-FFF2-40B4-BE49-F238E27FC236}">
                <a16:creationId xmlns:a16="http://schemas.microsoft.com/office/drawing/2014/main" id="{3FAFC3B6-B6BE-E936-222D-BD6CB9DE628D}"/>
              </a:ext>
            </a:extLst>
          </p:cNvPr>
          <p:cNvGraphicFramePr>
            <a:graphicFrameLocks noGrp="1"/>
          </p:cNvGraphicFramePr>
          <p:nvPr>
            <p:extLst>
              <p:ext uri="{D42A27DB-BD31-4B8C-83A1-F6EECF244321}">
                <p14:modId xmlns:p14="http://schemas.microsoft.com/office/powerpoint/2010/main" val="3239866694"/>
              </p:ext>
            </p:extLst>
          </p:nvPr>
        </p:nvGraphicFramePr>
        <p:xfrm>
          <a:off x="418860" y="422836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6674223"/>
                    </a:ext>
                  </a:extLst>
                </a:gridCol>
                <a:gridCol w="2032000">
                  <a:extLst>
                    <a:ext uri="{9D8B030D-6E8A-4147-A177-3AD203B41FA5}">
                      <a16:colId xmlns:a16="http://schemas.microsoft.com/office/drawing/2014/main" val="2660935516"/>
                    </a:ext>
                  </a:extLst>
                </a:gridCol>
                <a:gridCol w="2032000">
                  <a:extLst>
                    <a:ext uri="{9D8B030D-6E8A-4147-A177-3AD203B41FA5}">
                      <a16:colId xmlns:a16="http://schemas.microsoft.com/office/drawing/2014/main" val="2244028645"/>
                    </a:ext>
                  </a:extLst>
                </a:gridCol>
                <a:gridCol w="2032000">
                  <a:extLst>
                    <a:ext uri="{9D8B030D-6E8A-4147-A177-3AD203B41FA5}">
                      <a16:colId xmlns:a16="http://schemas.microsoft.com/office/drawing/2014/main" val="44288264"/>
                    </a:ext>
                  </a:extLst>
                </a:gridCol>
              </a:tblGrid>
              <a:tr h="370840">
                <a:tc>
                  <a:txBody>
                    <a:bodyPr/>
                    <a:lstStyle/>
                    <a:p>
                      <a:pPr algn="ctr" fontAlgn="b"/>
                      <a:r>
                        <a:rPr lang="en-IN" sz="1400" b="1" i="0" u="none" strike="noStrike" dirty="0">
                          <a:solidFill>
                            <a:schemeClr val="tx1"/>
                          </a:solidFill>
                          <a:effectLst/>
                          <a:latin typeface="Calibri" panose="020F0502020204030204" pitchFamily="34" charset="0"/>
                        </a:rPr>
                        <a:t>Type</a:t>
                      </a:r>
                    </a:p>
                  </a:txBody>
                  <a:tcPr marL="6350" marR="6350" marT="6350" marB="0" anchor="ctr"/>
                </a:tc>
                <a:tc>
                  <a:txBody>
                    <a:bodyPr/>
                    <a:lstStyle/>
                    <a:p>
                      <a:pPr algn="ctr" fontAlgn="b"/>
                      <a:r>
                        <a:rPr lang="en-IN" sz="1400" b="1" i="0" u="none" strike="noStrike" dirty="0">
                          <a:solidFill>
                            <a:schemeClr val="tx1"/>
                          </a:solidFill>
                          <a:effectLst/>
                          <a:latin typeface="Calibri" panose="020F0502020204030204" pitchFamily="34" charset="0"/>
                        </a:rPr>
                        <a:t>RMSE</a:t>
                      </a:r>
                    </a:p>
                  </a:txBody>
                  <a:tcPr marL="6350" marR="6350" marT="6350" marB="0" anchor="ctr"/>
                </a:tc>
                <a:tc>
                  <a:txBody>
                    <a:bodyPr/>
                    <a:lstStyle/>
                    <a:p>
                      <a:pPr algn="ctr" fontAlgn="b"/>
                      <a:r>
                        <a:rPr lang="en-IN" sz="1400" b="1" i="0" u="none" strike="noStrike" dirty="0">
                          <a:solidFill>
                            <a:schemeClr val="tx1"/>
                          </a:solidFill>
                          <a:effectLst/>
                          <a:latin typeface="Calibri" panose="020F0502020204030204" pitchFamily="34" charset="0"/>
                        </a:rPr>
                        <a:t>MAE</a:t>
                      </a:r>
                    </a:p>
                  </a:txBody>
                  <a:tcPr marL="6350" marR="6350" marT="6350" marB="0" anchor="ctr"/>
                </a:tc>
                <a:tc>
                  <a:txBody>
                    <a:bodyPr/>
                    <a:lstStyle/>
                    <a:p>
                      <a:pPr algn="ctr" fontAlgn="b"/>
                      <a:r>
                        <a:rPr lang="en-IN" sz="1400" b="1" i="0" u="none" strike="noStrike" dirty="0">
                          <a:solidFill>
                            <a:schemeClr val="tx1"/>
                          </a:solidFill>
                          <a:effectLst/>
                          <a:latin typeface="Calibri" panose="020F0502020204030204" pitchFamily="34" charset="0"/>
                        </a:rPr>
                        <a:t>R2_score</a:t>
                      </a:r>
                    </a:p>
                  </a:txBody>
                  <a:tcPr marL="6350" marR="6350" marT="6350" marB="0" anchor="ctr"/>
                </a:tc>
                <a:extLst>
                  <a:ext uri="{0D108BD9-81ED-4DB2-BD59-A6C34878D82A}">
                    <a16:rowId xmlns:a16="http://schemas.microsoft.com/office/drawing/2014/main" val="3534400989"/>
                  </a:ext>
                </a:extLst>
              </a:tr>
              <a:tr h="370840">
                <a:tc>
                  <a:txBody>
                    <a:bodyPr/>
                    <a:lstStyle/>
                    <a:p>
                      <a:pPr algn="ctr" fontAlgn="b"/>
                      <a:r>
                        <a:rPr lang="en-IN" sz="1400" b="1" i="0" u="none" strike="noStrike" dirty="0">
                          <a:solidFill>
                            <a:schemeClr val="accent5">
                              <a:lumMod val="50000"/>
                            </a:schemeClr>
                          </a:solidFill>
                          <a:effectLst/>
                          <a:latin typeface="Calibri" panose="020F0502020204030204" pitchFamily="34" charset="0"/>
                        </a:rPr>
                        <a:t>CRS Score Prediction</a:t>
                      </a:r>
                    </a:p>
                  </a:txBody>
                  <a:tcPr marL="6350" marR="6350" marT="6350" marB="0" anchor="ctr"/>
                </a:tc>
                <a:tc>
                  <a:txBody>
                    <a:bodyPr/>
                    <a:lstStyle/>
                    <a:p>
                      <a:pPr algn="ctr" fontAlgn="b"/>
                      <a:r>
                        <a:rPr lang="en-IN" sz="1400" b="1" i="0" u="none" strike="noStrike" dirty="0">
                          <a:solidFill>
                            <a:schemeClr val="accent5">
                              <a:lumMod val="50000"/>
                            </a:schemeClr>
                          </a:solidFill>
                          <a:effectLst/>
                          <a:latin typeface="Calibri" panose="020F0502020204030204" pitchFamily="34" charset="0"/>
                        </a:rPr>
                        <a:t>20</a:t>
                      </a:r>
                    </a:p>
                  </a:txBody>
                  <a:tcPr marL="6350" marR="6350" marT="6350" marB="0" anchor="ctr"/>
                </a:tc>
                <a:tc>
                  <a:txBody>
                    <a:bodyPr/>
                    <a:lstStyle/>
                    <a:p>
                      <a:pPr algn="ctr" fontAlgn="b"/>
                      <a:r>
                        <a:rPr lang="en-IN" sz="1400" b="1" i="0" u="none" strike="noStrike" dirty="0">
                          <a:solidFill>
                            <a:schemeClr val="accent5">
                              <a:lumMod val="50000"/>
                            </a:schemeClr>
                          </a:solidFill>
                          <a:effectLst/>
                          <a:latin typeface="Calibri" panose="020F0502020204030204" pitchFamily="34" charset="0"/>
                        </a:rPr>
                        <a:t>3.7</a:t>
                      </a:r>
                    </a:p>
                  </a:txBody>
                  <a:tcPr marL="6350" marR="6350" marT="6350" marB="0" anchor="ctr"/>
                </a:tc>
                <a:tc>
                  <a:txBody>
                    <a:bodyPr/>
                    <a:lstStyle/>
                    <a:p>
                      <a:pPr algn="ctr" fontAlgn="b"/>
                      <a:r>
                        <a:rPr lang="en-IN" sz="1600" b="1" i="0" u="none" strike="noStrike">
                          <a:solidFill>
                            <a:schemeClr val="accent5">
                              <a:lumMod val="50000"/>
                            </a:schemeClr>
                          </a:solidFill>
                          <a:effectLst/>
                          <a:latin typeface="Calibri" panose="020F0502020204030204" pitchFamily="34" charset="0"/>
                        </a:rPr>
                        <a:t>0.97</a:t>
                      </a:r>
                    </a:p>
                  </a:txBody>
                  <a:tcPr marL="6350" marR="6350" marT="6350" marB="0" anchor="ctr"/>
                </a:tc>
                <a:extLst>
                  <a:ext uri="{0D108BD9-81ED-4DB2-BD59-A6C34878D82A}">
                    <a16:rowId xmlns:a16="http://schemas.microsoft.com/office/drawing/2014/main" val="3483695481"/>
                  </a:ext>
                </a:extLst>
              </a:tr>
              <a:tr h="370840">
                <a:tc>
                  <a:txBody>
                    <a:bodyPr/>
                    <a:lstStyle/>
                    <a:p>
                      <a:pPr algn="ctr" fontAlgn="b"/>
                      <a:r>
                        <a:rPr lang="en-IN" sz="1400" b="1" i="0" u="none" strike="noStrike">
                          <a:solidFill>
                            <a:schemeClr val="accent5">
                              <a:lumMod val="50000"/>
                            </a:schemeClr>
                          </a:solidFill>
                          <a:effectLst/>
                          <a:latin typeface="Calibri" panose="020F0502020204030204" pitchFamily="34" charset="0"/>
                        </a:rPr>
                        <a:t># Invitations Prediction</a:t>
                      </a:r>
                    </a:p>
                  </a:txBody>
                  <a:tcPr marL="6350" marR="6350" marT="6350" marB="0" anchor="ctr"/>
                </a:tc>
                <a:tc>
                  <a:txBody>
                    <a:bodyPr/>
                    <a:lstStyle/>
                    <a:p>
                      <a:pPr algn="ctr" fontAlgn="b"/>
                      <a:r>
                        <a:rPr lang="en-IN" sz="1400" b="1" i="0" u="none" strike="noStrike">
                          <a:solidFill>
                            <a:schemeClr val="accent5">
                              <a:lumMod val="50000"/>
                            </a:schemeClr>
                          </a:solidFill>
                          <a:effectLst/>
                          <a:latin typeface="Calibri" panose="020F0502020204030204" pitchFamily="34" charset="0"/>
                        </a:rPr>
                        <a:t>395.8</a:t>
                      </a:r>
                    </a:p>
                  </a:txBody>
                  <a:tcPr marL="6350" marR="6350" marT="6350" marB="0" anchor="ctr"/>
                </a:tc>
                <a:tc>
                  <a:txBody>
                    <a:bodyPr/>
                    <a:lstStyle/>
                    <a:p>
                      <a:pPr algn="ctr" fontAlgn="b"/>
                      <a:r>
                        <a:rPr lang="en-IN" sz="1400" b="1" i="0" u="none" strike="noStrike">
                          <a:solidFill>
                            <a:schemeClr val="accent5">
                              <a:lumMod val="50000"/>
                            </a:schemeClr>
                          </a:solidFill>
                          <a:effectLst/>
                          <a:latin typeface="Calibri" panose="020F0502020204030204" pitchFamily="34" charset="0"/>
                        </a:rPr>
                        <a:t>15.5</a:t>
                      </a:r>
                    </a:p>
                  </a:txBody>
                  <a:tcPr marL="6350" marR="6350" marT="6350" marB="0" anchor="ctr"/>
                </a:tc>
                <a:tc>
                  <a:txBody>
                    <a:bodyPr/>
                    <a:lstStyle/>
                    <a:p>
                      <a:pPr algn="ctr" fontAlgn="b"/>
                      <a:r>
                        <a:rPr lang="en-IN" sz="1600" b="1" i="0" u="none" strike="noStrike" dirty="0">
                          <a:solidFill>
                            <a:schemeClr val="accent5">
                              <a:lumMod val="50000"/>
                            </a:schemeClr>
                          </a:solidFill>
                          <a:effectLst/>
                          <a:latin typeface="Calibri" panose="020F0502020204030204" pitchFamily="34" charset="0"/>
                        </a:rPr>
                        <a:t>0.94</a:t>
                      </a:r>
                    </a:p>
                  </a:txBody>
                  <a:tcPr marL="6350" marR="6350" marT="6350" marB="0" anchor="ctr"/>
                </a:tc>
                <a:extLst>
                  <a:ext uri="{0D108BD9-81ED-4DB2-BD59-A6C34878D82A}">
                    <a16:rowId xmlns:a16="http://schemas.microsoft.com/office/drawing/2014/main" val="191476283"/>
                  </a:ext>
                </a:extLst>
              </a:tr>
            </a:tbl>
          </a:graphicData>
        </a:graphic>
      </p:graphicFrame>
    </p:spTree>
    <p:extLst>
      <p:ext uri="{BB962C8B-B14F-4D97-AF65-F5344CB8AC3E}">
        <p14:creationId xmlns:p14="http://schemas.microsoft.com/office/powerpoint/2010/main" val="213463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571500"/>
            <a:ext cx="7391401" cy="553998"/>
          </a:xfrm>
          <a:prstGeom prst="rect">
            <a:avLst/>
          </a:prstGeom>
          <a:noFill/>
        </p:spPr>
        <p:txBody>
          <a:bodyPr wrap="square" rtlCol="0">
            <a:spAutoFit/>
          </a:bodyPr>
          <a:lstStyle/>
          <a:p>
            <a:pPr algn="l"/>
            <a:r>
              <a:rPr lang="en-US" sz="3000" b="1" i="0" dirty="0">
                <a:solidFill>
                  <a:srgbClr val="0070C0"/>
                </a:solidFill>
                <a:effectLst/>
                <a:latin typeface="Roboto" panose="02000000000000000000" pitchFamily="2" charset="0"/>
                <a:ea typeface="Roboto" panose="02000000000000000000" pitchFamily="2" charset="0"/>
              </a:rPr>
              <a:t>Project Impact</a:t>
            </a:r>
            <a:endParaRPr lang="en-US" sz="3000" b="0" i="0" dirty="0">
              <a:solidFill>
                <a:srgbClr val="0070C0"/>
              </a:solidFill>
              <a:effectLst/>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5B3F05E6-22CD-0BC3-D1B8-A3C2B2B13DD6}"/>
              </a:ext>
            </a:extLst>
          </p:cNvPr>
          <p:cNvSpPr txBox="1"/>
          <p:nvPr/>
        </p:nvSpPr>
        <p:spPr>
          <a:xfrm>
            <a:off x="352424" y="1295400"/>
            <a:ext cx="11487151" cy="2862322"/>
          </a:xfrm>
          <a:prstGeom prst="rect">
            <a:avLst/>
          </a:prstGeom>
          <a:noFill/>
        </p:spPr>
        <p:txBody>
          <a:bodyPr wrap="square" rtlCol="0">
            <a:spAutoFit/>
          </a:bodyPr>
          <a:lstStyle/>
          <a:p>
            <a:pPr algn="just"/>
            <a:r>
              <a:rPr lang="en-US" sz="3000" b="0" i="0" dirty="0">
                <a:solidFill>
                  <a:schemeClr val="bg1"/>
                </a:solidFill>
                <a:effectLst/>
                <a:latin typeface="Roboto" panose="02000000000000000000" pitchFamily="2" charset="0"/>
                <a:ea typeface="Roboto" panose="02000000000000000000" pitchFamily="2" charset="0"/>
              </a:rPr>
              <a:t>Our capstone project aims to empower individuals with the knowledge and foresight needed to make informed decisions during the Express Entry process. By blending technical expertise with real-world application, </a:t>
            </a:r>
            <a:r>
              <a:rPr lang="en-US" sz="3000" i="0" dirty="0">
                <a:solidFill>
                  <a:schemeClr val="bg1"/>
                </a:solidFill>
                <a:effectLst/>
                <a:latin typeface="Roboto" panose="02000000000000000000" pitchFamily="2" charset="0"/>
                <a:ea typeface="Roboto" panose="02000000000000000000" pitchFamily="2" charset="0"/>
              </a:rPr>
              <a:t>CRS </a:t>
            </a:r>
            <a:r>
              <a:rPr lang="en-US" sz="3000" dirty="0">
                <a:solidFill>
                  <a:schemeClr val="bg1"/>
                </a:solidFill>
                <a:latin typeface="Roboto" panose="02000000000000000000" pitchFamily="2" charset="0"/>
                <a:ea typeface="Roboto" panose="02000000000000000000" pitchFamily="2" charset="0"/>
              </a:rPr>
              <a:t>Score Predictor</a:t>
            </a:r>
            <a:r>
              <a:rPr lang="en-US" sz="3000" b="0" i="0" dirty="0">
                <a:solidFill>
                  <a:schemeClr val="bg1"/>
                </a:solidFill>
                <a:effectLst/>
                <a:latin typeface="Roboto" panose="02000000000000000000" pitchFamily="2" charset="0"/>
                <a:ea typeface="Roboto" panose="02000000000000000000" pitchFamily="2" charset="0"/>
              </a:rPr>
              <a:t> stands as a testament to our commitment to transforming immigration strategies.</a:t>
            </a:r>
          </a:p>
        </p:txBody>
      </p:sp>
    </p:spTree>
    <p:extLst>
      <p:ext uri="{BB962C8B-B14F-4D97-AF65-F5344CB8AC3E}">
        <p14:creationId xmlns:p14="http://schemas.microsoft.com/office/powerpoint/2010/main" val="71921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571500"/>
            <a:ext cx="7391401" cy="553998"/>
          </a:xfrm>
          <a:prstGeom prst="rect">
            <a:avLst/>
          </a:prstGeom>
          <a:noFill/>
        </p:spPr>
        <p:txBody>
          <a:bodyPr wrap="square" rtlCol="0">
            <a:spAutoFit/>
          </a:bodyPr>
          <a:lstStyle/>
          <a:p>
            <a:r>
              <a:rPr lang="en-IN" sz="3000" b="1" i="0" dirty="0">
                <a:solidFill>
                  <a:srgbClr val="0070C0"/>
                </a:solidFill>
                <a:effectLst/>
                <a:latin typeface="Roboto" panose="02000000000000000000" pitchFamily="2" charset="0"/>
                <a:ea typeface="Roboto" panose="02000000000000000000" pitchFamily="2" charset="0"/>
              </a:rPr>
              <a:t>Introduction</a:t>
            </a:r>
            <a:endParaRPr lang="en-IN" sz="3000" dirty="0">
              <a:solidFill>
                <a:srgbClr val="0070C0"/>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5B3F05E6-22CD-0BC3-D1B8-A3C2B2B13DD6}"/>
              </a:ext>
            </a:extLst>
          </p:cNvPr>
          <p:cNvSpPr txBox="1"/>
          <p:nvPr/>
        </p:nvSpPr>
        <p:spPr>
          <a:xfrm>
            <a:off x="352424" y="1295400"/>
            <a:ext cx="11487151" cy="1938992"/>
          </a:xfrm>
          <a:prstGeom prst="rect">
            <a:avLst/>
          </a:prstGeom>
          <a:noFill/>
        </p:spPr>
        <p:txBody>
          <a:bodyPr wrap="square" rtlCol="0">
            <a:spAutoFit/>
          </a:bodyPr>
          <a:lstStyle/>
          <a:p>
            <a:pPr algn="just"/>
            <a:r>
              <a:rPr lang="en-US" sz="2400" dirty="0">
                <a:solidFill>
                  <a:schemeClr val="bg1"/>
                </a:solidFill>
                <a:latin typeface="Roboto" panose="02000000000000000000" pitchFamily="2" charset="0"/>
                <a:ea typeface="Roboto" panose="02000000000000000000" pitchFamily="2" charset="0"/>
              </a:rPr>
              <a:t>Welcome to </a:t>
            </a:r>
            <a:r>
              <a:rPr lang="en-US" sz="2400" i="0" dirty="0">
                <a:solidFill>
                  <a:schemeClr val="bg1"/>
                </a:solidFill>
                <a:effectLst/>
                <a:latin typeface="Roboto" panose="02000000000000000000" pitchFamily="2" charset="0"/>
                <a:ea typeface="Roboto" panose="02000000000000000000" pitchFamily="2" charset="0"/>
              </a:rPr>
              <a:t>CRS </a:t>
            </a:r>
            <a:r>
              <a:rPr lang="en-US" sz="2400" dirty="0">
                <a:solidFill>
                  <a:schemeClr val="bg1"/>
                </a:solidFill>
                <a:latin typeface="Roboto" panose="02000000000000000000" pitchFamily="2" charset="0"/>
                <a:ea typeface="Roboto" panose="02000000000000000000" pitchFamily="2" charset="0"/>
              </a:rPr>
              <a:t>Score Predictor the final product of our capstone project. We, as future experts in Data Analytics and Machine Learning, introduce a ground-breaking application that aims to completely transform the Canadian Express Entry process. Come along on an innovative and data-driven adventure that will empower people to pursue Canadian residence like never before.</a:t>
            </a:r>
            <a:endParaRPr lang="en-IN" sz="2400" dirty="0">
              <a:solidFill>
                <a:schemeClr val="bg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E597E9B7-DED1-9CC4-0453-084B1FE5277D}"/>
              </a:ext>
            </a:extLst>
          </p:cNvPr>
          <p:cNvSpPr txBox="1"/>
          <p:nvPr/>
        </p:nvSpPr>
        <p:spPr>
          <a:xfrm>
            <a:off x="352424" y="3756124"/>
            <a:ext cx="11487151" cy="1938992"/>
          </a:xfrm>
          <a:prstGeom prst="rect">
            <a:avLst/>
          </a:prstGeom>
          <a:noFill/>
        </p:spPr>
        <p:txBody>
          <a:bodyPr wrap="square" rtlCol="0">
            <a:spAutoFit/>
          </a:bodyPr>
          <a:lstStyle/>
          <a:p>
            <a:pPr algn="just"/>
            <a:r>
              <a:rPr lang="en-US" sz="2400" b="1" i="0" dirty="0">
                <a:solidFill>
                  <a:srgbClr val="0070C0"/>
                </a:solidFill>
                <a:effectLst/>
                <a:latin typeface="Roboto" panose="02000000000000000000" pitchFamily="2" charset="0"/>
                <a:ea typeface="Roboto" panose="02000000000000000000" pitchFamily="2" charset="0"/>
              </a:rPr>
              <a:t>Project Focus: Express Entry Enhancement</a:t>
            </a:r>
            <a:endParaRPr lang="en-US" sz="2400" b="0" i="0" dirty="0">
              <a:solidFill>
                <a:srgbClr val="0070C0"/>
              </a:solidFill>
              <a:effectLst/>
              <a:latin typeface="Roboto" panose="02000000000000000000" pitchFamily="2" charset="0"/>
              <a:ea typeface="Roboto" panose="02000000000000000000" pitchFamily="2" charset="0"/>
            </a:endParaRPr>
          </a:p>
          <a:p>
            <a:pPr algn="just"/>
            <a:r>
              <a:rPr lang="en-US" sz="2400" b="0" i="0" dirty="0">
                <a:solidFill>
                  <a:schemeClr val="bg1"/>
                </a:solidFill>
                <a:effectLst/>
                <a:latin typeface="Roboto" panose="02000000000000000000" pitchFamily="2" charset="0"/>
                <a:ea typeface="Roboto" panose="02000000000000000000" pitchFamily="2" charset="0"/>
              </a:rPr>
              <a:t>Our capstone project is centered around building an intelligent tool that goes beyond conventional approaches. </a:t>
            </a:r>
            <a:r>
              <a:rPr lang="en-US" sz="2400" i="0" dirty="0">
                <a:solidFill>
                  <a:schemeClr val="bg1"/>
                </a:solidFill>
                <a:effectLst/>
                <a:latin typeface="Roboto" panose="02000000000000000000" pitchFamily="2" charset="0"/>
                <a:ea typeface="Roboto" panose="02000000000000000000" pitchFamily="2" charset="0"/>
              </a:rPr>
              <a:t>CRS </a:t>
            </a:r>
            <a:r>
              <a:rPr lang="en-US" sz="2400" dirty="0">
                <a:solidFill>
                  <a:schemeClr val="bg1"/>
                </a:solidFill>
                <a:latin typeface="Roboto" panose="02000000000000000000" pitchFamily="2" charset="0"/>
                <a:ea typeface="Roboto" panose="02000000000000000000" pitchFamily="2" charset="0"/>
              </a:rPr>
              <a:t>Score Predictor</a:t>
            </a:r>
            <a:r>
              <a:rPr lang="en-US" sz="2400" b="0" i="0" dirty="0">
                <a:solidFill>
                  <a:schemeClr val="bg1"/>
                </a:solidFill>
                <a:effectLst/>
                <a:latin typeface="Roboto" panose="02000000000000000000" pitchFamily="2" charset="0"/>
                <a:ea typeface="Roboto" panose="02000000000000000000" pitchFamily="2" charset="0"/>
              </a:rPr>
              <a:t> is not just an application; it is a strategic ally, harnessing data-driven insights to navigate the intricacies of the Express Entry system.</a:t>
            </a:r>
          </a:p>
        </p:txBody>
      </p:sp>
    </p:spTree>
    <p:extLst>
      <p:ext uri="{BB962C8B-B14F-4D97-AF65-F5344CB8AC3E}">
        <p14:creationId xmlns:p14="http://schemas.microsoft.com/office/powerpoint/2010/main" val="183801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571500"/>
            <a:ext cx="7391401" cy="553998"/>
          </a:xfrm>
          <a:prstGeom prst="rect">
            <a:avLst/>
          </a:prstGeom>
          <a:noFill/>
        </p:spPr>
        <p:txBody>
          <a:bodyPr wrap="square" rtlCol="0">
            <a:spAutoFit/>
          </a:bodyPr>
          <a:lstStyle/>
          <a:p>
            <a:r>
              <a:rPr lang="en-IN" sz="3000" b="1" i="0" dirty="0">
                <a:solidFill>
                  <a:srgbClr val="0070C0"/>
                </a:solidFill>
                <a:effectLst/>
                <a:latin typeface="Roboto" panose="02000000000000000000" pitchFamily="2" charset="0"/>
                <a:ea typeface="Roboto" panose="02000000000000000000" pitchFamily="2" charset="0"/>
              </a:rPr>
              <a:t>Key Features</a:t>
            </a:r>
            <a:endParaRPr lang="en-IN" sz="3000" dirty="0">
              <a:solidFill>
                <a:srgbClr val="0070C0"/>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5B3F05E6-22CD-0BC3-D1B8-A3C2B2B13DD6}"/>
              </a:ext>
            </a:extLst>
          </p:cNvPr>
          <p:cNvSpPr txBox="1"/>
          <p:nvPr/>
        </p:nvSpPr>
        <p:spPr>
          <a:xfrm>
            <a:off x="352424" y="1295400"/>
            <a:ext cx="11487151" cy="2031325"/>
          </a:xfrm>
          <a:prstGeom prst="rect">
            <a:avLst/>
          </a:prstGeom>
          <a:noFill/>
        </p:spPr>
        <p:txBody>
          <a:bodyPr wrap="square" rtlCol="0">
            <a:spAutoFit/>
          </a:bodyPr>
          <a:lstStyle/>
          <a:p>
            <a:pPr marL="457200" indent="-45720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CRS Score Precision:</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Dive into the heart of Express Entry with our advanced algorithm, offering precise Comprehensive Ranking System (CRS) score predictions. Witness the power of predictive analytics in steering your profile towards success.</a:t>
            </a:r>
          </a:p>
          <a:p>
            <a:pPr marL="457200" indent="-457200" algn="just">
              <a:buFont typeface="Arial" panose="020B0604020202020204" pitchFamily="34" charset="0"/>
              <a:buChar char="•"/>
            </a:pPr>
            <a:endParaRPr lang="en-US" b="0" i="0" dirty="0">
              <a:solidFill>
                <a:schemeClr val="bg1"/>
              </a:solidFill>
              <a:effectLst/>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Invitation Projections:</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Anticipate the future with confidence. </a:t>
            </a:r>
            <a:r>
              <a:rPr lang="en-US" i="0" dirty="0">
                <a:solidFill>
                  <a:schemeClr val="bg1"/>
                </a:solidFill>
                <a:effectLst/>
                <a:latin typeface="Roboto" panose="02000000000000000000" pitchFamily="2" charset="0"/>
                <a:ea typeface="Roboto" panose="02000000000000000000" pitchFamily="2" charset="0"/>
              </a:rPr>
              <a:t>CRS </a:t>
            </a:r>
            <a:r>
              <a:rPr lang="en-US" dirty="0">
                <a:solidFill>
                  <a:schemeClr val="bg1"/>
                </a:solidFill>
                <a:latin typeface="Roboto" panose="02000000000000000000" pitchFamily="2" charset="0"/>
                <a:ea typeface="Roboto" panose="02000000000000000000" pitchFamily="2" charset="0"/>
              </a:rPr>
              <a:t>Score Predictor</a:t>
            </a:r>
            <a:r>
              <a:rPr lang="en-US" b="1" dirty="0">
                <a:solidFill>
                  <a:schemeClr val="bg1"/>
                </a:solidFill>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provides projections on the number of invitations for upcoming draws. Uncover strategic advantages by understanding draw categories and historical patterns.</a:t>
            </a:r>
          </a:p>
        </p:txBody>
      </p:sp>
      <p:sp>
        <p:nvSpPr>
          <p:cNvPr id="2" name="TextBox 1">
            <a:extLst>
              <a:ext uri="{FF2B5EF4-FFF2-40B4-BE49-F238E27FC236}">
                <a16:creationId xmlns:a16="http://schemas.microsoft.com/office/drawing/2014/main" id="{B737218E-958A-C040-0AD3-A848EB6727A6}"/>
              </a:ext>
            </a:extLst>
          </p:cNvPr>
          <p:cNvSpPr txBox="1"/>
          <p:nvPr/>
        </p:nvSpPr>
        <p:spPr>
          <a:xfrm>
            <a:off x="352424" y="3724275"/>
            <a:ext cx="7391401" cy="553998"/>
          </a:xfrm>
          <a:prstGeom prst="rect">
            <a:avLst/>
          </a:prstGeom>
          <a:noFill/>
        </p:spPr>
        <p:txBody>
          <a:bodyPr wrap="square" rtlCol="0">
            <a:spAutoFit/>
          </a:bodyPr>
          <a:lstStyle/>
          <a:p>
            <a:r>
              <a:rPr lang="en-US" sz="3000" b="1" i="0" dirty="0">
                <a:solidFill>
                  <a:srgbClr val="0070C0"/>
                </a:solidFill>
                <a:effectLst/>
                <a:latin typeface="Roboto" panose="02000000000000000000" pitchFamily="2" charset="0"/>
                <a:ea typeface="Roboto" panose="02000000000000000000" pitchFamily="2" charset="0"/>
              </a:rPr>
              <a:t>Technical Highlights</a:t>
            </a:r>
            <a:endParaRPr lang="en-US" sz="3000" b="0" i="0" dirty="0">
              <a:solidFill>
                <a:srgbClr val="0070C0"/>
              </a:solidFill>
              <a:effectLst/>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BF29BFCF-703C-FAF2-BDB6-E9ED597F89C2}"/>
              </a:ext>
            </a:extLst>
          </p:cNvPr>
          <p:cNvSpPr txBox="1"/>
          <p:nvPr/>
        </p:nvSpPr>
        <p:spPr>
          <a:xfrm>
            <a:off x="352424" y="4425970"/>
            <a:ext cx="11487151" cy="1477328"/>
          </a:xfrm>
          <a:prstGeom prst="rect">
            <a:avLst/>
          </a:prstGeom>
          <a:noFill/>
        </p:spPr>
        <p:txBody>
          <a:bodyPr wrap="square" rtlCol="0">
            <a:spAutoFit/>
          </a:bodyPr>
          <a:lstStyle/>
          <a:p>
            <a:pPr marL="457200" indent="-45720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Data Analysis:</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Our project leverages state-of-the-art data analysis techniques, incorporating historical data, draw trends, and the latest updates to ensure accurate predictions.</a:t>
            </a:r>
          </a:p>
          <a:p>
            <a:pPr algn="just"/>
            <a:endParaRPr lang="en-US" b="0" i="0" dirty="0">
              <a:solidFill>
                <a:schemeClr val="bg1"/>
              </a:solidFill>
              <a:effectLst/>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User Interface Design:</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A user-friendly interface ensures seamless navigation, making Express Entry complexities accessible to all.</a:t>
            </a:r>
          </a:p>
        </p:txBody>
      </p:sp>
    </p:spTree>
    <p:extLst>
      <p:ext uri="{BB962C8B-B14F-4D97-AF65-F5344CB8AC3E}">
        <p14:creationId xmlns:p14="http://schemas.microsoft.com/office/powerpoint/2010/main" val="19251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US" sz="3000" b="1" i="0" dirty="0">
                <a:solidFill>
                  <a:srgbClr val="0070C0"/>
                </a:solidFill>
                <a:effectLst/>
                <a:latin typeface="Roboto" panose="02000000000000000000" pitchFamily="2" charset="0"/>
                <a:ea typeface="Roboto" panose="02000000000000000000" pitchFamily="2" charset="0"/>
              </a:rPr>
              <a:t>Number of Draws per Year</a:t>
            </a:r>
            <a:endParaRPr lang="en-IN" sz="3000" b="1" dirty="0">
              <a:solidFill>
                <a:srgbClr val="0070C0"/>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755FDBEE-E3DB-0F13-5FF4-B217E38878BD}"/>
              </a:ext>
            </a:extLst>
          </p:cNvPr>
          <p:cNvPicPr>
            <a:picLocks noChangeAspect="1"/>
          </p:cNvPicPr>
          <p:nvPr/>
        </p:nvPicPr>
        <p:blipFill rotWithShape="1">
          <a:blip r:embed="rId2">
            <a:extLst>
              <a:ext uri="{28A0092B-C50C-407E-A947-70E740481C1C}">
                <a14:useLocalDpi xmlns:a14="http://schemas.microsoft.com/office/drawing/2010/main" val="0"/>
              </a:ext>
            </a:extLst>
          </a:blip>
          <a:srcRect l="3294" r="3595" b="6777"/>
          <a:stretch/>
        </p:blipFill>
        <p:spPr>
          <a:xfrm>
            <a:off x="97498" y="794443"/>
            <a:ext cx="7901252" cy="41165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C4F3A0F4-9B66-D43F-413F-D72F2725C322}"/>
              </a:ext>
            </a:extLst>
          </p:cNvPr>
          <p:cNvSpPr txBox="1"/>
          <p:nvPr/>
        </p:nvSpPr>
        <p:spPr>
          <a:xfrm>
            <a:off x="8290702" y="1125498"/>
            <a:ext cx="363459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0070C0"/>
                </a:solidFill>
                <a:latin typeface="Roboto" panose="02000000000000000000" pitchFamily="2" charset="0"/>
                <a:ea typeface="Roboto" panose="02000000000000000000" pitchFamily="2" charset="0"/>
              </a:rPr>
              <a:t>Peak in 2021: </a:t>
            </a:r>
            <a:r>
              <a:rPr lang="en-US" dirty="0">
                <a:solidFill>
                  <a:schemeClr val="bg1"/>
                </a:solidFill>
                <a:latin typeface="Roboto" panose="02000000000000000000" pitchFamily="2" charset="0"/>
                <a:ea typeface="Roboto" panose="02000000000000000000" pitchFamily="2" charset="0"/>
              </a:rPr>
              <a:t>The highest draw frequency recorded in that year points to either a possible spike in the demand for skilled immigration or a calculated change to the Canadian immigration laws during that time.</a:t>
            </a:r>
          </a:p>
          <a:p>
            <a:pPr marL="285750" indent="-285750" algn="just">
              <a:buFont typeface="Arial" panose="020B0604020202020204" pitchFamily="34" charset="0"/>
              <a:buChar char="•"/>
            </a:pPr>
            <a:endParaRPr lang="en-US" dirty="0">
              <a:solidFill>
                <a:schemeClr val="bg1"/>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n-US" b="1" dirty="0">
                <a:solidFill>
                  <a:srgbClr val="0070C0"/>
                </a:solidFill>
                <a:latin typeface="Roboto" panose="02000000000000000000" pitchFamily="2" charset="0"/>
                <a:ea typeface="Roboto" panose="02000000000000000000" pitchFamily="2" charset="0"/>
              </a:rPr>
              <a:t>Trough in 2022: </a:t>
            </a:r>
            <a:r>
              <a:rPr lang="en-US" dirty="0">
                <a:solidFill>
                  <a:schemeClr val="bg1"/>
                </a:solidFill>
                <a:latin typeface="Roboto" panose="02000000000000000000" pitchFamily="2" charset="0"/>
                <a:ea typeface="Roboto" panose="02000000000000000000" pitchFamily="2" charset="0"/>
              </a:rPr>
              <a:t>On the other hand, the trough in 2022 suggests that immigration policies may change or be adjusted, which could result in a brief decrease in the frequency of draws.</a:t>
            </a:r>
          </a:p>
          <a:p>
            <a:pPr marL="285750" indent="-285750" algn="just">
              <a:buFont typeface="Arial" panose="020B0604020202020204" pitchFamily="34" charset="0"/>
              <a:buChar char="•"/>
            </a:pPr>
            <a:endParaRPr lang="en-IN" dirty="0">
              <a:solidFill>
                <a:schemeClr val="bg1"/>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352424" y="5188148"/>
            <a:ext cx="7938278" cy="1477328"/>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Fluctuating Trend: </a:t>
            </a:r>
            <a:r>
              <a:rPr lang="en-US" i="0" dirty="0">
                <a:solidFill>
                  <a:schemeClr val="bg1"/>
                </a:solidFill>
                <a:effectLst/>
                <a:latin typeface="Roboto" panose="02000000000000000000" pitchFamily="2" charset="0"/>
                <a:ea typeface="Roboto" panose="02000000000000000000" pitchFamily="2" charset="0"/>
              </a:rPr>
              <a:t>The graph effectively illustrates how annual draw events vary, highlighting how the Express Entry system is sensitive to outside influences including the state of the economy, governmental regulations, and world events.</a:t>
            </a:r>
          </a:p>
          <a:p>
            <a:pPr algn="just"/>
            <a:endParaRPr lang="en-IN"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9157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US" sz="3000" b="1" i="0" dirty="0">
                <a:solidFill>
                  <a:srgbClr val="0070C0"/>
                </a:solidFill>
                <a:effectLst/>
                <a:latin typeface="Roboto" panose="02000000000000000000" pitchFamily="2" charset="0"/>
                <a:ea typeface="Roboto" panose="02000000000000000000" pitchFamily="2" charset="0"/>
              </a:rPr>
              <a:t>Number of Draws per Category</a:t>
            </a:r>
            <a:endParaRPr lang="en-IN" sz="3000" b="1" dirty="0">
              <a:solidFill>
                <a:srgbClr val="0070C0"/>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8290702" y="601623"/>
            <a:ext cx="3634598" cy="5909310"/>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Prominence of 'No Category Specified':</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graph highlights a significant 'No Category Specified' segment with a dominant green bar, totaling </a:t>
            </a:r>
            <a:r>
              <a:rPr lang="en-US" b="1" i="0" dirty="0">
                <a:solidFill>
                  <a:schemeClr val="bg1"/>
                </a:solidFill>
                <a:effectLst/>
                <a:latin typeface="Roboto" panose="02000000000000000000" pitchFamily="2" charset="0"/>
                <a:ea typeface="Roboto" panose="02000000000000000000" pitchFamily="2" charset="0"/>
              </a:rPr>
              <a:t>167</a:t>
            </a:r>
            <a:r>
              <a:rPr lang="en-US" b="0" i="0" dirty="0">
                <a:solidFill>
                  <a:schemeClr val="bg1"/>
                </a:solidFill>
                <a:effectLst/>
                <a:latin typeface="Roboto" panose="02000000000000000000" pitchFamily="2" charset="0"/>
                <a:ea typeface="Roboto" panose="02000000000000000000" pitchFamily="2" charset="0"/>
              </a:rPr>
              <a:t> draws.</a:t>
            </a:r>
          </a:p>
          <a:p>
            <a:pPr algn="just"/>
            <a:endParaRPr lang="en-US" b="0" i="0" dirty="0">
              <a:solidFill>
                <a:schemeClr val="bg1"/>
              </a:solidFill>
              <a:effectLst/>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Varied Distribution:</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disparity in draw frequencies among categories, especially with "Canadian Experience Class" and "Federal Skilled Trades" registering fewer draws, suggests a strategic diversity in Canada's immigration approach. Understanding the nuances of each category becomes pivotal for applicants aiming to optimize their chances within the Express Entry system.</a:t>
            </a:r>
            <a:endParaRPr lang="en-IN" dirty="0">
              <a:solidFill>
                <a:schemeClr val="bg1"/>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352424" y="5218981"/>
            <a:ext cx="7938278" cy="1200329"/>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Implications for Applicants:</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For prospective immigrants, comprehending the draw distribution per category is crucial. This insight can inform tailored application strategies, aligning individual profiles with the categories more likely to witness draws, thereby enhancing the overall success rate.</a:t>
            </a:r>
            <a:endParaRPr lang="en-IN" dirty="0">
              <a:solidFill>
                <a:schemeClr val="bg1"/>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55B5A065-1CA0-46FD-0F76-42C349E56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4" y="921663"/>
            <a:ext cx="7839076" cy="384114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1170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US" sz="3000" b="1" i="0" dirty="0">
                <a:solidFill>
                  <a:srgbClr val="0070C0"/>
                </a:solidFill>
                <a:effectLst/>
                <a:latin typeface="Roboto" panose="02000000000000000000" pitchFamily="2" charset="0"/>
                <a:ea typeface="Roboto" panose="02000000000000000000" pitchFamily="2" charset="0"/>
              </a:rPr>
              <a:t>Number of Invitations per Category</a:t>
            </a:r>
            <a:endParaRPr lang="en-IN" sz="3000" b="1" dirty="0">
              <a:solidFill>
                <a:srgbClr val="0070C0"/>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8290702" y="645724"/>
            <a:ext cx="363459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Dominance of 'No Category Specified':</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graph underscores the overwhelming prominence of the 'No Category Specified' segment, symbolized by a prominent green bar and a staggering 494,417 invitations.</a:t>
            </a:r>
          </a:p>
          <a:p>
            <a:pPr marL="285750" indent="-285750" algn="just">
              <a:buFont typeface="Arial" panose="020B0604020202020204" pitchFamily="34" charset="0"/>
              <a:buChar char="•"/>
            </a:pPr>
            <a:endParaRPr lang="en-US" b="0" i="0" dirty="0">
              <a:solidFill>
                <a:schemeClr val="bg1"/>
              </a:solidFill>
              <a:effectLst/>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Significant Disparity:</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considerable difference in invitation counts between the 'No Category Specified' segment and other categories implies a unique position within the Express Entry landscape</a:t>
            </a:r>
            <a:endParaRPr lang="en-IN" dirty="0">
              <a:solidFill>
                <a:schemeClr val="bg1"/>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430062" y="5132717"/>
            <a:ext cx="7938278" cy="1477328"/>
          </a:xfrm>
          <a:prstGeom prst="rect">
            <a:avLst/>
          </a:prstGeom>
          <a:noFill/>
        </p:spPr>
        <p:txBody>
          <a:bodyPr wrap="square" rtlCol="0">
            <a:spAutoFit/>
          </a:bodyPr>
          <a:lstStyle/>
          <a:p>
            <a:pPr algn="just"/>
            <a:r>
              <a:rPr lang="en-US" b="1" i="0" dirty="0">
                <a:solidFill>
                  <a:schemeClr val="accent1"/>
                </a:solidFill>
                <a:effectLst/>
                <a:latin typeface="Roboto" panose="02000000000000000000" pitchFamily="2" charset="0"/>
                <a:ea typeface="Roboto" panose="02000000000000000000" pitchFamily="2" charset="0"/>
              </a:rPr>
              <a:t>Strategic Implications:</a:t>
            </a:r>
            <a:r>
              <a:rPr lang="en-US" b="0" i="0" dirty="0">
                <a:solidFill>
                  <a:schemeClr val="accent1"/>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prevalence of the 'No Category Specified' category with a vast number of invitations suggests strategic considerations in the Canadian immigration framework. For individuals aspiring to migrate, deciphering the specifics of this category can be pivotal for optimizing their approach within the Express Entry system.</a:t>
            </a:r>
            <a:endParaRPr lang="en-IN" dirty="0">
              <a:solidFill>
                <a:schemeClr val="bg1"/>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1D9F2C6A-EA7B-DF8A-438B-630C17697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4" y="889788"/>
            <a:ext cx="7848601" cy="383845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2264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US" sz="3000" b="1" i="0" dirty="0">
                <a:solidFill>
                  <a:schemeClr val="accent1"/>
                </a:solidFill>
                <a:effectLst/>
                <a:latin typeface="Roboto" panose="02000000000000000000" pitchFamily="2" charset="0"/>
                <a:ea typeface="Roboto" panose="02000000000000000000" pitchFamily="2" charset="0"/>
              </a:rPr>
              <a:t>Number of Invitations per Year</a:t>
            </a:r>
            <a:endParaRPr lang="en-IN" sz="3000" b="1" dirty="0">
              <a:solidFill>
                <a:schemeClr val="accent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8290702" y="825505"/>
            <a:ext cx="3634598" cy="5355312"/>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Historical Surge (2015-2017):</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graph illuminates a significant surge in invitations from 2015 to 2017, indicative of a period of heightened demand for skilled immigration or strategic shifts in Canadian immigration policies. This historical context sets the stage for understanding subsequent trends.</a:t>
            </a:r>
          </a:p>
          <a:p>
            <a:pPr marL="285750" indent="-285750" algn="just">
              <a:buFont typeface="Arial" panose="020B0604020202020204" pitchFamily="34" charset="0"/>
              <a:buChar char="•"/>
            </a:pPr>
            <a:endParaRPr lang="en-US" b="0" i="0" dirty="0">
              <a:solidFill>
                <a:schemeClr val="bg1"/>
              </a:solidFill>
              <a:effectLst/>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Fluctuations (2018-2020):</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Post-2017, the line graph reflects a series of fluctuations, signifying a dynamic and responsive nature within the Express Entry system. </a:t>
            </a:r>
            <a:endParaRPr lang="en-IN" dirty="0">
              <a:solidFill>
                <a:schemeClr val="bg1"/>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389089" y="5155662"/>
            <a:ext cx="7938278" cy="1200329"/>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Peak in 2021: </a:t>
            </a:r>
            <a:r>
              <a:rPr lang="en-US" i="0" dirty="0">
                <a:solidFill>
                  <a:schemeClr val="bg1"/>
                </a:solidFill>
                <a:effectLst/>
                <a:latin typeface="Roboto" panose="02000000000000000000" pitchFamily="2" charset="0"/>
                <a:ea typeface="Roboto" panose="02000000000000000000" pitchFamily="2" charset="0"/>
              </a:rPr>
              <a:t>With the graph showing more than 110,000 invitations, 2021 marks the peak of the trend. This peak points to a combination of factors that either strategically adjusted the Canadian immigration framework that year or contributed to a spike in the demand for skilled immigrants.</a:t>
            </a:r>
            <a:endParaRPr lang="en-IN" dirty="0">
              <a:solidFill>
                <a:schemeClr val="bg1"/>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95451667-7928-CC54-E5AC-4C8C46909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4" y="825505"/>
            <a:ext cx="7741204" cy="38020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96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391401" cy="553998"/>
          </a:xfrm>
          <a:prstGeom prst="rect">
            <a:avLst/>
          </a:prstGeom>
          <a:noFill/>
        </p:spPr>
        <p:txBody>
          <a:bodyPr wrap="square" rtlCol="0">
            <a:spAutoFit/>
          </a:bodyPr>
          <a:lstStyle/>
          <a:p>
            <a:r>
              <a:rPr lang="en-IN" sz="3000" b="1" i="0">
                <a:solidFill>
                  <a:srgbClr val="0070C0"/>
                </a:solidFill>
                <a:effectLst/>
                <a:latin typeface="Roboto" panose="02000000000000000000" pitchFamily="2" charset="0"/>
                <a:ea typeface="Roboto" panose="02000000000000000000" pitchFamily="2" charset="0"/>
              </a:rPr>
              <a:t>No Program Specified Draws Trend</a:t>
            </a:r>
            <a:endParaRPr lang="en-IN" sz="3000" b="1" dirty="0">
              <a:solidFill>
                <a:srgbClr val="0070C0"/>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8290702" y="268248"/>
            <a:ext cx="3634598" cy="6463308"/>
          </a:xfrm>
          <a:prstGeom prst="rect">
            <a:avLst/>
          </a:prstGeom>
          <a:noFill/>
        </p:spPr>
        <p:txBody>
          <a:bodyPr wrap="square" rtlCol="0">
            <a:spAutoFit/>
          </a:bodyPr>
          <a:lstStyle/>
          <a:p>
            <a:pPr marL="285750" indent="-285750" algn="just">
              <a:buFont typeface="Arial" panose="020B0604020202020204" pitchFamily="34" charset="0"/>
              <a:buChar char="•"/>
            </a:pPr>
            <a:r>
              <a:rPr lang="en-US" b="1" i="0">
                <a:solidFill>
                  <a:srgbClr val="0070C0"/>
                </a:solidFill>
                <a:effectLst/>
                <a:latin typeface="Roboto" panose="02000000000000000000" pitchFamily="2" charset="0"/>
                <a:ea typeface="Roboto" panose="02000000000000000000" pitchFamily="2" charset="0"/>
              </a:rPr>
              <a:t>Initial Spike:</a:t>
            </a:r>
            <a:r>
              <a:rPr lang="en-US" b="0" i="0">
                <a:solidFill>
                  <a:srgbClr val="0070C0"/>
                </a:solidFill>
                <a:effectLst/>
                <a:latin typeface="Roboto" panose="02000000000000000000" pitchFamily="2" charset="0"/>
                <a:ea typeface="Roboto" panose="02000000000000000000" pitchFamily="2" charset="0"/>
              </a:rPr>
              <a:t> </a:t>
            </a:r>
            <a:r>
              <a:rPr lang="en-US" b="0" i="0">
                <a:solidFill>
                  <a:schemeClr val="bg1"/>
                </a:solidFill>
                <a:effectLst/>
                <a:latin typeface="Roboto" panose="02000000000000000000" pitchFamily="2" charset="0"/>
                <a:ea typeface="Roboto" panose="02000000000000000000" pitchFamily="2" charset="0"/>
              </a:rPr>
              <a:t>The graph unveils an initial surge in CRS scores, indicative of a period characterized by higher eligibility thresholds for invitation. This could signify a competitive landscape or specific policy adjustments influencing the minimum CRS scores required for successful draws.</a:t>
            </a:r>
          </a:p>
          <a:p>
            <a:pPr marL="285750" indent="-285750" algn="just">
              <a:buFont typeface="Arial" panose="020B0604020202020204" pitchFamily="34" charset="0"/>
              <a:buChar char="•"/>
            </a:pPr>
            <a:r>
              <a:rPr lang="en-US" b="1" i="0">
                <a:solidFill>
                  <a:srgbClr val="0070C0"/>
                </a:solidFill>
                <a:effectLst/>
                <a:latin typeface="Roboto" panose="02000000000000000000" pitchFamily="2" charset="0"/>
                <a:ea typeface="Roboto" panose="02000000000000000000" pitchFamily="2" charset="0"/>
              </a:rPr>
              <a:t>Consistent Low Trend:</a:t>
            </a:r>
            <a:r>
              <a:rPr lang="en-US" b="0" i="0">
                <a:solidFill>
                  <a:srgbClr val="0070C0"/>
                </a:solidFill>
                <a:effectLst/>
                <a:latin typeface="Roboto" panose="02000000000000000000" pitchFamily="2" charset="0"/>
                <a:ea typeface="Roboto" panose="02000000000000000000" pitchFamily="2" charset="0"/>
              </a:rPr>
              <a:t> </a:t>
            </a:r>
            <a:r>
              <a:rPr lang="en-US" b="0" i="0">
                <a:solidFill>
                  <a:schemeClr val="bg1"/>
                </a:solidFill>
                <a:effectLst/>
                <a:latin typeface="Roboto" panose="02000000000000000000" pitchFamily="2" charset="0"/>
                <a:ea typeface="Roboto" panose="02000000000000000000" pitchFamily="2" charset="0"/>
              </a:rPr>
              <a:t>Following the initial spike, the graph maintains a steady low trend in CRS scores over time. This sustained low level may reflect a period of relative accessibility for applicants, potentially driven by strategic changes in immigration policies or a deliberate effort to broaden the pool of eligible candidates.</a:t>
            </a:r>
            <a:endParaRPr lang="en-IN" dirty="0">
              <a:solidFill>
                <a:schemeClr val="bg1"/>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421435" y="5291200"/>
            <a:ext cx="7938278" cy="1477328"/>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Subtle Upward Trend:</a:t>
            </a:r>
            <a:r>
              <a:rPr lang="en-US" b="0" i="0" dirty="0">
                <a:solidFill>
                  <a:srgbClr val="0070C0"/>
                </a:solidFill>
                <a:effectLst/>
                <a:latin typeface="Roboto" panose="02000000000000000000" pitchFamily="2" charset="0"/>
                <a:ea typeface="Roboto" panose="02000000000000000000" pitchFamily="2" charset="0"/>
              </a:rPr>
              <a:t> </a:t>
            </a:r>
            <a:r>
              <a:rPr lang="en-US" dirty="0">
                <a:solidFill>
                  <a:schemeClr val="bg1"/>
                </a:solidFill>
                <a:latin typeface="Roboto" panose="02000000000000000000" pitchFamily="2" charset="0"/>
                <a:ea typeface="Roboto" panose="02000000000000000000" pitchFamily="2" charset="0"/>
              </a:rPr>
              <a:t>Towards the end of the graph, there is a discernible, albeit slight, increase in CRS scores. This shift suggests a nuanced change in draw dynamics, potentially reflecting evolving immigration strategies, shifts in demand for specific skills, or adjustments in the Express Entry system to meet changing societal needs.</a:t>
            </a:r>
            <a:endParaRPr lang="en-IN" dirty="0">
              <a:solidFill>
                <a:schemeClr val="bg1"/>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0BEA7B5E-8165-6804-4E6D-9718214938E6}"/>
              </a:ext>
            </a:extLst>
          </p:cNvPr>
          <p:cNvPicPr>
            <a:picLocks noChangeAspect="1"/>
          </p:cNvPicPr>
          <p:nvPr/>
        </p:nvPicPr>
        <p:blipFill rotWithShape="1">
          <a:blip r:embed="rId2">
            <a:extLst>
              <a:ext uri="{28A0092B-C50C-407E-A947-70E740481C1C}">
                <a14:useLocalDpi xmlns:a14="http://schemas.microsoft.com/office/drawing/2010/main" val="0"/>
              </a:ext>
            </a:extLst>
          </a:blip>
          <a:srcRect l="3580" t="10639" r="3786" b="6431"/>
          <a:stretch/>
        </p:blipFill>
        <p:spPr>
          <a:xfrm>
            <a:off x="198855" y="828136"/>
            <a:ext cx="8245416" cy="41838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544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123AD-D1D5-D661-EC5B-6C3A1A172D3D}"/>
              </a:ext>
            </a:extLst>
          </p:cNvPr>
          <p:cNvSpPr txBox="1"/>
          <p:nvPr/>
        </p:nvSpPr>
        <p:spPr>
          <a:xfrm>
            <a:off x="352424" y="96333"/>
            <a:ext cx="7709551" cy="1015663"/>
          </a:xfrm>
          <a:prstGeom prst="rect">
            <a:avLst/>
          </a:prstGeom>
          <a:noFill/>
        </p:spPr>
        <p:txBody>
          <a:bodyPr wrap="square" rtlCol="0">
            <a:spAutoFit/>
          </a:bodyPr>
          <a:lstStyle/>
          <a:p>
            <a:r>
              <a:rPr lang="en-US" sz="3000" b="1" i="0" dirty="0">
                <a:solidFill>
                  <a:srgbClr val="0070C0"/>
                </a:solidFill>
                <a:effectLst/>
                <a:latin typeface="Roboto" panose="02000000000000000000" pitchFamily="2" charset="0"/>
                <a:ea typeface="Roboto" panose="02000000000000000000" pitchFamily="2" charset="0"/>
              </a:rPr>
              <a:t>CRS Score Trend in Canadian Experience Class</a:t>
            </a:r>
            <a:endParaRPr lang="en-IN" sz="3000" b="1" dirty="0">
              <a:solidFill>
                <a:srgbClr val="0070C0"/>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F3A0F4-9B66-D43F-413F-D72F2725C322}"/>
              </a:ext>
            </a:extLst>
          </p:cNvPr>
          <p:cNvSpPr txBox="1"/>
          <p:nvPr/>
        </p:nvSpPr>
        <p:spPr>
          <a:xfrm>
            <a:off x="8290702" y="601623"/>
            <a:ext cx="3634598" cy="5909310"/>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Mid-2020 Decline:</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The graph depicts a significant CRS score decrease in mid-2020 for the Canadian Experience Class. This decline may signal a purposeful adjustment to lower eligibility thresholds, responding to shifts in immigration priorities or external factors influencing demand for skilled individuals in specific fields.</a:t>
            </a:r>
          </a:p>
          <a:p>
            <a:pPr marL="285750" indent="-285750" algn="just">
              <a:buFont typeface="Arial" panose="020B0604020202020204" pitchFamily="34" charset="0"/>
              <a:buChar char="•"/>
            </a:pPr>
            <a:r>
              <a:rPr lang="en-US" b="1" i="0" dirty="0">
                <a:solidFill>
                  <a:srgbClr val="0070C0"/>
                </a:solidFill>
                <a:effectLst/>
                <a:latin typeface="Roboto" panose="02000000000000000000" pitchFamily="2" charset="0"/>
                <a:ea typeface="Roboto" panose="02000000000000000000" pitchFamily="2" charset="0"/>
              </a:rPr>
              <a:t>Recovery Phase:</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Post-mid-2020 decline, the graph shows a strategic recovery in the Canadian Experience Class, signaling a renewed emphasis on attracting skilled immigrants through targeted policies and leading to an increase in CRS scores.</a:t>
            </a:r>
            <a:endParaRPr lang="en-IN" dirty="0">
              <a:solidFill>
                <a:schemeClr val="bg1"/>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A7154CD-7A99-E80D-960B-20FB07B3759F}"/>
              </a:ext>
            </a:extLst>
          </p:cNvPr>
          <p:cNvSpPr txBox="1"/>
          <p:nvPr/>
        </p:nvSpPr>
        <p:spPr>
          <a:xfrm>
            <a:off x="464567" y="5284339"/>
            <a:ext cx="7597408" cy="1477328"/>
          </a:xfrm>
          <a:prstGeom prst="rect">
            <a:avLst/>
          </a:prstGeom>
          <a:noFill/>
        </p:spPr>
        <p:txBody>
          <a:bodyPr wrap="square" rtlCol="0">
            <a:spAutoFit/>
          </a:bodyPr>
          <a:lstStyle/>
          <a:p>
            <a:pPr algn="just"/>
            <a:r>
              <a:rPr lang="en-US" b="1" i="0" dirty="0">
                <a:solidFill>
                  <a:srgbClr val="0070C0"/>
                </a:solidFill>
                <a:effectLst/>
                <a:latin typeface="Roboto" panose="02000000000000000000" pitchFamily="2" charset="0"/>
                <a:ea typeface="Roboto" panose="02000000000000000000" pitchFamily="2" charset="0"/>
              </a:rPr>
              <a:t>Implications for Applicants:</a:t>
            </a:r>
            <a:r>
              <a:rPr lang="en-US" b="0" i="0" dirty="0">
                <a:solidFill>
                  <a:srgbClr val="0070C0"/>
                </a:solidFill>
                <a:effectLst/>
                <a:latin typeface="Roboto" panose="02000000000000000000" pitchFamily="2" charset="0"/>
                <a:ea typeface="Roboto" panose="02000000000000000000" pitchFamily="2" charset="0"/>
              </a:rPr>
              <a:t> </a:t>
            </a:r>
            <a:r>
              <a:rPr lang="en-US" b="0" i="0" dirty="0">
                <a:solidFill>
                  <a:schemeClr val="bg1"/>
                </a:solidFill>
                <a:effectLst/>
                <a:latin typeface="Roboto" panose="02000000000000000000" pitchFamily="2" charset="0"/>
                <a:ea typeface="Roboto" panose="02000000000000000000" pitchFamily="2" charset="0"/>
              </a:rPr>
              <a:t>For prospective immigrants, comprehending the draw distribution per category is crucial. This insight can inform tailored application strategies, aligning individual profiles with the categories more likely to witness draws, thereby enhancing the overall success rate.</a:t>
            </a:r>
            <a:endParaRPr lang="en-IN" dirty="0">
              <a:solidFill>
                <a:schemeClr val="bg1"/>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A8795B29-AF8E-E2C9-E7D0-16CF1A167D14}"/>
              </a:ext>
            </a:extLst>
          </p:cNvPr>
          <p:cNvPicPr>
            <a:picLocks noChangeAspect="1"/>
          </p:cNvPicPr>
          <p:nvPr/>
        </p:nvPicPr>
        <p:blipFill rotWithShape="1">
          <a:blip r:embed="rId2">
            <a:extLst>
              <a:ext uri="{28A0092B-C50C-407E-A947-70E740481C1C}">
                <a14:useLocalDpi xmlns:a14="http://schemas.microsoft.com/office/drawing/2010/main" val="0"/>
              </a:ext>
            </a:extLst>
          </a:blip>
          <a:srcRect l="1462" t="-253" r="4092" b="8284"/>
          <a:stretch/>
        </p:blipFill>
        <p:spPr>
          <a:xfrm>
            <a:off x="166231" y="1171228"/>
            <a:ext cx="8081935" cy="38407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56713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1721</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 .G</dc:creator>
  <cp:lastModifiedBy>Regu Nanthan</cp:lastModifiedBy>
  <cp:revision>4</cp:revision>
  <dcterms:created xsi:type="dcterms:W3CDTF">2023-12-14T14:54:06Z</dcterms:created>
  <dcterms:modified xsi:type="dcterms:W3CDTF">2023-12-15T02:05:44Z</dcterms:modified>
</cp:coreProperties>
</file>