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olaer" userId="9ae53fd79c675b4c" providerId="LiveId" clId="{5CBB6DA1-2F8C-4695-900B-D5CF3BC86180}"/>
    <pc:docChg chg="addSld modSld">
      <pc:chgData name="cesar olaer" userId="9ae53fd79c675b4c" providerId="LiveId" clId="{5CBB6DA1-2F8C-4695-900B-D5CF3BC86180}" dt="2023-04-28T06:37:47.620" v="23" actId="20577"/>
      <pc:docMkLst>
        <pc:docMk/>
      </pc:docMkLst>
      <pc:sldChg chg="modSp new mod">
        <pc:chgData name="cesar olaer" userId="9ae53fd79c675b4c" providerId="LiveId" clId="{5CBB6DA1-2F8C-4695-900B-D5CF3BC86180}" dt="2023-04-28T06:37:47.620" v="23" actId="20577"/>
        <pc:sldMkLst>
          <pc:docMk/>
          <pc:sldMk cId="1594386423" sldId="256"/>
        </pc:sldMkLst>
        <pc:spChg chg="mod">
          <ac:chgData name="cesar olaer" userId="9ae53fd79c675b4c" providerId="LiveId" clId="{5CBB6DA1-2F8C-4695-900B-D5CF3BC86180}" dt="2023-04-28T06:37:46.780" v="11" actId="20577"/>
          <ac:spMkLst>
            <pc:docMk/>
            <pc:sldMk cId="1594386423" sldId="256"/>
            <ac:spMk id="2" creationId="{C58A7A2B-F175-95BA-807B-D18EB73D085F}"/>
          </ac:spMkLst>
        </pc:spChg>
        <pc:spChg chg="mod">
          <ac:chgData name="cesar olaer" userId="9ae53fd79c675b4c" providerId="LiveId" clId="{5CBB6DA1-2F8C-4695-900B-D5CF3BC86180}" dt="2023-04-28T06:37:47.620" v="23" actId="20577"/>
          <ac:spMkLst>
            <pc:docMk/>
            <pc:sldMk cId="1594386423" sldId="256"/>
            <ac:spMk id="3" creationId="{1BFE62C9-B4A4-76E9-A930-4780609F3A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323F-102D-14E9-2A8B-4E79DE9BC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1C5EC-21B8-F07F-6734-E248070F0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15604-9E20-1369-3060-8D7A0888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C102-6F15-4D56-8F2E-D72B1FEFBA8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2D73F-655F-4DA4-9AE4-09030B1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56C0-6F54-9ACF-D26C-CD9AFF76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1E7-FEC0-4A70-A3C3-1A6F631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8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297C-83CE-3779-2647-07CFC4C8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F440D-0645-FD8D-7607-BE3858B89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C371D-F97E-4418-D56B-5D5EE84A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C102-6F15-4D56-8F2E-D72B1FEFBA8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C49F-4042-622D-61C3-3C529C79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1ABD9-6B96-B52E-641C-AC0203ED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1E7-FEC0-4A70-A3C3-1A6F631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F29BD-CA0D-1855-B087-9356FA780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D0D6C-40A9-F707-9697-64D088F94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0E4B1-FB7C-3562-FB9D-C05A805A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C102-6F15-4D56-8F2E-D72B1FEFBA8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0BDA-B8FD-2C10-A873-0B769BC0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09022-F077-C7CC-DFFA-7023F470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1E7-FEC0-4A70-A3C3-1A6F631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FBF5-6030-9128-7E15-F5968206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64863-275D-5737-2CFD-BA4074DB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4A03-AA55-6F0A-0EB7-2F1D0E2E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C102-6F15-4D56-8F2E-D72B1FEFBA8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7DFD-05C9-20DA-C1CA-E37A2097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07F5-69AC-814F-4DBC-868437D6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1E7-FEC0-4A70-A3C3-1A6F631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4BCE-9BA9-F1B3-68AE-355BDA74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E5A8C-4857-9826-7027-90279943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B31A-A4B7-E8F5-2861-93E4E2A9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C102-6F15-4D56-8F2E-D72B1FEFBA8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4FB33-4E90-BC5A-C462-727E2AB4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DC738-6EA1-C343-6326-594841A6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1E7-FEC0-4A70-A3C3-1A6F631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0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F39B-6735-7222-6690-3F2BC44A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B007-5430-F245-753C-6BEF9083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FB09D-17DB-FF80-F64E-4127ABC0F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5878A-3246-65A8-D085-844AC197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C102-6F15-4D56-8F2E-D72B1FEFBA8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D1401-B3FA-DBE4-4924-4B25C3BE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47453-02C2-21E1-1383-B6133037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1E7-FEC0-4A70-A3C3-1A6F631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DAC7-6FE8-A438-957A-8AB5C66D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DAFC-5770-FD6D-3FC2-9459C764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B8D53-7F8E-0437-E202-C19B3D76B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DA5FC-0AE4-1806-35E1-6BF91BA10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5380E-D8B8-11C1-1F0A-00D7D0AFA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0B2FE-A434-91AD-6C54-F1D8AEE2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C102-6F15-4D56-8F2E-D72B1FEFBA8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D0211-5664-A2ED-9334-62041372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4B039-ED8E-E18F-A5B0-AF9CA2DA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1E7-FEC0-4A70-A3C3-1A6F631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4FCF-35F1-B468-B1A7-889B51A5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D8128-F25C-C502-0342-5DEACEE1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C102-6F15-4D56-8F2E-D72B1FEFBA8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449C5-0844-9B20-EA90-334C2F00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EB60D-678C-4CDB-DD24-649C786C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1E7-FEC0-4A70-A3C3-1A6F631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2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BB781-92B0-066A-4F43-4BCD97EC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C102-6F15-4D56-8F2E-D72B1FEFBA8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A2A1D-C150-F233-6718-FA258CC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5F0D1-8040-1B6A-AC4F-98DAA124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1E7-FEC0-4A70-A3C3-1A6F631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FFF0-CC7B-69F3-6AEE-7D0AE38E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0836-611A-77D7-603C-09087081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7C2EA-D79E-C796-D918-74DD81DA9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D9429-7066-99BE-6A50-C44E85D2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C102-6F15-4D56-8F2E-D72B1FEFBA8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482B9-DFAF-CE2B-8063-A70CD844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39BC7-69BA-1C48-EA64-A358A029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1E7-FEC0-4A70-A3C3-1A6F631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9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C6AE-5E18-3EBE-EE8F-D6FC8C89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A743B-5435-E35A-20CB-A23128AA0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91CD3-5C2B-07D8-5CB9-D128BB9A2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92E13-A608-F00F-12BF-25073F2B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C102-6F15-4D56-8F2E-D72B1FEFBA8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EB0F0-7DAE-3E18-81A7-D5622E83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9ED94-9ABA-DB99-7808-3ADDAACC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221E7-FEC0-4A70-A3C3-1A6F631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AA788-479B-4156-840C-97DEC9D6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B8FD-7F7E-CBFB-AAB3-A764AA08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8062-F099-8EC3-5049-9C400CE11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0C102-6F15-4D56-8F2E-D72B1FEFBA8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1FE7-165C-261E-D159-5314DA74D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19AD2-941C-9964-DE4B-EF039C3A5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21E7-FEC0-4A70-A3C3-1A6F631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7A2B-F175-95BA-807B-D18EB73D0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asdfadsfasd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E62C9-B4A4-76E9-A930-4780609F3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asdfasdfasdf</a:t>
            </a:r>
          </a:p>
        </p:txBody>
      </p:sp>
    </p:spTree>
    <p:extLst>
      <p:ext uri="{BB962C8B-B14F-4D97-AF65-F5344CB8AC3E}">
        <p14:creationId xmlns:p14="http://schemas.microsoft.com/office/powerpoint/2010/main" val="159438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asdfadsfasd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asdfadsfasd</dc:title>
  <dc:creator>cesar olaer</dc:creator>
  <cp:lastModifiedBy>cesar olaer</cp:lastModifiedBy>
  <cp:revision>1</cp:revision>
  <dcterms:created xsi:type="dcterms:W3CDTF">2023-04-28T06:37:43Z</dcterms:created>
  <dcterms:modified xsi:type="dcterms:W3CDTF">2023-04-28T06:37:51Z</dcterms:modified>
</cp:coreProperties>
</file>