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2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3"/>
            <a:ext cx="9624059" cy="121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4479"/>
            <a:ext cx="10692003" cy="599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639"/>
            <a:ext cx="10692003" cy="597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89940"/>
            <a:ext cx="10692003" cy="5980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1525"/>
            <a:ext cx="10692003" cy="6017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6097"/>
            <a:ext cx="10692003" cy="600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6097"/>
            <a:ext cx="10692003" cy="600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6097"/>
            <a:ext cx="10692003" cy="6007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639"/>
            <a:ext cx="10692003" cy="597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639"/>
            <a:ext cx="10692003" cy="597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4065"/>
            <a:ext cx="10692003" cy="6011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639"/>
            <a:ext cx="10692003" cy="597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2024-06-21T15:54:00Z</dcterms:created>
  <dcterms:modified xsi:type="dcterms:W3CDTF">2024-06-21T13:54:02Z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2024-06-21T00:00:00Z</vt:filetime>
  </property>
  <property fmtid="{D5CDD505-2E9C-101B-9397-08002B2CF9AE}" pid="3" name="LastSaved">
    <vt:filetime>2024-06-21T00:00:00Z</vt:filetime>
  </property>
</Properties>
</file>