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9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9051"/>
            <a:ext cx="10692003" cy="5981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7400"/>
            <a:ext cx="10692003" cy="598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575"/>
            <a:ext cx="10692003" cy="5979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2828"/>
            <a:ext cx="10692003" cy="599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9940"/>
            <a:ext cx="10692003" cy="598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6826"/>
            <a:ext cx="10692003" cy="602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2828"/>
            <a:ext cx="10692003" cy="599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7908"/>
            <a:ext cx="10692003" cy="598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2828"/>
            <a:ext cx="10692003" cy="599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9587"/>
            <a:ext cx="10692003" cy="604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7400"/>
            <a:ext cx="10692003" cy="598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1525"/>
            <a:ext cx="10692003" cy="6017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2024-06-21T21:44:29Z</dcterms:created>
  <dcterms:modified xsi:type="dcterms:W3CDTF">2024-06-21T19:44:30Z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2024-06-21T00:00:00Z</vt:filetime>
  </property>
  <property fmtid="{D5CDD505-2E9C-101B-9397-08002B2CF9AE}" pid="3" name="LastSaved">
    <vt:filetime>2024-06-21T00:00:00Z</vt:filetime>
  </property>
</Properties>
</file>