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9" r:id="rId5"/>
    <p:sldId id="272" r:id="rId6"/>
    <p:sldId id="266" r:id="rId7"/>
    <p:sldId id="267" r:id="rId8"/>
    <p:sldId id="261" r:id="rId9"/>
    <p:sldId id="268" r:id="rId10"/>
    <p:sldId id="265" r:id="rId11"/>
    <p:sldId id="262" r:id="rId12"/>
    <p:sldId id="271" r:id="rId13"/>
    <p:sldId id="273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83A2F3-1E4C-4543-AFE9-5B8D19B0004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DA6841-169A-49B3-A9C7-615BCABE5D14}">
      <dgm:prSet phldrT="[Text]"/>
      <dgm:spPr/>
      <dgm:t>
        <a:bodyPr/>
        <a:lstStyle/>
        <a:p>
          <a:r>
            <a:rPr lang="en-US"/>
            <a:t>Dataset</a:t>
          </a:r>
          <a:endParaRPr lang="en-US" dirty="0"/>
        </a:p>
      </dgm:t>
    </dgm:pt>
    <dgm:pt modelId="{11AE7BAD-4230-4261-ABF8-C7DD5CEB0017}" type="parTrans" cxnId="{3A31C10D-D302-45FD-95AA-9E91DE3B4B4B}">
      <dgm:prSet/>
      <dgm:spPr/>
      <dgm:t>
        <a:bodyPr/>
        <a:lstStyle/>
        <a:p>
          <a:endParaRPr lang="en-US"/>
        </a:p>
      </dgm:t>
    </dgm:pt>
    <dgm:pt modelId="{FB15CAFA-1485-499E-99C2-4B01158A718D}" type="sibTrans" cxnId="{3A31C10D-D302-45FD-95AA-9E91DE3B4B4B}">
      <dgm:prSet/>
      <dgm:spPr/>
      <dgm:t>
        <a:bodyPr/>
        <a:lstStyle/>
        <a:p>
          <a:endParaRPr lang="en-US"/>
        </a:p>
      </dgm:t>
    </dgm:pt>
    <dgm:pt modelId="{972274B3-57AD-46B8-98D8-5E6A9D0C5E84}">
      <dgm:prSet phldrT="[Text]"/>
      <dgm:spPr/>
      <dgm:t>
        <a:bodyPr/>
        <a:lstStyle/>
        <a:p>
          <a:pPr>
            <a:buNone/>
          </a:pPr>
          <a:r>
            <a:rPr lang="en-US" dirty="0"/>
            <a:t>Each entry contains an incorrect Arabic sentence and its correct form</a:t>
          </a:r>
        </a:p>
      </dgm:t>
    </dgm:pt>
    <dgm:pt modelId="{62227AEA-DED7-480C-B690-5394EBB9E25E}" type="parTrans" cxnId="{EFDCF265-3C63-41D8-BD54-CB90E482F909}">
      <dgm:prSet/>
      <dgm:spPr/>
      <dgm:t>
        <a:bodyPr/>
        <a:lstStyle/>
        <a:p>
          <a:endParaRPr lang="en-US"/>
        </a:p>
      </dgm:t>
    </dgm:pt>
    <dgm:pt modelId="{EE0F4D53-02A8-4C76-99DF-93F2F8A46AF8}" type="sibTrans" cxnId="{EFDCF265-3C63-41D8-BD54-CB90E482F909}">
      <dgm:prSet/>
      <dgm:spPr/>
      <dgm:t>
        <a:bodyPr/>
        <a:lstStyle/>
        <a:p>
          <a:endParaRPr lang="en-US"/>
        </a:p>
      </dgm:t>
    </dgm:pt>
    <dgm:pt modelId="{5E958951-9AAE-4746-A295-78F5EC43ABB7}">
      <dgm:prSet phldrT="[Text]"/>
      <dgm:spPr/>
      <dgm:t>
        <a:bodyPr/>
        <a:lstStyle/>
        <a:p>
          <a:pPr>
            <a:buFontTx/>
            <a:buNone/>
          </a:pPr>
          <a:r>
            <a:rPr lang="en-US" dirty="0"/>
            <a:t>Arabic spelling correction dataset containing real-world incorrect and correct sentence pairs . with 20,643 samples</a:t>
          </a:r>
        </a:p>
      </dgm:t>
    </dgm:pt>
    <dgm:pt modelId="{82FD1D17-4D08-46F4-A35A-D26CA15DA4A3}" type="sibTrans" cxnId="{13C93910-1843-44B1-BACC-F9A40A86EABC}">
      <dgm:prSet/>
      <dgm:spPr/>
      <dgm:t>
        <a:bodyPr/>
        <a:lstStyle/>
        <a:p>
          <a:endParaRPr lang="en-US"/>
        </a:p>
      </dgm:t>
    </dgm:pt>
    <dgm:pt modelId="{8081FD99-2CDA-4421-8E4A-F95E3F79365F}" type="parTrans" cxnId="{13C93910-1843-44B1-BACC-F9A40A86EABC}">
      <dgm:prSet/>
      <dgm:spPr/>
      <dgm:t>
        <a:bodyPr/>
        <a:lstStyle/>
        <a:p>
          <a:endParaRPr lang="en-US"/>
        </a:p>
      </dgm:t>
    </dgm:pt>
    <dgm:pt modelId="{0AB6B1F3-AB84-47CC-A600-4F90DFFE28D1}">
      <dgm:prSet/>
      <dgm:spPr/>
      <dgm:t>
        <a:bodyPr/>
        <a:lstStyle/>
        <a:p>
          <a:r>
            <a:rPr lang="en-US" dirty="0"/>
            <a:t>Quality</a:t>
          </a:r>
        </a:p>
      </dgm:t>
    </dgm:pt>
    <dgm:pt modelId="{BD868D0D-1311-4CCD-96E5-5C53D7223ABF}" type="parTrans" cxnId="{0B708547-998D-49E9-8C56-5F3589F72F62}">
      <dgm:prSet/>
      <dgm:spPr/>
      <dgm:t>
        <a:bodyPr/>
        <a:lstStyle/>
        <a:p>
          <a:endParaRPr lang="en-US"/>
        </a:p>
      </dgm:t>
    </dgm:pt>
    <dgm:pt modelId="{942F646F-FAB8-4AF7-BF4F-3BCFEDAC715A}" type="sibTrans" cxnId="{0B708547-998D-49E9-8C56-5F3589F72F62}">
      <dgm:prSet/>
      <dgm:spPr/>
      <dgm:t>
        <a:bodyPr/>
        <a:lstStyle/>
        <a:p>
          <a:endParaRPr lang="en-US"/>
        </a:p>
      </dgm:t>
    </dgm:pt>
    <dgm:pt modelId="{AD4691C2-39AF-423E-A515-5DAE69DEA085}">
      <dgm:prSet/>
      <dgm:spPr/>
      <dgm:t>
        <a:bodyPr/>
        <a:lstStyle/>
        <a:p>
          <a:pPr>
            <a:buNone/>
          </a:pPr>
          <a:r>
            <a:rPr lang="en-US" dirty="0"/>
            <a:t>no missing value . diverse sample including formal and informal Arabic</a:t>
          </a:r>
        </a:p>
      </dgm:t>
    </dgm:pt>
    <dgm:pt modelId="{1D4DE97A-B327-440B-B6A8-E11ECE4402DD}" type="parTrans" cxnId="{D876DEA9-2295-41B7-8B98-1FC3F941B63A}">
      <dgm:prSet/>
      <dgm:spPr/>
      <dgm:t>
        <a:bodyPr/>
        <a:lstStyle/>
        <a:p>
          <a:endParaRPr lang="en-US"/>
        </a:p>
      </dgm:t>
    </dgm:pt>
    <dgm:pt modelId="{01F4870C-8CE1-401B-9797-5277E8FB6BB0}" type="sibTrans" cxnId="{D876DEA9-2295-41B7-8B98-1FC3F941B63A}">
      <dgm:prSet/>
      <dgm:spPr/>
      <dgm:t>
        <a:bodyPr/>
        <a:lstStyle/>
        <a:p>
          <a:endParaRPr lang="en-US"/>
        </a:p>
      </dgm:t>
    </dgm:pt>
    <dgm:pt modelId="{59C478B0-C0DF-43B1-B33A-CC99BD5412A2}">
      <dgm:prSet phldrT="[Text]"/>
      <dgm:spPr/>
      <dgm:t>
        <a:bodyPr/>
        <a:lstStyle/>
        <a:p>
          <a:pPr>
            <a:buNone/>
          </a:pPr>
          <a:r>
            <a:rPr lang="en-US"/>
            <a:t>Structure</a:t>
          </a:r>
          <a:endParaRPr lang="en-US" dirty="0"/>
        </a:p>
      </dgm:t>
    </dgm:pt>
    <dgm:pt modelId="{C7B94151-B36A-4336-BE06-7375603C4C49}" type="parTrans" cxnId="{3E2114B9-FF1E-4109-B27C-B81BF1E79AF2}">
      <dgm:prSet/>
      <dgm:spPr/>
      <dgm:t>
        <a:bodyPr/>
        <a:lstStyle/>
        <a:p>
          <a:endParaRPr lang="en-US"/>
        </a:p>
      </dgm:t>
    </dgm:pt>
    <dgm:pt modelId="{10092D6B-D85C-4CCF-9F89-D8055DCAD4E0}" type="sibTrans" cxnId="{3E2114B9-FF1E-4109-B27C-B81BF1E79AF2}">
      <dgm:prSet/>
      <dgm:spPr/>
      <dgm:t>
        <a:bodyPr/>
        <a:lstStyle/>
        <a:p>
          <a:endParaRPr lang="en-US"/>
        </a:p>
      </dgm:t>
    </dgm:pt>
    <dgm:pt modelId="{C9E521F1-2618-417C-A144-8206A045C3A1}" type="pres">
      <dgm:prSet presAssocID="{CC83A2F3-1E4C-4543-AFE9-5B8D19B00048}" presName="linearFlow" presStyleCnt="0">
        <dgm:presLayoutVars>
          <dgm:dir/>
          <dgm:animLvl val="lvl"/>
          <dgm:resizeHandles val="exact"/>
        </dgm:presLayoutVars>
      </dgm:prSet>
      <dgm:spPr/>
    </dgm:pt>
    <dgm:pt modelId="{6CC44A5E-0B88-47FD-85D3-BFA7E1AE231B}" type="pres">
      <dgm:prSet presAssocID="{78DA6841-169A-49B3-A9C7-615BCABE5D14}" presName="composite" presStyleCnt="0"/>
      <dgm:spPr/>
    </dgm:pt>
    <dgm:pt modelId="{72F991DE-0638-486F-8885-85379299E93F}" type="pres">
      <dgm:prSet presAssocID="{78DA6841-169A-49B3-A9C7-615BCABE5D1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EF2B8F1-9B7A-4992-99C0-4128EF4C65D8}" type="pres">
      <dgm:prSet presAssocID="{78DA6841-169A-49B3-A9C7-615BCABE5D14}" presName="descendantText" presStyleLbl="alignAcc1" presStyleIdx="0" presStyleCnt="3">
        <dgm:presLayoutVars>
          <dgm:bulletEnabled val="1"/>
        </dgm:presLayoutVars>
      </dgm:prSet>
      <dgm:spPr/>
    </dgm:pt>
    <dgm:pt modelId="{2AE67218-9EA3-4DA7-92EC-E14CCCA125D2}" type="pres">
      <dgm:prSet presAssocID="{FB15CAFA-1485-499E-99C2-4B01158A718D}" presName="sp" presStyleCnt="0"/>
      <dgm:spPr/>
    </dgm:pt>
    <dgm:pt modelId="{76D9CE97-A6F3-4297-B54C-414F63742C0D}" type="pres">
      <dgm:prSet presAssocID="{59C478B0-C0DF-43B1-B33A-CC99BD5412A2}" presName="composite" presStyleCnt="0"/>
      <dgm:spPr/>
    </dgm:pt>
    <dgm:pt modelId="{A351FFF5-DD42-41E6-B196-0E3B20439211}" type="pres">
      <dgm:prSet presAssocID="{59C478B0-C0DF-43B1-B33A-CC99BD5412A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4124A37-6BC2-48D1-A184-A02D4AB63C08}" type="pres">
      <dgm:prSet presAssocID="{59C478B0-C0DF-43B1-B33A-CC99BD5412A2}" presName="descendantText" presStyleLbl="alignAcc1" presStyleIdx="1" presStyleCnt="3">
        <dgm:presLayoutVars>
          <dgm:bulletEnabled val="1"/>
        </dgm:presLayoutVars>
      </dgm:prSet>
      <dgm:spPr/>
    </dgm:pt>
    <dgm:pt modelId="{70BB0A9A-8AD7-4373-8128-78A815799790}" type="pres">
      <dgm:prSet presAssocID="{10092D6B-D85C-4CCF-9F89-D8055DCAD4E0}" presName="sp" presStyleCnt="0"/>
      <dgm:spPr/>
    </dgm:pt>
    <dgm:pt modelId="{B1BA3CEB-A9EC-4C09-A808-72E876475092}" type="pres">
      <dgm:prSet presAssocID="{0AB6B1F3-AB84-47CC-A600-4F90DFFE28D1}" presName="composite" presStyleCnt="0"/>
      <dgm:spPr/>
    </dgm:pt>
    <dgm:pt modelId="{B24ED76F-FF24-4B41-A03D-EB530E8EA901}" type="pres">
      <dgm:prSet presAssocID="{0AB6B1F3-AB84-47CC-A600-4F90DFFE28D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E5BBAE26-3D8B-494B-868B-8BDD777A1668}" type="pres">
      <dgm:prSet presAssocID="{0AB6B1F3-AB84-47CC-A600-4F90DFFE28D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0932B0C-060B-46A5-948A-574E24D8984B}" type="presOf" srcId="{972274B3-57AD-46B8-98D8-5E6A9D0C5E84}" destId="{D4124A37-6BC2-48D1-A184-A02D4AB63C08}" srcOrd="0" destOrd="0" presId="urn:microsoft.com/office/officeart/2005/8/layout/chevron2"/>
    <dgm:cxn modelId="{3B3B3B0D-F482-45F2-8F7B-5891D1EF4CDB}" type="presOf" srcId="{5E958951-9AAE-4746-A295-78F5EC43ABB7}" destId="{EEF2B8F1-9B7A-4992-99C0-4128EF4C65D8}" srcOrd="0" destOrd="0" presId="urn:microsoft.com/office/officeart/2005/8/layout/chevron2"/>
    <dgm:cxn modelId="{3A31C10D-D302-45FD-95AA-9E91DE3B4B4B}" srcId="{CC83A2F3-1E4C-4543-AFE9-5B8D19B00048}" destId="{78DA6841-169A-49B3-A9C7-615BCABE5D14}" srcOrd="0" destOrd="0" parTransId="{11AE7BAD-4230-4261-ABF8-C7DD5CEB0017}" sibTransId="{FB15CAFA-1485-499E-99C2-4B01158A718D}"/>
    <dgm:cxn modelId="{13C93910-1843-44B1-BACC-F9A40A86EABC}" srcId="{78DA6841-169A-49B3-A9C7-615BCABE5D14}" destId="{5E958951-9AAE-4746-A295-78F5EC43ABB7}" srcOrd="0" destOrd="0" parTransId="{8081FD99-2CDA-4421-8E4A-F95E3F79365F}" sibTransId="{82FD1D17-4D08-46F4-A35A-D26CA15DA4A3}"/>
    <dgm:cxn modelId="{BE77C119-597E-4917-A824-5A88122CA33C}" type="presOf" srcId="{78DA6841-169A-49B3-A9C7-615BCABE5D14}" destId="{72F991DE-0638-486F-8885-85379299E93F}" srcOrd="0" destOrd="0" presId="urn:microsoft.com/office/officeart/2005/8/layout/chevron2"/>
    <dgm:cxn modelId="{71940725-DBD5-4D6D-BC6A-5C610524F9EB}" type="presOf" srcId="{AD4691C2-39AF-423E-A515-5DAE69DEA085}" destId="{E5BBAE26-3D8B-494B-868B-8BDD777A1668}" srcOrd="0" destOrd="0" presId="urn:microsoft.com/office/officeart/2005/8/layout/chevron2"/>
    <dgm:cxn modelId="{2449D42E-4592-4A7D-A0BB-F741AB220567}" type="presOf" srcId="{59C478B0-C0DF-43B1-B33A-CC99BD5412A2}" destId="{A351FFF5-DD42-41E6-B196-0E3B20439211}" srcOrd="0" destOrd="0" presId="urn:microsoft.com/office/officeart/2005/8/layout/chevron2"/>
    <dgm:cxn modelId="{EFDCF265-3C63-41D8-BD54-CB90E482F909}" srcId="{59C478B0-C0DF-43B1-B33A-CC99BD5412A2}" destId="{972274B3-57AD-46B8-98D8-5E6A9D0C5E84}" srcOrd="0" destOrd="0" parTransId="{62227AEA-DED7-480C-B690-5394EBB9E25E}" sibTransId="{EE0F4D53-02A8-4C76-99DF-93F2F8A46AF8}"/>
    <dgm:cxn modelId="{0B708547-998D-49E9-8C56-5F3589F72F62}" srcId="{CC83A2F3-1E4C-4543-AFE9-5B8D19B00048}" destId="{0AB6B1F3-AB84-47CC-A600-4F90DFFE28D1}" srcOrd="2" destOrd="0" parTransId="{BD868D0D-1311-4CCD-96E5-5C53D7223ABF}" sibTransId="{942F646F-FAB8-4AF7-BF4F-3BCFEDAC715A}"/>
    <dgm:cxn modelId="{4D1EF29E-CF72-42D2-84C1-082E00ED446F}" type="presOf" srcId="{CC83A2F3-1E4C-4543-AFE9-5B8D19B00048}" destId="{C9E521F1-2618-417C-A144-8206A045C3A1}" srcOrd="0" destOrd="0" presId="urn:microsoft.com/office/officeart/2005/8/layout/chevron2"/>
    <dgm:cxn modelId="{D876DEA9-2295-41B7-8B98-1FC3F941B63A}" srcId="{0AB6B1F3-AB84-47CC-A600-4F90DFFE28D1}" destId="{AD4691C2-39AF-423E-A515-5DAE69DEA085}" srcOrd="0" destOrd="0" parTransId="{1D4DE97A-B327-440B-B6A8-E11ECE4402DD}" sibTransId="{01F4870C-8CE1-401B-9797-5277E8FB6BB0}"/>
    <dgm:cxn modelId="{3E2114B9-FF1E-4109-B27C-B81BF1E79AF2}" srcId="{CC83A2F3-1E4C-4543-AFE9-5B8D19B00048}" destId="{59C478B0-C0DF-43B1-B33A-CC99BD5412A2}" srcOrd="1" destOrd="0" parTransId="{C7B94151-B36A-4336-BE06-7375603C4C49}" sibTransId="{10092D6B-D85C-4CCF-9F89-D8055DCAD4E0}"/>
    <dgm:cxn modelId="{BAFA16EA-B84A-42C9-BA7C-4BC3EA983E08}" type="presOf" srcId="{0AB6B1F3-AB84-47CC-A600-4F90DFFE28D1}" destId="{B24ED76F-FF24-4B41-A03D-EB530E8EA901}" srcOrd="0" destOrd="0" presId="urn:microsoft.com/office/officeart/2005/8/layout/chevron2"/>
    <dgm:cxn modelId="{6AE41D54-2339-422E-A145-342AADC34087}" type="presParOf" srcId="{C9E521F1-2618-417C-A144-8206A045C3A1}" destId="{6CC44A5E-0B88-47FD-85D3-BFA7E1AE231B}" srcOrd="0" destOrd="0" presId="urn:microsoft.com/office/officeart/2005/8/layout/chevron2"/>
    <dgm:cxn modelId="{9776DC46-AF81-401A-B5AD-A2B1C15E75FA}" type="presParOf" srcId="{6CC44A5E-0B88-47FD-85D3-BFA7E1AE231B}" destId="{72F991DE-0638-486F-8885-85379299E93F}" srcOrd="0" destOrd="0" presId="urn:microsoft.com/office/officeart/2005/8/layout/chevron2"/>
    <dgm:cxn modelId="{9487726F-ABBF-4B74-99A0-27E4F6BB0C77}" type="presParOf" srcId="{6CC44A5E-0B88-47FD-85D3-BFA7E1AE231B}" destId="{EEF2B8F1-9B7A-4992-99C0-4128EF4C65D8}" srcOrd="1" destOrd="0" presId="urn:microsoft.com/office/officeart/2005/8/layout/chevron2"/>
    <dgm:cxn modelId="{D841F592-A59F-4618-A5B3-B4D081472BF1}" type="presParOf" srcId="{C9E521F1-2618-417C-A144-8206A045C3A1}" destId="{2AE67218-9EA3-4DA7-92EC-E14CCCA125D2}" srcOrd="1" destOrd="0" presId="urn:microsoft.com/office/officeart/2005/8/layout/chevron2"/>
    <dgm:cxn modelId="{71FE0019-89BB-4BB0-9FAF-FFFB07E64638}" type="presParOf" srcId="{C9E521F1-2618-417C-A144-8206A045C3A1}" destId="{76D9CE97-A6F3-4297-B54C-414F63742C0D}" srcOrd="2" destOrd="0" presId="urn:microsoft.com/office/officeart/2005/8/layout/chevron2"/>
    <dgm:cxn modelId="{B8C81474-9964-4D74-AEA4-4AA53FBEAB29}" type="presParOf" srcId="{76D9CE97-A6F3-4297-B54C-414F63742C0D}" destId="{A351FFF5-DD42-41E6-B196-0E3B20439211}" srcOrd="0" destOrd="0" presId="urn:microsoft.com/office/officeart/2005/8/layout/chevron2"/>
    <dgm:cxn modelId="{C903CDC5-730F-4602-BE3B-B1868C34498E}" type="presParOf" srcId="{76D9CE97-A6F3-4297-B54C-414F63742C0D}" destId="{D4124A37-6BC2-48D1-A184-A02D4AB63C08}" srcOrd="1" destOrd="0" presId="urn:microsoft.com/office/officeart/2005/8/layout/chevron2"/>
    <dgm:cxn modelId="{749967E4-6395-4951-B12E-82BB92042139}" type="presParOf" srcId="{C9E521F1-2618-417C-A144-8206A045C3A1}" destId="{70BB0A9A-8AD7-4373-8128-78A815799790}" srcOrd="3" destOrd="0" presId="urn:microsoft.com/office/officeart/2005/8/layout/chevron2"/>
    <dgm:cxn modelId="{EAE5A60B-81A2-4AA1-8952-0D9930A82E2C}" type="presParOf" srcId="{C9E521F1-2618-417C-A144-8206A045C3A1}" destId="{B1BA3CEB-A9EC-4C09-A808-72E876475092}" srcOrd="4" destOrd="0" presId="urn:microsoft.com/office/officeart/2005/8/layout/chevron2"/>
    <dgm:cxn modelId="{0D4CFE98-F4C8-45F6-951F-7DBF03207668}" type="presParOf" srcId="{B1BA3CEB-A9EC-4C09-A808-72E876475092}" destId="{B24ED76F-FF24-4B41-A03D-EB530E8EA901}" srcOrd="0" destOrd="0" presId="urn:microsoft.com/office/officeart/2005/8/layout/chevron2"/>
    <dgm:cxn modelId="{3FD24E31-DD37-4CD0-96B6-7C695ABB17FF}" type="presParOf" srcId="{B1BA3CEB-A9EC-4C09-A808-72E876475092}" destId="{E5BBAE26-3D8B-494B-868B-8BDD777A166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A7B332-F4E3-4004-9893-43667B8EC9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5D8D10-78B8-484D-BDE7-A0BE935BBC3F}">
      <dgm:prSet/>
      <dgm:spPr/>
      <dgm:t>
        <a:bodyPr/>
        <a:lstStyle/>
        <a:p>
          <a:r>
            <a:rPr lang="en-US" b="0" i="0" baseline="0"/>
            <a:t>Embedding Layer: 128-dimensional embeddings</a:t>
          </a:r>
          <a:endParaRPr lang="en-US"/>
        </a:p>
      </dgm:t>
    </dgm:pt>
    <dgm:pt modelId="{F54865B9-9422-4291-9334-63FBFA4AAD7B}" type="parTrans" cxnId="{E1C5E04C-0597-40E4-A8E5-89CB09077852}">
      <dgm:prSet/>
      <dgm:spPr/>
      <dgm:t>
        <a:bodyPr/>
        <a:lstStyle/>
        <a:p>
          <a:endParaRPr lang="en-US"/>
        </a:p>
      </dgm:t>
    </dgm:pt>
    <dgm:pt modelId="{9E84CD67-B74C-4A68-9F68-544498A78677}" type="sibTrans" cxnId="{E1C5E04C-0597-40E4-A8E5-89CB09077852}">
      <dgm:prSet/>
      <dgm:spPr/>
      <dgm:t>
        <a:bodyPr/>
        <a:lstStyle/>
        <a:p>
          <a:endParaRPr lang="en-US"/>
        </a:p>
      </dgm:t>
    </dgm:pt>
    <dgm:pt modelId="{D2AC4762-F084-4B11-8E5F-E5D1544BEA7F}">
      <dgm:prSet/>
      <dgm:spPr/>
      <dgm:t>
        <a:bodyPr/>
        <a:lstStyle/>
        <a:p>
          <a:r>
            <a:rPr lang="en-US" b="0" i="0" baseline="0" dirty="0"/>
            <a:t>Encoder: LSTM layer with 128 units (returning sequences)</a:t>
          </a:r>
          <a:endParaRPr lang="en-US" dirty="0"/>
        </a:p>
      </dgm:t>
    </dgm:pt>
    <dgm:pt modelId="{D7B4F3C6-7BC6-430B-BEFA-4C3DBE1DC629}" type="parTrans" cxnId="{29080B6F-5869-4BCE-82D3-35120DDC80E1}">
      <dgm:prSet/>
      <dgm:spPr/>
      <dgm:t>
        <a:bodyPr/>
        <a:lstStyle/>
        <a:p>
          <a:endParaRPr lang="en-US"/>
        </a:p>
      </dgm:t>
    </dgm:pt>
    <dgm:pt modelId="{999D8FA3-3D68-416D-A765-F019FF0A10F5}" type="sibTrans" cxnId="{29080B6F-5869-4BCE-82D3-35120DDC80E1}">
      <dgm:prSet/>
      <dgm:spPr/>
      <dgm:t>
        <a:bodyPr/>
        <a:lstStyle/>
        <a:p>
          <a:endParaRPr lang="en-US"/>
        </a:p>
      </dgm:t>
    </dgm:pt>
    <dgm:pt modelId="{518A3BB6-F70C-4A31-B7F0-5D42AAF3908D}">
      <dgm:prSet/>
      <dgm:spPr/>
      <dgm:t>
        <a:bodyPr/>
        <a:lstStyle/>
        <a:p>
          <a:r>
            <a:rPr lang="en-US" b="0" i="0" baseline="0"/>
            <a:t>Decoder: Dense layer with Softmax over 100,875 vocabulary words.</a:t>
          </a:r>
          <a:endParaRPr lang="en-US"/>
        </a:p>
      </dgm:t>
    </dgm:pt>
    <dgm:pt modelId="{628CA6B9-E771-483A-9E2A-0B95BCFD8B3E}" type="parTrans" cxnId="{658E655E-936C-4007-9AA8-23569C62E861}">
      <dgm:prSet/>
      <dgm:spPr/>
      <dgm:t>
        <a:bodyPr/>
        <a:lstStyle/>
        <a:p>
          <a:endParaRPr lang="en-US"/>
        </a:p>
      </dgm:t>
    </dgm:pt>
    <dgm:pt modelId="{17CC5924-F31D-43C1-A10E-A1605CFDBC08}" type="sibTrans" cxnId="{658E655E-936C-4007-9AA8-23569C62E861}">
      <dgm:prSet/>
      <dgm:spPr/>
      <dgm:t>
        <a:bodyPr/>
        <a:lstStyle/>
        <a:p>
          <a:endParaRPr lang="en-US"/>
        </a:p>
      </dgm:t>
    </dgm:pt>
    <dgm:pt modelId="{B3C8A216-57F3-4CB4-84D1-29EA96902E6F}">
      <dgm:prSet/>
      <dgm:spPr/>
      <dgm:t>
        <a:bodyPr/>
        <a:lstStyle/>
        <a:p>
          <a:r>
            <a:rPr lang="en-US" b="0" i="0" baseline="0" dirty="0"/>
            <a:t>Optimizer: Adam</a:t>
          </a:r>
          <a:endParaRPr lang="en-US" dirty="0"/>
        </a:p>
      </dgm:t>
    </dgm:pt>
    <dgm:pt modelId="{6700A8AF-9990-4DD4-B79A-D53B6D3617E7}" type="parTrans" cxnId="{3EB25AEE-8B52-4EAC-8C7D-AF3D53AD4DD7}">
      <dgm:prSet/>
      <dgm:spPr/>
      <dgm:t>
        <a:bodyPr/>
        <a:lstStyle/>
        <a:p>
          <a:endParaRPr lang="en-US"/>
        </a:p>
      </dgm:t>
    </dgm:pt>
    <dgm:pt modelId="{6BE74B88-4BDE-4791-B269-390F2FF00707}" type="sibTrans" cxnId="{3EB25AEE-8B52-4EAC-8C7D-AF3D53AD4DD7}">
      <dgm:prSet/>
      <dgm:spPr/>
      <dgm:t>
        <a:bodyPr/>
        <a:lstStyle/>
        <a:p>
          <a:endParaRPr lang="en-US"/>
        </a:p>
      </dgm:t>
    </dgm:pt>
    <dgm:pt modelId="{7D45E888-23E1-4F0D-8931-76D842BF7262}">
      <dgm:prSet/>
      <dgm:spPr/>
      <dgm:t>
        <a:bodyPr/>
        <a:lstStyle/>
        <a:p>
          <a:r>
            <a:rPr lang="en-US" b="0" i="0" baseline="0" dirty="0"/>
            <a:t>Loss: Sparse Categorical </a:t>
          </a:r>
          <a:r>
            <a:rPr lang="en-US" b="0" i="0" baseline="0" dirty="0" err="1"/>
            <a:t>Crossentropy</a:t>
          </a:r>
          <a:endParaRPr lang="en-US" dirty="0"/>
        </a:p>
      </dgm:t>
    </dgm:pt>
    <dgm:pt modelId="{7B6B5C4D-F84B-4512-99E0-1A79F194EB49}" type="parTrans" cxnId="{F7BCC945-F11E-44B6-91E6-81AE89C4CBC9}">
      <dgm:prSet/>
      <dgm:spPr/>
      <dgm:t>
        <a:bodyPr/>
        <a:lstStyle/>
        <a:p>
          <a:endParaRPr lang="en-US"/>
        </a:p>
      </dgm:t>
    </dgm:pt>
    <dgm:pt modelId="{1B62E7F7-D44D-4EA6-99C9-3EFEEDBE8089}" type="sibTrans" cxnId="{F7BCC945-F11E-44B6-91E6-81AE89C4CBC9}">
      <dgm:prSet/>
      <dgm:spPr/>
      <dgm:t>
        <a:bodyPr/>
        <a:lstStyle/>
        <a:p>
          <a:endParaRPr lang="en-US"/>
        </a:p>
      </dgm:t>
    </dgm:pt>
    <dgm:pt modelId="{6399229F-2D2C-476D-8FD6-B7A785BD6B9B}">
      <dgm:prSet/>
      <dgm:spPr/>
      <dgm:t>
        <a:bodyPr/>
        <a:lstStyle/>
        <a:p>
          <a:pPr>
            <a:buNone/>
          </a:pPr>
          <a:r>
            <a:rPr lang="en-US" b="1" dirty="0"/>
            <a:t>Total Parameters:</a:t>
          </a:r>
          <a:r>
            <a:rPr lang="en-US" dirty="0"/>
            <a:t> 26,056,459</a:t>
          </a:r>
        </a:p>
      </dgm:t>
    </dgm:pt>
    <dgm:pt modelId="{1E697869-4834-4119-8AC0-234802FA4909}" type="parTrans" cxnId="{F7FE7720-2A24-448F-8E42-5DDAA69CE8AB}">
      <dgm:prSet/>
      <dgm:spPr/>
      <dgm:t>
        <a:bodyPr/>
        <a:lstStyle/>
        <a:p>
          <a:endParaRPr lang="en-US"/>
        </a:p>
      </dgm:t>
    </dgm:pt>
    <dgm:pt modelId="{5DE58B8D-99C3-496F-99FB-EF41DD600BEE}" type="sibTrans" cxnId="{F7FE7720-2A24-448F-8E42-5DDAA69CE8AB}">
      <dgm:prSet/>
      <dgm:spPr/>
      <dgm:t>
        <a:bodyPr/>
        <a:lstStyle/>
        <a:p>
          <a:endParaRPr lang="en-US"/>
        </a:p>
      </dgm:t>
    </dgm:pt>
    <dgm:pt modelId="{E93ACD02-9C9D-4061-85A1-FF53FF918C28}">
      <dgm:prSet/>
      <dgm:spPr/>
      <dgm:t>
        <a:bodyPr/>
        <a:lstStyle/>
        <a:p>
          <a:r>
            <a:rPr lang="en-US" b="1"/>
            <a:t>Trainable Parameters:</a:t>
          </a:r>
          <a:r>
            <a:rPr lang="en-US"/>
            <a:t> 26,056,459</a:t>
          </a:r>
        </a:p>
      </dgm:t>
    </dgm:pt>
    <dgm:pt modelId="{40BA5DAB-6BDB-4AFD-B205-7F75CDD15DA0}" type="parTrans" cxnId="{275FE8A9-1278-4079-A346-A371E78E725A}">
      <dgm:prSet/>
      <dgm:spPr/>
      <dgm:t>
        <a:bodyPr/>
        <a:lstStyle/>
        <a:p>
          <a:endParaRPr lang="en-US"/>
        </a:p>
      </dgm:t>
    </dgm:pt>
    <dgm:pt modelId="{34712BE8-74F2-4B15-B3C5-0E5FBFB18A81}" type="sibTrans" cxnId="{275FE8A9-1278-4079-A346-A371E78E725A}">
      <dgm:prSet/>
      <dgm:spPr/>
      <dgm:t>
        <a:bodyPr/>
        <a:lstStyle/>
        <a:p>
          <a:endParaRPr lang="en-US"/>
        </a:p>
      </dgm:t>
    </dgm:pt>
    <dgm:pt modelId="{FDEA94E7-F343-4EBF-839C-D375437DF6DE}" type="pres">
      <dgm:prSet presAssocID="{E1A7B332-F4E3-4004-9893-43667B8EC9BB}" presName="linear" presStyleCnt="0">
        <dgm:presLayoutVars>
          <dgm:animLvl val="lvl"/>
          <dgm:resizeHandles val="exact"/>
        </dgm:presLayoutVars>
      </dgm:prSet>
      <dgm:spPr/>
    </dgm:pt>
    <dgm:pt modelId="{54F31F83-63E9-4EAD-9FC7-100F5AAD0952}" type="pres">
      <dgm:prSet presAssocID="{8E5D8D10-78B8-484D-BDE7-A0BE935BBC3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630B020-934C-475E-9964-ED758AE81A48}" type="pres">
      <dgm:prSet presAssocID="{9E84CD67-B74C-4A68-9F68-544498A78677}" presName="spacer" presStyleCnt="0"/>
      <dgm:spPr/>
    </dgm:pt>
    <dgm:pt modelId="{F3ED1BA4-191F-49EA-B4A0-8D0FDF311123}" type="pres">
      <dgm:prSet presAssocID="{D2AC4762-F084-4B11-8E5F-E5D1544BEA7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709055E-9812-4713-8076-6C4794AD2E1F}" type="pres">
      <dgm:prSet presAssocID="{999D8FA3-3D68-416D-A765-F019FF0A10F5}" presName="spacer" presStyleCnt="0"/>
      <dgm:spPr/>
    </dgm:pt>
    <dgm:pt modelId="{0E883399-2EEE-4302-BD8B-8B638D3B21E7}" type="pres">
      <dgm:prSet presAssocID="{518A3BB6-F70C-4A31-B7F0-5D42AAF3908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1A14E01-BA1D-4CC4-A88D-E5710A88C8BF}" type="pres">
      <dgm:prSet presAssocID="{17CC5924-F31D-43C1-A10E-A1605CFDBC08}" presName="spacer" presStyleCnt="0"/>
      <dgm:spPr/>
    </dgm:pt>
    <dgm:pt modelId="{02B07AA4-54B5-4210-B91D-B0392FBF7D8E}" type="pres">
      <dgm:prSet presAssocID="{B3C8A216-57F3-4CB4-84D1-29EA96902E6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3812D93-4DDF-41E6-8B74-C1BF04F633A0}" type="pres">
      <dgm:prSet presAssocID="{6BE74B88-4BDE-4791-B269-390F2FF00707}" presName="spacer" presStyleCnt="0"/>
      <dgm:spPr/>
    </dgm:pt>
    <dgm:pt modelId="{E851596B-252B-4558-83DA-474BF577E2C3}" type="pres">
      <dgm:prSet presAssocID="{7D45E888-23E1-4F0D-8931-76D842BF7262}" presName="parentText" presStyleLbl="node1" presStyleIdx="4" presStyleCnt="7" custLinFactNeighborX="-2" custLinFactNeighborY="47230">
        <dgm:presLayoutVars>
          <dgm:chMax val="0"/>
          <dgm:bulletEnabled val="1"/>
        </dgm:presLayoutVars>
      </dgm:prSet>
      <dgm:spPr/>
    </dgm:pt>
    <dgm:pt modelId="{8E15A96F-B793-4DE7-A1F2-8EB99D795505}" type="pres">
      <dgm:prSet presAssocID="{1B62E7F7-D44D-4EA6-99C9-3EFEEDBE8089}" presName="spacer" presStyleCnt="0"/>
      <dgm:spPr/>
    </dgm:pt>
    <dgm:pt modelId="{EEEC3BD5-C8AB-4633-8EFC-44133F6F7674}" type="pres">
      <dgm:prSet presAssocID="{6399229F-2D2C-476D-8FD6-B7A785BD6B9B}" presName="parentText" presStyleLbl="node1" presStyleIdx="5" presStyleCnt="7" custLinFactNeighborX="-2" custLinFactNeighborY="95785">
        <dgm:presLayoutVars>
          <dgm:chMax val="0"/>
          <dgm:bulletEnabled val="1"/>
        </dgm:presLayoutVars>
      </dgm:prSet>
      <dgm:spPr/>
    </dgm:pt>
    <dgm:pt modelId="{55CBE1AF-8E37-47F1-920E-E5E51BF3D993}" type="pres">
      <dgm:prSet presAssocID="{5DE58B8D-99C3-496F-99FB-EF41DD600BEE}" presName="spacer" presStyleCnt="0"/>
      <dgm:spPr/>
    </dgm:pt>
    <dgm:pt modelId="{9ECD6A67-0543-4B8F-B05E-DED5FE3AD66E}" type="pres">
      <dgm:prSet presAssocID="{E93ACD02-9C9D-4061-85A1-FF53FF918C2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3BE4C07-5D40-4D94-8DDB-DB05CE03E7F6}" type="presOf" srcId="{E93ACD02-9C9D-4061-85A1-FF53FF918C28}" destId="{9ECD6A67-0543-4B8F-B05E-DED5FE3AD66E}" srcOrd="0" destOrd="0" presId="urn:microsoft.com/office/officeart/2005/8/layout/vList2"/>
    <dgm:cxn modelId="{F7FE7720-2A24-448F-8E42-5DDAA69CE8AB}" srcId="{E1A7B332-F4E3-4004-9893-43667B8EC9BB}" destId="{6399229F-2D2C-476D-8FD6-B7A785BD6B9B}" srcOrd="5" destOrd="0" parTransId="{1E697869-4834-4119-8AC0-234802FA4909}" sibTransId="{5DE58B8D-99C3-496F-99FB-EF41DD600BEE}"/>
    <dgm:cxn modelId="{658E655E-936C-4007-9AA8-23569C62E861}" srcId="{E1A7B332-F4E3-4004-9893-43667B8EC9BB}" destId="{518A3BB6-F70C-4A31-B7F0-5D42AAF3908D}" srcOrd="2" destOrd="0" parTransId="{628CA6B9-E771-483A-9E2A-0B95BCFD8B3E}" sibTransId="{17CC5924-F31D-43C1-A10E-A1605CFDBC08}"/>
    <dgm:cxn modelId="{F7BCC945-F11E-44B6-91E6-81AE89C4CBC9}" srcId="{E1A7B332-F4E3-4004-9893-43667B8EC9BB}" destId="{7D45E888-23E1-4F0D-8931-76D842BF7262}" srcOrd="4" destOrd="0" parTransId="{7B6B5C4D-F84B-4512-99E0-1A79F194EB49}" sibTransId="{1B62E7F7-D44D-4EA6-99C9-3EFEEDBE8089}"/>
    <dgm:cxn modelId="{89958D66-E1B0-4445-AED8-E16E2195EE6E}" type="presOf" srcId="{518A3BB6-F70C-4A31-B7F0-5D42AAF3908D}" destId="{0E883399-2EEE-4302-BD8B-8B638D3B21E7}" srcOrd="0" destOrd="0" presId="urn:microsoft.com/office/officeart/2005/8/layout/vList2"/>
    <dgm:cxn modelId="{E1C5E04C-0597-40E4-A8E5-89CB09077852}" srcId="{E1A7B332-F4E3-4004-9893-43667B8EC9BB}" destId="{8E5D8D10-78B8-484D-BDE7-A0BE935BBC3F}" srcOrd="0" destOrd="0" parTransId="{F54865B9-9422-4291-9334-63FBFA4AAD7B}" sibTransId="{9E84CD67-B74C-4A68-9F68-544498A78677}"/>
    <dgm:cxn modelId="{29080B6F-5869-4BCE-82D3-35120DDC80E1}" srcId="{E1A7B332-F4E3-4004-9893-43667B8EC9BB}" destId="{D2AC4762-F084-4B11-8E5F-E5D1544BEA7F}" srcOrd="1" destOrd="0" parTransId="{D7B4F3C6-7BC6-430B-BEFA-4C3DBE1DC629}" sibTransId="{999D8FA3-3D68-416D-A765-F019FF0A10F5}"/>
    <dgm:cxn modelId="{4783BD9E-E8B5-4018-8625-CF214CD75C53}" type="presOf" srcId="{E1A7B332-F4E3-4004-9893-43667B8EC9BB}" destId="{FDEA94E7-F343-4EBF-839C-D375437DF6DE}" srcOrd="0" destOrd="0" presId="urn:microsoft.com/office/officeart/2005/8/layout/vList2"/>
    <dgm:cxn modelId="{0B64209F-A384-4347-A17E-753A8B8EFC4D}" type="presOf" srcId="{8E5D8D10-78B8-484D-BDE7-A0BE935BBC3F}" destId="{54F31F83-63E9-4EAD-9FC7-100F5AAD0952}" srcOrd="0" destOrd="0" presId="urn:microsoft.com/office/officeart/2005/8/layout/vList2"/>
    <dgm:cxn modelId="{AFCCD9A0-C512-4916-9712-621F31079E1E}" type="presOf" srcId="{7D45E888-23E1-4F0D-8931-76D842BF7262}" destId="{E851596B-252B-4558-83DA-474BF577E2C3}" srcOrd="0" destOrd="0" presId="urn:microsoft.com/office/officeart/2005/8/layout/vList2"/>
    <dgm:cxn modelId="{14C609A5-D43B-4B02-97E8-D7FF703FAE33}" type="presOf" srcId="{6399229F-2D2C-476D-8FD6-B7A785BD6B9B}" destId="{EEEC3BD5-C8AB-4633-8EFC-44133F6F7674}" srcOrd="0" destOrd="0" presId="urn:microsoft.com/office/officeart/2005/8/layout/vList2"/>
    <dgm:cxn modelId="{FCDBDFA5-7D29-4949-A702-51967AAF1AFA}" type="presOf" srcId="{B3C8A216-57F3-4CB4-84D1-29EA96902E6F}" destId="{02B07AA4-54B5-4210-B91D-B0392FBF7D8E}" srcOrd="0" destOrd="0" presId="urn:microsoft.com/office/officeart/2005/8/layout/vList2"/>
    <dgm:cxn modelId="{AB86C1A9-7519-441F-9025-9946AAC1EA56}" type="presOf" srcId="{D2AC4762-F084-4B11-8E5F-E5D1544BEA7F}" destId="{F3ED1BA4-191F-49EA-B4A0-8D0FDF311123}" srcOrd="0" destOrd="0" presId="urn:microsoft.com/office/officeart/2005/8/layout/vList2"/>
    <dgm:cxn modelId="{275FE8A9-1278-4079-A346-A371E78E725A}" srcId="{E1A7B332-F4E3-4004-9893-43667B8EC9BB}" destId="{E93ACD02-9C9D-4061-85A1-FF53FF918C28}" srcOrd="6" destOrd="0" parTransId="{40BA5DAB-6BDB-4AFD-B205-7F75CDD15DA0}" sibTransId="{34712BE8-74F2-4B15-B3C5-0E5FBFB18A81}"/>
    <dgm:cxn modelId="{3EB25AEE-8B52-4EAC-8C7D-AF3D53AD4DD7}" srcId="{E1A7B332-F4E3-4004-9893-43667B8EC9BB}" destId="{B3C8A216-57F3-4CB4-84D1-29EA96902E6F}" srcOrd="3" destOrd="0" parTransId="{6700A8AF-9990-4DD4-B79A-D53B6D3617E7}" sibTransId="{6BE74B88-4BDE-4791-B269-390F2FF00707}"/>
    <dgm:cxn modelId="{B3E76E7F-3E3F-43D2-B2CA-0048DA59F5F3}" type="presParOf" srcId="{FDEA94E7-F343-4EBF-839C-D375437DF6DE}" destId="{54F31F83-63E9-4EAD-9FC7-100F5AAD0952}" srcOrd="0" destOrd="0" presId="urn:microsoft.com/office/officeart/2005/8/layout/vList2"/>
    <dgm:cxn modelId="{0D141AFE-F508-4F3E-B232-01BEEBDA1307}" type="presParOf" srcId="{FDEA94E7-F343-4EBF-839C-D375437DF6DE}" destId="{E630B020-934C-475E-9964-ED758AE81A48}" srcOrd="1" destOrd="0" presId="urn:microsoft.com/office/officeart/2005/8/layout/vList2"/>
    <dgm:cxn modelId="{3496E9A1-EDE1-49E7-8A5A-BB2E73FEE1BF}" type="presParOf" srcId="{FDEA94E7-F343-4EBF-839C-D375437DF6DE}" destId="{F3ED1BA4-191F-49EA-B4A0-8D0FDF311123}" srcOrd="2" destOrd="0" presId="urn:microsoft.com/office/officeart/2005/8/layout/vList2"/>
    <dgm:cxn modelId="{D3DC410C-AECB-4C27-8473-EA7F8C5FE21E}" type="presParOf" srcId="{FDEA94E7-F343-4EBF-839C-D375437DF6DE}" destId="{B709055E-9812-4713-8076-6C4794AD2E1F}" srcOrd="3" destOrd="0" presId="urn:microsoft.com/office/officeart/2005/8/layout/vList2"/>
    <dgm:cxn modelId="{ACB4AA19-8FDB-4A33-8931-600E5C689883}" type="presParOf" srcId="{FDEA94E7-F343-4EBF-839C-D375437DF6DE}" destId="{0E883399-2EEE-4302-BD8B-8B638D3B21E7}" srcOrd="4" destOrd="0" presId="urn:microsoft.com/office/officeart/2005/8/layout/vList2"/>
    <dgm:cxn modelId="{B2F8A32E-8FC9-42C4-9807-DD89E8605E44}" type="presParOf" srcId="{FDEA94E7-F343-4EBF-839C-D375437DF6DE}" destId="{F1A14E01-BA1D-4CC4-A88D-E5710A88C8BF}" srcOrd="5" destOrd="0" presId="urn:microsoft.com/office/officeart/2005/8/layout/vList2"/>
    <dgm:cxn modelId="{3D9DAC18-B664-4419-AE35-9F9E3C55424D}" type="presParOf" srcId="{FDEA94E7-F343-4EBF-839C-D375437DF6DE}" destId="{02B07AA4-54B5-4210-B91D-B0392FBF7D8E}" srcOrd="6" destOrd="0" presId="urn:microsoft.com/office/officeart/2005/8/layout/vList2"/>
    <dgm:cxn modelId="{624780BA-8D15-4D66-B71C-5E43A748D8A5}" type="presParOf" srcId="{FDEA94E7-F343-4EBF-839C-D375437DF6DE}" destId="{73812D93-4DDF-41E6-8B74-C1BF04F633A0}" srcOrd="7" destOrd="0" presId="urn:microsoft.com/office/officeart/2005/8/layout/vList2"/>
    <dgm:cxn modelId="{14C068B7-B876-4B8C-9019-22F08B7D2D61}" type="presParOf" srcId="{FDEA94E7-F343-4EBF-839C-D375437DF6DE}" destId="{E851596B-252B-4558-83DA-474BF577E2C3}" srcOrd="8" destOrd="0" presId="urn:microsoft.com/office/officeart/2005/8/layout/vList2"/>
    <dgm:cxn modelId="{D20C8B07-9FDC-4D30-A1D5-7972A0C0A863}" type="presParOf" srcId="{FDEA94E7-F343-4EBF-839C-D375437DF6DE}" destId="{8E15A96F-B793-4DE7-A1F2-8EB99D795505}" srcOrd="9" destOrd="0" presId="urn:microsoft.com/office/officeart/2005/8/layout/vList2"/>
    <dgm:cxn modelId="{5BB799EC-DE8E-4A5D-8036-1CC6E2682E55}" type="presParOf" srcId="{FDEA94E7-F343-4EBF-839C-D375437DF6DE}" destId="{EEEC3BD5-C8AB-4633-8EFC-44133F6F7674}" srcOrd="10" destOrd="0" presId="urn:microsoft.com/office/officeart/2005/8/layout/vList2"/>
    <dgm:cxn modelId="{876A1593-9845-43B1-BF83-5264176E29F2}" type="presParOf" srcId="{FDEA94E7-F343-4EBF-839C-D375437DF6DE}" destId="{55CBE1AF-8E37-47F1-920E-E5E51BF3D993}" srcOrd="11" destOrd="0" presId="urn:microsoft.com/office/officeart/2005/8/layout/vList2"/>
    <dgm:cxn modelId="{84DE0D2D-E777-4682-9AA3-ECE3650E8B6C}" type="presParOf" srcId="{FDEA94E7-F343-4EBF-839C-D375437DF6DE}" destId="{9ECD6A67-0543-4B8F-B05E-DED5FE3AD66E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A7B332-F4E3-4004-9893-43667B8EC9B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E5D8D10-78B8-484D-BDE7-A0BE935BBC3F}">
      <dgm:prSet/>
      <dgm:spPr/>
      <dgm:t>
        <a:bodyPr/>
        <a:lstStyle/>
        <a:p>
          <a:r>
            <a:rPr lang="en-US" dirty="0"/>
            <a:t>Utilized a pre-trained Arabic T5 model (</a:t>
          </a:r>
          <a:r>
            <a:rPr lang="en-US" dirty="0" err="1"/>
            <a:t>AutoModelForMaskedLM</a:t>
          </a:r>
          <a:r>
            <a:rPr lang="en-US" dirty="0"/>
            <a:t>) fine-tuned for masked language modeling.</a:t>
          </a:r>
        </a:p>
      </dgm:t>
    </dgm:pt>
    <dgm:pt modelId="{F54865B9-9422-4291-9334-63FBFA4AAD7B}" type="parTrans" cxnId="{E1C5E04C-0597-40E4-A8E5-89CB09077852}">
      <dgm:prSet/>
      <dgm:spPr/>
      <dgm:t>
        <a:bodyPr/>
        <a:lstStyle/>
        <a:p>
          <a:endParaRPr lang="en-US"/>
        </a:p>
      </dgm:t>
    </dgm:pt>
    <dgm:pt modelId="{9E84CD67-B74C-4A68-9F68-544498A78677}" type="sibTrans" cxnId="{E1C5E04C-0597-40E4-A8E5-89CB09077852}">
      <dgm:prSet/>
      <dgm:spPr/>
      <dgm:t>
        <a:bodyPr/>
        <a:lstStyle/>
        <a:p>
          <a:endParaRPr lang="en-US"/>
        </a:p>
      </dgm:t>
    </dgm:pt>
    <dgm:pt modelId="{D2AC4762-F084-4B11-8E5F-E5D1544BEA7F}">
      <dgm:prSet/>
      <dgm:spPr/>
      <dgm:t>
        <a:bodyPr/>
        <a:lstStyle/>
        <a:p>
          <a:r>
            <a:rPr lang="en-US" dirty="0"/>
            <a:t>Tokenized using </a:t>
          </a:r>
          <a:r>
            <a:rPr lang="en-US" dirty="0" err="1"/>
            <a:t>HuggingFace’s</a:t>
          </a:r>
          <a:r>
            <a:rPr lang="en-US" dirty="0"/>
            <a:t> </a:t>
          </a:r>
          <a:r>
            <a:rPr lang="en-US" dirty="0" err="1"/>
            <a:t>AutoTokenizer</a:t>
          </a:r>
          <a:r>
            <a:rPr lang="en-US" dirty="0"/>
            <a:t> with a maximum length of 128 tokens.</a:t>
          </a:r>
        </a:p>
      </dgm:t>
    </dgm:pt>
    <dgm:pt modelId="{D7B4F3C6-7BC6-430B-BEFA-4C3DBE1DC629}" type="parTrans" cxnId="{29080B6F-5869-4BCE-82D3-35120DDC80E1}">
      <dgm:prSet/>
      <dgm:spPr/>
      <dgm:t>
        <a:bodyPr/>
        <a:lstStyle/>
        <a:p>
          <a:endParaRPr lang="en-US"/>
        </a:p>
      </dgm:t>
    </dgm:pt>
    <dgm:pt modelId="{999D8FA3-3D68-416D-A765-F019FF0A10F5}" type="sibTrans" cxnId="{29080B6F-5869-4BCE-82D3-35120DDC80E1}">
      <dgm:prSet/>
      <dgm:spPr/>
      <dgm:t>
        <a:bodyPr/>
        <a:lstStyle/>
        <a:p>
          <a:endParaRPr lang="en-US"/>
        </a:p>
      </dgm:t>
    </dgm:pt>
    <dgm:pt modelId="{518A3BB6-F70C-4A31-B7F0-5D42AAF3908D}">
      <dgm:prSet/>
      <dgm:spPr/>
      <dgm:t>
        <a:bodyPr/>
        <a:lstStyle/>
        <a:p>
          <a:r>
            <a:rPr lang="en-US" dirty="0"/>
            <a:t>Training Arguments:</a:t>
          </a:r>
        </a:p>
        <a:p>
          <a:r>
            <a:rPr lang="en-US" dirty="0"/>
            <a:t>Epochs: 2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Learning Rate: 1e-5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Batch Size: 4 (train and eval)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Weight Decay: 5e-4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Mixed Precision (fp16): Enabled</a:t>
          </a:r>
        </a:p>
      </dgm:t>
    </dgm:pt>
    <dgm:pt modelId="{628CA6B9-E771-483A-9E2A-0B95BCFD8B3E}" type="parTrans" cxnId="{658E655E-936C-4007-9AA8-23569C62E861}">
      <dgm:prSet/>
      <dgm:spPr/>
      <dgm:t>
        <a:bodyPr/>
        <a:lstStyle/>
        <a:p>
          <a:endParaRPr lang="en-US"/>
        </a:p>
      </dgm:t>
    </dgm:pt>
    <dgm:pt modelId="{17CC5924-F31D-43C1-A10E-A1605CFDBC08}" type="sibTrans" cxnId="{658E655E-936C-4007-9AA8-23569C62E861}">
      <dgm:prSet/>
      <dgm:spPr/>
      <dgm:t>
        <a:bodyPr/>
        <a:lstStyle/>
        <a:p>
          <a:endParaRPr lang="en-US"/>
        </a:p>
      </dgm:t>
    </dgm:pt>
    <dgm:pt modelId="{0D509C3F-4DA0-4270-94DF-2CD284507743}" type="pres">
      <dgm:prSet presAssocID="{E1A7B332-F4E3-4004-9893-43667B8EC9BB}" presName="Name0" presStyleCnt="0">
        <dgm:presLayoutVars>
          <dgm:dir/>
          <dgm:resizeHandles val="exact"/>
        </dgm:presLayoutVars>
      </dgm:prSet>
      <dgm:spPr/>
    </dgm:pt>
    <dgm:pt modelId="{5D48235A-B4D2-4328-98F9-83F092863BEF}" type="pres">
      <dgm:prSet presAssocID="{8E5D8D10-78B8-484D-BDE7-A0BE935BBC3F}" presName="node" presStyleLbl="node1" presStyleIdx="0" presStyleCnt="3">
        <dgm:presLayoutVars>
          <dgm:bulletEnabled val="1"/>
        </dgm:presLayoutVars>
      </dgm:prSet>
      <dgm:spPr/>
    </dgm:pt>
    <dgm:pt modelId="{60ED32D5-7810-45F7-98A5-0900B5BF18AD}" type="pres">
      <dgm:prSet presAssocID="{9E84CD67-B74C-4A68-9F68-544498A78677}" presName="sibTrans" presStyleLbl="sibTrans1D1" presStyleIdx="0" presStyleCnt="2"/>
      <dgm:spPr/>
    </dgm:pt>
    <dgm:pt modelId="{BB4A35C2-39B1-4984-97AD-58B6CC25520A}" type="pres">
      <dgm:prSet presAssocID="{9E84CD67-B74C-4A68-9F68-544498A78677}" presName="connectorText" presStyleLbl="sibTrans1D1" presStyleIdx="0" presStyleCnt="2"/>
      <dgm:spPr/>
    </dgm:pt>
    <dgm:pt modelId="{539B6539-3B29-45DC-9A92-8A3A5E879A8B}" type="pres">
      <dgm:prSet presAssocID="{D2AC4762-F084-4B11-8E5F-E5D1544BEA7F}" presName="node" presStyleLbl="node1" presStyleIdx="1" presStyleCnt="3">
        <dgm:presLayoutVars>
          <dgm:bulletEnabled val="1"/>
        </dgm:presLayoutVars>
      </dgm:prSet>
      <dgm:spPr/>
    </dgm:pt>
    <dgm:pt modelId="{FE8E87FE-F5D2-48F0-A62F-8A9B7241F0AA}" type="pres">
      <dgm:prSet presAssocID="{999D8FA3-3D68-416D-A765-F019FF0A10F5}" presName="sibTrans" presStyleLbl="sibTrans1D1" presStyleIdx="1" presStyleCnt="2"/>
      <dgm:spPr/>
    </dgm:pt>
    <dgm:pt modelId="{C089DD79-A52E-4473-BD92-4F41643CCEBF}" type="pres">
      <dgm:prSet presAssocID="{999D8FA3-3D68-416D-A765-F019FF0A10F5}" presName="connectorText" presStyleLbl="sibTrans1D1" presStyleIdx="1" presStyleCnt="2"/>
      <dgm:spPr/>
    </dgm:pt>
    <dgm:pt modelId="{1A0DF208-9AA1-4157-9E13-E49A316710AB}" type="pres">
      <dgm:prSet presAssocID="{518A3BB6-F70C-4A31-B7F0-5D42AAF3908D}" presName="node" presStyleLbl="node1" presStyleIdx="2" presStyleCnt="3">
        <dgm:presLayoutVars>
          <dgm:bulletEnabled val="1"/>
        </dgm:presLayoutVars>
      </dgm:prSet>
      <dgm:spPr/>
    </dgm:pt>
  </dgm:ptLst>
  <dgm:cxnLst>
    <dgm:cxn modelId="{0CF29301-522E-4535-AC1D-F527BF913F87}" type="presOf" srcId="{9E84CD67-B74C-4A68-9F68-544498A78677}" destId="{60ED32D5-7810-45F7-98A5-0900B5BF18AD}" srcOrd="0" destOrd="0" presId="urn:microsoft.com/office/officeart/2016/7/layout/RepeatingBendingProcessNew"/>
    <dgm:cxn modelId="{4A577A25-2EE9-4AAE-A74F-45D14A13E944}" type="presOf" srcId="{E1A7B332-F4E3-4004-9893-43667B8EC9BB}" destId="{0D509C3F-4DA0-4270-94DF-2CD284507743}" srcOrd="0" destOrd="0" presId="urn:microsoft.com/office/officeart/2016/7/layout/RepeatingBendingProcessNew"/>
    <dgm:cxn modelId="{658E655E-936C-4007-9AA8-23569C62E861}" srcId="{E1A7B332-F4E3-4004-9893-43667B8EC9BB}" destId="{518A3BB6-F70C-4A31-B7F0-5D42AAF3908D}" srcOrd="2" destOrd="0" parTransId="{628CA6B9-E771-483A-9E2A-0B95BCFD8B3E}" sibTransId="{17CC5924-F31D-43C1-A10E-A1605CFDBC08}"/>
    <dgm:cxn modelId="{E1C5E04C-0597-40E4-A8E5-89CB09077852}" srcId="{E1A7B332-F4E3-4004-9893-43667B8EC9BB}" destId="{8E5D8D10-78B8-484D-BDE7-A0BE935BBC3F}" srcOrd="0" destOrd="0" parTransId="{F54865B9-9422-4291-9334-63FBFA4AAD7B}" sibTransId="{9E84CD67-B74C-4A68-9F68-544498A78677}"/>
    <dgm:cxn modelId="{29080B6F-5869-4BCE-82D3-35120DDC80E1}" srcId="{E1A7B332-F4E3-4004-9893-43667B8EC9BB}" destId="{D2AC4762-F084-4B11-8E5F-E5D1544BEA7F}" srcOrd="1" destOrd="0" parTransId="{D7B4F3C6-7BC6-430B-BEFA-4C3DBE1DC629}" sibTransId="{999D8FA3-3D68-416D-A765-F019FF0A10F5}"/>
    <dgm:cxn modelId="{ABA38071-89D7-4FA2-9C93-74B55B471DCC}" type="presOf" srcId="{999D8FA3-3D68-416D-A765-F019FF0A10F5}" destId="{C089DD79-A52E-4473-BD92-4F41643CCEBF}" srcOrd="1" destOrd="0" presId="urn:microsoft.com/office/officeart/2016/7/layout/RepeatingBendingProcessNew"/>
    <dgm:cxn modelId="{A1362B80-88E2-4E99-8517-F24ED5DB2579}" type="presOf" srcId="{9E84CD67-B74C-4A68-9F68-544498A78677}" destId="{BB4A35C2-39B1-4984-97AD-58B6CC25520A}" srcOrd="1" destOrd="0" presId="urn:microsoft.com/office/officeart/2016/7/layout/RepeatingBendingProcessNew"/>
    <dgm:cxn modelId="{358575A9-AD4A-40EC-8F0F-DA2D0D209D72}" type="presOf" srcId="{518A3BB6-F70C-4A31-B7F0-5D42AAF3908D}" destId="{1A0DF208-9AA1-4157-9E13-E49A316710AB}" srcOrd="0" destOrd="0" presId="urn:microsoft.com/office/officeart/2016/7/layout/RepeatingBendingProcessNew"/>
    <dgm:cxn modelId="{9E9F16C8-FA5B-4D3A-BC5D-59CA51A32DA0}" type="presOf" srcId="{D2AC4762-F084-4B11-8E5F-E5D1544BEA7F}" destId="{539B6539-3B29-45DC-9A92-8A3A5E879A8B}" srcOrd="0" destOrd="0" presId="urn:microsoft.com/office/officeart/2016/7/layout/RepeatingBendingProcessNew"/>
    <dgm:cxn modelId="{D919E5D7-3F29-4F29-8A86-D80F4F1E9A08}" type="presOf" srcId="{999D8FA3-3D68-416D-A765-F019FF0A10F5}" destId="{FE8E87FE-F5D2-48F0-A62F-8A9B7241F0AA}" srcOrd="0" destOrd="0" presId="urn:microsoft.com/office/officeart/2016/7/layout/RepeatingBendingProcessNew"/>
    <dgm:cxn modelId="{C11C1CDA-C108-419B-A8F8-01C7497C3F33}" type="presOf" srcId="{8E5D8D10-78B8-484D-BDE7-A0BE935BBC3F}" destId="{5D48235A-B4D2-4328-98F9-83F092863BEF}" srcOrd="0" destOrd="0" presId="urn:microsoft.com/office/officeart/2016/7/layout/RepeatingBendingProcessNew"/>
    <dgm:cxn modelId="{676551D4-A6A3-450D-8F44-35692B509E16}" type="presParOf" srcId="{0D509C3F-4DA0-4270-94DF-2CD284507743}" destId="{5D48235A-B4D2-4328-98F9-83F092863BEF}" srcOrd="0" destOrd="0" presId="urn:microsoft.com/office/officeart/2016/7/layout/RepeatingBendingProcessNew"/>
    <dgm:cxn modelId="{000F51FF-5EC2-4590-85E5-6B29AC07439A}" type="presParOf" srcId="{0D509C3F-4DA0-4270-94DF-2CD284507743}" destId="{60ED32D5-7810-45F7-98A5-0900B5BF18AD}" srcOrd="1" destOrd="0" presId="urn:microsoft.com/office/officeart/2016/7/layout/RepeatingBendingProcessNew"/>
    <dgm:cxn modelId="{D197E1C6-8133-4B7B-9752-E79D252F8C00}" type="presParOf" srcId="{60ED32D5-7810-45F7-98A5-0900B5BF18AD}" destId="{BB4A35C2-39B1-4984-97AD-58B6CC25520A}" srcOrd="0" destOrd="0" presId="urn:microsoft.com/office/officeart/2016/7/layout/RepeatingBendingProcessNew"/>
    <dgm:cxn modelId="{9D6A0D7C-2A6A-433B-A296-675242391AC3}" type="presParOf" srcId="{0D509C3F-4DA0-4270-94DF-2CD284507743}" destId="{539B6539-3B29-45DC-9A92-8A3A5E879A8B}" srcOrd="2" destOrd="0" presId="urn:microsoft.com/office/officeart/2016/7/layout/RepeatingBendingProcessNew"/>
    <dgm:cxn modelId="{ED36D139-920F-42E0-9A01-08B0BF98B631}" type="presParOf" srcId="{0D509C3F-4DA0-4270-94DF-2CD284507743}" destId="{FE8E87FE-F5D2-48F0-A62F-8A9B7241F0AA}" srcOrd="3" destOrd="0" presId="urn:microsoft.com/office/officeart/2016/7/layout/RepeatingBendingProcessNew"/>
    <dgm:cxn modelId="{0BF473A0-559C-4ADD-AD2F-FD5B56AB28A9}" type="presParOf" srcId="{FE8E87FE-F5D2-48F0-A62F-8A9B7241F0AA}" destId="{C089DD79-A52E-4473-BD92-4F41643CCEBF}" srcOrd="0" destOrd="0" presId="urn:microsoft.com/office/officeart/2016/7/layout/RepeatingBendingProcessNew"/>
    <dgm:cxn modelId="{88401D6D-60E1-4513-88F6-A0D0F4CA1345}" type="presParOf" srcId="{0D509C3F-4DA0-4270-94DF-2CD284507743}" destId="{1A0DF208-9AA1-4157-9E13-E49A316710AB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AD57FC-22F7-4056-ACA9-443DD58774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1E86C5-C526-40F5-B80A-F6BCB7DF75AC}">
      <dgm:prSet/>
      <dgm:spPr/>
      <dgm:t>
        <a:bodyPr/>
        <a:lstStyle/>
        <a:p>
          <a:r>
            <a:rPr lang="en-US" b="0" i="0" baseline="0"/>
            <a:t>Train-Validation-Test Split:</a:t>
          </a:r>
          <a:endParaRPr lang="en-US"/>
        </a:p>
      </dgm:t>
    </dgm:pt>
    <dgm:pt modelId="{E21E15D8-FFA6-4ECC-953B-89396CFE2535}" type="parTrans" cxnId="{B09E68BD-CF51-424E-BE92-097A5EEE8942}">
      <dgm:prSet/>
      <dgm:spPr/>
      <dgm:t>
        <a:bodyPr/>
        <a:lstStyle/>
        <a:p>
          <a:endParaRPr lang="en-US"/>
        </a:p>
      </dgm:t>
    </dgm:pt>
    <dgm:pt modelId="{69EC7745-2CD5-42D4-9F74-D68AFDD90114}" type="sibTrans" cxnId="{B09E68BD-CF51-424E-BE92-097A5EEE8942}">
      <dgm:prSet/>
      <dgm:spPr/>
      <dgm:t>
        <a:bodyPr/>
        <a:lstStyle/>
        <a:p>
          <a:endParaRPr lang="en-US"/>
        </a:p>
      </dgm:t>
    </dgm:pt>
    <dgm:pt modelId="{EC836971-9D72-4329-9068-4F482D1F56F3}">
      <dgm:prSet/>
      <dgm:spPr/>
      <dgm:t>
        <a:bodyPr/>
        <a:lstStyle/>
        <a:p>
          <a:r>
            <a:rPr lang="en-US" b="0" i="0" baseline="0"/>
            <a:t>Train: 14,839 samples</a:t>
          </a:r>
          <a:endParaRPr lang="en-US"/>
        </a:p>
      </dgm:t>
    </dgm:pt>
    <dgm:pt modelId="{48A900B2-E37C-441B-91F3-5616B5592D0C}" type="parTrans" cxnId="{BA4E328F-A41A-41F5-AF9D-74C673801F3E}">
      <dgm:prSet/>
      <dgm:spPr/>
      <dgm:t>
        <a:bodyPr/>
        <a:lstStyle/>
        <a:p>
          <a:endParaRPr lang="en-US"/>
        </a:p>
      </dgm:t>
    </dgm:pt>
    <dgm:pt modelId="{D0DE0954-657C-4BA3-9666-F3A94BC1CCC0}" type="sibTrans" cxnId="{BA4E328F-A41A-41F5-AF9D-74C673801F3E}">
      <dgm:prSet/>
      <dgm:spPr/>
      <dgm:t>
        <a:bodyPr/>
        <a:lstStyle/>
        <a:p>
          <a:endParaRPr lang="en-US"/>
        </a:p>
      </dgm:t>
    </dgm:pt>
    <dgm:pt modelId="{A1377A20-3E67-409E-863C-9BA6937E01DF}">
      <dgm:prSet/>
      <dgm:spPr/>
      <dgm:t>
        <a:bodyPr/>
        <a:lstStyle/>
        <a:p>
          <a:r>
            <a:rPr lang="en-US" b="0" i="0" baseline="0"/>
            <a:t>Validation: 3,710 samples</a:t>
          </a:r>
          <a:endParaRPr lang="en-US"/>
        </a:p>
      </dgm:t>
    </dgm:pt>
    <dgm:pt modelId="{7DE0F458-0375-4627-8822-A2B4C958C9E3}" type="parTrans" cxnId="{FEEB8F4A-0752-4DC9-9B3B-02A1D9431A56}">
      <dgm:prSet/>
      <dgm:spPr/>
      <dgm:t>
        <a:bodyPr/>
        <a:lstStyle/>
        <a:p>
          <a:endParaRPr lang="en-US"/>
        </a:p>
      </dgm:t>
    </dgm:pt>
    <dgm:pt modelId="{5B9504D4-A2FC-4387-B77F-D43EC6C082EE}" type="sibTrans" cxnId="{FEEB8F4A-0752-4DC9-9B3B-02A1D9431A56}">
      <dgm:prSet/>
      <dgm:spPr/>
      <dgm:t>
        <a:bodyPr/>
        <a:lstStyle/>
        <a:p>
          <a:endParaRPr lang="en-US"/>
        </a:p>
      </dgm:t>
    </dgm:pt>
    <dgm:pt modelId="{3F48B97E-18D9-48F1-9E9B-ED6C0E0F4170}">
      <dgm:prSet/>
      <dgm:spPr/>
      <dgm:t>
        <a:bodyPr/>
        <a:lstStyle/>
        <a:p>
          <a:r>
            <a:rPr lang="en-US" b="0" i="0" baseline="0"/>
            <a:t>Test: 2,061 samples</a:t>
          </a:r>
          <a:endParaRPr lang="en-US"/>
        </a:p>
      </dgm:t>
    </dgm:pt>
    <dgm:pt modelId="{7CF4E1CA-1B75-4093-BF06-6A9DF8D4489D}" type="parTrans" cxnId="{CF44B135-B674-4B53-8D73-A7C20A7A56FE}">
      <dgm:prSet/>
      <dgm:spPr/>
      <dgm:t>
        <a:bodyPr/>
        <a:lstStyle/>
        <a:p>
          <a:endParaRPr lang="en-US"/>
        </a:p>
      </dgm:t>
    </dgm:pt>
    <dgm:pt modelId="{270C9BA9-12A8-4215-92EF-21C496A4601C}" type="sibTrans" cxnId="{CF44B135-B674-4B53-8D73-A7C20A7A56FE}">
      <dgm:prSet/>
      <dgm:spPr/>
      <dgm:t>
        <a:bodyPr/>
        <a:lstStyle/>
        <a:p>
          <a:endParaRPr lang="en-US"/>
        </a:p>
      </dgm:t>
    </dgm:pt>
    <dgm:pt modelId="{221966F9-0B62-48C9-A324-8800D98CABD5}">
      <dgm:prSet/>
      <dgm:spPr/>
      <dgm:t>
        <a:bodyPr/>
        <a:lstStyle/>
        <a:p>
          <a:r>
            <a:rPr lang="en-US" b="0" i="0" baseline="0"/>
            <a:t>Batch Size: 16</a:t>
          </a:r>
          <a:endParaRPr lang="en-US"/>
        </a:p>
      </dgm:t>
    </dgm:pt>
    <dgm:pt modelId="{C89E4FDC-5A0F-45B5-8EFD-4E70215BA110}" type="parTrans" cxnId="{17339E94-AB6D-4F57-AF69-E558E7A18912}">
      <dgm:prSet/>
      <dgm:spPr/>
      <dgm:t>
        <a:bodyPr/>
        <a:lstStyle/>
        <a:p>
          <a:endParaRPr lang="en-US"/>
        </a:p>
      </dgm:t>
    </dgm:pt>
    <dgm:pt modelId="{1E3227B6-E8F5-4B14-93E5-143E74316FDB}" type="sibTrans" cxnId="{17339E94-AB6D-4F57-AF69-E558E7A18912}">
      <dgm:prSet/>
      <dgm:spPr/>
      <dgm:t>
        <a:bodyPr/>
        <a:lstStyle/>
        <a:p>
          <a:endParaRPr lang="en-US"/>
        </a:p>
      </dgm:t>
    </dgm:pt>
    <dgm:pt modelId="{D304BD86-A47B-4E40-8A24-17DFEE18A904}">
      <dgm:prSet/>
      <dgm:spPr/>
      <dgm:t>
        <a:bodyPr/>
        <a:lstStyle/>
        <a:p>
          <a:r>
            <a:rPr lang="en-US" b="0" i="0" baseline="0"/>
            <a:t>Epochs: 10 (with Early Stopping)</a:t>
          </a:r>
          <a:endParaRPr lang="en-US"/>
        </a:p>
      </dgm:t>
    </dgm:pt>
    <dgm:pt modelId="{5D256EBF-0580-47BC-9F75-63D2C853DF79}" type="parTrans" cxnId="{95B5FCA6-CF37-4E57-86DB-B047B15AB0E3}">
      <dgm:prSet/>
      <dgm:spPr/>
      <dgm:t>
        <a:bodyPr/>
        <a:lstStyle/>
        <a:p>
          <a:endParaRPr lang="en-US"/>
        </a:p>
      </dgm:t>
    </dgm:pt>
    <dgm:pt modelId="{396A62A2-1BD0-4BCA-8934-FA03E915A79D}" type="sibTrans" cxnId="{95B5FCA6-CF37-4E57-86DB-B047B15AB0E3}">
      <dgm:prSet/>
      <dgm:spPr/>
      <dgm:t>
        <a:bodyPr/>
        <a:lstStyle/>
        <a:p>
          <a:endParaRPr lang="en-US"/>
        </a:p>
      </dgm:t>
    </dgm:pt>
    <dgm:pt modelId="{6BF66662-70E5-4916-909D-38293F5EAC10}">
      <dgm:prSet/>
      <dgm:spPr/>
      <dgm:t>
        <a:bodyPr/>
        <a:lstStyle/>
        <a:p>
          <a:r>
            <a:rPr lang="en-US" b="0" i="0" baseline="0" dirty="0"/>
            <a:t>Patience: 3 epochs</a:t>
          </a:r>
          <a:endParaRPr lang="en-US" dirty="0"/>
        </a:p>
      </dgm:t>
    </dgm:pt>
    <dgm:pt modelId="{39501C29-23A4-4A7D-A83E-EC72AB32AA73}" type="parTrans" cxnId="{825100E6-CA9A-4B69-96F3-CAB91052A500}">
      <dgm:prSet/>
      <dgm:spPr/>
      <dgm:t>
        <a:bodyPr/>
        <a:lstStyle/>
        <a:p>
          <a:endParaRPr lang="en-US"/>
        </a:p>
      </dgm:t>
    </dgm:pt>
    <dgm:pt modelId="{08EB99D7-EBD3-408D-BFEC-F211566984D1}" type="sibTrans" cxnId="{825100E6-CA9A-4B69-96F3-CAB91052A500}">
      <dgm:prSet/>
      <dgm:spPr/>
      <dgm:t>
        <a:bodyPr/>
        <a:lstStyle/>
        <a:p>
          <a:endParaRPr lang="en-US"/>
        </a:p>
      </dgm:t>
    </dgm:pt>
    <dgm:pt modelId="{270B14BB-D067-4D8F-B058-2004C09BA3C4}" type="pres">
      <dgm:prSet presAssocID="{1DAD57FC-22F7-4056-ACA9-443DD5877486}" presName="linear" presStyleCnt="0">
        <dgm:presLayoutVars>
          <dgm:animLvl val="lvl"/>
          <dgm:resizeHandles val="exact"/>
        </dgm:presLayoutVars>
      </dgm:prSet>
      <dgm:spPr/>
    </dgm:pt>
    <dgm:pt modelId="{6B9E1932-101C-4BC5-A88B-E077EF7E9021}" type="pres">
      <dgm:prSet presAssocID="{941E86C5-C526-40F5-B80A-F6BCB7DF75A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5D642BF-3E76-4E54-9C76-762FB9C75AB3}" type="pres">
      <dgm:prSet presAssocID="{69EC7745-2CD5-42D4-9F74-D68AFDD90114}" presName="spacer" presStyleCnt="0"/>
      <dgm:spPr/>
    </dgm:pt>
    <dgm:pt modelId="{32FE112E-09F2-4266-B579-F170E2A83FE5}" type="pres">
      <dgm:prSet presAssocID="{EC836971-9D72-4329-9068-4F482D1F56F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5A721AE-8295-4280-9BBC-92FF7600666B}" type="pres">
      <dgm:prSet presAssocID="{D0DE0954-657C-4BA3-9666-F3A94BC1CCC0}" presName="spacer" presStyleCnt="0"/>
      <dgm:spPr/>
    </dgm:pt>
    <dgm:pt modelId="{AD2CF365-B661-41CA-B76B-7CB7FB037473}" type="pres">
      <dgm:prSet presAssocID="{A1377A20-3E67-409E-863C-9BA6937E01D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D095126-4121-454C-96BF-7B1189656C62}" type="pres">
      <dgm:prSet presAssocID="{5B9504D4-A2FC-4387-B77F-D43EC6C082EE}" presName="spacer" presStyleCnt="0"/>
      <dgm:spPr/>
    </dgm:pt>
    <dgm:pt modelId="{36550AC6-020A-4461-B8BE-41006674F10C}" type="pres">
      <dgm:prSet presAssocID="{3F48B97E-18D9-48F1-9E9B-ED6C0E0F417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8198E87-4520-4537-82CC-CEC95FCCB4F0}" type="pres">
      <dgm:prSet presAssocID="{270C9BA9-12A8-4215-92EF-21C496A4601C}" presName="spacer" presStyleCnt="0"/>
      <dgm:spPr/>
    </dgm:pt>
    <dgm:pt modelId="{57F28B32-4577-4C48-8F4A-DBAFBF280227}" type="pres">
      <dgm:prSet presAssocID="{221966F9-0B62-48C9-A324-8800D98CABD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33CA497-8160-42FD-863C-4044B1F880AD}" type="pres">
      <dgm:prSet presAssocID="{1E3227B6-E8F5-4B14-93E5-143E74316FDB}" presName="spacer" presStyleCnt="0"/>
      <dgm:spPr/>
    </dgm:pt>
    <dgm:pt modelId="{17D9AFB4-C53A-4087-95BE-13462C1C0BB9}" type="pres">
      <dgm:prSet presAssocID="{D304BD86-A47B-4E40-8A24-17DFEE18A90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E39478F-FEA6-4EEB-97D5-33961505EAFA}" type="pres">
      <dgm:prSet presAssocID="{396A62A2-1BD0-4BCA-8934-FA03E915A79D}" presName="spacer" presStyleCnt="0"/>
      <dgm:spPr/>
    </dgm:pt>
    <dgm:pt modelId="{A0F33C07-9E98-4C9E-AEBA-1AE2698C530D}" type="pres">
      <dgm:prSet presAssocID="{6BF66662-70E5-4916-909D-38293F5EAC1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05B1B05-59D1-4F9C-9DC9-77CE4A55E05A}" type="presOf" srcId="{941E86C5-C526-40F5-B80A-F6BCB7DF75AC}" destId="{6B9E1932-101C-4BC5-A88B-E077EF7E9021}" srcOrd="0" destOrd="0" presId="urn:microsoft.com/office/officeart/2005/8/layout/vList2"/>
    <dgm:cxn modelId="{EF8C310C-772A-4085-8618-C188DAB82FF6}" type="presOf" srcId="{EC836971-9D72-4329-9068-4F482D1F56F3}" destId="{32FE112E-09F2-4266-B579-F170E2A83FE5}" srcOrd="0" destOrd="0" presId="urn:microsoft.com/office/officeart/2005/8/layout/vList2"/>
    <dgm:cxn modelId="{49904E0C-8EE0-4634-B119-3151742AEF0C}" type="presOf" srcId="{3F48B97E-18D9-48F1-9E9B-ED6C0E0F4170}" destId="{36550AC6-020A-4461-B8BE-41006674F10C}" srcOrd="0" destOrd="0" presId="urn:microsoft.com/office/officeart/2005/8/layout/vList2"/>
    <dgm:cxn modelId="{C57C9A1D-0DBB-4ADD-B062-F4197C7F9467}" type="presOf" srcId="{221966F9-0B62-48C9-A324-8800D98CABD5}" destId="{57F28B32-4577-4C48-8F4A-DBAFBF280227}" srcOrd="0" destOrd="0" presId="urn:microsoft.com/office/officeart/2005/8/layout/vList2"/>
    <dgm:cxn modelId="{CF44B135-B674-4B53-8D73-A7C20A7A56FE}" srcId="{1DAD57FC-22F7-4056-ACA9-443DD5877486}" destId="{3F48B97E-18D9-48F1-9E9B-ED6C0E0F4170}" srcOrd="3" destOrd="0" parTransId="{7CF4E1CA-1B75-4093-BF06-6A9DF8D4489D}" sibTransId="{270C9BA9-12A8-4215-92EF-21C496A4601C}"/>
    <dgm:cxn modelId="{FEEB8F4A-0752-4DC9-9B3B-02A1D9431A56}" srcId="{1DAD57FC-22F7-4056-ACA9-443DD5877486}" destId="{A1377A20-3E67-409E-863C-9BA6937E01DF}" srcOrd="2" destOrd="0" parTransId="{7DE0F458-0375-4627-8822-A2B4C958C9E3}" sibTransId="{5B9504D4-A2FC-4387-B77F-D43EC6C082EE}"/>
    <dgm:cxn modelId="{196EA57F-1947-41FF-884B-B2E508C38AF0}" type="presOf" srcId="{1DAD57FC-22F7-4056-ACA9-443DD5877486}" destId="{270B14BB-D067-4D8F-B058-2004C09BA3C4}" srcOrd="0" destOrd="0" presId="urn:microsoft.com/office/officeart/2005/8/layout/vList2"/>
    <dgm:cxn modelId="{BA4E328F-A41A-41F5-AF9D-74C673801F3E}" srcId="{1DAD57FC-22F7-4056-ACA9-443DD5877486}" destId="{EC836971-9D72-4329-9068-4F482D1F56F3}" srcOrd="1" destOrd="0" parTransId="{48A900B2-E37C-441B-91F3-5616B5592D0C}" sibTransId="{D0DE0954-657C-4BA3-9666-F3A94BC1CCC0}"/>
    <dgm:cxn modelId="{4409CD91-A373-4DB6-A3A0-E2501364DA38}" type="presOf" srcId="{A1377A20-3E67-409E-863C-9BA6937E01DF}" destId="{AD2CF365-B661-41CA-B76B-7CB7FB037473}" srcOrd="0" destOrd="0" presId="urn:microsoft.com/office/officeart/2005/8/layout/vList2"/>
    <dgm:cxn modelId="{17339E94-AB6D-4F57-AF69-E558E7A18912}" srcId="{1DAD57FC-22F7-4056-ACA9-443DD5877486}" destId="{221966F9-0B62-48C9-A324-8800D98CABD5}" srcOrd="4" destOrd="0" parTransId="{C89E4FDC-5A0F-45B5-8EFD-4E70215BA110}" sibTransId="{1E3227B6-E8F5-4B14-93E5-143E74316FDB}"/>
    <dgm:cxn modelId="{95B5FCA6-CF37-4E57-86DB-B047B15AB0E3}" srcId="{1DAD57FC-22F7-4056-ACA9-443DD5877486}" destId="{D304BD86-A47B-4E40-8A24-17DFEE18A904}" srcOrd="5" destOrd="0" parTransId="{5D256EBF-0580-47BC-9F75-63D2C853DF79}" sibTransId="{396A62A2-1BD0-4BCA-8934-FA03E915A79D}"/>
    <dgm:cxn modelId="{2F22C4A7-EFDE-45C1-8FD1-3DCC63465862}" type="presOf" srcId="{6BF66662-70E5-4916-909D-38293F5EAC10}" destId="{A0F33C07-9E98-4C9E-AEBA-1AE2698C530D}" srcOrd="0" destOrd="0" presId="urn:microsoft.com/office/officeart/2005/8/layout/vList2"/>
    <dgm:cxn modelId="{B09E68BD-CF51-424E-BE92-097A5EEE8942}" srcId="{1DAD57FC-22F7-4056-ACA9-443DD5877486}" destId="{941E86C5-C526-40F5-B80A-F6BCB7DF75AC}" srcOrd="0" destOrd="0" parTransId="{E21E15D8-FFA6-4ECC-953B-89396CFE2535}" sibTransId="{69EC7745-2CD5-42D4-9F74-D68AFDD90114}"/>
    <dgm:cxn modelId="{F8007BE5-3542-4BD1-9F9D-6909AC860F93}" type="presOf" srcId="{D304BD86-A47B-4E40-8A24-17DFEE18A904}" destId="{17D9AFB4-C53A-4087-95BE-13462C1C0BB9}" srcOrd="0" destOrd="0" presId="urn:microsoft.com/office/officeart/2005/8/layout/vList2"/>
    <dgm:cxn modelId="{825100E6-CA9A-4B69-96F3-CAB91052A500}" srcId="{1DAD57FC-22F7-4056-ACA9-443DD5877486}" destId="{6BF66662-70E5-4916-909D-38293F5EAC10}" srcOrd="6" destOrd="0" parTransId="{39501C29-23A4-4A7D-A83E-EC72AB32AA73}" sibTransId="{08EB99D7-EBD3-408D-BFEC-F211566984D1}"/>
    <dgm:cxn modelId="{B0767E93-B36A-408E-B2B1-CD4C32FF5D83}" type="presParOf" srcId="{270B14BB-D067-4D8F-B058-2004C09BA3C4}" destId="{6B9E1932-101C-4BC5-A88B-E077EF7E9021}" srcOrd="0" destOrd="0" presId="urn:microsoft.com/office/officeart/2005/8/layout/vList2"/>
    <dgm:cxn modelId="{16ADC130-8A4B-408F-B353-690330CD84FD}" type="presParOf" srcId="{270B14BB-D067-4D8F-B058-2004C09BA3C4}" destId="{A5D642BF-3E76-4E54-9C76-762FB9C75AB3}" srcOrd="1" destOrd="0" presId="urn:microsoft.com/office/officeart/2005/8/layout/vList2"/>
    <dgm:cxn modelId="{2F5A65AA-8156-4230-80E4-E8CBCAA0DF66}" type="presParOf" srcId="{270B14BB-D067-4D8F-B058-2004C09BA3C4}" destId="{32FE112E-09F2-4266-B579-F170E2A83FE5}" srcOrd="2" destOrd="0" presId="urn:microsoft.com/office/officeart/2005/8/layout/vList2"/>
    <dgm:cxn modelId="{A9DB580B-B16A-4CD9-AA4F-EE9BB244C65C}" type="presParOf" srcId="{270B14BB-D067-4D8F-B058-2004C09BA3C4}" destId="{85A721AE-8295-4280-9BBC-92FF7600666B}" srcOrd="3" destOrd="0" presId="urn:microsoft.com/office/officeart/2005/8/layout/vList2"/>
    <dgm:cxn modelId="{B4A12D09-2F0A-4446-81DF-86D20D42C4F5}" type="presParOf" srcId="{270B14BB-D067-4D8F-B058-2004C09BA3C4}" destId="{AD2CF365-B661-41CA-B76B-7CB7FB037473}" srcOrd="4" destOrd="0" presId="urn:microsoft.com/office/officeart/2005/8/layout/vList2"/>
    <dgm:cxn modelId="{10E094E9-B280-4A84-8E48-54F1C3677873}" type="presParOf" srcId="{270B14BB-D067-4D8F-B058-2004C09BA3C4}" destId="{CD095126-4121-454C-96BF-7B1189656C62}" srcOrd="5" destOrd="0" presId="urn:microsoft.com/office/officeart/2005/8/layout/vList2"/>
    <dgm:cxn modelId="{571D6C78-5534-4C4F-AB6E-879702ED3487}" type="presParOf" srcId="{270B14BB-D067-4D8F-B058-2004C09BA3C4}" destId="{36550AC6-020A-4461-B8BE-41006674F10C}" srcOrd="6" destOrd="0" presId="urn:microsoft.com/office/officeart/2005/8/layout/vList2"/>
    <dgm:cxn modelId="{A010C593-24BC-4983-B8D9-8A6DAFDE5AEE}" type="presParOf" srcId="{270B14BB-D067-4D8F-B058-2004C09BA3C4}" destId="{E8198E87-4520-4537-82CC-CEC95FCCB4F0}" srcOrd="7" destOrd="0" presId="urn:microsoft.com/office/officeart/2005/8/layout/vList2"/>
    <dgm:cxn modelId="{BD4A0FCA-CBB0-4A29-B2A7-9C0D52745D81}" type="presParOf" srcId="{270B14BB-D067-4D8F-B058-2004C09BA3C4}" destId="{57F28B32-4577-4C48-8F4A-DBAFBF280227}" srcOrd="8" destOrd="0" presId="urn:microsoft.com/office/officeart/2005/8/layout/vList2"/>
    <dgm:cxn modelId="{FD300293-08A5-4F89-BD74-7B6ACD774EA7}" type="presParOf" srcId="{270B14BB-D067-4D8F-B058-2004C09BA3C4}" destId="{A33CA497-8160-42FD-863C-4044B1F880AD}" srcOrd="9" destOrd="0" presId="urn:microsoft.com/office/officeart/2005/8/layout/vList2"/>
    <dgm:cxn modelId="{E8561346-0E8B-4AF3-A621-2CE19A0A37BA}" type="presParOf" srcId="{270B14BB-D067-4D8F-B058-2004C09BA3C4}" destId="{17D9AFB4-C53A-4087-95BE-13462C1C0BB9}" srcOrd="10" destOrd="0" presId="urn:microsoft.com/office/officeart/2005/8/layout/vList2"/>
    <dgm:cxn modelId="{7536972E-55EE-4631-A044-3F56FBE12C67}" type="presParOf" srcId="{270B14BB-D067-4D8F-B058-2004C09BA3C4}" destId="{4E39478F-FEA6-4EEB-97D5-33961505EAFA}" srcOrd="11" destOrd="0" presId="urn:microsoft.com/office/officeart/2005/8/layout/vList2"/>
    <dgm:cxn modelId="{F30B68EC-E314-48F6-AB2A-42415C0288BE}" type="presParOf" srcId="{270B14BB-D067-4D8F-B058-2004C09BA3C4}" destId="{A0F33C07-9E98-4C9E-AEBA-1AE2698C530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017C30-D974-4854-A6B5-DA9C24C327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91F665-7E5F-4E6E-B067-A421A1091A85}">
      <dgm:prSet/>
      <dgm:spPr/>
      <dgm:t>
        <a:bodyPr/>
        <a:lstStyle/>
        <a:p>
          <a:r>
            <a:rPr lang="en-US" b="0" i="0" baseline="0"/>
            <a:t>Training Accuracy: 95.96%</a:t>
          </a:r>
          <a:endParaRPr lang="en-US"/>
        </a:p>
      </dgm:t>
    </dgm:pt>
    <dgm:pt modelId="{80376ED2-14E0-4725-8273-F5FEE4A364E4}" type="parTrans" cxnId="{2FCB894C-9309-4A9C-9414-280D464E9D47}">
      <dgm:prSet/>
      <dgm:spPr/>
      <dgm:t>
        <a:bodyPr/>
        <a:lstStyle/>
        <a:p>
          <a:endParaRPr lang="en-US"/>
        </a:p>
      </dgm:t>
    </dgm:pt>
    <dgm:pt modelId="{F11CAE96-89DE-489A-B9CD-02952A30095C}" type="sibTrans" cxnId="{2FCB894C-9309-4A9C-9414-280D464E9D47}">
      <dgm:prSet/>
      <dgm:spPr/>
      <dgm:t>
        <a:bodyPr/>
        <a:lstStyle/>
        <a:p>
          <a:endParaRPr lang="en-US"/>
        </a:p>
      </dgm:t>
    </dgm:pt>
    <dgm:pt modelId="{7CC31021-A526-4F6A-813F-43B4404CCE8C}">
      <dgm:prSet/>
      <dgm:spPr/>
      <dgm:t>
        <a:bodyPr/>
        <a:lstStyle/>
        <a:p>
          <a:r>
            <a:rPr lang="en-US" b="0" i="0" baseline="0"/>
            <a:t>Validation Accuracy: 92.97%</a:t>
          </a:r>
          <a:endParaRPr lang="en-US"/>
        </a:p>
      </dgm:t>
    </dgm:pt>
    <dgm:pt modelId="{CF9E7B8E-D03B-42D7-9796-03521059B12F}" type="parTrans" cxnId="{07BD8BE6-E087-47BF-A613-C20FBB28A8AB}">
      <dgm:prSet/>
      <dgm:spPr/>
      <dgm:t>
        <a:bodyPr/>
        <a:lstStyle/>
        <a:p>
          <a:endParaRPr lang="en-US"/>
        </a:p>
      </dgm:t>
    </dgm:pt>
    <dgm:pt modelId="{E15337F8-C41D-4F54-8DDD-02E3CED8F849}" type="sibTrans" cxnId="{07BD8BE6-E087-47BF-A613-C20FBB28A8AB}">
      <dgm:prSet/>
      <dgm:spPr/>
      <dgm:t>
        <a:bodyPr/>
        <a:lstStyle/>
        <a:p>
          <a:endParaRPr lang="en-US"/>
        </a:p>
      </dgm:t>
    </dgm:pt>
    <dgm:pt modelId="{55FED9EE-AFE3-43AF-ACD2-B9D681145428}">
      <dgm:prSet/>
      <dgm:spPr/>
      <dgm:t>
        <a:bodyPr/>
        <a:lstStyle/>
        <a:p>
          <a:r>
            <a:rPr lang="en-US" b="0" i="0" baseline="0"/>
            <a:t>Test Accuracy: 93.06%</a:t>
          </a:r>
          <a:endParaRPr lang="en-US"/>
        </a:p>
      </dgm:t>
    </dgm:pt>
    <dgm:pt modelId="{316535B5-22CD-45DD-8153-A16EBE5FDFBF}" type="parTrans" cxnId="{30322C8F-8F62-40B5-9BA7-9731C3C7C4B8}">
      <dgm:prSet/>
      <dgm:spPr/>
      <dgm:t>
        <a:bodyPr/>
        <a:lstStyle/>
        <a:p>
          <a:endParaRPr lang="en-US"/>
        </a:p>
      </dgm:t>
    </dgm:pt>
    <dgm:pt modelId="{DA58C7E7-C40B-43FC-B52D-9646D3CB231D}" type="sibTrans" cxnId="{30322C8F-8F62-40B5-9BA7-9731C3C7C4B8}">
      <dgm:prSet/>
      <dgm:spPr/>
      <dgm:t>
        <a:bodyPr/>
        <a:lstStyle/>
        <a:p>
          <a:endParaRPr lang="en-US"/>
        </a:p>
      </dgm:t>
    </dgm:pt>
    <dgm:pt modelId="{B9A57D04-B410-4959-9314-573137830168}">
      <dgm:prSet/>
      <dgm:spPr/>
      <dgm:t>
        <a:bodyPr/>
        <a:lstStyle/>
        <a:p>
          <a:r>
            <a:rPr lang="en-US" b="0" i="0" baseline="0"/>
            <a:t>Training and validation losses decreased steadily.</a:t>
          </a:r>
          <a:endParaRPr lang="en-US"/>
        </a:p>
      </dgm:t>
    </dgm:pt>
    <dgm:pt modelId="{5EE58956-A413-4A27-A5A2-D594A82C5A2D}" type="parTrans" cxnId="{6A27F6BC-16E2-43B9-B7BE-EBC1F0B81BBD}">
      <dgm:prSet/>
      <dgm:spPr/>
      <dgm:t>
        <a:bodyPr/>
        <a:lstStyle/>
        <a:p>
          <a:endParaRPr lang="en-US"/>
        </a:p>
      </dgm:t>
    </dgm:pt>
    <dgm:pt modelId="{E2E3E4B8-226F-46F4-958F-C1D56BBAEAD6}" type="sibTrans" cxnId="{6A27F6BC-16E2-43B9-B7BE-EBC1F0B81BBD}">
      <dgm:prSet/>
      <dgm:spPr/>
      <dgm:t>
        <a:bodyPr/>
        <a:lstStyle/>
        <a:p>
          <a:endParaRPr lang="en-US"/>
        </a:p>
      </dgm:t>
    </dgm:pt>
    <dgm:pt modelId="{CB1BA339-EA41-4B93-8F8A-7573308139B1}" type="pres">
      <dgm:prSet presAssocID="{F0017C30-D974-4854-A6B5-DA9C24C327E5}" presName="linear" presStyleCnt="0">
        <dgm:presLayoutVars>
          <dgm:animLvl val="lvl"/>
          <dgm:resizeHandles val="exact"/>
        </dgm:presLayoutVars>
      </dgm:prSet>
      <dgm:spPr/>
    </dgm:pt>
    <dgm:pt modelId="{DC985896-5F36-4D68-99CE-047DBD535063}" type="pres">
      <dgm:prSet presAssocID="{D791F665-7E5F-4E6E-B067-A421A1091A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64613D-A8F7-41C5-9460-703F2D0800A5}" type="pres">
      <dgm:prSet presAssocID="{F11CAE96-89DE-489A-B9CD-02952A30095C}" presName="spacer" presStyleCnt="0"/>
      <dgm:spPr/>
    </dgm:pt>
    <dgm:pt modelId="{65E6537C-69F6-44CD-93CA-E0D6BE05D659}" type="pres">
      <dgm:prSet presAssocID="{7CC31021-A526-4F6A-813F-43B4404CCE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8C2EBE-1112-40E9-AB97-2EDB6C655EA3}" type="pres">
      <dgm:prSet presAssocID="{E15337F8-C41D-4F54-8DDD-02E3CED8F849}" presName="spacer" presStyleCnt="0"/>
      <dgm:spPr/>
    </dgm:pt>
    <dgm:pt modelId="{19566EB5-5027-4EA2-A68B-8583DB325759}" type="pres">
      <dgm:prSet presAssocID="{55FED9EE-AFE3-43AF-ACD2-B9D6811454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7DE9B53-A6E4-4750-8D75-D7DDA34CE390}" type="pres">
      <dgm:prSet presAssocID="{DA58C7E7-C40B-43FC-B52D-9646D3CB231D}" presName="spacer" presStyleCnt="0"/>
      <dgm:spPr/>
    </dgm:pt>
    <dgm:pt modelId="{523F592F-B253-4A70-81FE-6C7346BDECD4}" type="pres">
      <dgm:prSet presAssocID="{B9A57D04-B410-4959-9314-57313783016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FCB894C-9309-4A9C-9414-280D464E9D47}" srcId="{F0017C30-D974-4854-A6B5-DA9C24C327E5}" destId="{D791F665-7E5F-4E6E-B067-A421A1091A85}" srcOrd="0" destOrd="0" parTransId="{80376ED2-14E0-4725-8273-F5FEE4A364E4}" sibTransId="{F11CAE96-89DE-489A-B9CD-02952A30095C}"/>
    <dgm:cxn modelId="{30322C8F-8F62-40B5-9BA7-9731C3C7C4B8}" srcId="{F0017C30-D974-4854-A6B5-DA9C24C327E5}" destId="{55FED9EE-AFE3-43AF-ACD2-B9D681145428}" srcOrd="2" destOrd="0" parTransId="{316535B5-22CD-45DD-8153-A16EBE5FDFBF}" sibTransId="{DA58C7E7-C40B-43FC-B52D-9646D3CB231D}"/>
    <dgm:cxn modelId="{56D844AD-D4AC-45F8-A47C-815BE0C8AB4F}" type="presOf" srcId="{B9A57D04-B410-4959-9314-573137830168}" destId="{523F592F-B253-4A70-81FE-6C7346BDECD4}" srcOrd="0" destOrd="0" presId="urn:microsoft.com/office/officeart/2005/8/layout/vList2"/>
    <dgm:cxn modelId="{936DA6BA-E871-4FAA-85B5-55D88656D283}" type="presOf" srcId="{55FED9EE-AFE3-43AF-ACD2-B9D681145428}" destId="{19566EB5-5027-4EA2-A68B-8583DB325759}" srcOrd="0" destOrd="0" presId="urn:microsoft.com/office/officeart/2005/8/layout/vList2"/>
    <dgm:cxn modelId="{6A27F6BC-16E2-43B9-B7BE-EBC1F0B81BBD}" srcId="{F0017C30-D974-4854-A6B5-DA9C24C327E5}" destId="{B9A57D04-B410-4959-9314-573137830168}" srcOrd="3" destOrd="0" parTransId="{5EE58956-A413-4A27-A5A2-D594A82C5A2D}" sibTransId="{E2E3E4B8-226F-46F4-958F-C1D56BBAEAD6}"/>
    <dgm:cxn modelId="{6B3871C2-5953-4FE1-9546-62DBADABAE2B}" type="presOf" srcId="{F0017C30-D974-4854-A6B5-DA9C24C327E5}" destId="{CB1BA339-EA41-4B93-8F8A-7573308139B1}" srcOrd="0" destOrd="0" presId="urn:microsoft.com/office/officeart/2005/8/layout/vList2"/>
    <dgm:cxn modelId="{3096B4D2-BA3B-4ED7-99EA-D71B16481AE1}" type="presOf" srcId="{7CC31021-A526-4F6A-813F-43B4404CCE8C}" destId="{65E6537C-69F6-44CD-93CA-E0D6BE05D659}" srcOrd="0" destOrd="0" presId="urn:microsoft.com/office/officeart/2005/8/layout/vList2"/>
    <dgm:cxn modelId="{DF9724D9-307A-40E9-A388-38A92B711562}" type="presOf" srcId="{D791F665-7E5F-4E6E-B067-A421A1091A85}" destId="{DC985896-5F36-4D68-99CE-047DBD535063}" srcOrd="0" destOrd="0" presId="urn:microsoft.com/office/officeart/2005/8/layout/vList2"/>
    <dgm:cxn modelId="{07BD8BE6-E087-47BF-A613-C20FBB28A8AB}" srcId="{F0017C30-D974-4854-A6B5-DA9C24C327E5}" destId="{7CC31021-A526-4F6A-813F-43B4404CCE8C}" srcOrd="1" destOrd="0" parTransId="{CF9E7B8E-D03B-42D7-9796-03521059B12F}" sibTransId="{E15337F8-C41D-4F54-8DDD-02E3CED8F849}"/>
    <dgm:cxn modelId="{FB848371-0BA5-429F-9E2D-823119CCDB46}" type="presParOf" srcId="{CB1BA339-EA41-4B93-8F8A-7573308139B1}" destId="{DC985896-5F36-4D68-99CE-047DBD535063}" srcOrd="0" destOrd="0" presId="urn:microsoft.com/office/officeart/2005/8/layout/vList2"/>
    <dgm:cxn modelId="{17F0B7CA-AEA0-4A35-86DC-9CA2148D14E6}" type="presParOf" srcId="{CB1BA339-EA41-4B93-8F8A-7573308139B1}" destId="{0D64613D-A8F7-41C5-9460-703F2D0800A5}" srcOrd="1" destOrd="0" presId="urn:microsoft.com/office/officeart/2005/8/layout/vList2"/>
    <dgm:cxn modelId="{657B18E8-4D2B-4AD4-AAEC-F142D284AD10}" type="presParOf" srcId="{CB1BA339-EA41-4B93-8F8A-7573308139B1}" destId="{65E6537C-69F6-44CD-93CA-E0D6BE05D659}" srcOrd="2" destOrd="0" presId="urn:microsoft.com/office/officeart/2005/8/layout/vList2"/>
    <dgm:cxn modelId="{40644F8C-C4DE-4879-ACC6-B4EC029F6ED0}" type="presParOf" srcId="{CB1BA339-EA41-4B93-8F8A-7573308139B1}" destId="{CA8C2EBE-1112-40E9-AB97-2EDB6C655EA3}" srcOrd="3" destOrd="0" presId="urn:microsoft.com/office/officeart/2005/8/layout/vList2"/>
    <dgm:cxn modelId="{9ECBA7A9-FA9E-4350-A23F-8EE994A5FF11}" type="presParOf" srcId="{CB1BA339-EA41-4B93-8F8A-7573308139B1}" destId="{19566EB5-5027-4EA2-A68B-8583DB325759}" srcOrd="4" destOrd="0" presId="urn:microsoft.com/office/officeart/2005/8/layout/vList2"/>
    <dgm:cxn modelId="{70BFFC8B-2619-450B-B74D-8B632BD71D55}" type="presParOf" srcId="{CB1BA339-EA41-4B93-8F8A-7573308139B1}" destId="{D7DE9B53-A6E4-4750-8D75-D7DDA34CE390}" srcOrd="5" destOrd="0" presId="urn:microsoft.com/office/officeart/2005/8/layout/vList2"/>
    <dgm:cxn modelId="{90D42ABF-9E85-48FD-BEAB-F3255A71711F}" type="presParOf" srcId="{CB1BA339-EA41-4B93-8F8A-7573308139B1}" destId="{523F592F-B253-4A70-81FE-6C7346BDECD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AD57FC-22F7-4056-ACA9-443DD58774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1E86C5-C526-40F5-B80A-F6BCB7DF75AC}">
      <dgm:prSet/>
      <dgm:spPr/>
      <dgm:t>
        <a:bodyPr/>
        <a:lstStyle/>
        <a:p>
          <a:r>
            <a:rPr lang="en-US" dirty="0"/>
            <a:t>Large model size (~99 MB).</a:t>
          </a:r>
        </a:p>
      </dgm:t>
    </dgm:pt>
    <dgm:pt modelId="{E21E15D8-FFA6-4ECC-953B-89396CFE2535}" type="parTrans" cxnId="{B09E68BD-CF51-424E-BE92-097A5EEE8942}">
      <dgm:prSet/>
      <dgm:spPr/>
      <dgm:t>
        <a:bodyPr/>
        <a:lstStyle/>
        <a:p>
          <a:endParaRPr lang="en-US"/>
        </a:p>
      </dgm:t>
    </dgm:pt>
    <dgm:pt modelId="{69EC7745-2CD5-42D4-9F74-D68AFDD90114}" type="sibTrans" cxnId="{B09E68BD-CF51-424E-BE92-097A5EEE8942}">
      <dgm:prSet/>
      <dgm:spPr/>
      <dgm:t>
        <a:bodyPr/>
        <a:lstStyle/>
        <a:p>
          <a:endParaRPr lang="en-US"/>
        </a:p>
      </dgm:t>
    </dgm:pt>
    <dgm:pt modelId="{510BDD7C-6593-4B9E-A890-968A4836274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Extensive vocabulary (100,874 words).</a:t>
          </a:r>
        </a:p>
      </dgm:t>
    </dgm:pt>
    <dgm:pt modelId="{3F42E11C-7280-439D-A70A-22D174B010AF}" type="parTrans" cxnId="{6538B82E-A44D-4A2F-B9FE-1FE27191B42B}">
      <dgm:prSet/>
      <dgm:spPr/>
      <dgm:t>
        <a:bodyPr/>
        <a:lstStyle/>
        <a:p>
          <a:endParaRPr lang="en-US"/>
        </a:p>
      </dgm:t>
    </dgm:pt>
    <dgm:pt modelId="{B9E50D29-68A7-4A8A-AECE-FCE7164A1F37}" type="sibTrans" cxnId="{6538B82E-A44D-4A2F-B9FE-1FE27191B42B}">
      <dgm:prSet/>
      <dgm:spPr/>
      <dgm:t>
        <a:bodyPr/>
        <a:lstStyle/>
        <a:p>
          <a:endParaRPr lang="en-US"/>
        </a:p>
      </dgm:t>
    </dgm:pt>
    <dgm:pt modelId="{D87BE515-C06B-4AE6-BDBC-5954664CF88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Potential performance drop for sentences exceeding 400 tokens.</a:t>
          </a:r>
        </a:p>
      </dgm:t>
    </dgm:pt>
    <dgm:pt modelId="{6CD6B3C3-6268-44B5-B3B7-C3B5D40669B8}" type="parTrans" cxnId="{CB3F5EFA-5733-4BEA-A586-100D6BD6B141}">
      <dgm:prSet/>
      <dgm:spPr/>
      <dgm:t>
        <a:bodyPr/>
        <a:lstStyle/>
        <a:p>
          <a:endParaRPr lang="en-US"/>
        </a:p>
      </dgm:t>
    </dgm:pt>
    <dgm:pt modelId="{82B1CC86-217C-49ED-B4D2-C6AED4EAEC5E}" type="sibTrans" cxnId="{CB3F5EFA-5733-4BEA-A586-100D6BD6B141}">
      <dgm:prSet/>
      <dgm:spPr/>
      <dgm:t>
        <a:bodyPr/>
        <a:lstStyle/>
        <a:p>
          <a:endParaRPr lang="en-US"/>
        </a:p>
      </dgm:t>
    </dgm:pt>
    <dgm:pt modelId="{1D673E23-EB36-497F-95D6-9883EAE2ECC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Trained on basic typos (insertions/removals); complex real-world errors may challenge performance.</a:t>
          </a:r>
        </a:p>
      </dgm:t>
    </dgm:pt>
    <dgm:pt modelId="{8373A5EA-119F-4F01-AE02-A9AD47D4AEC7}" type="parTrans" cxnId="{160A80B0-56DD-405E-B6FC-CEB88E8567FF}">
      <dgm:prSet/>
      <dgm:spPr/>
      <dgm:t>
        <a:bodyPr/>
        <a:lstStyle/>
        <a:p>
          <a:endParaRPr lang="en-US"/>
        </a:p>
      </dgm:t>
    </dgm:pt>
    <dgm:pt modelId="{737F84BC-EF64-4544-9A16-4748DE2B46BE}" type="sibTrans" cxnId="{160A80B0-56DD-405E-B6FC-CEB88E8567FF}">
      <dgm:prSet/>
      <dgm:spPr/>
      <dgm:t>
        <a:bodyPr/>
        <a:lstStyle/>
        <a:p>
          <a:endParaRPr lang="en-US"/>
        </a:p>
      </dgm:t>
    </dgm:pt>
    <dgm:pt modelId="{270B14BB-D067-4D8F-B058-2004C09BA3C4}" type="pres">
      <dgm:prSet presAssocID="{1DAD57FC-22F7-4056-ACA9-443DD5877486}" presName="linear" presStyleCnt="0">
        <dgm:presLayoutVars>
          <dgm:animLvl val="lvl"/>
          <dgm:resizeHandles val="exact"/>
        </dgm:presLayoutVars>
      </dgm:prSet>
      <dgm:spPr/>
    </dgm:pt>
    <dgm:pt modelId="{6B9E1932-101C-4BC5-A88B-E077EF7E9021}" type="pres">
      <dgm:prSet presAssocID="{941E86C5-C526-40F5-B80A-F6BCB7DF75A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D642BF-3E76-4E54-9C76-762FB9C75AB3}" type="pres">
      <dgm:prSet presAssocID="{69EC7745-2CD5-42D4-9F74-D68AFDD90114}" presName="spacer" presStyleCnt="0"/>
      <dgm:spPr/>
    </dgm:pt>
    <dgm:pt modelId="{72D82827-6A55-426F-B6B2-25B052BDA028}" type="pres">
      <dgm:prSet presAssocID="{510BDD7C-6593-4B9E-A890-968A4836274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3401A3-CFF5-4BCD-8A13-05213B8F7B1D}" type="pres">
      <dgm:prSet presAssocID="{B9E50D29-68A7-4A8A-AECE-FCE7164A1F37}" presName="spacer" presStyleCnt="0"/>
      <dgm:spPr/>
    </dgm:pt>
    <dgm:pt modelId="{166DA6D4-3512-48EA-8463-B469454BD933}" type="pres">
      <dgm:prSet presAssocID="{D87BE515-C06B-4AE6-BDBC-5954664CF8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86D711-843A-4E8F-B0CC-04156E7CDB95}" type="pres">
      <dgm:prSet presAssocID="{82B1CC86-217C-49ED-B4D2-C6AED4EAEC5E}" presName="spacer" presStyleCnt="0"/>
      <dgm:spPr/>
    </dgm:pt>
    <dgm:pt modelId="{CE7A0223-AC07-4EAB-81AD-15FA3CAA9137}" type="pres">
      <dgm:prSet presAssocID="{1D673E23-EB36-497F-95D6-9883EAE2ECC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05B1B05-59D1-4F9C-9DC9-77CE4A55E05A}" type="presOf" srcId="{941E86C5-C526-40F5-B80A-F6BCB7DF75AC}" destId="{6B9E1932-101C-4BC5-A88B-E077EF7E9021}" srcOrd="0" destOrd="0" presId="urn:microsoft.com/office/officeart/2005/8/layout/vList2"/>
    <dgm:cxn modelId="{F4E2B30C-D384-4B36-814F-6B46D876D173}" type="presOf" srcId="{510BDD7C-6593-4B9E-A890-968A48362740}" destId="{72D82827-6A55-426F-B6B2-25B052BDA028}" srcOrd="0" destOrd="0" presId="urn:microsoft.com/office/officeart/2005/8/layout/vList2"/>
    <dgm:cxn modelId="{6538B82E-A44D-4A2F-B9FE-1FE27191B42B}" srcId="{1DAD57FC-22F7-4056-ACA9-443DD5877486}" destId="{510BDD7C-6593-4B9E-A890-968A48362740}" srcOrd="1" destOrd="0" parTransId="{3F42E11C-7280-439D-A70A-22D174B010AF}" sibTransId="{B9E50D29-68A7-4A8A-AECE-FCE7164A1F37}"/>
    <dgm:cxn modelId="{D49D2063-807A-4BFE-935E-038A47D1B20E}" type="presOf" srcId="{D87BE515-C06B-4AE6-BDBC-5954664CF887}" destId="{166DA6D4-3512-48EA-8463-B469454BD933}" srcOrd="0" destOrd="0" presId="urn:microsoft.com/office/officeart/2005/8/layout/vList2"/>
    <dgm:cxn modelId="{196EA57F-1947-41FF-884B-B2E508C38AF0}" type="presOf" srcId="{1DAD57FC-22F7-4056-ACA9-443DD5877486}" destId="{270B14BB-D067-4D8F-B058-2004C09BA3C4}" srcOrd="0" destOrd="0" presId="urn:microsoft.com/office/officeart/2005/8/layout/vList2"/>
    <dgm:cxn modelId="{4642B07F-5F8E-40A4-BD15-41CB501AF715}" type="presOf" srcId="{1D673E23-EB36-497F-95D6-9883EAE2ECC9}" destId="{CE7A0223-AC07-4EAB-81AD-15FA3CAA9137}" srcOrd="0" destOrd="0" presId="urn:microsoft.com/office/officeart/2005/8/layout/vList2"/>
    <dgm:cxn modelId="{160A80B0-56DD-405E-B6FC-CEB88E8567FF}" srcId="{1DAD57FC-22F7-4056-ACA9-443DD5877486}" destId="{1D673E23-EB36-497F-95D6-9883EAE2ECC9}" srcOrd="3" destOrd="0" parTransId="{8373A5EA-119F-4F01-AE02-A9AD47D4AEC7}" sibTransId="{737F84BC-EF64-4544-9A16-4748DE2B46BE}"/>
    <dgm:cxn modelId="{B09E68BD-CF51-424E-BE92-097A5EEE8942}" srcId="{1DAD57FC-22F7-4056-ACA9-443DD5877486}" destId="{941E86C5-C526-40F5-B80A-F6BCB7DF75AC}" srcOrd="0" destOrd="0" parTransId="{E21E15D8-FFA6-4ECC-953B-89396CFE2535}" sibTransId="{69EC7745-2CD5-42D4-9F74-D68AFDD90114}"/>
    <dgm:cxn modelId="{CB3F5EFA-5733-4BEA-A586-100D6BD6B141}" srcId="{1DAD57FC-22F7-4056-ACA9-443DD5877486}" destId="{D87BE515-C06B-4AE6-BDBC-5954664CF887}" srcOrd="2" destOrd="0" parTransId="{6CD6B3C3-6268-44B5-B3B7-C3B5D40669B8}" sibTransId="{82B1CC86-217C-49ED-B4D2-C6AED4EAEC5E}"/>
    <dgm:cxn modelId="{B0767E93-B36A-408E-B2B1-CD4C32FF5D83}" type="presParOf" srcId="{270B14BB-D067-4D8F-B058-2004C09BA3C4}" destId="{6B9E1932-101C-4BC5-A88B-E077EF7E9021}" srcOrd="0" destOrd="0" presId="urn:microsoft.com/office/officeart/2005/8/layout/vList2"/>
    <dgm:cxn modelId="{16ADC130-8A4B-408F-B353-690330CD84FD}" type="presParOf" srcId="{270B14BB-D067-4D8F-B058-2004C09BA3C4}" destId="{A5D642BF-3E76-4E54-9C76-762FB9C75AB3}" srcOrd="1" destOrd="0" presId="urn:microsoft.com/office/officeart/2005/8/layout/vList2"/>
    <dgm:cxn modelId="{5586605C-451D-4A3F-9D2D-99DD5856755C}" type="presParOf" srcId="{270B14BB-D067-4D8F-B058-2004C09BA3C4}" destId="{72D82827-6A55-426F-B6B2-25B052BDA028}" srcOrd="2" destOrd="0" presId="urn:microsoft.com/office/officeart/2005/8/layout/vList2"/>
    <dgm:cxn modelId="{2FF04CDA-0C49-4EF9-9E77-BE6E5772549D}" type="presParOf" srcId="{270B14BB-D067-4D8F-B058-2004C09BA3C4}" destId="{243401A3-CFF5-4BCD-8A13-05213B8F7B1D}" srcOrd="3" destOrd="0" presId="urn:microsoft.com/office/officeart/2005/8/layout/vList2"/>
    <dgm:cxn modelId="{81DEB7E9-E996-4A64-B2DC-9CDD54AAE051}" type="presParOf" srcId="{270B14BB-D067-4D8F-B058-2004C09BA3C4}" destId="{166DA6D4-3512-48EA-8463-B469454BD933}" srcOrd="4" destOrd="0" presId="urn:microsoft.com/office/officeart/2005/8/layout/vList2"/>
    <dgm:cxn modelId="{DC6C0CFF-F884-48E6-A300-37106F42D5E7}" type="presParOf" srcId="{270B14BB-D067-4D8F-B058-2004C09BA3C4}" destId="{1586D711-843A-4E8F-B0CC-04156E7CDB95}" srcOrd="5" destOrd="0" presId="urn:microsoft.com/office/officeart/2005/8/layout/vList2"/>
    <dgm:cxn modelId="{C71C23FC-A0E5-44B0-A768-8F19E1F54FDD}" type="presParOf" srcId="{270B14BB-D067-4D8F-B058-2004C09BA3C4}" destId="{CE7A0223-AC07-4EAB-81AD-15FA3CAA91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017C30-D974-4854-A6B5-DA9C24C327E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91F665-7E5F-4E6E-B067-A421A1091A85}">
      <dgm:prSet/>
      <dgm:spPr/>
      <dgm:t>
        <a:bodyPr/>
        <a:lstStyle/>
        <a:p>
          <a:r>
            <a:rPr lang="en-US" dirty="0"/>
            <a:t>Computationally intensive due to fine-tuning.</a:t>
          </a:r>
        </a:p>
      </dgm:t>
    </dgm:pt>
    <dgm:pt modelId="{80376ED2-14E0-4725-8273-F5FEE4A364E4}" type="parTrans" cxnId="{2FCB894C-9309-4A9C-9414-280D464E9D47}">
      <dgm:prSet/>
      <dgm:spPr/>
      <dgm:t>
        <a:bodyPr/>
        <a:lstStyle/>
        <a:p>
          <a:endParaRPr lang="en-US"/>
        </a:p>
      </dgm:t>
    </dgm:pt>
    <dgm:pt modelId="{F11CAE96-89DE-489A-B9CD-02952A30095C}" type="sibTrans" cxnId="{2FCB894C-9309-4A9C-9414-280D464E9D47}">
      <dgm:prSet/>
      <dgm:spPr/>
      <dgm:t>
        <a:bodyPr/>
        <a:lstStyle/>
        <a:p>
          <a:endParaRPr lang="en-US"/>
        </a:p>
      </dgm:t>
    </dgm:pt>
    <dgm:pt modelId="{28309C5C-18B4-494A-9B3E-DAE611F8FC4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Limited to 128-token sequences, potentially truncating longer sentences.</a:t>
          </a:r>
        </a:p>
      </dgm:t>
    </dgm:pt>
    <dgm:pt modelId="{DE3E1BFF-69BC-4BB2-8D2B-355C28A26CAB}" type="parTrans" cxnId="{3DDC7890-5069-456D-B174-8CF114AA60CF}">
      <dgm:prSet/>
      <dgm:spPr/>
      <dgm:t>
        <a:bodyPr/>
        <a:lstStyle/>
        <a:p>
          <a:endParaRPr lang="en-US"/>
        </a:p>
      </dgm:t>
    </dgm:pt>
    <dgm:pt modelId="{D0EE8AC2-7610-4B62-8A96-67D6699C4240}" type="sibTrans" cxnId="{3DDC7890-5069-456D-B174-8CF114AA60CF}">
      <dgm:prSet/>
      <dgm:spPr/>
      <dgm:t>
        <a:bodyPr/>
        <a:lstStyle/>
        <a:p>
          <a:endParaRPr lang="en-US"/>
        </a:p>
      </dgm:t>
    </dgm:pt>
    <dgm:pt modelId="{E8BFDC56-EDDB-43D3-9420-EE042DCAA8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Performance may vary with out-of-domain text due to dataset specificity.</a:t>
          </a:r>
        </a:p>
      </dgm:t>
    </dgm:pt>
    <dgm:pt modelId="{0B2D952A-40B2-4E0B-A2CD-4EE12E7701B9}" type="parTrans" cxnId="{CB2EB63C-94E5-4DAE-84AB-A16559B59DA8}">
      <dgm:prSet/>
      <dgm:spPr/>
      <dgm:t>
        <a:bodyPr/>
        <a:lstStyle/>
        <a:p>
          <a:endParaRPr lang="en-US"/>
        </a:p>
      </dgm:t>
    </dgm:pt>
    <dgm:pt modelId="{FE048E1E-E41A-4DBC-9448-D9C49D5A29DA}" type="sibTrans" cxnId="{CB2EB63C-94E5-4DAE-84AB-A16559B59DA8}">
      <dgm:prSet/>
      <dgm:spPr/>
      <dgm:t>
        <a:bodyPr/>
        <a:lstStyle/>
        <a:p>
          <a:endParaRPr lang="en-US"/>
        </a:p>
      </dgm:t>
    </dgm:pt>
    <dgm:pt modelId="{CB1BA339-EA41-4B93-8F8A-7573308139B1}" type="pres">
      <dgm:prSet presAssocID="{F0017C30-D974-4854-A6B5-DA9C24C327E5}" presName="linear" presStyleCnt="0">
        <dgm:presLayoutVars>
          <dgm:animLvl val="lvl"/>
          <dgm:resizeHandles val="exact"/>
        </dgm:presLayoutVars>
      </dgm:prSet>
      <dgm:spPr/>
    </dgm:pt>
    <dgm:pt modelId="{DC985896-5F36-4D68-99CE-047DBD535063}" type="pres">
      <dgm:prSet presAssocID="{D791F665-7E5F-4E6E-B067-A421A1091A8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64613D-A8F7-41C5-9460-703F2D0800A5}" type="pres">
      <dgm:prSet presAssocID="{F11CAE96-89DE-489A-B9CD-02952A30095C}" presName="spacer" presStyleCnt="0"/>
      <dgm:spPr/>
    </dgm:pt>
    <dgm:pt modelId="{68B4F8D5-0151-4752-94FD-2BE084A3989B}" type="pres">
      <dgm:prSet presAssocID="{28309C5C-18B4-494A-9B3E-DAE611F8FC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72397DE-EE5A-45DF-81BF-B9E292D4F943}" type="pres">
      <dgm:prSet presAssocID="{D0EE8AC2-7610-4B62-8A96-67D6699C4240}" presName="spacer" presStyleCnt="0"/>
      <dgm:spPr/>
    </dgm:pt>
    <dgm:pt modelId="{E418E999-A99A-4102-B3FD-D08C4EE542C2}" type="pres">
      <dgm:prSet presAssocID="{E8BFDC56-EDDB-43D3-9420-EE042DCAA85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AB1FE3B-6D29-4C56-801A-007E7D1D2704}" type="presOf" srcId="{28309C5C-18B4-494A-9B3E-DAE611F8FC47}" destId="{68B4F8D5-0151-4752-94FD-2BE084A3989B}" srcOrd="0" destOrd="0" presId="urn:microsoft.com/office/officeart/2005/8/layout/vList2"/>
    <dgm:cxn modelId="{CB2EB63C-94E5-4DAE-84AB-A16559B59DA8}" srcId="{F0017C30-D974-4854-A6B5-DA9C24C327E5}" destId="{E8BFDC56-EDDB-43D3-9420-EE042DCAA85D}" srcOrd="2" destOrd="0" parTransId="{0B2D952A-40B2-4E0B-A2CD-4EE12E7701B9}" sibTransId="{FE048E1E-E41A-4DBC-9448-D9C49D5A29DA}"/>
    <dgm:cxn modelId="{2FCB894C-9309-4A9C-9414-280D464E9D47}" srcId="{F0017C30-D974-4854-A6B5-DA9C24C327E5}" destId="{D791F665-7E5F-4E6E-B067-A421A1091A85}" srcOrd="0" destOrd="0" parTransId="{80376ED2-14E0-4725-8273-F5FEE4A364E4}" sibTransId="{F11CAE96-89DE-489A-B9CD-02952A30095C}"/>
    <dgm:cxn modelId="{3DDC7890-5069-456D-B174-8CF114AA60CF}" srcId="{F0017C30-D974-4854-A6B5-DA9C24C327E5}" destId="{28309C5C-18B4-494A-9B3E-DAE611F8FC47}" srcOrd="1" destOrd="0" parTransId="{DE3E1BFF-69BC-4BB2-8D2B-355C28A26CAB}" sibTransId="{D0EE8AC2-7610-4B62-8A96-67D6699C4240}"/>
    <dgm:cxn modelId="{6B3871C2-5953-4FE1-9546-62DBADABAE2B}" type="presOf" srcId="{F0017C30-D974-4854-A6B5-DA9C24C327E5}" destId="{CB1BA339-EA41-4B93-8F8A-7573308139B1}" srcOrd="0" destOrd="0" presId="urn:microsoft.com/office/officeart/2005/8/layout/vList2"/>
    <dgm:cxn modelId="{DF9724D9-307A-40E9-A388-38A92B711562}" type="presOf" srcId="{D791F665-7E5F-4E6E-B067-A421A1091A85}" destId="{DC985896-5F36-4D68-99CE-047DBD535063}" srcOrd="0" destOrd="0" presId="urn:microsoft.com/office/officeart/2005/8/layout/vList2"/>
    <dgm:cxn modelId="{D20377E2-D68E-4136-8D88-3FBB11421A9C}" type="presOf" srcId="{E8BFDC56-EDDB-43D3-9420-EE042DCAA85D}" destId="{E418E999-A99A-4102-B3FD-D08C4EE542C2}" srcOrd="0" destOrd="0" presId="urn:microsoft.com/office/officeart/2005/8/layout/vList2"/>
    <dgm:cxn modelId="{FB848371-0BA5-429F-9E2D-823119CCDB46}" type="presParOf" srcId="{CB1BA339-EA41-4B93-8F8A-7573308139B1}" destId="{DC985896-5F36-4D68-99CE-047DBD535063}" srcOrd="0" destOrd="0" presId="urn:microsoft.com/office/officeart/2005/8/layout/vList2"/>
    <dgm:cxn modelId="{17F0B7CA-AEA0-4A35-86DC-9CA2148D14E6}" type="presParOf" srcId="{CB1BA339-EA41-4B93-8F8A-7573308139B1}" destId="{0D64613D-A8F7-41C5-9460-703F2D0800A5}" srcOrd="1" destOrd="0" presId="urn:microsoft.com/office/officeart/2005/8/layout/vList2"/>
    <dgm:cxn modelId="{EE27F24B-BC22-485D-9CD6-B6948B8E3CCF}" type="presParOf" srcId="{CB1BA339-EA41-4B93-8F8A-7573308139B1}" destId="{68B4F8D5-0151-4752-94FD-2BE084A3989B}" srcOrd="2" destOrd="0" presId="urn:microsoft.com/office/officeart/2005/8/layout/vList2"/>
    <dgm:cxn modelId="{A604A17C-8F6F-4A24-8D53-9C7F8143D035}" type="presParOf" srcId="{CB1BA339-EA41-4B93-8F8A-7573308139B1}" destId="{872397DE-EE5A-45DF-81BF-B9E292D4F943}" srcOrd="3" destOrd="0" presId="urn:microsoft.com/office/officeart/2005/8/layout/vList2"/>
    <dgm:cxn modelId="{95628CAB-0C62-4639-9B21-B0BB828D41A3}" type="presParOf" srcId="{CB1BA339-EA41-4B93-8F8A-7573308139B1}" destId="{E418E999-A99A-4102-B3FD-D08C4EE542C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DAD57FC-22F7-4056-ACA9-443DD58774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7BE515-C06B-4AE6-BDBC-5954664CF88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Requires fine-tuning for optimal performance on our specific dataset.</a:t>
          </a:r>
        </a:p>
      </dgm:t>
    </dgm:pt>
    <dgm:pt modelId="{82B1CC86-217C-49ED-B4D2-C6AED4EAEC5E}" type="sibTrans" cxnId="{CB3F5EFA-5733-4BEA-A586-100D6BD6B141}">
      <dgm:prSet/>
      <dgm:spPr/>
      <dgm:t>
        <a:bodyPr/>
        <a:lstStyle/>
        <a:p>
          <a:endParaRPr lang="en-US"/>
        </a:p>
      </dgm:t>
    </dgm:pt>
    <dgm:pt modelId="{6CD6B3C3-6268-44B5-B3B7-C3B5D40669B8}" type="parTrans" cxnId="{CB3F5EFA-5733-4BEA-A586-100D6BD6B141}">
      <dgm:prSet/>
      <dgm:spPr/>
      <dgm:t>
        <a:bodyPr/>
        <a:lstStyle/>
        <a:p>
          <a:endParaRPr lang="en-US"/>
        </a:p>
      </dgm:t>
    </dgm:pt>
    <dgm:pt modelId="{510BDD7C-6593-4B9E-A890-968A4836274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Limited to 512-token sequences, potentially truncating longer sentences.</a:t>
          </a:r>
        </a:p>
      </dgm:t>
    </dgm:pt>
    <dgm:pt modelId="{B9E50D29-68A7-4A8A-AECE-FCE7164A1F37}" type="sibTrans" cxnId="{6538B82E-A44D-4A2F-B9FE-1FE27191B42B}">
      <dgm:prSet/>
      <dgm:spPr/>
      <dgm:t>
        <a:bodyPr/>
        <a:lstStyle/>
        <a:p>
          <a:endParaRPr lang="en-US"/>
        </a:p>
      </dgm:t>
    </dgm:pt>
    <dgm:pt modelId="{3F42E11C-7280-439D-A70A-22D174B010AF}" type="parTrans" cxnId="{6538B82E-A44D-4A2F-B9FE-1FE27191B42B}">
      <dgm:prSet/>
      <dgm:spPr/>
      <dgm:t>
        <a:bodyPr/>
        <a:lstStyle/>
        <a:p>
          <a:endParaRPr lang="en-US"/>
        </a:p>
      </dgm:t>
    </dgm:pt>
    <dgm:pt modelId="{941E86C5-C526-40F5-B80A-F6BCB7DF75AC}">
      <dgm:prSet/>
      <dgm:spPr/>
      <dgm:t>
        <a:bodyPr/>
        <a:lstStyle/>
        <a:p>
          <a:r>
            <a:rPr lang="en-US" dirty="0"/>
            <a:t>Computationally intensive, requiring significant hardware resources.</a:t>
          </a:r>
        </a:p>
      </dgm:t>
    </dgm:pt>
    <dgm:pt modelId="{69EC7745-2CD5-42D4-9F74-D68AFDD90114}" type="sibTrans" cxnId="{B09E68BD-CF51-424E-BE92-097A5EEE8942}">
      <dgm:prSet/>
      <dgm:spPr/>
      <dgm:t>
        <a:bodyPr/>
        <a:lstStyle/>
        <a:p>
          <a:endParaRPr lang="en-US"/>
        </a:p>
      </dgm:t>
    </dgm:pt>
    <dgm:pt modelId="{E21E15D8-FFA6-4ECC-953B-89396CFE2535}" type="parTrans" cxnId="{B09E68BD-CF51-424E-BE92-097A5EEE8942}">
      <dgm:prSet/>
      <dgm:spPr/>
      <dgm:t>
        <a:bodyPr/>
        <a:lstStyle/>
        <a:p>
          <a:endParaRPr lang="en-US"/>
        </a:p>
      </dgm:t>
    </dgm:pt>
    <dgm:pt modelId="{270B14BB-D067-4D8F-B058-2004C09BA3C4}" type="pres">
      <dgm:prSet presAssocID="{1DAD57FC-22F7-4056-ACA9-443DD5877486}" presName="linear" presStyleCnt="0">
        <dgm:presLayoutVars>
          <dgm:animLvl val="lvl"/>
          <dgm:resizeHandles val="exact"/>
        </dgm:presLayoutVars>
      </dgm:prSet>
      <dgm:spPr/>
    </dgm:pt>
    <dgm:pt modelId="{6B9E1932-101C-4BC5-A88B-E077EF7E9021}" type="pres">
      <dgm:prSet presAssocID="{941E86C5-C526-40F5-B80A-F6BCB7DF75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D642BF-3E76-4E54-9C76-762FB9C75AB3}" type="pres">
      <dgm:prSet presAssocID="{69EC7745-2CD5-42D4-9F74-D68AFDD90114}" presName="spacer" presStyleCnt="0"/>
      <dgm:spPr/>
    </dgm:pt>
    <dgm:pt modelId="{72D82827-6A55-426F-B6B2-25B052BDA028}" type="pres">
      <dgm:prSet presAssocID="{510BDD7C-6593-4B9E-A890-968A483627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3401A3-CFF5-4BCD-8A13-05213B8F7B1D}" type="pres">
      <dgm:prSet presAssocID="{B9E50D29-68A7-4A8A-AECE-FCE7164A1F37}" presName="spacer" presStyleCnt="0"/>
      <dgm:spPr/>
    </dgm:pt>
    <dgm:pt modelId="{166DA6D4-3512-48EA-8463-B469454BD933}" type="pres">
      <dgm:prSet presAssocID="{D87BE515-C06B-4AE6-BDBC-5954664CF88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05B1B05-59D1-4F9C-9DC9-77CE4A55E05A}" type="presOf" srcId="{941E86C5-C526-40F5-B80A-F6BCB7DF75AC}" destId="{6B9E1932-101C-4BC5-A88B-E077EF7E9021}" srcOrd="0" destOrd="0" presId="urn:microsoft.com/office/officeart/2005/8/layout/vList2"/>
    <dgm:cxn modelId="{F4E2B30C-D384-4B36-814F-6B46D876D173}" type="presOf" srcId="{510BDD7C-6593-4B9E-A890-968A48362740}" destId="{72D82827-6A55-426F-B6B2-25B052BDA028}" srcOrd="0" destOrd="0" presId="urn:microsoft.com/office/officeart/2005/8/layout/vList2"/>
    <dgm:cxn modelId="{6538B82E-A44D-4A2F-B9FE-1FE27191B42B}" srcId="{1DAD57FC-22F7-4056-ACA9-443DD5877486}" destId="{510BDD7C-6593-4B9E-A890-968A48362740}" srcOrd="1" destOrd="0" parTransId="{3F42E11C-7280-439D-A70A-22D174B010AF}" sibTransId="{B9E50D29-68A7-4A8A-AECE-FCE7164A1F37}"/>
    <dgm:cxn modelId="{D49D2063-807A-4BFE-935E-038A47D1B20E}" type="presOf" srcId="{D87BE515-C06B-4AE6-BDBC-5954664CF887}" destId="{166DA6D4-3512-48EA-8463-B469454BD933}" srcOrd="0" destOrd="0" presId="urn:microsoft.com/office/officeart/2005/8/layout/vList2"/>
    <dgm:cxn modelId="{196EA57F-1947-41FF-884B-B2E508C38AF0}" type="presOf" srcId="{1DAD57FC-22F7-4056-ACA9-443DD5877486}" destId="{270B14BB-D067-4D8F-B058-2004C09BA3C4}" srcOrd="0" destOrd="0" presId="urn:microsoft.com/office/officeart/2005/8/layout/vList2"/>
    <dgm:cxn modelId="{B09E68BD-CF51-424E-BE92-097A5EEE8942}" srcId="{1DAD57FC-22F7-4056-ACA9-443DD5877486}" destId="{941E86C5-C526-40F5-B80A-F6BCB7DF75AC}" srcOrd="0" destOrd="0" parTransId="{E21E15D8-FFA6-4ECC-953B-89396CFE2535}" sibTransId="{69EC7745-2CD5-42D4-9F74-D68AFDD90114}"/>
    <dgm:cxn modelId="{CB3F5EFA-5733-4BEA-A586-100D6BD6B141}" srcId="{1DAD57FC-22F7-4056-ACA9-443DD5877486}" destId="{D87BE515-C06B-4AE6-BDBC-5954664CF887}" srcOrd="2" destOrd="0" parTransId="{6CD6B3C3-6268-44B5-B3B7-C3B5D40669B8}" sibTransId="{82B1CC86-217C-49ED-B4D2-C6AED4EAEC5E}"/>
    <dgm:cxn modelId="{B0767E93-B36A-408E-B2B1-CD4C32FF5D83}" type="presParOf" srcId="{270B14BB-D067-4D8F-B058-2004C09BA3C4}" destId="{6B9E1932-101C-4BC5-A88B-E077EF7E9021}" srcOrd="0" destOrd="0" presId="urn:microsoft.com/office/officeart/2005/8/layout/vList2"/>
    <dgm:cxn modelId="{16ADC130-8A4B-408F-B353-690330CD84FD}" type="presParOf" srcId="{270B14BB-D067-4D8F-B058-2004C09BA3C4}" destId="{A5D642BF-3E76-4E54-9C76-762FB9C75AB3}" srcOrd="1" destOrd="0" presId="urn:microsoft.com/office/officeart/2005/8/layout/vList2"/>
    <dgm:cxn modelId="{5586605C-451D-4A3F-9D2D-99DD5856755C}" type="presParOf" srcId="{270B14BB-D067-4D8F-B058-2004C09BA3C4}" destId="{72D82827-6A55-426F-B6B2-25B052BDA028}" srcOrd="2" destOrd="0" presId="urn:microsoft.com/office/officeart/2005/8/layout/vList2"/>
    <dgm:cxn modelId="{2FF04CDA-0C49-4EF9-9E77-BE6E5772549D}" type="presParOf" srcId="{270B14BB-D067-4D8F-B058-2004C09BA3C4}" destId="{243401A3-CFF5-4BCD-8A13-05213B8F7B1D}" srcOrd="3" destOrd="0" presId="urn:microsoft.com/office/officeart/2005/8/layout/vList2"/>
    <dgm:cxn modelId="{81DEB7E9-E996-4A64-B2DC-9CDD54AAE051}" type="presParOf" srcId="{270B14BB-D067-4D8F-B058-2004C09BA3C4}" destId="{166DA6D4-3512-48EA-8463-B469454BD93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6C2A2CA-5620-44B2-B2C3-D676E3B14D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7B3838-89D1-4099-81F9-5CB812357EE4}">
      <dgm:prSet/>
      <dgm:spPr/>
      <dgm:t>
        <a:bodyPr/>
        <a:lstStyle/>
        <a:p>
          <a:r>
            <a:rPr lang="en-US" b="1"/>
            <a:t>Rehab hamdy</a:t>
          </a:r>
          <a:endParaRPr lang="en-US"/>
        </a:p>
      </dgm:t>
    </dgm:pt>
    <dgm:pt modelId="{8B323759-2A35-4DC8-98B5-4F9CC558DC2A}" type="parTrans" cxnId="{755794DB-2A77-44FC-845A-59E7887F453C}">
      <dgm:prSet/>
      <dgm:spPr/>
      <dgm:t>
        <a:bodyPr/>
        <a:lstStyle/>
        <a:p>
          <a:endParaRPr lang="en-US"/>
        </a:p>
      </dgm:t>
    </dgm:pt>
    <dgm:pt modelId="{2EB7CAC9-76D1-4583-9A20-72B61C343EF8}" type="sibTrans" cxnId="{755794DB-2A77-44FC-845A-59E7887F453C}">
      <dgm:prSet/>
      <dgm:spPr/>
      <dgm:t>
        <a:bodyPr/>
        <a:lstStyle/>
        <a:p>
          <a:endParaRPr lang="en-US"/>
        </a:p>
      </dgm:t>
    </dgm:pt>
    <dgm:pt modelId="{EA4665D5-9402-4380-A88E-ECAA8DA3C3F5}">
      <dgm:prSet/>
      <dgm:spPr/>
      <dgm:t>
        <a:bodyPr/>
        <a:lstStyle/>
        <a:p>
          <a:r>
            <a:rPr lang="en-US" b="1"/>
            <a:t>Mahmoud osama</a:t>
          </a:r>
          <a:endParaRPr lang="en-US"/>
        </a:p>
      </dgm:t>
    </dgm:pt>
    <dgm:pt modelId="{37C670BF-72FF-44CB-8750-28968225D2A1}" type="parTrans" cxnId="{52C773CA-D7B7-4E61-881C-3913F857AE87}">
      <dgm:prSet/>
      <dgm:spPr/>
      <dgm:t>
        <a:bodyPr/>
        <a:lstStyle/>
        <a:p>
          <a:endParaRPr lang="en-US"/>
        </a:p>
      </dgm:t>
    </dgm:pt>
    <dgm:pt modelId="{4B3C1DD6-7CE5-4DC4-8C3D-58000E7108FA}" type="sibTrans" cxnId="{52C773CA-D7B7-4E61-881C-3913F857AE87}">
      <dgm:prSet/>
      <dgm:spPr/>
      <dgm:t>
        <a:bodyPr/>
        <a:lstStyle/>
        <a:p>
          <a:endParaRPr lang="en-US"/>
        </a:p>
      </dgm:t>
    </dgm:pt>
    <dgm:pt modelId="{CBD438AD-9DD6-4108-9800-C3AFD4EE8AA9}">
      <dgm:prSet/>
      <dgm:spPr/>
      <dgm:t>
        <a:bodyPr/>
        <a:lstStyle/>
        <a:p>
          <a:r>
            <a:rPr lang="en-US" b="1"/>
            <a:t>Abdelrahman emam</a:t>
          </a:r>
          <a:endParaRPr lang="en-US"/>
        </a:p>
      </dgm:t>
    </dgm:pt>
    <dgm:pt modelId="{4A6B1AC3-B995-4ECE-ACF2-48FB006ACC03}" type="parTrans" cxnId="{4FDF0458-8219-4944-B45C-FD27487B453C}">
      <dgm:prSet/>
      <dgm:spPr/>
      <dgm:t>
        <a:bodyPr/>
        <a:lstStyle/>
        <a:p>
          <a:endParaRPr lang="en-US"/>
        </a:p>
      </dgm:t>
    </dgm:pt>
    <dgm:pt modelId="{41CBF1E1-5D42-479E-B67B-79ED9A1E5851}" type="sibTrans" cxnId="{4FDF0458-8219-4944-B45C-FD27487B453C}">
      <dgm:prSet/>
      <dgm:spPr/>
      <dgm:t>
        <a:bodyPr/>
        <a:lstStyle/>
        <a:p>
          <a:endParaRPr lang="en-US"/>
        </a:p>
      </dgm:t>
    </dgm:pt>
    <dgm:pt modelId="{5FF1DE6D-4E4F-4DE5-ADFD-237EA4E28011}">
      <dgm:prSet/>
      <dgm:spPr/>
      <dgm:t>
        <a:bodyPr/>
        <a:lstStyle/>
        <a:p>
          <a:r>
            <a:rPr lang="en-US" b="1"/>
            <a:t>aya</a:t>
          </a:r>
          <a:endParaRPr lang="en-US"/>
        </a:p>
      </dgm:t>
    </dgm:pt>
    <dgm:pt modelId="{28797888-28E1-44C0-9CEC-47D00A3C06A4}" type="parTrans" cxnId="{A257F8D6-766B-468A-BF73-453AFAF8C4F1}">
      <dgm:prSet/>
      <dgm:spPr/>
      <dgm:t>
        <a:bodyPr/>
        <a:lstStyle/>
        <a:p>
          <a:endParaRPr lang="en-US"/>
        </a:p>
      </dgm:t>
    </dgm:pt>
    <dgm:pt modelId="{4FB0DC8B-85CB-4AAA-A1C5-73860E0BA0AE}" type="sibTrans" cxnId="{A257F8D6-766B-468A-BF73-453AFAF8C4F1}">
      <dgm:prSet/>
      <dgm:spPr/>
      <dgm:t>
        <a:bodyPr/>
        <a:lstStyle/>
        <a:p>
          <a:endParaRPr lang="en-US"/>
        </a:p>
      </dgm:t>
    </dgm:pt>
    <dgm:pt modelId="{2E2A4B95-61D2-4841-BD74-A441AA18401A}">
      <dgm:prSet/>
      <dgm:spPr/>
      <dgm:t>
        <a:bodyPr/>
        <a:lstStyle/>
        <a:p>
          <a:r>
            <a:rPr lang="en-US" b="1"/>
            <a:t>sara emad</a:t>
          </a:r>
          <a:endParaRPr lang="en-US"/>
        </a:p>
      </dgm:t>
    </dgm:pt>
    <dgm:pt modelId="{603700F6-939A-49BF-BAA5-3E573002A323}" type="parTrans" cxnId="{A8C329D5-5923-4C7A-9BE4-C0BBBC82FDD2}">
      <dgm:prSet/>
      <dgm:spPr/>
      <dgm:t>
        <a:bodyPr/>
        <a:lstStyle/>
        <a:p>
          <a:endParaRPr lang="en-US"/>
        </a:p>
      </dgm:t>
    </dgm:pt>
    <dgm:pt modelId="{A18E89C5-67AF-4C3E-9819-F558275A777C}" type="sibTrans" cxnId="{A8C329D5-5923-4C7A-9BE4-C0BBBC82FDD2}">
      <dgm:prSet/>
      <dgm:spPr/>
      <dgm:t>
        <a:bodyPr/>
        <a:lstStyle/>
        <a:p>
          <a:endParaRPr lang="en-US"/>
        </a:p>
      </dgm:t>
    </dgm:pt>
    <dgm:pt modelId="{F7CB9626-AEE3-489E-A32B-F2F0B9CF675A}">
      <dgm:prSet/>
      <dgm:spPr/>
      <dgm:t>
        <a:bodyPr/>
        <a:lstStyle/>
        <a:p>
          <a:r>
            <a:rPr lang="en-US" b="1"/>
            <a:t>rawan</a:t>
          </a:r>
          <a:endParaRPr lang="en-US"/>
        </a:p>
      </dgm:t>
    </dgm:pt>
    <dgm:pt modelId="{1D54685B-B838-483D-A4B2-AB86EEEEA848}" type="parTrans" cxnId="{542865AF-CAA9-4B40-ADDB-F6D696B65966}">
      <dgm:prSet/>
      <dgm:spPr/>
      <dgm:t>
        <a:bodyPr/>
        <a:lstStyle/>
        <a:p>
          <a:endParaRPr lang="en-US"/>
        </a:p>
      </dgm:t>
    </dgm:pt>
    <dgm:pt modelId="{F46EF452-08C2-40C3-838D-641444C8EC40}" type="sibTrans" cxnId="{542865AF-CAA9-4B40-ADDB-F6D696B65966}">
      <dgm:prSet/>
      <dgm:spPr/>
      <dgm:t>
        <a:bodyPr/>
        <a:lstStyle/>
        <a:p>
          <a:endParaRPr lang="en-US"/>
        </a:p>
      </dgm:t>
    </dgm:pt>
    <dgm:pt modelId="{9AABF6D9-844C-46F4-8CFE-914AE97BD33C}" type="pres">
      <dgm:prSet presAssocID="{66C2A2CA-5620-44B2-B2C3-D676E3B14D80}" presName="vert0" presStyleCnt="0">
        <dgm:presLayoutVars>
          <dgm:dir/>
          <dgm:animOne val="branch"/>
          <dgm:animLvl val="lvl"/>
        </dgm:presLayoutVars>
      </dgm:prSet>
      <dgm:spPr/>
    </dgm:pt>
    <dgm:pt modelId="{3ED174BB-E07F-4C20-9F78-C7DF7495BB09}" type="pres">
      <dgm:prSet presAssocID="{847B3838-89D1-4099-81F9-5CB812357EE4}" presName="thickLine" presStyleLbl="alignNode1" presStyleIdx="0" presStyleCnt="6"/>
      <dgm:spPr/>
    </dgm:pt>
    <dgm:pt modelId="{B86F28C4-3B1A-4C81-9637-93B57AD56ACE}" type="pres">
      <dgm:prSet presAssocID="{847B3838-89D1-4099-81F9-5CB812357EE4}" presName="horz1" presStyleCnt="0"/>
      <dgm:spPr/>
    </dgm:pt>
    <dgm:pt modelId="{101B37A1-7433-4C9F-80AD-B38EAC5DD766}" type="pres">
      <dgm:prSet presAssocID="{847B3838-89D1-4099-81F9-5CB812357EE4}" presName="tx1" presStyleLbl="revTx" presStyleIdx="0" presStyleCnt="6"/>
      <dgm:spPr/>
    </dgm:pt>
    <dgm:pt modelId="{B396B80B-B15E-47A2-8310-F58B6071DF48}" type="pres">
      <dgm:prSet presAssocID="{847B3838-89D1-4099-81F9-5CB812357EE4}" presName="vert1" presStyleCnt="0"/>
      <dgm:spPr/>
    </dgm:pt>
    <dgm:pt modelId="{2A4AE319-6572-40D8-8ECB-4B37B6953649}" type="pres">
      <dgm:prSet presAssocID="{EA4665D5-9402-4380-A88E-ECAA8DA3C3F5}" presName="thickLine" presStyleLbl="alignNode1" presStyleIdx="1" presStyleCnt="6"/>
      <dgm:spPr/>
    </dgm:pt>
    <dgm:pt modelId="{34042F5C-DDF5-4D25-B8F3-5C3ACEAFC398}" type="pres">
      <dgm:prSet presAssocID="{EA4665D5-9402-4380-A88E-ECAA8DA3C3F5}" presName="horz1" presStyleCnt="0"/>
      <dgm:spPr/>
    </dgm:pt>
    <dgm:pt modelId="{EADC77EB-3A5A-4AFB-9E98-63F9B9FF3168}" type="pres">
      <dgm:prSet presAssocID="{EA4665D5-9402-4380-A88E-ECAA8DA3C3F5}" presName="tx1" presStyleLbl="revTx" presStyleIdx="1" presStyleCnt="6"/>
      <dgm:spPr/>
    </dgm:pt>
    <dgm:pt modelId="{6636A6EE-868B-4B07-A6D6-850A38A3D7D7}" type="pres">
      <dgm:prSet presAssocID="{EA4665D5-9402-4380-A88E-ECAA8DA3C3F5}" presName="vert1" presStyleCnt="0"/>
      <dgm:spPr/>
    </dgm:pt>
    <dgm:pt modelId="{BAFFF37F-13AA-4076-ABA1-5259C744F7C9}" type="pres">
      <dgm:prSet presAssocID="{CBD438AD-9DD6-4108-9800-C3AFD4EE8AA9}" presName="thickLine" presStyleLbl="alignNode1" presStyleIdx="2" presStyleCnt="6"/>
      <dgm:spPr/>
    </dgm:pt>
    <dgm:pt modelId="{861E411E-364C-4BFA-A3DC-59403F7CB2DE}" type="pres">
      <dgm:prSet presAssocID="{CBD438AD-9DD6-4108-9800-C3AFD4EE8AA9}" presName="horz1" presStyleCnt="0"/>
      <dgm:spPr/>
    </dgm:pt>
    <dgm:pt modelId="{4165D489-0E50-46E9-B622-8BB1809D613B}" type="pres">
      <dgm:prSet presAssocID="{CBD438AD-9DD6-4108-9800-C3AFD4EE8AA9}" presName="tx1" presStyleLbl="revTx" presStyleIdx="2" presStyleCnt="6"/>
      <dgm:spPr/>
    </dgm:pt>
    <dgm:pt modelId="{E54DB17F-6F09-4FC3-88A2-2824BFE46E25}" type="pres">
      <dgm:prSet presAssocID="{CBD438AD-9DD6-4108-9800-C3AFD4EE8AA9}" presName="vert1" presStyleCnt="0"/>
      <dgm:spPr/>
    </dgm:pt>
    <dgm:pt modelId="{BB663634-CBE8-4EB1-995F-11E42C998B57}" type="pres">
      <dgm:prSet presAssocID="{5FF1DE6D-4E4F-4DE5-ADFD-237EA4E28011}" presName="thickLine" presStyleLbl="alignNode1" presStyleIdx="3" presStyleCnt="6"/>
      <dgm:spPr/>
    </dgm:pt>
    <dgm:pt modelId="{8259C286-E043-4D9F-8313-F24D511ECBE0}" type="pres">
      <dgm:prSet presAssocID="{5FF1DE6D-4E4F-4DE5-ADFD-237EA4E28011}" presName="horz1" presStyleCnt="0"/>
      <dgm:spPr/>
    </dgm:pt>
    <dgm:pt modelId="{E958AE4B-0A19-4288-82BE-3F4C31698C07}" type="pres">
      <dgm:prSet presAssocID="{5FF1DE6D-4E4F-4DE5-ADFD-237EA4E28011}" presName="tx1" presStyleLbl="revTx" presStyleIdx="3" presStyleCnt="6"/>
      <dgm:spPr/>
    </dgm:pt>
    <dgm:pt modelId="{EEBBF240-B647-4BDD-986E-0B483724F8C1}" type="pres">
      <dgm:prSet presAssocID="{5FF1DE6D-4E4F-4DE5-ADFD-237EA4E28011}" presName="vert1" presStyleCnt="0"/>
      <dgm:spPr/>
    </dgm:pt>
    <dgm:pt modelId="{BE093F47-6A17-402D-B840-F23D49E54A59}" type="pres">
      <dgm:prSet presAssocID="{2E2A4B95-61D2-4841-BD74-A441AA18401A}" presName="thickLine" presStyleLbl="alignNode1" presStyleIdx="4" presStyleCnt="6"/>
      <dgm:spPr/>
    </dgm:pt>
    <dgm:pt modelId="{9B015006-358D-4157-B51F-50CE224994DA}" type="pres">
      <dgm:prSet presAssocID="{2E2A4B95-61D2-4841-BD74-A441AA18401A}" presName="horz1" presStyleCnt="0"/>
      <dgm:spPr/>
    </dgm:pt>
    <dgm:pt modelId="{3FEA049E-A68E-4D27-BF1D-3FF22EB9BD2E}" type="pres">
      <dgm:prSet presAssocID="{2E2A4B95-61D2-4841-BD74-A441AA18401A}" presName="tx1" presStyleLbl="revTx" presStyleIdx="4" presStyleCnt="6"/>
      <dgm:spPr/>
    </dgm:pt>
    <dgm:pt modelId="{83CB27F6-A889-4966-AFEE-D1578B12EA16}" type="pres">
      <dgm:prSet presAssocID="{2E2A4B95-61D2-4841-BD74-A441AA18401A}" presName="vert1" presStyleCnt="0"/>
      <dgm:spPr/>
    </dgm:pt>
    <dgm:pt modelId="{5382C2AB-084B-4C82-BEDB-54F8CE63EEB6}" type="pres">
      <dgm:prSet presAssocID="{F7CB9626-AEE3-489E-A32B-F2F0B9CF675A}" presName="thickLine" presStyleLbl="alignNode1" presStyleIdx="5" presStyleCnt="6"/>
      <dgm:spPr/>
    </dgm:pt>
    <dgm:pt modelId="{32BCD31C-7F24-4E59-BAF2-462FC6726A78}" type="pres">
      <dgm:prSet presAssocID="{F7CB9626-AEE3-489E-A32B-F2F0B9CF675A}" presName="horz1" presStyleCnt="0"/>
      <dgm:spPr/>
    </dgm:pt>
    <dgm:pt modelId="{DDF3B658-4EAF-43AE-A05C-9621835BC6B8}" type="pres">
      <dgm:prSet presAssocID="{F7CB9626-AEE3-489E-A32B-F2F0B9CF675A}" presName="tx1" presStyleLbl="revTx" presStyleIdx="5" presStyleCnt="6"/>
      <dgm:spPr/>
    </dgm:pt>
    <dgm:pt modelId="{B2173FCE-1EDC-4702-BEA1-3486F3D54062}" type="pres">
      <dgm:prSet presAssocID="{F7CB9626-AEE3-489E-A32B-F2F0B9CF675A}" presName="vert1" presStyleCnt="0"/>
      <dgm:spPr/>
    </dgm:pt>
  </dgm:ptLst>
  <dgm:cxnLst>
    <dgm:cxn modelId="{81D5DD1D-FAA5-449B-9910-470A72CF1A36}" type="presOf" srcId="{847B3838-89D1-4099-81F9-5CB812357EE4}" destId="{101B37A1-7433-4C9F-80AD-B38EAC5DD766}" srcOrd="0" destOrd="0" presId="urn:microsoft.com/office/officeart/2008/layout/LinedList"/>
    <dgm:cxn modelId="{5850892D-8C99-4586-B3D2-3CB72E3EAF12}" type="presOf" srcId="{EA4665D5-9402-4380-A88E-ECAA8DA3C3F5}" destId="{EADC77EB-3A5A-4AFB-9E98-63F9B9FF3168}" srcOrd="0" destOrd="0" presId="urn:microsoft.com/office/officeart/2008/layout/LinedList"/>
    <dgm:cxn modelId="{5649A072-D66F-4EFF-A31B-99F96196251D}" type="presOf" srcId="{5FF1DE6D-4E4F-4DE5-ADFD-237EA4E28011}" destId="{E958AE4B-0A19-4288-82BE-3F4C31698C07}" srcOrd="0" destOrd="0" presId="urn:microsoft.com/office/officeart/2008/layout/LinedList"/>
    <dgm:cxn modelId="{AD515957-1DAA-4159-B020-450C078D6B8A}" type="presOf" srcId="{CBD438AD-9DD6-4108-9800-C3AFD4EE8AA9}" destId="{4165D489-0E50-46E9-B622-8BB1809D613B}" srcOrd="0" destOrd="0" presId="urn:microsoft.com/office/officeart/2008/layout/LinedList"/>
    <dgm:cxn modelId="{4FDF0458-8219-4944-B45C-FD27487B453C}" srcId="{66C2A2CA-5620-44B2-B2C3-D676E3B14D80}" destId="{CBD438AD-9DD6-4108-9800-C3AFD4EE8AA9}" srcOrd="2" destOrd="0" parTransId="{4A6B1AC3-B995-4ECE-ACF2-48FB006ACC03}" sibTransId="{41CBF1E1-5D42-479E-B67B-79ED9A1E5851}"/>
    <dgm:cxn modelId="{542865AF-CAA9-4B40-ADDB-F6D696B65966}" srcId="{66C2A2CA-5620-44B2-B2C3-D676E3B14D80}" destId="{F7CB9626-AEE3-489E-A32B-F2F0B9CF675A}" srcOrd="5" destOrd="0" parTransId="{1D54685B-B838-483D-A4B2-AB86EEEEA848}" sibTransId="{F46EF452-08C2-40C3-838D-641444C8EC40}"/>
    <dgm:cxn modelId="{64DF16C0-831C-454A-98A5-17070851D4AE}" type="presOf" srcId="{2E2A4B95-61D2-4841-BD74-A441AA18401A}" destId="{3FEA049E-A68E-4D27-BF1D-3FF22EB9BD2E}" srcOrd="0" destOrd="0" presId="urn:microsoft.com/office/officeart/2008/layout/LinedList"/>
    <dgm:cxn modelId="{BCD081C1-1EA5-45FC-B4F0-B723DD39FDE5}" type="presOf" srcId="{F7CB9626-AEE3-489E-A32B-F2F0B9CF675A}" destId="{DDF3B658-4EAF-43AE-A05C-9621835BC6B8}" srcOrd="0" destOrd="0" presId="urn:microsoft.com/office/officeart/2008/layout/LinedList"/>
    <dgm:cxn modelId="{52C773CA-D7B7-4E61-881C-3913F857AE87}" srcId="{66C2A2CA-5620-44B2-B2C3-D676E3B14D80}" destId="{EA4665D5-9402-4380-A88E-ECAA8DA3C3F5}" srcOrd="1" destOrd="0" parTransId="{37C670BF-72FF-44CB-8750-28968225D2A1}" sibTransId="{4B3C1DD6-7CE5-4DC4-8C3D-58000E7108FA}"/>
    <dgm:cxn modelId="{A8C329D5-5923-4C7A-9BE4-C0BBBC82FDD2}" srcId="{66C2A2CA-5620-44B2-B2C3-D676E3B14D80}" destId="{2E2A4B95-61D2-4841-BD74-A441AA18401A}" srcOrd="4" destOrd="0" parTransId="{603700F6-939A-49BF-BAA5-3E573002A323}" sibTransId="{A18E89C5-67AF-4C3E-9819-F558275A777C}"/>
    <dgm:cxn modelId="{A257F8D6-766B-468A-BF73-453AFAF8C4F1}" srcId="{66C2A2CA-5620-44B2-B2C3-D676E3B14D80}" destId="{5FF1DE6D-4E4F-4DE5-ADFD-237EA4E28011}" srcOrd="3" destOrd="0" parTransId="{28797888-28E1-44C0-9CEC-47D00A3C06A4}" sibTransId="{4FB0DC8B-85CB-4AAA-A1C5-73860E0BA0AE}"/>
    <dgm:cxn modelId="{755794DB-2A77-44FC-845A-59E7887F453C}" srcId="{66C2A2CA-5620-44B2-B2C3-D676E3B14D80}" destId="{847B3838-89D1-4099-81F9-5CB812357EE4}" srcOrd="0" destOrd="0" parTransId="{8B323759-2A35-4DC8-98B5-4F9CC558DC2A}" sibTransId="{2EB7CAC9-76D1-4583-9A20-72B61C343EF8}"/>
    <dgm:cxn modelId="{920380F6-5A06-4A25-B9EC-9637EE604757}" type="presOf" srcId="{66C2A2CA-5620-44B2-B2C3-D676E3B14D80}" destId="{9AABF6D9-844C-46F4-8CFE-914AE97BD33C}" srcOrd="0" destOrd="0" presId="urn:microsoft.com/office/officeart/2008/layout/LinedList"/>
    <dgm:cxn modelId="{9690D989-D068-43AA-AD25-401D7D0C441B}" type="presParOf" srcId="{9AABF6D9-844C-46F4-8CFE-914AE97BD33C}" destId="{3ED174BB-E07F-4C20-9F78-C7DF7495BB09}" srcOrd="0" destOrd="0" presId="urn:microsoft.com/office/officeart/2008/layout/LinedList"/>
    <dgm:cxn modelId="{BEE922E7-3C98-41C1-B584-84A76AF5F641}" type="presParOf" srcId="{9AABF6D9-844C-46F4-8CFE-914AE97BD33C}" destId="{B86F28C4-3B1A-4C81-9637-93B57AD56ACE}" srcOrd="1" destOrd="0" presId="urn:microsoft.com/office/officeart/2008/layout/LinedList"/>
    <dgm:cxn modelId="{6A5F266E-6C1E-43A2-9D8E-9B33537D1362}" type="presParOf" srcId="{B86F28C4-3B1A-4C81-9637-93B57AD56ACE}" destId="{101B37A1-7433-4C9F-80AD-B38EAC5DD766}" srcOrd="0" destOrd="0" presId="urn:microsoft.com/office/officeart/2008/layout/LinedList"/>
    <dgm:cxn modelId="{88EBCD26-4F22-4B42-BAF8-474A2397CFC7}" type="presParOf" srcId="{B86F28C4-3B1A-4C81-9637-93B57AD56ACE}" destId="{B396B80B-B15E-47A2-8310-F58B6071DF48}" srcOrd="1" destOrd="0" presId="urn:microsoft.com/office/officeart/2008/layout/LinedList"/>
    <dgm:cxn modelId="{6930A121-9A15-45F9-B638-F6E4D15A2076}" type="presParOf" srcId="{9AABF6D9-844C-46F4-8CFE-914AE97BD33C}" destId="{2A4AE319-6572-40D8-8ECB-4B37B6953649}" srcOrd="2" destOrd="0" presId="urn:microsoft.com/office/officeart/2008/layout/LinedList"/>
    <dgm:cxn modelId="{6B882707-4578-4A31-B34C-CEB15C7EEF02}" type="presParOf" srcId="{9AABF6D9-844C-46F4-8CFE-914AE97BD33C}" destId="{34042F5C-DDF5-4D25-B8F3-5C3ACEAFC398}" srcOrd="3" destOrd="0" presId="urn:microsoft.com/office/officeart/2008/layout/LinedList"/>
    <dgm:cxn modelId="{105067C6-DAED-40D3-9F50-E87B688E8989}" type="presParOf" srcId="{34042F5C-DDF5-4D25-B8F3-5C3ACEAFC398}" destId="{EADC77EB-3A5A-4AFB-9E98-63F9B9FF3168}" srcOrd="0" destOrd="0" presId="urn:microsoft.com/office/officeart/2008/layout/LinedList"/>
    <dgm:cxn modelId="{A87C906B-59BA-4DCB-8E37-1E31EEF81574}" type="presParOf" srcId="{34042F5C-DDF5-4D25-B8F3-5C3ACEAFC398}" destId="{6636A6EE-868B-4B07-A6D6-850A38A3D7D7}" srcOrd="1" destOrd="0" presId="urn:microsoft.com/office/officeart/2008/layout/LinedList"/>
    <dgm:cxn modelId="{27222192-0D69-4DA1-B138-3ACB928816EC}" type="presParOf" srcId="{9AABF6D9-844C-46F4-8CFE-914AE97BD33C}" destId="{BAFFF37F-13AA-4076-ABA1-5259C744F7C9}" srcOrd="4" destOrd="0" presId="urn:microsoft.com/office/officeart/2008/layout/LinedList"/>
    <dgm:cxn modelId="{E3EDA98B-1929-4131-90FC-41AEB7B74B37}" type="presParOf" srcId="{9AABF6D9-844C-46F4-8CFE-914AE97BD33C}" destId="{861E411E-364C-4BFA-A3DC-59403F7CB2DE}" srcOrd="5" destOrd="0" presId="urn:microsoft.com/office/officeart/2008/layout/LinedList"/>
    <dgm:cxn modelId="{CE34E8D3-230B-47A3-B543-3B52EC894D40}" type="presParOf" srcId="{861E411E-364C-4BFA-A3DC-59403F7CB2DE}" destId="{4165D489-0E50-46E9-B622-8BB1809D613B}" srcOrd="0" destOrd="0" presId="urn:microsoft.com/office/officeart/2008/layout/LinedList"/>
    <dgm:cxn modelId="{18335C8F-C1DB-4ACE-9A31-033816DD0244}" type="presParOf" srcId="{861E411E-364C-4BFA-A3DC-59403F7CB2DE}" destId="{E54DB17F-6F09-4FC3-88A2-2824BFE46E25}" srcOrd="1" destOrd="0" presId="urn:microsoft.com/office/officeart/2008/layout/LinedList"/>
    <dgm:cxn modelId="{919FCA5A-1C93-4550-8308-5CF239C69638}" type="presParOf" srcId="{9AABF6D9-844C-46F4-8CFE-914AE97BD33C}" destId="{BB663634-CBE8-4EB1-995F-11E42C998B57}" srcOrd="6" destOrd="0" presId="urn:microsoft.com/office/officeart/2008/layout/LinedList"/>
    <dgm:cxn modelId="{A6DAFCE5-2B77-4A30-94CB-58F2B4700F06}" type="presParOf" srcId="{9AABF6D9-844C-46F4-8CFE-914AE97BD33C}" destId="{8259C286-E043-4D9F-8313-F24D511ECBE0}" srcOrd="7" destOrd="0" presId="urn:microsoft.com/office/officeart/2008/layout/LinedList"/>
    <dgm:cxn modelId="{7A227715-E966-4D18-8748-BC55FF863106}" type="presParOf" srcId="{8259C286-E043-4D9F-8313-F24D511ECBE0}" destId="{E958AE4B-0A19-4288-82BE-3F4C31698C07}" srcOrd="0" destOrd="0" presId="urn:microsoft.com/office/officeart/2008/layout/LinedList"/>
    <dgm:cxn modelId="{B7636F44-7ADB-40FB-9ED9-50C85A1D62BC}" type="presParOf" srcId="{8259C286-E043-4D9F-8313-F24D511ECBE0}" destId="{EEBBF240-B647-4BDD-986E-0B483724F8C1}" srcOrd="1" destOrd="0" presId="urn:microsoft.com/office/officeart/2008/layout/LinedList"/>
    <dgm:cxn modelId="{71B500FF-F839-4255-9DA0-A5D456F18E57}" type="presParOf" srcId="{9AABF6D9-844C-46F4-8CFE-914AE97BD33C}" destId="{BE093F47-6A17-402D-B840-F23D49E54A59}" srcOrd="8" destOrd="0" presId="urn:microsoft.com/office/officeart/2008/layout/LinedList"/>
    <dgm:cxn modelId="{443BA4BE-BBD8-46A2-A38F-BC2BDAC5FC0E}" type="presParOf" srcId="{9AABF6D9-844C-46F4-8CFE-914AE97BD33C}" destId="{9B015006-358D-4157-B51F-50CE224994DA}" srcOrd="9" destOrd="0" presId="urn:microsoft.com/office/officeart/2008/layout/LinedList"/>
    <dgm:cxn modelId="{C9F3ADD1-C9D2-4AF8-8528-E504E8E31CA8}" type="presParOf" srcId="{9B015006-358D-4157-B51F-50CE224994DA}" destId="{3FEA049E-A68E-4D27-BF1D-3FF22EB9BD2E}" srcOrd="0" destOrd="0" presId="urn:microsoft.com/office/officeart/2008/layout/LinedList"/>
    <dgm:cxn modelId="{F01148B8-CB52-4400-9DF1-C5903AEC8DDE}" type="presParOf" srcId="{9B015006-358D-4157-B51F-50CE224994DA}" destId="{83CB27F6-A889-4966-AFEE-D1578B12EA16}" srcOrd="1" destOrd="0" presId="urn:microsoft.com/office/officeart/2008/layout/LinedList"/>
    <dgm:cxn modelId="{368278BF-2680-46E7-9178-0D448E953B33}" type="presParOf" srcId="{9AABF6D9-844C-46F4-8CFE-914AE97BD33C}" destId="{5382C2AB-084B-4C82-BEDB-54F8CE63EEB6}" srcOrd="10" destOrd="0" presId="urn:microsoft.com/office/officeart/2008/layout/LinedList"/>
    <dgm:cxn modelId="{88B2668F-C53D-45EC-A259-19DFF08DD64C}" type="presParOf" srcId="{9AABF6D9-844C-46F4-8CFE-914AE97BD33C}" destId="{32BCD31C-7F24-4E59-BAF2-462FC6726A78}" srcOrd="11" destOrd="0" presId="urn:microsoft.com/office/officeart/2008/layout/LinedList"/>
    <dgm:cxn modelId="{F37737A6-11A9-49A6-B28C-F1AC8E45776A}" type="presParOf" srcId="{32BCD31C-7F24-4E59-BAF2-462FC6726A78}" destId="{DDF3B658-4EAF-43AE-A05C-9621835BC6B8}" srcOrd="0" destOrd="0" presId="urn:microsoft.com/office/officeart/2008/layout/LinedList"/>
    <dgm:cxn modelId="{5D852CA1-F26F-494B-828B-E96B0CF26D97}" type="presParOf" srcId="{32BCD31C-7F24-4E59-BAF2-462FC6726A78}" destId="{B2173FCE-1EDC-4702-BEA1-3486F3D5406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991DE-0638-486F-8885-85379299E93F}">
      <dsp:nvSpPr>
        <dsp:cNvPr id="0" name=""/>
        <dsp:cNvSpPr/>
      </dsp:nvSpPr>
      <dsp:spPr>
        <a:xfrm rot="5400000">
          <a:off x="-206865" y="208375"/>
          <a:ext cx="1379103" cy="9653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Dataset</a:t>
          </a:r>
          <a:endParaRPr lang="en-US" sz="2100" kern="1200" dirty="0"/>
        </a:p>
      </dsp:txBody>
      <dsp:txXfrm rot="-5400000">
        <a:off x="1" y="484195"/>
        <a:ext cx="965372" cy="413731"/>
      </dsp:txXfrm>
    </dsp:sp>
    <dsp:sp modelId="{EEF2B8F1-9B7A-4992-99C0-4128EF4C65D8}">
      <dsp:nvSpPr>
        <dsp:cNvPr id="0" name=""/>
        <dsp:cNvSpPr/>
      </dsp:nvSpPr>
      <dsp:spPr>
        <a:xfrm rot="5400000">
          <a:off x="5195184" y="-4228301"/>
          <a:ext cx="896417" cy="93560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900" kern="1200" dirty="0"/>
            <a:t>Arabic spelling correction dataset containing real-world incorrect and correct sentence pairs . with 20,643 samples</a:t>
          </a:r>
        </a:p>
      </dsp:txBody>
      <dsp:txXfrm rot="-5400000">
        <a:off x="965373" y="45269"/>
        <a:ext cx="9312281" cy="808899"/>
      </dsp:txXfrm>
    </dsp:sp>
    <dsp:sp modelId="{A351FFF5-DD42-41E6-B196-0E3B20439211}">
      <dsp:nvSpPr>
        <dsp:cNvPr id="0" name=""/>
        <dsp:cNvSpPr/>
      </dsp:nvSpPr>
      <dsp:spPr>
        <a:xfrm rot="5400000">
          <a:off x="-206865" y="1390261"/>
          <a:ext cx="1379103" cy="9653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Structure</a:t>
          </a:r>
          <a:endParaRPr lang="en-US" sz="2100" kern="1200" dirty="0"/>
        </a:p>
      </dsp:txBody>
      <dsp:txXfrm rot="-5400000">
        <a:off x="1" y="1666081"/>
        <a:ext cx="965372" cy="413731"/>
      </dsp:txXfrm>
    </dsp:sp>
    <dsp:sp modelId="{D4124A37-6BC2-48D1-A184-A02D4AB63C08}">
      <dsp:nvSpPr>
        <dsp:cNvPr id="0" name=""/>
        <dsp:cNvSpPr/>
      </dsp:nvSpPr>
      <dsp:spPr>
        <a:xfrm rot="5400000">
          <a:off x="5195184" y="-3046415"/>
          <a:ext cx="896417" cy="93560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kern="1200" dirty="0"/>
            <a:t>Each entry contains an incorrect Arabic sentence and its correct form</a:t>
          </a:r>
        </a:p>
      </dsp:txBody>
      <dsp:txXfrm rot="-5400000">
        <a:off x="965373" y="1227155"/>
        <a:ext cx="9312281" cy="808899"/>
      </dsp:txXfrm>
    </dsp:sp>
    <dsp:sp modelId="{B24ED76F-FF24-4B41-A03D-EB530E8EA901}">
      <dsp:nvSpPr>
        <dsp:cNvPr id="0" name=""/>
        <dsp:cNvSpPr/>
      </dsp:nvSpPr>
      <dsp:spPr>
        <a:xfrm rot="5400000">
          <a:off x="-206865" y="2572146"/>
          <a:ext cx="1379103" cy="96537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Quality</a:t>
          </a:r>
        </a:p>
      </dsp:txBody>
      <dsp:txXfrm rot="-5400000">
        <a:off x="1" y="2847966"/>
        <a:ext cx="965372" cy="413731"/>
      </dsp:txXfrm>
    </dsp:sp>
    <dsp:sp modelId="{E5BBAE26-3D8B-494B-868B-8BDD777A1668}">
      <dsp:nvSpPr>
        <dsp:cNvPr id="0" name=""/>
        <dsp:cNvSpPr/>
      </dsp:nvSpPr>
      <dsp:spPr>
        <a:xfrm rot="5400000">
          <a:off x="5195184" y="-1864530"/>
          <a:ext cx="896417" cy="935604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900" kern="1200" dirty="0"/>
            <a:t>no missing value . diverse sample including formal and informal Arabic</a:t>
          </a:r>
        </a:p>
      </dsp:txBody>
      <dsp:txXfrm rot="-5400000">
        <a:off x="965373" y="2409040"/>
        <a:ext cx="9312281" cy="808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31F83-63E9-4EAD-9FC7-100F5AAD0952}">
      <dsp:nvSpPr>
        <dsp:cNvPr id="0" name=""/>
        <dsp:cNvSpPr/>
      </dsp:nvSpPr>
      <dsp:spPr>
        <a:xfrm>
          <a:off x="0" y="85627"/>
          <a:ext cx="9720262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Embedding Layer: 128-dimensional embeddings</a:t>
          </a:r>
          <a:endParaRPr lang="en-US" sz="2100" kern="1200"/>
        </a:p>
      </dsp:txBody>
      <dsp:txXfrm>
        <a:off x="23388" y="109015"/>
        <a:ext cx="9673486" cy="432338"/>
      </dsp:txXfrm>
    </dsp:sp>
    <dsp:sp modelId="{F3ED1BA4-191F-49EA-B4A0-8D0FDF311123}">
      <dsp:nvSpPr>
        <dsp:cNvPr id="0" name=""/>
        <dsp:cNvSpPr/>
      </dsp:nvSpPr>
      <dsp:spPr>
        <a:xfrm>
          <a:off x="0" y="625222"/>
          <a:ext cx="9720262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Encoder: LSTM layer with 128 units (returning sequences)</a:t>
          </a:r>
          <a:endParaRPr lang="en-US" sz="2100" kern="1200" dirty="0"/>
        </a:p>
      </dsp:txBody>
      <dsp:txXfrm>
        <a:off x="23388" y="648610"/>
        <a:ext cx="9673486" cy="432338"/>
      </dsp:txXfrm>
    </dsp:sp>
    <dsp:sp modelId="{0E883399-2EEE-4302-BD8B-8B638D3B21E7}">
      <dsp:nvSpPr>
        <dsp:cNvPr id="0" name=""/>
        <dsp:cNvSpPr/>
      </dsp:nvSpPr>
      <dsp:spPr>
        <a:xfrm>
          <a:off x="0" y="1164817"/>
          <a:ext cx="9720262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Decoder: Dense layer with Softmax over 100,875 vocabulary words.</a:t>
          </a:r>
          <a:endParaRPr lang="en-US" sz="2100" kern="1200"/>
        </a:p>
      </dsp:txBody>
      <dsp:txXfrm>
        <a:off x="23388" y="1188205"/>
        <a:ext cx="9673486" cy="432338"/>
      </dsp:txXfrm>
    </dsp:sp>
    <dsp:sp modelId="{02B07AA4-54B5-4210-B91D-B0392FBF7D8E}">
      <dsp:nvSpPr>
        <dsp:cNvPr id="0" name=""/>
        <dsp:cNvSpPr/>
      </dsp:nvSpPr>
      <dsp:spPr>
        <a:xfrm>
          <a:off x="0" y="1704412"/>
          <a:ext cx="9720262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Optimizer: Adam</a:t>
          </a:r>
          <a:endParaRPr lang="en-US" sz="2100" kern="1200" dirty="0"/>
        </a:p>
      </dsp:txBody>
      <dsp:txXfrm>
        <a:off x="23388" y="1727800"/>
        <a:ext cx="9673486" cy="432338"/>
      </dsp:txXfrm>
    </dsp:sp>
    <dsp:sp modelId="{E851596B-252B-4558-83DA-474BF577E2C3}">
      <dsp:nvSpPr>
        <dsp:cNvPr id="0" name=""/>
        <dsp:cNvSpPr/>
      </dsp:nvSpPr>
      <dsp:spPr>
        <a:xfrm>
          <a:off x="0" y="2272572"/>
          <a:ext cx="9720262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Loss: Sparse Categorical </a:t>
          </a:r>
          <a:r>
            <a:rPr lang="en-US" sz="2100" b="0" i="0" kern="1200" baseline="0" dirty="0" err="1"/>
            <a:t>Crossentropy</a:t>
          </a:r>
          <a:endParaRPr lang="en-US" sz="2100" kern="1200" dirty="0"/>
        </a:p>
      </dsp:txBody>
      <dsp:txXfrm>
        <a:off x="23388" y="2295960"/>
        <a:ext cx="9673486" cy="432338"/>
      </dsp:txXfrm>
    </dsp:sp>
    <dsp:sp modelId="{EEEC3BD5-C8AB-4633-8EFC-44133F6F7674}">
      <dsp:nvSpPr>
        <dsp:cNvPr id="0" name=""/>
        <dsp:cNvSpPr/>
      </dsp:nvSpPr>
      <dsp:spPr>
        <a:xfrm>
          <a:off x="0" y="2841533"/>
          <a:ext cx="9720262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Total Parameters:</a:t>
          </a:r>
          <a:r>
            <a:rPr lang="en-US" sz="2100" kern="1200" dirty="0"/>
            <a:t> 26,056,459</a:t>
          </a:r>
        </a:p>
      </dsp:txBody>
      <dsp:txXfrm>
        <a:off x="23388" y="2864921"/>
        <a:ext cx="9673486" cy="432338"/>
      </dsp:txXfrm>
    </dsp:sp>
    <dsp:sp modelId="{9ECD6A67-0543-4B8F-B05E-DED5FE3AD66E}">
      <dsp:nvSpPr>
        <dsp:cNvPr id="0" name=""/>
        <dsp:cNvSpPr/>
      </dsp:nvSpPr>
      <dsp:spPr>
        <a:xfrm>
          <a:off x="0" y="3323197"/>
          <a:ext cx="9720262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Trainable Parameters:</a:t>
          </a:r>
          <a:r>
            <a:rPr lang="en-US" sz="2100" kern="1200"/>
            <a:t> 26,056,459</a:t>
          </a:r>
        </a:p>
      </dsp:txBody>
      <dsp:txXfrm>
        <a:off x="23388" y="3346585"/>
        <a:ext cx="9673486" cy="4323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D32D5-7810-45F7-98A5-0900B5BF18AD}">
      <dsp:nvSpPr>
        <dsp:cNvPr id="0" name=""/>
        <dsp:cNvSpPr/>
      </dsp:nvSpPr>
      <dsp:spPr>
        <a:xfrm>
          <a:off x="4535208" y="799590"/>
          <a:ext cx="6156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15645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26874" y="842079"/>
        <a:ext cx="32312" cy="6462"/>
      </dsp:txXfrm>
    </dsp:sp>
    <dsp:sp modelId="{5D48235A-B4D2-4328-98F9-83F092863BEF}">
      <dsp:nvSpPr>
        <dsp:cNvPr id="0" name=""/>
        <dsp:cNvSpPr/>
      </dsp:nvSpPr>
      <dsp:spPr>
        <a:xfrm>
          <a:off x="1727244" y="2381"/>
          <a:ext cx="2809763" cy="16858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681" tIns="144520" rIns="137681" bIns="1445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Utilized a pre-trained Arabic T5 model (</a:t>
          </a:r>
          <a:r>
            <a:rPr lang="en-US" sz="1400" kern="1200" dirty="0" err="1"/>
            <a:t>AutoModelForMaskedLM</a:t>
          </a:r>
          <a:r>
            <a:rPr lang="en-US" sz="1400" kern="1200" dirty="0"/>
            <a:t>) fine-tuned for masked language modeling.</a:t>
          </a:r>
        </a:p>
      </dsp:txBody>
      <dsp:txXfrm>
        <a:off x="1727244" y="2381"/>
        <a:ext cx="2809763" cy="1685857"/>
      </dsp:txXfrm>
    </dsp:sp>
    <dsp:sp modelId="{FE8E87FE-F5D2-48F0-A62F-8A9B7241F0AA}">
      <dsp:nvSpPr>
        <dsp:cNvPr id="0" name=""/>
        <dsp:cNvSpPr/>
      </dsp:nvSpPr>
      <dsp:spPr>
        <a:xfrm>
          <a:off x="3132126" y="1686439"/>
          <a:ext cx="3456008" cy="615645"/>
        </a:xfrm>
        <a:custGeom>
          <a:avLst/>
          <a:gdLst/>
          <a:ahLst/>
          <a:cxnLst/>
          <a:rect l="0" t="0" r="0" b="0"/>
          <a:pathLst>
            <a:path>
              <a:moveTo>
                <a:pt x="3456008" y="0"/>
              </a:moveTo>
              <a:lnTo>
                <a:pt x="3456008" y="324922"/>
              </a:lnTo>
              <a:lnTo>
                <a:pt x="0" y="324922"/>
              </a:lnTo>
              <a:lnTo>
                <a:pt x="0" y="615645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72233" y="1991031"/>
        <a:ext cx="175795" cy="6462"/>
      </dsp:txXfrm>
    </dsp:sp>
    <dsp:sp modelId="{539B6539-3B29-45DC-9A92-8A3A5E879A8B}">
      <dsp:nvSpPr>
        <dsp:cNvPr id="0" name=""/>
        <dsp:cNvSpPr/>
      </dsp:nvSpPr>
      <dsp:spPr>
        <a:xfrm>
          <a:off x="5183253" y="2381"/>
          <a:ext cx="2809763" cy="16858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681" tIns="144520" rIns="137681" bIns="1445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Tokenized using </a:t>
          </a:r>
          <a:r>
            <a:rPr lang="en-US" sz="1400" kern="1200" dirty="0" err="1"/>
            <a:t>HuggingFace’s</a:t>
          </a:r>
          <a:r>
            <a:rPr lang="en-US" sz="1400" kern="1200" dirty="0"/>
            <a:t> </a:t>
          </a:r>
          <a:r>
            <a:rPr lang="en-US" sz="1400" kern="1200" dirty="0" err="1"/>
            <a:t>AutoTokenizer</a:t>
          </a:r>
          <a:r>
            <a:rPr lang="en-US" sz="1400" kern="1200" dirty="0"/>
            <a:t> with a maximum length of 128 tokens.</a:t>
          </a:r>
        </a:p>
      </dsp:txBody>
      <dsp:txXfrm>
        <a:off x="5183253" y="2381"/>
        <a:ext cx="2809763" cy="1685857"/>
      </dsp:txXfrm>
    </dsp:sp>
    <dsp:sp modelId="{1A0DF208-9AA1-4157-9E13-E49A316710AB}">
      <dsp:nvSpPr>
        <dsp:cNvPr id="0" name=""/>
        <dsp:cNvSpPr/>
      </dsp:nvSpPr>
      <dsp:spPr>
        <a:xfrm>
          <a:off x="1727244" y="2334485"/>
          <a:ext cx="2809763" cy="168585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681" tIns="144520" rIns="137681" bIns="14452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Training Arguments: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Epochs: 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Learning Rate: 1e-5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Batch Size: 4 (train and eval)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Weight Decay: 5e-4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Mixed Precision (fp16): Enabled</a:t>
          </a:r>
        </a:p>
      </dsp:txBody>
      <dsp:txXfrm>
        <a:off x="1727244" y="2334485"/>
        <a:ext cx="2809763" cy="16858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E1932-101C-4BC5-A88B-E077EF7E9021}">
      <dsp:nvSpPr>
        <dsp:cNvPr id="0" name=""/>
        <dsp:cNvSpPr/>
      </dsp:nvSpPr>
      <dsp:spPr>
        <a:xfrm>
          <a:off x="0" y="64844"/>
          <a:ext cx="4754880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Train-Validation-Test Split:</a:t>
          </a:r>
          <a:endParaRPr lang="en-US" sz="2200" kern="1200"/>
        </a:p>
      </dsp:txBody>
      <dsp:txXfrm>
        <a:off x="24502" y="89346"/>
        <a:ext cx="4705876" cy="452926"/>
      </dsp:txXfrm>
    </dsp:sp>
    <dsp:sp modelId="{32FE112E-09F2-4266-B579-F170E2A83FE5}">
      <dsp:nvSpPr>
        <dsp:cNvPr id="0" name=""/>
        <dsp:cNvSpPr/>
      </dsp:nvSpPr>
      <dsp:spPr>
        <a:xfrm>
          <a:off x="0" y="630134"/>
          <a:ext cx="4754880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Train: 14,839 samples</a:t>
          </a:r>
          <a:endParaRPr lang="en-US" sz="2200" kern="1200"/>
        </a:p>
      </dsp:txBody>
      <dsp:txXfrm>
        <a:off x="24502" y="654636"/>
        <a:ext cx="4705876" cy="452926"/>
      </dsp:txXfrm>
    </dsp:sp>
    <dsp:sp modelId="{AD2CF365-B661-41CA-B76B-7CB7FB037473}">
      <dsp:nvSpPr>
        <dsp:cNvPr id="0" name=""/>
        <dsp:cNvSpPr/>
      </dsp:nvSpPr>
      <dsp:spPr>
        <a:xfrm>
          <a:off x="0" y="1195424"/>
          <a:ext cx="4754880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Validation: 3,710 samples</a:t>
          </a:r>
          <a:endParaRPr lang="en-US" sz="2200" kern="1200"/>
        </a:p>
      </dsp:txBody>
      <dsp:txXfrm>
        <a:off x="24502" y="1219926"/>
        <a:ext cx="4705876" cy="452926"/>
      </dsp:txXfrm>
    </dsp:sp>
    <dsp:sp modelId="{36550AC6-020A-4461-B8BE-41006674F10C}">
      <dsp:nvSpPr>
        <dsp:cNvPr id="0" name=""/>
        <dsp:cNvSpPr/>
      </dsp:nvSpPr>
      <dsp:spPr>
        <a:xfrm>
          <a:off x="0" y="1760714"/>
          <a:ext cx="4754880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Test: 2,061 samples</a:t>
          </a:r>
          <a:endParaRPr lang="en-US" sz="2200" kern="1200"/>
        </a:p>
      </dsp:txBody>
      <dsp:txXfrm>
        <a:off x="24502" y="1785216"/>
        <a:ext cx="4705876" cy="452926"/>
      </dsp:txXfrm>
    </dsp:sp>
    <dsp:sp modelId="{57F28B32-4577-4C48-8F4A-DBAFBF280227}">
      <dsp:nvSpPr>
        <dsp:cNvPr id="0" name=""/>
        <dsp:cNvSpPr/>
      </dsp:nvSpPr>
      <dsp:spPr>
        <a:xfrm>
          <a:off x="0" y="2326004"/>
          <a:ext cx="4754880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Batch Size: 16</a:t>
          </a:r>
          <a:endParaRPr lang="en-US" sz="2200" kern="1200"/>
        </a:p>
      </dsp:txBody>
      <dsp:txXfrm>
        <a:off x="24502" y="2350506"/>
        <a:ext cx="4705876" cy="452926"/>
      </dsp:txXfrm>
    </dsp:sp>
    <dsp:sp modelId="{17D9AFB4-C53A-4087-95BE-13462C1C0BB9}">
      <dsp:nvSpPr>
        <dsp:cNvPr id="0" name=""/>
        <dsp:cNvSpPr/>
      </dsp:nvSpPr>
      <dsp:spPr>
        <a:xfrm>
          <a:off x="0" y="2891295"/>
          <a:ext cx="4754880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Epochs: 10 (with Early Stopping)</a:t>
          </a:r>
          <a:endParaRPr lang="en-US" sz="2200" kern="1200"/>
        </a:p>
      </dsp:txBody>
      <dsp:txXfrm>
        <a:off x="24502" y="2915797"/>
        <a:ext cx="4705876" cy="452926"/>
      </dsp:txXfrm>
    </dsp:sp>
    <dsp:sp modelId="{A0F33C07-9E98-4C9E-AEBA-1AE2698C530D}">
      <dsp:nvSpPr>
        <dsp:cNvPr id="0" name=""/>
        <dsp:cNvSpPr/>
      </dsp:nvSpPr>
      <dsp:spPr>
        <a:xfrm>
          <a:off x="0" y="3456585"/>
          <a:ext cx="4754880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Patience: 3 epochs</a:t>
          </a:r>
          <a:endParaRPr lang="en-US" sz="2200" kern="1200" dirty="0"/>
        </a:p>
      </dsp:txBody>
      <dsp:txXfrm>
        <a:off x="24502" y="3481087"/>
        <a:ext cx="4705876" cy="4529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85896-5F36-4D68-99CE-047DBD535063}">
      <dsp:nvSpPr>
        <dsp:cNvPr id="0" name=""/>
        <dsp:cNvSpPr/>
      </dsp:nvSpPr>
      <dsp:spPr>
        <a:xfrm>
          <a:off x="0" y="8566"/>
          <a:ext cx="4754880" cy="945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Training Accuracy: 95.96%</a:t>
          </a:r>
          <a:endParaRPr lang="en-US" sz="2600" kern="1200"/>
        </a:p>
      </dsp:txBody>
      <dsp:txXfrm>
        <a:off x="46150" y="54716"/>
        <a:ext cx="4662580" cy="853096"/>
      </dsp:txXfrm>
    </dsp:sp>
    <dsp:sp modelId="{65E6537C-69F6-44CD-93CA-E0D6BE05D659}">
      <dsp:nvSpPr>
        <dsp:cNvPr id="0" name=""/>
        <dsp:cNvSpPr/>
      </dsp:nvSpPr>
      <dsp:spPr>
        <a:xfrm>
          <a:off x="0" y="1028843"/>
          <a:ext cx="4754880" cy="945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Validation Accuracy: 92.97%</a:t>
          </a:r>
          <a:endParaRPr lang="en-US" sz="2600" kern="1200"/>
        </a:p>
      </dsp:txBody>
      <dsp:txXfrm>
        <a:off x="46150" y="1074993"/>
        <a:ext cx="4662580" cy="853096"/>
      </dsp:txXfrm>
    </dsp:sp>
    <dsp:sp modelId="{19566EB5-5027-4EA2-A68B-8583DB325759}">
      <dsp:nvSpPr>
        <dsp:cNvPr id="0" name=""/>
        <dsp:cNvSpPr/>
      </dsp:nvSpPr>
      <dsp:spPr>
        <a:xfrm>
          <a:off x="0" y="2049120"/>
          <a:ext cx="4754880" cy="945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Test Accuracy: 93.06%</a:t>
          </a:r>
          <a:endParaRPr lang="en-US" sz="2600" kern="1200"/>
        </a:p>
      </dsp:txBody>
      <dsp:txXfrm>
        <a:off x="46150" y="2095270"/>
        <a:ext cx="4662580" cy="853096"/>
      </dsp:txXfrm>
    </dsp:sp>
    <dsp:sp modelId="{523F592F-B253-4A70-81FE-6C7346BDECD4}">
      <dsp:nvSpPr>
        <dsp:cNvPr id="0" name=""/>
        <dsp:cNvSpPr/>
      </dsp:nvSpPr>
      <dsp:spPr>
        <a:xfrm>
          <a:off x="0" y="3069396"/>
          <a:ext cx="4754880" cy="9453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Training and validation losses decreased steadily.</a:t>
          </a:r>
          <a:endParaRPr lang="en-US" sz="2600" kern="1200"/>
        </a:p>
      </dsp:txBody>
      <dsp:txXfrm>
        <a:off x="46150" y="3115546"/>
        <a:ext cx="4662580" cy="8530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E1932-101C-4BC5-A88B-E077EF7E9021}">
      <dsp:nvSpPr>
        <dsp:cNvPr id="0" name=""/>
        <dsp:cNvSpPr/>
      </dsp:nvSpPr>
      <dsp:spPr>
        <a:xfrm>
          <a:off x="0" y="446971"/>
          <a:ext cx="3410221" cy="749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Large model size (~99 MB).</a:t>
          </a:r>
        </a:p>
      </dsp:txBody>
      <dsp:txXfrm>
        <a:off x="36610" y="483581"/>
        <a:ext cx="3337001" cy="676734"/>
      </dsp:txXfrm>
    </dsp:sp>
    <dsp:sp modelId="{72D82827-6A55-426F-B6B2-25B052BDA028}">
      <dsp:nvSpPr>
        <dsp:cNvPr id="0" name=""/>
        <dsp:cNvSpPr/>
      </dsp:nvSpPr>
      <dsp:spPr>
        <a:xfrm>
          <a:off x="0" y="1240125"/>
          <a:ext cx="3410221" cy="749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/>
            <a:t>Extensive vocabulary (100,874 words).</a:t>
          </a:r>
        </a:p>
      </dsp:txBody>
      <dsp:txXfrm>
        <a:off x="36610" y="1276735"/>
        <a:ext cx="3337001" cy="676734"/>
      </dsp:txXfrm>
    </dsp:sp>
    <dsp:sp modelId="{166DA6D4-3512-48EA-8463-B469454BD933}">
      <dsp:nvSpPr>
        <dsp:cNvPr id="0" name=""/>
        <dsp:cNvSpPr/>
      </dsp:nvSpPr>
      <dsp:spPr>
        <a:xfrm>
          <a:off x="0" y="2033280"/>
          <a:ext cx="3410221" cy="749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Potential performance drop for sentences exceeding 400 tokens.</a:t>
          </a:r>
        </a:p>
      </dsp:txBody>
      <dsp:txXfrm>
        <a:off x="36610" y="2069890"/>
        <a:ext cx="3337001" cy="676734"/>
      </dsp:txXfrm>
    </dsp:sp>
    <dsp:sp modelId="{CE7A0223-AC07-4EAB-81AD-15FA3CAA9137}">
      <dsp:nvSpPr>
        <dsp:cNvPr id="0" name=""/>
        <dsp:cNvSpPr/>
      </dsp:nvSpPr>
      <dsp:spPr>
        <a:xfrm>
          <a:off x="0" y="2826434"/>
          <a:ext cx="3410221" cy="7499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500" kern="1200" dirty="0"/>
            <a:t>Trained on basic typos (insertions/removals); complex real-world errors may challenge performance.</a:t>
          </a:r>
        </a:p>
      </dsp:txBody>
      <dsp:txXfrm>
        <a:off x="36610" y="2863044"/>
        <a:ext cx="3337001" cy="6767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985896-5F36-4D68-99CE-047DBD535063}">
      <dsp:nvSpPr>
        <dsp:cNvPr id="0" name=""/>
        <dsp:cNvSpPr/>
      </dsp:nvSpPr>
      <dsp:spPr>
        <a:xfrm>
          <a:off x="0" y="63668"/>
          <a:ext cx="3685622" cy="997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Computationally intensive due to fine-tuning.</a:t>
          </a:r>
        </a:p>
      </dsp:txBody>
      <dsp:txXfrm>
        <a:off x="48690" y="112358"/>
        <a:ext cx="3588242" cy="900045"/>
      </dsp:txXfrm>
    </dsp:sp>
    <dsp:sp modelId="{68B4F8D5-0151-4752-94FD-2BE084A3989B}">
      <dsp:nvSpPr>
        <dsp:cNvPr id="0" name=""/>
        <dsp:cNvSpPr/>
      </dsp:nvSpPr>
      <dsp:spPr>
        <a:xfrm>
          <a:off x="0" y="1118694"/>
          <a:ext cx="3685622" cy="997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/>
            <a:t>Limited to 128-token sequences, potentially truncating longer sentences.</a:t>
          </a:r>
        </a:p>
      </dsp:txBody>
      <dsp:txXfrm>
        <a:off x="48690" y="1167384"/>
        <a:ext cx="3588242" cy="900045"/>
      </dsp:txXfrm>
    </dsp:sp>
    <dsp:sp modelId="{E418E999-A99A-4102-B3FD-D08C4EE542C2}">
      <dsp:nvSpPr>
        <dsp:cNvPr id="0" name=""/>
        <dsp:cNvSpPr/>
      </dsp:nvSpPr>
      <dsp:spPr>
        <a:xfrm>
          <a:off x="0" y="2173719"/>
          <a:ext cx="3685622" cy="9974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Performance may vary with out-of-domain text due to dataset specificity.</a:t>
          </a:r>
        </a:p>
      </dsp:txBody>
      <dsp:txXfrm>
        <a:off x="48690" y="2222409"/>
        <a:ext cx="3588242" cy="9000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E1932-101C-4BC5-A88B-E077EF7E9021}">
      <dsp:nvSpPr>
        <dsp:cNvPr id="0" name=""/>
        <dsp:cNvSpPr/>
      </dsp:nvSpPr>
      <dsp:spPr>
        <a:xfrm>
          <a:off x="0" y="2829"/>
          <a:ext cx="3410221" cy="1006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Computationally intensive, requiring significant hardware resources.</a:t>
          </a:r>
        </a:p>
      </dsp:txBody>
      <dsp:txXfrm>
        <a:off x="49119" y="51948"/>
        <a:ext cx="3311983" cy="907962"/>
      </dsp:txXfrm>
    </dsp:sp>
    <dsp:sp modelId="{72D82827-6A55-426F-B6B2-25B052BDA028}">
      <dsp:nvSpPr>
        <dsp:cNvPr id="0" name=""/>
        <dsp:cNvSpPr/>
      </dsp:nvSpPr>
      <dsp:spPr>
        <a:xfrm>
          <a:off x="0" y="1066630"/>
          <a:ext cx="3410221" cy="1006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Limited to 512-token sequences, potentially truncating longer sentences.</a:t>
          </a:r>
        </a:p>
      </dsp:txBody>
      <dsp:txXfrm>
        <a:off x="49119" y="1115749"/>
        <a:ext cx="3311983" cy="907962"/>
      </dsp:txXfrm>
    </dsp:sp>
    <dsp:sp modelId="{166DA6D4-3512-48EA-8463-B469454BD933}">
      <dsp:nvSpPr>
        <dsp:cNvPr id="0" name=""/>
        <dsp:cNvSpPr/>
      </dsp:nvSpPr>
      <dsp:spPr>
        <a:xfrm>
          <a:off x="0" y="2130430"/>
          <a:ext cx="3410221" cy="1006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Requires fine-tuning for optimal performance on our specific dataset.</a:t>
          </a:r>
        </a:p>
      </dsp:txBody>
      <dsp:txXfrm>
        <a:off x="49119" y="2179549"/>
        <a:ext cx="3311983" cy="90796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174BB-E07F-4C20-9F78-C7DF7495BB09}">
      <dsp:nvSpPr>
        <dsp:cNvPr id="0" name=""/>
        <dsp:cNvSpPr/>
      </dsp:nvSpPr>
      <dsp:spPr>
        <a:xfrm>
          <a:off x="0" y="1837"/>
          <a:ext cx="46146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B37A1-7433-4C9F-80AD-B38EAC5DD766}">
      <dsp:nvSpPr>
        <dsp:cNvPr id="0" name=""/>
        <dsp:cNvSpPr/>
      </dsp:nvSpPr>
      <dsp:spPr>
        <a:xfrm>
          <a:off x="0" y="1837"/>
          <a:ext cx="4614672" cy="626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Rehab hamdy</a:t>
          </a:r>
          <a:endParaRPr lang="en-US" sz="3100" kern="1200"/>
        </a:p>
      </dsp:txBody>
      <dsp:txXfrm>
        <a:off x="0" y="1837"/>
        <a:ext cx="4614672" cy="626436"/>
      </dsp:txXfrm>
    </dsp:sp>
    <dsp:sp modelId="{2A4AE319-6572-40D8-8ECB-4B37B6953649}">
      <dsp:nvSpPr>
        <dsp:cNvPr id="0" name=""/>
        <dsp:cNvSpPr/>
      </dsp:nvSpPr>
      <dsp:spPr>
        <a:xfrm>
          <a:off x="0" y="628273"/>
          <a:ext cx="46146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C77EB-3A5A-4AFB-9E98-63F9B9FF3168}">
      <dsp:nvSpPr>
        <dsp:cNvPr id="0" name=""/>
        <dsp:cNvSpPr/>
      </dsp:nvSpPr>
      <dsp:spPr>
        <a:xfrm>
          <a:off x="0" y="628273"/>
          <a:ext cx="4614672" cy="626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Mahmoud osama</a:t>
          </a:r>
          <a:endParaRPr lang="en-US" sz="3100" kern="1200"/>
        </a:p>
      </dsp:txBody>
      <dsp:txXfrm>
        <a:off x="0" y="628273"/>
        <a:ext cx="4614672" cy="626436"/>
      </dsp:txXfrm>
    </dsp:sp>
    <dsp:sp modelId="{BAFFF37F-13AA-4076-ABA1-5259C744F7C9}">
      <dsp:nvSpPr>
        <dsp:cNvPr id="0" name=""/>
        <dsp:cNvSpPr/>
      </dsp:nvSpPr>
      <dsp:spPr>
        <a:xfrm>
          <a:off x="0" y="1254710"/>
          <a:ext cx="46146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5D489-0E50-46E9-B622-8BB1809D613B}">
      <dsp:nvSpPr>
        <dsp:cNvPr id="0" name=""/>
        <dsp:cNvSpPr/>
      </dsp:nvSpPr>
      <dsp:spPr>
        <a:xfrm>
          <a:off x="0" y="1254710"/>
          <a:ext cx="4614672" cy="626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Abdelrahman emam</a:t>
          </a:r>
          <a:endParaRPr lang="en-US" sz="3100" kern="1200"/>
        </a:p>
      </dsp:txBody>
      <dsp:txXfrm>
        <a:off x="0" y="1254710"/>
        <a:ext cx="4614672" cy="626436"/>
      </dsp:txXfrm>
    </dsp:sp>
    <dsp:sp modelId="{BB663634-CBE8-4EB1-995F-11E42C998B57}">
      <dsp:nvSpPr>
        <dsp:cNvPr id="0" name=""/>
        <dsp:cNvSpPr/>
      </dsp:nvSpPr>
      <dsp:spPr>
        <a:xfrm>
          <a:off x="0" y="1881147"/>
          <a:ext cx="46146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8AE4B-0A19-4288-82BE-3F4C31698C07}">
      <dsp:nvSpPr>
        <dsp:cNvPr id="0" name=""/>
        <dsp:cNvSpPr/>
      </dsp:nvSpPr>
      <dsp:spPr>
        <a:xfrm>
          <a:off x="0" y="1881146"/>
          <a:ext cx="4614672" cy="626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aya</a:t>
          </a:r>
          <a:endParaRPr lang="en-US" sz="3100" kern="1200"/>
        </a:p>
      </dsp:txBody>
      <dsp:txXfrm>
        <a:off x="0" y="1881146"/>
        <a:ext cx="4614672" cy="626436"/>
      </dsp:txXfrm>
    </dsp:sp>
    <dsp:sp modelId="{BE093F47-6A17-402D-B840-F23D49E54A59}">
      <dsp:nvSpPr>
        <dsp:cNvPr id="0" name=""/>
        <dsp:cNvSpPr/>
      </dsp:nvSpPr>
      <dsp:spPr>
        <a:xfrm>
          <a:off x="0" y="2507583"/>
          <a:ext cx="46146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A049E-A68E-4D27-BF1D-3FF22EB9BD2E}">
      <dsp:nvSpPr>
        <dsp:cNvPr id="0" name=""/>
        <dsp:cNvSpPr/>
      </dsp:nvSpPr>
      <dsp:spPr>
        <a:xfrm>
          <a:off x="0" y="2507583"/>
          <a:ext cx="4614672" cy="626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sara emad</a:t>
          </a:r>
          <a:endParaRPr lang="en-US" sz="3100" kern="1200"/>
        </a:p>
      </dsp:txBody>
      <dsp:txXfrm>
        <a:off x="0" y="2507583"/>
        <a:ext cx="4614672" cy="626436"/>
      </dsp:txXfrm>
    </dsp:sp>
    <dsp:sp modelId="{5382C2AB-084B-4C82-BEDB-54F8CE63EEB6}">
      <dsp:nvSpPr>
        <dsp:cNvPr id="0" name=""/>
        <dsp:cNvSpPr/>
      </dsp:nvSpPr>
      <dsp:spPr>
        <a:xfrm>
          <a:off x="0" y="3134020"/>
          <a:ext cx="461467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3B658-4EAF-43AE-A05C-9621835BC6B8}">
      <dsp:nvSpPr>
        <dsp:cNvPr id="0" name=""/>
        <dsp:cNvSpPr/>
      </dsp:nvSpPr>
      <dsp:spPr>
        <a:xfrm>
          <a:off x="0" y="3134020"/>
          <a:ext cx="4614672" cy="626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rawan</a:t>
          </a:r>
          <a:endParaRPr lang="en-US" sz="3100" kern="1200"/>
        </a:p>
      </dsp:txBody>
      <dsp:txXfrm>
        <a:off x="0" y="3134020"/>
        <a:ext cx="4614672" cy="626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21:03:56.45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515 1 24575,'-156'85'0,"97"-51"0,0-2 0,31-19 0,1 2 0,0 1 0,-37 30 0,58-41 0,1-1 0,-1 1 0,-1-1 0,1 0 0,-1-1 0,1 0 0,-10 3 0,15-5 0,0-1 0,0 0 0,-1 1 0,1-1 0,0 0 0,0 0 0,-1 0 0,1 0 0,0 0 0,0 0 0,-1 0 0,1 0 0,0-1 0,0 1 0,-1 0 0,1-1 0,0 1 0,0-1 0,-2 0 0,2-1 0,0 1 0,0 0 0,1 0 0,-1-1 0,0 1 0,0 0 0,1-1 0,-1 1 0,0-1 0,1 1 0,0-1 0,-1 1 0,1-1 0,0 0 0,0 1 0,0-1 0,0 1 0,0-1 0,0-3 0,1-5-76,-1 0 1,2 0-1,-1 0 0,1 0 0,1 0 0,0 1 0,0-1 0,1 1 1,0-1-1,0 1 0,1 0 0,0 1 0,1-1 0,0 1 1,1 0-1,-1 1 0,13-11 0,8-2-6750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21:03:58.35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170 0 24575,'-4'144'0,"-6"-1"0,-7 0 0,-51 208 0,67-343 0,-1 1 0,0-1 0,-1 0 0,0 0 0,0 0 0,0-1 0,-1 1 0,0-1 0,-10 13 0,14-20 0,-1 1 0,1-1 0,0 0 0,0 1 0,-1-1 0,1 0 0,0 1 0,-1-1 0,1 0 0,0 1 0,-1-1 0,1 0 0,-1 0 0,1 0 0,0 1 0,-1-1 0,1 0 0,-1 0 0,1 0 0,0 0 0,-1 0 0,1 0 0,-1 0 0,1 0 0,-1 0 0,1 0 0,-1 0 0,1 0 0,0 0 0,-1 0 0,1 0 0,-1-1 0,1 1 0,-1 0 0,-7-17 0,3-26 0,5 41 0,0-3 0,-4-54 0,3 0 0,13-110 0,2 119-1365,4 12-5461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21:04:15.1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220 2515 24575,'0'603'0,"-4"-555"0,4-46 0,-1 1 0,1-1 0,-1 0 0,1 0 0,-1 0 0,0 1 0,0-1 0,0 0 0,0 0 0,-1 0 0,1 0 0,0-1 0,-1 1 0,1 0 0,-1-1 0,0 1 0,1-1 0,-3 2 0,3-2 0,0-1 0,1 0 0,-1 0 0,0 0 0,0 0 0,1 0 0,-1 0 0,0 0 0,1 0 0,-1 0 0,0 0 0,0-1 0,1 1 0,-1 0 0,0 0 0,1-1 0,-1 1 0,0 0 0,1-1 0,-1 1 0,1 0 0,-1-1 0,1 1 0,-1-1 0,1 1 0,-1-1 0,1 1 0,-1-1 0,1 0 0,0 1 0,-1-1 0,1 0 0,0 1 0,-1-1 0,1 0 0,0 1 0,0-1 0,0 0 0,0 1 0,-1-1 0,1 0 0,0-1 0,-6-33 0,6 34 0,-2-255 0,5 125 0,-4-527 0,0 638 0,-1 0 0,-1 0 0,-5-20 0,3 18 0,1 0 0,-2-28 0,-7-110 0,1 22 0,9-306 0,5 229 0,-2-330 0,-2 520 0,-1 0 0,-1 0 0,-1 0 0,-12-35 0,-14-23 257,21 62-527,2 0-1,0 0 1,2-1 0,0 0-1,-4-37 1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D13AA24-CE48-41CF-9F98-4484A6863CE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85A2-8EA1-4BD1-BC18-61B0F1C9E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915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AA24-CE48-41CF-9F98-4484A6863CE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85A2-8EA1-4BD1-BC18-61B0F1C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2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AA24-CE48-41CF-9F98-4484A6863CE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85A2-8EA1-4BD1-BC18-61B0F1C9E0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97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AA24-CE48-41CF-9F98-4484A6863CE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85A2-8EA1-4BD1-BC18-61B0F1C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AA24-CE48-41CF-9F98-4484A6863CE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85A2-8EA1-4BD1-BC18-61B0F1C9E023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5042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AA24-CE48-41CF-9F98-4484A6863CE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85A2-8EA1-4BD1-BC18-61B0F1C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7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AA24-CE48-41CF-9F98-4484A6863CE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85A2-8EA1-4BD1-BC18-61B0F1C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1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AA24-CE48-41CF-9F98-4484A6863CE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85A2-8EA1-4BD1-BC18-61B0F1C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13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AA24-CE48-41CF-9F98-4484A6863CE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85A2-8EA1-4BD1-BC18-61B0F1C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AA24-CE48-41CF-9F98-4484A6863CE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85A2-8EA1-4BD1-BC18-61B0F1C9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0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3AA24-CE48-41CF-9F98-4484A6863CE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85A2-8EA1-4BD1-BC18-61B0F1C9E0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9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D13AA24-CE48-41CF-9F98-4484A6863CE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0EA85A2-8EA1-4BD1-BC18-61B0F1C9E0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7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image" Target="../media/image4.png"/><Relationship Id="rId18" Type="http://schemas.openxmlformats.org/officeDocument/2006/relationships/diagramData" Target="../diagrams/data8.xml"/><Relationship Id="rId3" Type="http://schemas.openxmlformats.org/officeDocument/2006/relationships/diagramLayout" Target="../diagrams/layout6.xml"/><Relationship Id="rId21" Type="http://schemas.openxmlformats.org/officeDocument/2006/relationships/diagramColors" Target="../diagrams/colors8.xml"/><Relationship Id="rId7" Type="http://schemas.openxmlformats.org/officeDocument/2006/relationships/diagramData" Target="../diagrams/data7.xml"/><Relationship Id="rId12" Type="http://schemas.openxmlformats.org/officeDocument/2006/relationships/customXml" Target="../ink/ink1.xml"/><Relationship Id="rId17" Type="http://schemas.openxmlformats.org/officeDocument/2006/relationships/image" Target="../media/image6.png"/><Relationship Id="rId2" Type="http://schemas.openxmlformats.org/officeDocument/2006/relationships/diagramData" Target="../diagrams/data6.xml"/><Relationship Id="rId16" Type="http://schemas.openxmlformats.org/officeDocument/2006/relationships/customXml" Target="../ink/ink3.xml"/><Relationship Id="rId20" Type="http://schemas.openxmlformats.org/officeDocument/2006/relationships/diagramQuickStyle" Target="../diagrams/quickStyle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image" Target="../media/image5.png"/><Relationship Id="rId10" Type="http://schemas.openxmlformats.org/officeDocument/2006/relationships/diagramColors" Target="../diagrams/colors7.xml"/><Relationship Id="rId19" Type="http://schemas.openxmlformats.org/officeDocument/2006/relationships/diagramLayout" Target="../diagrams/layout8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customXml" Target="../ink/ink2.xml"/><Relationship Id="rId22" Type="http://schemas.microsoft.com/office/2007/relationships/diagramDrawing" Target="../diagrams/drawing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4D87A0-BA55-4A8B-9FD6-6109543D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946" y="620720"/>
            <a:ext cx="3366054" cy="5571069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80000" sy="8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5AE1F-99F4-A9E0-BA42-952B73404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cap="none" dirty="0">
                <a:solidFill>
                  <a:srgbClr val="FFFFFF"/>
                </a:solidFill>
                <a:latin typeface="+mn-lt"/>
              </a:rPr>
              <a:t>ARABIC AUTO CORRECTION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1937C-3BF8-2E90-4357-60E605E11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pPr rtl="0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Arabic Auto Correction Using LSTMs, Transformers, and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TwHIN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-BERT-Large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595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4A53-320A-0C0C-4718-58A3AAA5F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284" y="1234391"/>
            <a:ext cx="4754879" cy="1180695"/>
          </a:xfrm>
        </p:spPr>
        <p:txBody>
          <a:bodyPr/>
          <a:lstStyle/>
          <a:p>
            <a:r>
              <a:rPr lang="en-US" cap="none" dirty="0"/>
              <a:t>Training information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36BE9D-0102-BF85-158F-47F2274CAA5A}"/>
              </a:ext>
            </a:extLst>
          </p:cNvPr>
          <p:cNvSpPr txBox="1">
            <a:spLocks/>
          </p:cNvSpPr>
          <p:nvPr/>
        </p:nvSpPr>
        <p:spPr>
          <a:xfrm>
            <a:off x="5989320" y="548640"/>
            <a:ext cx="4754879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A674F7B-58DE-B054-6697-C4AD424FCE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19451747"/>
              </p:ext>
            </p:extLst>
          </p:nvPr>
        </p:nvGraphicFramePr>
        <p:xfrm>
          <a:off x="1024127" y="2286000"/>
          <a:ext cx="475488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E43190F-CA13-DEAE-B4FA-EA44F960D55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0815587"/>
              </p:ext>
            </p:extLst>
          </p:nvPr>
        </p:nvGraphicFramePr>
        <p:xfrm>
          <a:off x="5989320" y="2286000"/>
          <a:ext cx="475488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609ED8E-7BEF-46D3-8DBC-42E8FCC020ED}"/>
              </a:ext>
            </a:extLst>
          </p:cNvPr>
          <p:cNvSpPr txBox="1"/>
          <p:nvPr/>
        </p:nvSpPr>
        <p:spPr>
          <a:xfrm>
            <a:off x="6096000" y="1382298"/>
            <a:ext cx="51785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Model 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8C50E7-923A-E304-6406-767A18D0558C}"/>
              </a:ext>
            </a:extLst>
          </p:cNvPr>
          <p:cNvSpPr txBox="1"/>
          <p:nvPr/>
        </p:nvSpPr>
        <p:spPr>
          <a:xfrm>
            <a:off x="4326193" y="548640"/>
            <a:ext cx="3313472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2">
                    <a:lumMod val="50000"/>
                  </a:schemeClr>
                </a:solidFill>
              </a:rPr>
              <a:t>LSTM Model</a:t>
            </a:r>
          </a:p>
        </p:txBody>
      </p:sp>
    </p:spTree>
    <p:extLst>
      <p:ext uri="{BB962C8B-B14F-4D97-AF65-F5344CB8AC3E}">
        <p14:creationId xmlns:p14="http://schemas.microsoft.com/office/powerpoint/2010/main" val="376606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55B14-C815-236F-057C-8D8431D8F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3" y="1629832"/>
            <a:ext cx="10583331" cy="35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44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88F04-41F9-477D-48BE-A10726BCF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BEE496D-3510-EC7C-44A6-E22E22D901B2}"/>
              </a:ext>
            </a:extLst>
          </p:cNvPr>
          <p:cNvSpPr txBox="1">
            <a:spLocks/>
          </p:cNvSpPr>
          <p:nvPr/>
        </p:nvSpPr>
        <p:spPr>
          <a:xfrm>
            <a:off x="5989320" y="548640"/>
            <a:ext cx="4754879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2479992-FD3A-9D61-6F63-F86A6C96755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02598208"/>
              </p:ext>
            </p:extLst>
          </p:nvPr>
        </p:nvGraphicFramePr>
        <p:xfrm>
          <a:off x="452113" y="2289932"/>
          <a:ext cx="341022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F726ADE-AD30-9325-325D-5968F905BAA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6592758"/>
              </p:ext>
            </p:extLst>
          </p:nvPr>
        </p:nvGraphicFramePr>
        <p:xfrm>
          <a:off x="4283520" y="2671405"/>
          <a:ext cx="3685622" cy="3234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99A7DD-5C2D-DEA1-2C81-3470F7F77365}"/>
              </a:ext>
            </a:extLst>
          </p:cNvPr>
          <p:cNvSpPr txBox="1"/>
          <p:nvPr/>
        </p:nvSpPr>
        <p:spPr>
          <a:xfrm>
            <a:off x="4432209" y="1575001"/>
            <a:ext cx="51785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C3BE0-2E09-6820-32ED-FF2D871AB992}"/>
              </a:ext>
            </a:extLst>
          </p:cNvPr>
          <p:cNvSpPr txBox="1"/>
          <p:nvPr/>
        </p:nvSpPr>
        <p:spPr>
          <a:xfrm>
            <a:off x="3588871" y="520524"/>
            <a:ext cx="4380271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5000" cap="none" dirty="0"/>
              <a:t>Model limitation</a:t>
            </a:r>
            <a:endParaRPr lang="en-US" sz="5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60A4D-AB76-7D50-C11F-2D45DC396A38}"/>
              </a:ext>
            </a:extLst>
          </p:cNvPr>
          <p:cNvSpPr txBox="1"/>
          <p:nvPr/>
        </p:nvSpPr>
        <p:spPr>
          <a:xfrm>
            <a:off x="8174439" y="1659639"/>
            <a:ext cx="517855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 err="1"/>
              <a:t>TwHIN</a:t>
            </a:r>
            <a:r>
              <a:rPr lang="en-US" sz="4100" dirty="0"/>
              <a:t>-BERT-Large</a:t>
            </a:r>
          </a:p>
          <a:p>
            <a:endParaRPr lang="en-US" sz="45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1D672C-D99B-887A-C2C0-9C05C997BEBC}"/>
              </a:ext>
            </a:extLst>
          </p:cNvPr>
          <p:cNvGrpSpPr/>
          <p:nvPr/>
        </p:nvGrpSpPr>
        <p:grpSpPr>
          <a:xfrm>
            <a:off x="658417" y="716988"/>
            <a:ext cx="246600" cy="1154160"/>
            <a:chOff x="658417" y="716988"/>
            <a:chExt cx="246600" cy="11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8AEEC3E-250E-8923-8A5A-1094149EC413}"/>
                    </a:ext>
                  </a:extLst>
                </p14:cNvPr>
                <p14:cNvContentPartPr/>
                <p14:nvPr/>
              </p14:nvContentPartPr>
              <p14:xfrm>
                <a:off x="719257" y="1405668"/>
                <a:ext cx="185760" cy="100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8AEEC3E-250E-8923-8A5A-1094149EC4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3137" y="1399548"/>
                  <a:ext cx="198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BE29B84-D787-F7F3-357D-42586687A1F1}"/>
                    </a:ext>
                  </a:extLst>
                </p14:cNvPr>
                <p14:cNvContentPartPr/>
                <p14:nvPr/>
              </p14:nvContentPartPr>
              <p14:xfrm>
                <a:off x="715657" y="1415748"/>
                <a:ext cx="61560" cy="316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BE29B84-D787-F7F3-357D-42586687A1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9537" y="1409628"/>
                  <a:ext cx="738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FA40DB-6080-CA97-D118-BE8C0C622BC3}"/>
                    </a:ext>
                  </a:extLst>
                </p14:cNvPr>
                <p14:cNvContentPartPr/>
                <p14:nvPr/>
              </p14:nvContentPartPr>
              <p14:xfrm>
                <a:off x="658417" y="716988"/>
                <a:ext cx="79200" cy="1154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FA40DB-6080-CA97-D118-BE8C0C622B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5417" y="654348"/>
                  <a:ext cx="204840" cy="1279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91BB8B-DFFA-70FF-E6ED-5F025CD1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8" y="1490710"/>
            <a:ext cx="4754879" cy="1180695"/>
          </a:xfrm>
        </p:spPr>
        <p:txBody>
          <a:bodyPr/>
          <a:lstStyle/>
          <a:p>
            <a:r>
              <a:rPr lang="en-US" cap="none" dirty="0"/>
              <a:t>LSTM</a:t>
            </a:r>
          </a:p>
        </p:txBody>
      </p:sp>
      <p:graphicFrame>
        <p:nvGraphicFramePr>
          <p:cNvPr id="16" name="Content Placeholder 8">
            <a:extLst>
              <a:ext uri="{FF2B5EF4-FFF2-40B4-BE49-F238E27FC236}">
                <a16:creationId xmlns:a16="http://schemas.microsoft.com/office/drawing/2014/main" id="{42677EBA-1BFE-EE3D-849E-2E4E0C7150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410604"/>
              </p:ext>
            </p:extLst>
          </p:nvPr>
        </p:nvGraphicFramePr>
        <p:xfrm>
          <a:off x="8390328" y="2671405"/>
          <a:ext cx="3410221" cy="3139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3824636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2992E-C81E-75CB-AD8C-4B32AE79B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5C5C-9D79-25C7-301E-0091544D38A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l">
              <a:spcBef>
                <a:spcPts val="1089"/>
              </a:spcBef>
              <a:spcAft>
                <a:spcPts val="726"/>
              </a:spcAft>
            </a:pPr>
            <a:r>
              <a:rPr lang="en-US" sz="4000" b="0" i="0" dirty="0">
                <a:effectLst/>
                <a:latin typeface="system-ui"/>
              </a:rPr>
              <a:t>Twitter's </a:t>
            </a:r>
            <a:r>
              <a:rPr lang="en-US" sz="4000" b="0" i="0" dirty="0" err="1">
                <a:effectLst/>
                <a:latin typeface="system-ui"/>
              </a:rPr>
              <a:t>twhin</a:t>
            </a:r>
            <a:r>
              <a:rPr lang="en-US" sz="4000" b="0" i="0" dirty="0">
                <a:effectLst/>
                <a:latin typeface="system-ui"/>
              </a:rPr>
              <a:t>-</a:t>
            </a:r>
            <a:r>
              <a:rPr lang="en-US" sz="4000" b="0" i="0" dirty="0" err="1">
                <a:effectLst/>
                <a:latin typeface="system-ui"/>
              </a:rPr>
              <a:t>bert</a:t>
            </a:r>
            <a:r>
              <a:rPr lang="en-US" sz="4000" b="0" i="0" dirty="0">
                <a:effectLst/>
                <a:latin typeface="system-ui"/>
              </a:rPr>
              <a:t>-large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252F64-9859-FD65-1F64-CFD05EA002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1757" y="3248036"/>
            <a:ext cx="9592444" cy="25853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Pretrained BERT-based model developed by Twitter for social media text.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Fine-tuned using our Arabic incorrect–correct sentence pairs.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Masked Language Modeling (MLM) to predict missing or wrong words.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replaced rare or incorrect words with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[MASK]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token.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model predicts the correct word based on surrounding context.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Tokenizes input → identifies masked token → predicts most likely replacement.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Performs well on noisy and informal Arabic text.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55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225E-D27A-C806-1380-531DE7A5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Team Members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BE8B1B-D724-99D9-2FB3-680EE1B14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818152"/>
            <a:ext cx="5678488" cy="3193120"/>
          </a:xfrm>
        </p:spPr>
      </p:pic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08A26D46-356B-768D-1FEE-5E04A71520F3}"/>
              </a:ext>
            </a:extLst>
          </p:cNvPr>
          <p:cNvGraphicFramePr/>
          <p:nvPr/>
        </p:nvGraphicFramePr>
        <p:xfrm>
          <a:off x="798576" y="2257506"/>
          <a:ext cx="4614672" cy="3762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2069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C72D-573E-41E2-7591-3FDCE28C45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cap="none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7AECD-289C-52BC-81A1-889A334B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974258"/>
            <a:ext cx="9720073" cy="3335102"/>
          </a:xfrm>
        </p:spPr>
        <p:txBody>
          <a:bodyPr/>
          <a:lstStyle/>
          <a:p>
            <a:pPr rtl="0"/>
            <a:r>
              <a:rPr lang="en-US" dirty="0"/>
              <a:t>This project aims to automatically correct Arabic text using deep learning models, specifically LSTM, Transformer (Arabic T5), and exploring </a:t>
            </a:r>
            <a:r>
              <a:rPr lang="en-US" dirty="0" err="1"/>
              <a:t>TwHIN</a:t>
            </a:r>
            <a:r>
              <a:rPr lang="en-US" dirty="0"/>
              <a:t>-BERT-Large architectures. The objective is to identify and rectify spelling and typing errors in Arabic sentences, enhancing text quality for both formal and informal contexts.</a:t>
            </a:r>
          </a:p>
        </p:txBody>
      </p:sp>
    </p:spTree>
    <p:extLst>
      <p:ext uri="{BB962C8B-B14F-4D97-AF65-F5344CB8AC3E}">
        <p14:creationId xmlns:p14="http://schemas.microsoft.com/office/powerpoint/2010/main" val="348229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3374E-F132-AD5A-F9AB-893B9F302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2FF7-7309-5881-F786-D94D17481ED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cap="none" dirty="0"/>
              <a:t>Dataset information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AF9624D-BDBA-3012-49B9-1731A9138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136679"/>
              </p:ext>
            </p:extLst>
          </p:nvPr>
        </p:nvGraphicFramePr>
        <p:xfrm>
          <a:off x="422787" y="2526889"/>
          <a:ext cx="10321413" cy="3745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478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4C1F8-D3C7-FE14-9B0E-8007F7F0F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E977-34EE-BB2D-DEB3-147665E9494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cap="none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174A-6A16-AF5F-280F-8C80CEA91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974258"/>
            <a:ext cx="9720073" cy="333510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Normalize Arabic characters.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Removed punctuation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Remove non-Arabic characters.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Remove numbers and extra spaces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Remove extra spaces</a:t>
            </a:r>
            <a:endParaRPr lang="en-US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20522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27848-585A-0834-494B-7D5FDB6A2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0575-0271-9EA7-8FF7-245F48B86A7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cap="none" dirty="0"/>
              <a:t>Add noise in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D3A01-102B-7B94-FDB5-1EF843D11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566219"/>
            <a:ext cx="9720073" cy="3743141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effectLst/>
              </a:rPr>
              <a:t>we regenerate the incorrect dataset by add noise </a:t>
            </a:r>
            <a:r>
              <a:rPr lang="en-US" sz="2400" dirty="0"/>
              <a:t>using four function </a:t>
            </a:r>
            <a:r>
              <a:rPr lang="en-US" sz="2400" dirty="0">
                <a:effectLst/>
              </a:rPr>
              <a:t>to simulate real-world typing errors in Arabic text.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Add</a:t>
            </a:r>
            <a:r>
              <a:rPr lang="en-US" b="0" i="0" dirty="0">
                <a:effectLst/>
              </a:rPr>
              <a:t>: Randomly inserts Arabic characters into words to mimic insertion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Delete</a:t>
            </a:r>
            <a:r>
              <a:rPr lang="en-US" b="0" i="0" dirty="0">
                <a:effectLst/>
              </a:rPr>
              <a:t>: Randomly removes characters from words to simulate deletion mistakes.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Swap</a:t>
            </a:r>
            <a:r>
              <a:rPr lang="en-US" b="0" i="0" dirty="0">
                <a:effectLst/>
              </a:rPr>
              <a:t>: Swaps adjacent characters within a word to replicate common typos.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Replace</a:t>
            </a:r>
            <a:r>
              <a:rPr lang="en-US" b="0" i="0" dirty="0">
                <a:effectLst/>
              </a:rPr>
              <a:t>: Substitutes characters with its next one behind him.</a:t>
            </a:r>
          </a:p>
        </p:txBody>
      </p:sp>
    </p:spTree>
    <p:extLst>
      <p:ext uri="{BB962C8B-B14F-4D97-AF65-F5344CB8AC3E}">
        <p14:creationId xmlns:p14="http://schemas.microsoft.com/office/powerpoint/2010/main" val="122761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EACD4-A67F-A884-D46B-C43BEE41C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A213-E40E-BC5D-5748-1382C960D5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cap="none" dirty="0"/>
              <a:t>Tokenizing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2A8DC-46F1-FFB3-9959-B0DBD9C44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974258"/>
            <a:ext cx="9720073" cy="3335102"/>
          </a:xfrm>
        </p:spPr>
        <p:txBody>
          <a:bodyPr/>
          <a:lstStyle/>
          <a:p>
            <a:pPr rtl="0">
              <a:buFont typeface="Wingdings" panose="05000000000000000000" pitchFamily="2" charset="2"/>
              <a:buChar char="v"/>
            </a:pPr>
            <a:r>
              <a:rPr lang="en-US" dirty="0"/>
              <a:t>Utilized TensorFlow’s </a:t>
            </a:r>
            <a:r>
              <a:rPr lang="en-US" dirty="0" err="1"/>
              <a:t>Keras</a:t>
            </a:r>
            <a:r>
              <a:rPr lang="en-US" dirty="0"/>
              <a:t> Tokenizer to convert text into sequences.</a:t>
            </a:r>
          </a:p>
          <a:p>
            <a:pPr rtl="0">
              <a:buFont typeface="Wingdings" panose="05000000000000000000" pitchFamily="2" charset="2"/>
              <a:buChar char="v"/>
            </a:pPr>
            <a:r>
              <a:rPr lang="en-US" dirty="0"/>
              <a:t>Vocabulary size: 100,808 unique words.</a:t>
            </a:r>
          </a:p>
          <a:p>
            <a:pPr rtl="0">
              <a:buFont typeface="Wingdings" panose="05000000000000000000" pitchFamily="2" charset="2"/>
              <a:buChar char="v"/>
            </a:pPr>
            <a:r>
              <a:rPr lang="en-US" dirty="0"/>
              <a:t>Maximum sequence length: 394 tokens.</a:t>
            </a:r>
          </a:p>
          <a:p>
            <a:pPr rtl="0">
              <a:buFont typeface="Wingdings" panose="05000000000000000000" pitchFamily="2" charset="2"/>
              <a:buChar char="v"/>
            </a:pPr>
            <a:r>
              <a:rPr lang="en-US" dirty="0"/>
              <a:t>Padded sequences to ensure uniform input length for both correct and incorrect sentences.</a:t>
            </a:r>
          </a:p>
          <a:p>
            <a:pPr marL="0" indent="0">
              <a:buNone/>
            </a:pPr>
            <a:endParaRPr lang="en-US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970370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DD0C7-9E1B-4A2E-9E2E-CA3A38666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CF7A-CC6C-09FC-D961-2CB8BE2832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rtl="0"/>
            <a:r>
              <a:rPr lang="en-US" dirty="0"/>
              <a:t>D</a:t>
            </a:r>
            <a:r>
              <a:rPr lang="en-US" cap="none" dirty="0"/>
              <a:t>ata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8B18-3084-E445-5B37-18F6D5FF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295" y="2423652"/>
            <a:ext cx="9720073" cy="3335102"/>
          </a:xfrm>
        </p:spPr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Split data into training, validation, and test sets: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Training: 14,839 samples (70% of data).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Validation: 3,710 samples (20% of data).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Test: 2,061 samples (10% of data).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Random state set to 42 for reproducibility.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Shapes: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829E6E-3219-29AC-860A-E31F54437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893927"/>
              </p:ext>
            </p:extLst>
          </p:nvPr>
        </p:nvGraphicFramePr>
        <p:xfrm>
          <a:off x="2546555" y="4841863"/>
          <a:ext cx="5958349" cy="1651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3169438">
                  <a:extLst>
                    <a:ext uri="{9D8B030D-6E8A-4147-A177-3AD203B41FA5}">
                      <a16:colId xmlns:a16="http://schemas.microsoft.com/office/drawing/2014/main" val="699804893"/>
                    </a:ext>
                  </a:extLst>
                </a:gridCol>
                <a:gridCol w="2788911">
                  <a:extLst>
                    <a:ext uri="{9D8B030D-6E8A-4147-A177-3AD203B41FA5}">
                      <a16:colId xmlns:a16="http://schemas.microsoft.com/office/drawing/2014/main" val="1892599103"/>
                    </a:ext>
                  </a:extLst>
                </a:gridCol>
              </a:tblGrid>
              <a:tr h="615041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X_train</a:t>
                      </a:r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(14,839, 394)</a:t>
                      </a:r>
                    </a:p>
                    <a:p>
                      <a:pPr marL="457200" lvl="1" indent="0" rtl="0">
                        <a:buFont typeface="Arial" panose="020B0604020202020204" pitchFamily="34" charset="0"/>
                        <a:buNone/>
                      </a:pPr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   </a:t>
                      </a:r>
                      <a:r>
                        <a:rPr lang="en-US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y_train</a:t>
                      </a:r>
                      <a:r>
                        <a:rPr 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(14,839, 394)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451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   </a:t>
                      </a:r>
                      <a:r>
                        <a:rPr lang="en-US" dirty="0" err="1"/>
                        <a:t>X_val</a:t>
                      </a:r>
                      <a:r>
                        <a:rPr lang="en-US" dirty="0"/>
                        <a:t>: (3,710, 394)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  <a:r>
                        <a:rPr lang="en-US" dirty="0" err="1"/>
                        <a:t>y_val</a:t>
                      </a:r>
                      <a:r>
                        <a:rPr lang="en-US" dirty="0"/>
                        <a:t>: (3,710, 394)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523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dirty="0" err="1"/>
                        <a:t>X_test</a:t>
                      </a:r>
                      <a:r>
                        <a:rPr lang="en-US" dirty="0"/>
                        <a:t>: (2,061, 394)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</a:t>
                      </a:r>
                      <a:r>
                        <a:rPr lang="en-US" dirty="0" err="1"/>
                        <a:t>y_test</a:t>
                      </a:r>
                      <a:r>
                        <a:rPr lang="en-US" dirty="0"/>
                        <a:t>: (2,061, 394)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054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95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170D0-7F9F-40FB-A594-45A954482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FAE8-1061-4B6C-76A2-BBD0707645A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rtl="0"/>
            <a:r>
              <a:rPr lang="en-US" dirty="0"/>
              <a:t>LSTM </a:t>
            </a:r>
            <a:r>
              <a:rPr lang="en-US" cap="none" dirty="0"/>
              <a:t>Model architecture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6F86AA-F9C1-1298-AC02-AD39E0596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108710"/>
              </p:ext>
            </p:extLst>
          </p:nvPr>
        </p:nvGraphicFramePr>
        <p:xfrm>
          <a:off x="1024128" y="2453866"/>
          <a:ext cx="9720262" cy="3887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8965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EDB531-5D2C-94A7-EFB3-CD342FEFB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9BCE-2B0C-0426-0F0E-06B423A7D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Transformer </a:t>
            </a:r>
            <a:r>
              <a:rPr lang="en-US" cap="none" dirty="0"/>
              <a:t>Model architecture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0DF6EF-3295-53D5-6778-8C7768C75D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42033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8208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210</TotalTime>
  <Words>710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system-ui</vt:lpstr>
      <vt:lpstr>Tw Cen MT</vt:lpstr>
      <vt:lpstr>Tw Cen MT Condensed</vt:lpstr>
      <vt:lpstr>Wingdings</vt:lpstr>
      <vt:lpstr>Wingdings 3</vt:lpstr>
      <vt:lpstr>Integral</vt:lpstr>
      <vt:lpstr>ARABIC AUTO CORRECTION</vt:lpstr>
      <vt:lpstr>Project overview</vt:lpstr>
      <vt:lpstr>Dataset information</vt:lpstr>
      <vt:lpstr>Preprocessing</vt:lpstr>
      <vt:lpstr>Add noise in the dataset</vt:lpstr>
      <vt:lpstr>Tokenizing text</vt:lpstr>
      <vt:lpstr>Data splitting</vt:lpstr>
      <vt:lpstr>LSTM Model architecture</vt:lpstr>
      <vt:lpstr>Transformer Model architecture</vt:lpstr>
      <vt:lpstr>Training information</vt:lpstr>
      <vt:lpstr>PowerPoint Presentation</vt:lpstr>
      <vt:lpstr>LSTM</vt:lpstr>
      <vt:lpstr>Twitter's twhin-bert-large Model</vt:lpstr>
      <vt:lpstr>Team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Sarah_20220197</dc:creator>
  <cp:lastModifiedBy>Sarah_20220197</cp:lastModifiedBy>
  <cp:revision>4</cp:revision>
  <dcterms:created xsi:type="dcterms:W3CDTF">2025-04-27T03:46:54Z</dcterms:created>
  <dcterms:modified xsi:type="dcterms:W3CDTF">2025-05-12T21:37:50Z</dcterms:modified>
</cp:coreProperties>
</file>