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ink/ink4.xml" ContentType="application/inkml+xml"/>
  <Override PartName="/ppt/ink/ink5.xml" ContentType="application/inkml+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8"/>
  </p:notesMasterIdLst>
  <p:sldIdLst>
    <p:sldId id="256" r:id="rId2"/>
    <p:sldId id="257" r:id="rId3"/>
    <p:sldId id="277" r:id="rId4"/>
    <p:sldId id="278" r:id="rId5"/>
    <p:sldId id="279" r:id="rId6"/>
    <p:sldId id="281" r:id="rId7"/>
    <p:sldId id="259" r:id="rId8"/>
    <p:sldId id="261" r:id="rId9"/>
    <p:sldId id="260" r:id="rId10"/>
    <p:sldId id="262" r:id="rId11"/>
    <p:sldId id="263" r:id="rId12"/>
    <p:sldId id="267" r:id="rId13"/>
    <p:sldId id="266" r:id="rId14"/>
    <p:sldId id="264" r:id="rId15"/>
    <p:sldId id="282" r:id="rId16"/>
    <p:sldId id="265" r:id="rId17"/>
    <p:sldId id="268" r:id="rId18"/>
    <p:sldId id="270" r:id="rId19"/>
    <p:sldId id="269" r:id="rId20"/>
    <p:sldId id="271" r:id="rId21"/>
    <p:sldId id="272" r:id="rId22"/>
    <p:sldId id="273" r:id="rId23"/>
    <p:sldId id="274" r:id="rId24"/>
    <p:sldId id="275" r:id="rId25"/>
    <p:sldId id="276"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915C0-C3E6-47E0-8402-3AF3BE9DABB6}" v="41" dt="2024-05-07T20:09:12.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54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12A6E9-DDC7-4DBF-AC44-B8A90103297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786BB1A-3B0A-48B4-9069-0F36DF95A8D3}">
      <dgm:prSet/>
      <dgm:spPr/>
      <dgm:t>
        <a:bodyPr/>
        <a:lstStyle/>
        <a:p>
          <a:r>
            <a:rPr lang="en-US" b="1" dirty="0"/>
            <a:t>Memory.</a:t>
          </a:r>
          <a:endParaRPr lang="en-US" dirty="0"/>
        </a:p>
      </dgm:t>
    </dgm:pt>
    <dgm:pt modelId="{61DD9ECE-3DB0-4941-BB93-1F7779CEEA1F}" type="parTrans" cxnId="{A9E020E1-EB9E-4BD7-B145-152D88BB9A3F}">
      <dgm:prSet/>
      <dgm:spPr/>
      <dgm:t>
        <a:bodyPr/>
        <a:lstStyle/>
        <a:p>
          <a:endParaRPr lang="en-US"/>
        </a:p>
      </dgm:t>
    </dgm:pt>
    <dgm:pt modelId="{F256B9DC-98B3-44E4-9469-17C3ECE10739}" type="sibTrans" cxnId="{A9E020E1-EB9E-4BD7-B145-152D88BB9A3F}">
      <dgm:prSet/>
      <dgm:spPr/>
      <dgm:t>
        <a:bodyPr/>
        <a:lstStyle/>
        <a:p>
          <a:endParaRPr lang="en-US"/>
        </a:p>
      </dgm:t>
    </dgm:pt>
    <dgm:pt modelId="{C86EEBF4-177F-41E6-9B00-5FB2610AD6A5}">
      <dgm:prSet/>
      <dgm:spPr/>
      <dgm:t>
        <a:bodyPr/>
        <a:lstStyle/>
        <a:p>
          <a:r>
            <a:rPr lang="en-US" b="1" dirty="0"/>
            <a:t>First Fit  &amp; Best Fit algorithms.</a:t>
          </a:r>
          <a:endParaRPr lang="en-US" dirty="0"/>
        </a:p>
      </dgm:t>
    </dgm:pt>
    <dgm:pt modelId="{8426656E-11D4-4F5C-A9D3-2C3E4CA31B9A}" type="parTrans" cxnId="{B3BCD00B-5F98-4FC1-8320-82FA91EEE308}">
      <dgm:prSet/>
      <dgm:spPr/>
      <dgm:t>
        <a:bodyPr/>
        <a:lstStyle/>
        <a:p>
          <a:endParaRPr lang="en-US"/>
        </a:p>
      </dgm:t>
    </dgm:pt>
    <dgm:pt modelId="{655EC7DD-1BC5-40B3-A345-58084967C6B2}" type="sibTrans" cxnId="{B3BCD00B-5F98-4FC1-8320-82FA91EEE308}">
      <dgm:prSet/>
      <dgm:spPr/>
      <dgm:t>
        <a:bodyPr/>
        <a:lstStyle/>
        <a:p>
          <a:endParaRPr lang="en-US"/>
        </a:p>
      </dgm:t>
    </dgm:pt>
    <dgm:pt modelId="{F8D4818C-F3AF-4FF9-A180-95125E422C8A}">
      <dgm:prSet/>
      <dgm:spPr/>
      <dgm:t>
        <a:bodyPr/>
        <a:lstStyle/>
        <a:p>
          <a:r>
            <a:rPr lang="en-US" b="1" dirty="0"/>
            <a:t>Functions and related functions.</a:t>
          </a:r>
          <a:endParaRPr lang="en-US" dirty="0"/>
        </a:p>
      </dgm:t>
    </dgm:pt>
    <dgm:pt modelId="{C022EA17-74A6-41CD-811A-7DB04810F2E2}" type="parTrans" cxnId="{26480A4F-F01C-4EDB-B549-567763E7D0DB}">
      <dgm:prSet/>
      <dgm:spPr/>
      <dgm:t>
        <a:bodyPr/>
        <a:lstStyle/>
        <a:p>
          <a:endParaRPr lang="en-US"/>
        </a:p>
      </dgm:t>
    </dgm:pt>
    <dgm:pt modelId="{4409C29E-C227-4FB3-B950-BAAF05E455E1}" type="sibTrans" cxnId="{26480A4F-F01C-4EDB-B549-567763E7D0DB}">
      <dgm:prSet/>
      <dgm:spPr/>
      <dgm:t>
        <a:bodyPr/>
        <a:lstStyle/>
        <a:p>
          <a:endParaRPr lang="en-US"/>
        </a:p>
      </dgm:t>
    </dgm:pt>
    <dgm:pt modelId="{C5689880-5D96-4A36-8101-FD385D8D46A6}">
      <dgm:prSet/>
      <dgm:spPr/>
      <dgm:t>
        <a:bodyPr/>
        <a:lstStyle/>
        <a:p>
          <a:r>
            <a:rPr lang="en-US" b="1" dirty="0"/>
            <a:t>Implementation.</a:t>
          </a:r>
          <a:endParaRPr lang="en-US" dirty="0"/>
        </a:p>
      </dgm:t>
    </dgm:pt>
    <dgm:pt modelId="{9E63233B-E5E3-4D10-98F2-D5F13C9DC353}" type="parTrans" cxnId="{2BF08949-1601-46CA-9F1A-6E82DF2D9125}">
      <dgm:prSet/>
      <dgm:spPr/>
      <dgm:t>
        <a:bodyPr/>
        <a:lstStyle/>
        <a:p>
          <a:endParaRPr lang="en-US"/>
        </a:p>
      </dgm:t>
    </dgm:pt>
    <dgm:pt modelId="{626BB0BF-8AB2-40D4-B2B9-D889A22B52FC}" type="sibTrans" cxnId="{2BF08949-1601-46CA-9F1A-6E82DF2D9125}">
      <dgm:prSet/>
      <dgm:spPr/>
      <dgm:t>
        <a:bodyPr/>
        <a:lstStyle/>
        <a:p>
          <a:endParaRPr lang="en-US"/>
        </a:p>
      </dgm:t>
    </dgm:pt>
    <dgm:pt modelId="{C57EEF5B-67E0-43E8-8AD9-153B4C39E7B7}">
      <dgm:prSet/>
      <dgm:spPr/>
      <dgm:t>
        <a:bodyPr/>
        <a:lstStyle/>
        <a:p>
          <a:r>
            <a:rPr lang="en-US" b="1" dirty="0"/>
            <a:t>Testing HMM.</a:t>
          </a:r>
        </a:p>
      </dgm:t>
    </dgm:pt>
    <dgm:pt modelId="{E9DACE80-A3F0-45CD-A5BB-DA0476DA1620}" type="parTrans" cxnId="{CEF038BA-AA1D-4271-BF62-19573B315B74}">
      <dgm:prSet/>
      <dgm:spPr/>
      <dgm:t>
        <a:bodyPr/>
        <a:lstStyle/>
        <a:p>
          <a:endParaRPr lang="en-US"/>
        </a:p>
      </dgm:t>
    </dgm:pt>
    <dgm:pt modelId="{7173CAAE-EB46-491B-B891-A9440F442165}" type="sibTrans" cxnId="{CEF038BA-AA1D-4271-BF62-19573B315B74}">
      <dgm:prSet/>
      <dgm:spPr/>
      <dgm:t>
        <a:bodyPr/>
        <a:lstStyle/>
        <a:p>
          <a:endParaRPr lang="en-US"/>
        </a:p>
      </dgm:t>
    </dgm:pt>
    <dgm:pt modelId="{956BC47A-46E3-400D-824D-13AB415DC8DA}">
      <dgm:prSet/>
      <dgm:spPr/>
      <dgm:t>
        <a:bodyPr/>
        <a:lstStyle/>
        <a:p>
          <a:r>
            <a:rPr lang="en-US" b="1" dirty="0"/>
            <a:t>Before HMM.</a:t>
          </a:r>
        </a:p>
      </dgm:t>
    </dgm:pt>
    <dgm:pt modelId="{CB0DA316-AEA1-44DD-B883-49082F4D5720}" type="parTrans" cxnId="{BD43A093-1866-454E-8741-BC34C7C7CF29}">
      <dgm:prSet/>
      <dgm:spPr/>
      <dgm:t>
        <a:bodyPr/>
        <a:lstStyle/>
        <a:p>
          <a:endParaRPr lang="en-US"/>
        </a:p>
      </dgm:t>
    </dgm:pt>
    <dgm:pt modelId="{458C3EA7-C35F-4797-8922-82A4EFC9E0D9}" type="sibTrans" cxnId="{BD43A093-1866-454E-8741-BC34C7C7CF29}">
      <dgm:prSet/>
      <dgm:spPr/>
      <dgm:t>
        <a:bodyPr/>
        <a:lstStyle/>
        <a:p>
          <a:endParaRPr lang="en-US"/>
        </a:p>
      </dgm:t>
    </dgm:pt>
    <dgm:pt modelId="{F9AA485C-E560-4D1D-AD34-D739BCA3B32D}" type="pres">
      <dgm:prSet presAssocID="{9312A6E9-DDC7-4DBF-AC44-B8A901032970}" presName="vert0" presStyleCnt="0">
        <dgm:presLayoutVars>
          <dgm:dir/>
          <dgm:animOne val="branch"/>
          <dgm:animLvl val="lvl"/>
        </dgm:presLayoutVars>
      </dgm:prSet>
      <dgm:spPr/>
    </dgm:pt>
    <dgm:pt modelId="{EFEFF300-D458-4B21-A6EF-0D27C6F4417D}" type="pres">
      <dgm:prSet presAssocID="{0786BB1A-3B0A-48B4-9069-0F36DF95A8D3}" presName="thickLine" presStyleLbl="alignNode1" presStyleIdx="0" presStyleCnt="6"/>
      <dgm:spPr/>
    </dgm:pt>
    <dgm:pt modelId="{2471691A-4AE4-4165-84C1-8834E16DF463}" type="pres">
      <dgm:prSet presAssocID="{0786BB1A-3B0A-48B4-9069-0F36DF95A8D3}" presName="horz1" presStyleCnt="0"/>
      <dgm:spPr/>
    </dgm:pt>
    <dgm:pt modelId="{D8ACCCD4-530A-4341-8430-2715F705FABC}" type="pres">
      <dgm:prSet presAssocID="{0786BB1A-3B0A-48B4-9069-0F36DF95A8D3}" presName="tx1" presStyleLbl="revTx" presStyleIdx="0" presStyleCnt="6"/>
      <dgm:spPr/>
    </dgm:pt>
    <dgm:pt modelId="{D0E253FE-D647-4593-AAE5-480E65EFEB15}" type="pres">
      <dgm:prSet presAssocID="{0786BB1A-3B0A-48B4-9069-0F36DF95A8D3}" presName="vert1" presStyleCnt="0"/>
      <dgm:spPr/>
    </dgm:pt>
    <dgm:pt modelId="{67696400-24F1-493A-96B7-27A0D53B0997}" type="pres">
      <dgm:prSet presAssocID="{C86EEBF4-177F-41E6-9B00-5FB2610AD6A5}" presName="thickLine" presStyleLbl="alignNode1" presStyleIdx="1" presStyleCnt="6"/>
      <dgm:spPr/>
    </dgm:pt>
    <dgm:pt modelId="{4FDC3FE5-94CA-46A7-AAC4-95AC6578CD4D}" type="pres">
      <dgm:prSet presAssocID="{C86EEBF4-177F-41E6-9B00-5FB2610AD6A5}" presName="horz1" presStyleCnt="0"/>
      <dgm:spPr/>
    </dgm:pt>
    <dgm:pt modelId="{E3D0E341-88A1-42CE-B650-3F593C222BFB}" type="pres">
      <dgm:prSet presAssocID="{C86EEBF4-177F-41E6-9B00-5FB2610AD6A5}" presName="tx1" presStyleLbl="revTx" presStyleIdx="1" presStyleCnt="6"/>
      <dgm:spPr/>
    </dgm:pt>
    <dgm:pt modelId="{8DD65136-19FB-4E8E-BE7B-B73AC53233ED}" type="pres">
      <dgm:prSet presAssocID="{C86EEBF4-177F-41E6-9B00-5FB2610AD6A5}" presName="vert1" presStyleCnt="0"/>
      <dgm:spPr/>
    </dgm:pt>
    <dgm:pt modelId="{3649E6BE-25C5-404F-B22E-B3D1A83D2DB1}" type="pres">
      <dgm:prSet presAssocID="{956BC47A-46E3-400D-824D-13AB415DC8DA}" presName="thickLine" presStyleLbl="alignNode1" presStyleIdx="2" presStyleCnt="6"/>
      <dgm:spPr/>
    </dgm:pt>
    <dgm:pt modelId="{987836D1-BFDD-4AAE-97BB-E4ACE031B826}" type="pres">
      <dgm:prSet presAssocID="{956BC47A-46E3-400D-824D-13AB415DC8DA}" presName="horz1" presStyleCnt="0"/>
      <dgm:spPr/>
    </dgm:pt>
    <dgm:pt modelId="{66EB1B93-C310-46EF-A7A9-5F78F8046A97}" type="pres">
      <dgm:prSet presAssocID="{956BC47A-46E3-400D-824D-13AB415DC8DA}" presName="tx1" presStyleLbl="revTx" presStyleIdx="2" presStyleCnt="6"/>
      <dgm:spPr/>
    </dgm:pt>
    <dgm:pt modelId="{7A7C31D6-9783-47A8-904F-FFD6F80FBB5C}" type="pres">
      <dgm:prSet presAssocID="{956BC47A-46E3-400D-824D-13AB415DC8DA}" presName="vert1" presStyleCnt="0"/>
      <dgm:spPr/>
    </dgm:pt>
    <dgm:pt modelId="{F146BE03-FDE1-4A69-8399-89DF9A35326C}" type="pres">
      <dgm:prSet presAssocID="{F8D4818C-F3AF-4FF9-A180-95125E422C8A}" presName="thickLine" presStyleLbl="alignNode1" presStyleIdx="3" presStyleCnt="6"/>
      <dgm:spPr/>
    </dgm:pt>
    <dgm:pt modelId="{DFD7D59D-7D2A-4962-8014-A30F8BEB1228}" type="pres">
      <dgm:prSet presAssocID="{F8D4818C-F3AF-4FF9-A180-95125E422C8A}" presName="horz1" presStyleCnt="0"/>
      <dgm:spPr/>
    </dgm:pt>
    <dgm:pt modelId="{F3FE6733-64A5-4ED3-8FFA-5E7D9208B47C}" type="pres">
      <dgm:prSet presAssocID="{F8D4818C-F3AF-4FF9-A180-95125E422C8A}" presName="tx1" presStyleLbl="revTx" presStyleIdx="3" presStyleCnt="6"/>
      <dgm:spPr/>
    </dgm:pt>
    <dgm:pt modelId="{AB9C2863-334B-4614-957C-B947ADAFDD88}" type="pres">
      <dgm:prSet presAssocID="{F8D4818C-F3AF-4FF9-A180-95125E422C8A}" presName="vert1" presStyleCnt="0"/>
      <dgm:spPr/>
    </dgm:pt>
    <dgm:pt modelId="{EDE2F00B-7555-493F-9766-59BFDB00AAC5}" type="pres">
      <dgm:prSet presAssocID="{C5689880-5D96-4A36-8101-FD385D8D46A6}" presName="thickLine" presStyleLbl="alignNode1" presStyleIdx="4" presStyleCnt="6"/>
      <dgm:spPr/>
    </dgm:pt>
    <dgm:pt modelId="{34DD2EDA-1583-4023-8A74-D7C9F5E693A8}" type="pres">
      <dgm:prSet presAssocID="{C5689880-5D96-4A36-8101-FD385D8D46A6}" presName="horz1" presStyleCnt="0"/>
      <dgm:spPr/>
    </dgm:pt>
    <dgm:pt modelId="{F8E33D0B-9779-41C9-AE7D-2B88EF8D2C1B}" type="pres">
      <dgm:prSet presAssocID="{C5689880-5D96-4A36-8101-FD385D8D46A6}" presName="tx1" presStyleLbl="revTx" presStyleIdx="4" presStyleCnt="6"/>
      <dgm:spPr/>
    </dgm:pt>
    <dgm:pt modelId="{2373FBCE-22CA-4DD0-8696-C0EF20AA7755}" type="pres">
      <dgm:prSet presAssocID="{C5689880-5D96-4A36-8101-FD385D8D46A6}" presName="vert1" presStyleCnt="0"/>
      <dgm:spPr/>
    </dgm:pt>
    <dgm:pt modelId="{BE2FC57C-FF01-4A10-9EC9-A333A9686AFD}" type="pres">
      <dgm:prSet presAssocID="{C57EEF5B-67E0-43E8-8AD9-153B4C39E7B7}" presName="thickLine" presStyleLbl="alignNode1" presStyleIdx="5" presStyleCnt="6"/>
      <dgm:spPr/>
    </dgm:pt>
    <dgm:pt modelId="{43867400-B74D-443F-B51A-99CA078E54A5}" type="pres">
      <dgm:prSet presAssocID="{C57EEF5B-67E0-43E8-8AD9-153B4C39E7B7}" presName="horz1" presStyleCnt="0"/>
      <dgm:spPr/>
    </dgm:pt>
    <dgm:pt modelId="{5E34494E-BDD7-4E2C-A93F-7A2B86994FE6}" type="pres">
      <dgm:prSet presAssocID="{C57EEF5B-67E0-43E8-8AD9-153B4C39E7B7}" presName="tx1" presStyleLbl="revTx" presStyleIdx="5" presStyleCnt="6"/>
      <dgm:spPr/>
    </dgm:pt>
    <dgm:pt modelId="{5FD71A47-9964-4E9C-8D6D-3350CB470344}" type="pres">
      <dgm:prSet presAssocID="{C57EEF5B-67E0-43E8-8AD9-153B4C39E7B7}" presName="vert1" presStyleCnt="0"/>
      <dgm:spPr/>
    </dgm:pt>
  </dgm:ptLst>
  <dgm:cxnLst>
    <dgm:cxn modelId="{EC1D1507-299B-4416-92B5-2A3B4C766A56}" type="presOf" srcId="{956BC47A-46E3-400D-824D-13AB415DC8DA}" destId="{66EB1B93-C310-46EF-A7A9-5F78F8046A97}" srcOrd="0" destOrd="0" presId="urn:microsoft.com/office/officeart/2008/layout/LinedList"/>
    <dgm:cxn modelId="{B3BCD00B-5F98-4FC1-8320-82FA91EEE308}" srcId="{9312A6E9-DDC7-4DBF-AC44-B8A901032970}" destId="{C86EEBF4-177F-41E6-9B00-5FB2610AD6A5}" srcOrd="1" destOrd="0" parTransId="{8426656E-11D4-4F5C-A9D3-2C3E4CA31B9A}" sibTransId="{655EC7DD-1BC5-40B3-A345-58084967C6B2}"/>
    <dgm:cxn modelId="{90273F41-94B5-4E66-9861-FAFB09716B43}" type="presOf" srcId="{9312A6E9-DDC7-4DBF-AC44-B8A901032970}" destId="{F9AA485C-E560-4D1D-AD34-D739BCA3B32D}" srcOrd="0" destOrd="0" presId="urn:microsoft.com/office/officeart/2008/layout/LinedList"/>
    <dgm:cxn modelId="{2BF08949-1601-46CA-9F1A-6E82DF2D9125}" srcId="{9312A6E9-DDC7-4DBF-AC44-B8A901032970}" destId="{C5689880-5D96-4A36-8101-FD385D8D46A6}" srcOrd="4" destOrd="0" parTransId="{9E63233B-E5E3-4D10-98F2-D5F13C9DC353}" sibTransId="{626BB0BF-8AB2-40D4-B2B9-D889A22B52FC}"/>
    <dgm:cxn modelId="{26480A4F-F01C-4EDB-B549-567763E7D0DB}" srcId="{9312A6E9-DDC7-4DBF-AC44-B8A901032970}" destId="{F8D4818C-F3AF-4FF9-A180-95125E422C8A}" srcOrd="3" destOrd="0" parTransId="{C022EA17-74A6-41CD-811A-7DB04810F2E2}" sibTransId="{4409C29E-C227-4FB3-B950-BAAF05E455E1}"/>
    <dgm:cxn modelId="{F1991455-3CE3-41D8-9CA7-BFAD2364F6A1}" type="presOf" srcId="{C86EEBF4-177F-41E6-9B00-5FB2610AD6A5}" destId="{E3D0E341-88A1-42CE-B650-3F593C222BFB}" srcOrd="0" destOrd="0" presId="urn:microsoft.com/office/officeart/2008/layout/LinedList"/>
    <dgm:cxn modelId="{6687967F-614F-4376-BE8B-288AC9A020DF}" type="presOf" srcId="{F8D4818C-F3AF-4FF9-A180-95125E422C8A}" destId="{F3FE6733-64A5-4ED3-8FFA-5E7D9208B47C}" srcOrd="0" destOrd="0" presId="urn:microsoft.com/office/officeart/2008/layout/LinedList"/>
    <dgm:cxn modelId="{BD43A093-1866-454E-8741-BC34C7C7CF29}" srcId="{9312A6E9-DDC7-4DBF-AC44-B8A901032970}" destId="{956BC47A-46E3-400D-824D-13AB415DC8DA}" srcOrd="2" destOrd="0" parTransId="{CB0DA316-AEA1-44DD-B883-49082F4D5720}" sibTransId="{458C3EA7-C35F-4797-8922-82A4EFC9E0D9}"/>
    <dgm:cxn modelId="{CEF038BA-AA1D-4271-BF62-19573B315B74}" srcId="{9312A6E9-DDC7-4DBF-AC44-B8A901032970}" destId="{C57EEF5B-67E0-43E8-8AD9-153B4C39E7B7}" srcOrd="5" destOrd="0" parTransId="{E9DACE80-A3F0-45CD-A5BB-DA0476DA1620}" sibTransId="{7173CAAE-EB46-491B-B891-A9440F442165}"/>
    <dgm:cxn modelId="{4F77C9C4-3871-456C-AB74-CEE5BAEAF7F6}" type="presOf" srcId="{C57EEF5B-67E0-43E8-8AD9-153B4C39E7B7}" destId="{5E34494E-BDD7-4E2C-A93F-7A2B86994FE6}" srcOrd="0" destOrd="0" presId="urn:microsoft.com/office/officeart/2008/layout/LinedList"/>
    <dgm:cxn modelId="{061FE6D6-0137-41A7-A584-59E1933F516B}" type="presOf" srcId="{0786BB1A-3B0A-48B4-9069-0F36DF95A8D3}" destId="{D8ACCCD4-530A-4341-8430-2715F705FABC}" srcOrd="0" destOrd="0" presId="urn:microsoft.com/office/officeart/2008/layout/LinedList"/>
    <dgm:cxn modelId="{A9E020E1-EB9E-4BD7-B145-152D88BB9A3F}" srcId="{9312A6E9-DDC7-4DBF-AC44-B8A901032970}" destId="{0786BB1A-3B0A-48B4-9069-0F36DF95A8D3}" srcOrd="0" destOrd="0" parTransId="{61DD9ECE-3DB0-4941-BB93-1F7779CEEA1F}" sibTransId="{F256B9DC-98B3-44E4-9469-17C3ECE10739}"/>
    <dgm:cxn modelId="{961E20E9-E76A-4206-98F6-052B19028502}" type="presOf" srcId="{C5689880-5D96-4A36-8101-FD385D8D46A6}" destId="{F8E33D0B-9779-41C9-AE7D-2B88EF8D2C1B}" srcOrd="0" destOrd="0" presId="urn:microsoft.com/office/officeart/2008/layout/LinedList"/>
    <dgm:cxn modelId="{16F068C5-EC93-41D8-9CDB-D1058566D017}" type="presParOf" srcId="{F9AA485C-E560-4D1D-AD34-D739BCA3B32D}" destId="{EFEFF300-D458-4B21-A6EF-0D27C6F4417D}" srcOrd="0" destOrd="0" presId="urn:microsoft.com/office/officeart/2008/layout/LinedList"/>
    <dgm:cxn modelId="{1B52F678-9C00-405A-8C9D-90F83226D5AE}" type="presParOf" srcId="{F9AA485C-E560-4D1D-AD34-D739BCA3B32D}" destId="{2471691A-4AE4-4165-84C1-8834E16DF463}" srcOrd="1" destOrd="0" presId="urn:microsoft.com/office/officeart/2008/layout/LinedList"/>
    <dgm:cxn modelId="{FC99ED89-36C2-4DAF-A269-D6F634035012}" type="presParOf" srcId="{2471691A-4AE4-4165-84C1-8834E16DF463}" destId="{D8ACCCD4-530A-4341-8430-2715F705FABC}" srcOrd="0" destOrd="0" presId="urn:microsoft.com/office/officeart/2008/layout/LinedList"/>
    <dgm:cxn modelId="{845BA3D2-3B2B-48C6-AFEE-A4109CD0F938}" type="presParOf" srcId="{2471691A-4AE4-4165-84C1-8834E16DF463}" destId="{D0E253FE-D647-4593-AAE5-480E65EFEB15}" srcOrd="1" destOrd="0" presId="urn:microsoft.com/office/officeart/2008/layout/LinedList"/>
    <dgm:cxn modelId="{1475DF0D-2A3B-450A-9643-48F74BE59394}" type="presParOf" srcId="{F9AA485C-E560-4D1D-AD34-D739BCA3B32D}" destId="{67696400-24F1-493A-96B7-27A0D53B0997}" srcOrd="2" destOrd="0" presId="urn:microsoft.com/office/officeart/2008/layout/LinedList"/>
    <dgm:cxn modelId="{14F6359A-0C6D-4356-8666-3C91BB2BC922}" type="presParOf" srcId="{F9AA485C-E560-4D1D-AD34-D739BCA3B32D}" destId="{4FDC3FE5-94CA-46A7-AAC4-95AC6578CD4D}" srcOrd="3" destOrd="0" presId="urn:microsoft.com/office/officeart/2008/layout/LinedList"/>
    <dgm:cxn modelId="{D414F0B5-ADBF-49CA-BEEE-CD9E68B149A0}" type="presParOf" srcId="{4FDC3FE5-94CA-46A7-AAC4-95AC6578CD4D}" destId="{E3D0E341-88A1-42CE-B650-3F593C222BFB}" srcOrd="0" destOrd="0" presId="urn:microsoft.com/office/officeart/2008/layout/LinedList"/>
    <dgm:cxn modelId="{56E46188-F5F1-4797-9422-75AD27536D2A}" type="presParOf" srcId="{4FDC3FE5-94CA-46A7-AAC4-95AC6578CD4D}" destId="{8DD65136-19FB-4E8E-BE7B-B73AC53233ED}" srcOrd="1" destOrd="0" presId="urn:microsoft.com/office/officeart/2008/layout/LinedList"/>
    <dgm:cxn modelId="{D90CEF4A-EFDA-4788-8EB1-AEC8787BDB35}" type="presParOf" srcId="{F9AA485C-E560-4D1D-AD34-D739BCA3B32D}" destId="{3649E6BE-25C5-404F-B22E-B3D1A83D2DB1}" srcOrd="4" destOrd="0" presId="urn:microsoft.com/office/officeart/2008/layout/LinedList"/>
    <dgm:cxn modelId="{88B1CA0A-E5F8-4071-B182-F27A57CF6DD0}" type="presParOf" srcId="{F9AA485C-E560-4D1D-AD34-D739BCA3B32D}" destId="{987836D1-BFDD-4AAE-97BB-E4ACE031B826}" srcOrd="5" destOrd="0" presId="urn:microsoft.com/office/officeart/2008/layout/LinedList"/>
    <dgm:cxn modelId="{A47E1CE6-8150-4FD2-A2C1-122D71C2FF44}" type="presParOf" srcId="{987836D1-BFDD-4AAE-97BB-E4ACE031B826}" destId="{66EB1B93-C310-46EF-A7A9-5F78F8046A97}" srcOrd="0" destOrd="0" presId="urn:microsoft.com/office/officeart/2008/layout/LinedList"/>
    <dgm:cxn modelId="{61F31F31-71D2-4C2A-9FEB-D2CA8C643A55}" type="presParOf" srcId="{987836D1-BFDD-4AAE-97BB-E4ACE031B826}" destId="{7A7C31D6-9783-47A8-904F-FFD6F80FBB5C}" srcOrd="1" destOrd="0" presId="urn:microsoft.com/office/officeart/2008/layout/LinedList"/>
    <dgm:cxn modelId="{F41748E1-CAA8-4443-9C7B-03608344FA5C}" type="presParOf" srcId="{F9AA485C-E560-4D1D-AD34-D739BCA3B32D}" destId="{F146BE03-FDE1-4A69-8399-89DF9A35326C}" srcOrd="6" destOrd="0" presId="urn:microsoft.com/office/officeart/2008/layout/LinedList"/>
    <dgm:cxn modelId="{DA7BE6D1-8D52-4A40-AA3E-FECB980166AC}" type="presParOf" srcId="{F9AA485C-E560-4D1D-AD34-D739BCA3B32D}" destId="{DFD7D59D-7D2A-4962-8014-A30F8BEB1228}" srcOrd="7" destOrd="0" presId="urn:microsoft.com/office/officeart/2008/layout/LinedList"/>
    <dgm:cxn modelId="{A597FD3E-8D8C-4CF5-BC06-7D5F31C20422}" type="presParOf" srcId="{DFD7D59D-7D2A-4962-8014-A30F8BEB1228}" destId="{F3FE6733-64A5-4ED3-8FFA-5E7D9208B47C}" srcOrd="0" destOrd="0" presId="urn:microsoft.com/office/officeart/2008/layout/LinedList"/>
    <dgm:cxn modelId="{08EB2FBD-BDF7-4234-987E-28FC7A511DC7}" type="presParOf" srcId="{DFD7D59D-7D2A-4962-8014-A30F8BEB1228}" destId="{AB9C2863-334B-4614-957C-B947ADAFDD88}" srcOrd="1" destOrd="0" presId="urn:microsoft.com/office/officeart/2008/layout/LinedList"/>
    <dgm:cxn modelId="{E36D06D4-0186-467E-B22A-D8224F3E88FE}" type="presParOf" srcId="{F9AA485C-E560-4D1D-AD34-D739BCA3B32D}" destId="{EDE2F00B-7555-493F-9766-59BFDB00AAC5}" srcOrd="8" destOrd="0" presId="urn:microsoft.com/office/officeart/2008/layout/LinedList"/>
    <dgm:cxn modelId="{A259939E-D035-43DB-9F90-09D93FAF0642}" type="presParOf" srcId="{F9AA485C-E560-4D1D-AD34-D739BCA3B32D}" destId="{34DD2EDA-1583-4023-8A74-D7C9F5E693A8}" srcOrd="9" destOrd="0" presId="urn:microsoft.com/office/officeart/2008/layout/LinedList"/>
    <dgm:cxn modelId="{DBACC4BD-A52C-4DD2-9E44-5932B38285FE}" type="presParOf" srcId="{34DD2EDA-1583-4023-8A74-D7C9F5E693A8}" destId="{F8E33D0B-9779-41C9-AE7D-2B88EF8D2C1B}" srcOrd="0" destOrd="0" presId="urn:microsoft.com/office/officeart/2008/layout/LinedList"/>
    <dgm:cxn modelId="{407764F4-4E86-4E9B-A55B-633A8A6256BF}" type="presParOf" srcId="{34DD2EDA-1583-4023-8A74-D7C9F5E693A8}" destId="{2373FBCE-22CA-4DD0-8696-C0EF20AA7755}" srcOrd="1" destOrd="0" presId="urn:microsoft.com/office/officeart/2008/layout/LinedList"/>
    <dgm:cxn modelId="{3CA0C882-CF77-47A2-BCDB-65480583F133}" type="presParOf" srcId="{F9AA485C-E560-4D1D-AD34-D739BCA3B32D}" destId="{BE2FC57C-FF01-4A10-9EC9-A333A9686AFD}" srcOrd="10" destOrd="0" presId="urn:microsoft.com/office/officeart/2008/layout/LinedList"/>
    <dgm:cxn modelId="{D146AF66-3FB5-4F31-B96D-C37A1D028A72}" type="presParOf" srcId="{F9AA485C-E560-4D1D-AD34-D739BCA3B32D}" destId="{43867400-B74D-443F-B51A-99CA078E54A5}" srcOrd="11" destOrd="0" presId="urn:microsoft.com/office/officeart/2008/layout/LinedList"/>
    <dgm:cxn modelId="{595478E3-F1CE-4BD9-9AA1-9F666AEEA00D}" type="presParOf" srcId="{43867400-B74D-443F-B51A-99CA078E54A5}" destId="{5E34494E-BDD7-4E2C-A93F-7A2B86994FE6}" srcOrd="0" destOrd="0" presId="urn:microsoft.com/office/officeart/2008/layout/LinedList"/>
    <dgm:cxn modelId="{648B4DAA-7C56-483F-B678-F1C85EB0F90C}" type="presParOf" srcId="{43867400-B74D-443F-B51A-99CA078E54A5}" destId="{5FD71A47-9964-4E9C-8D6D-3350CB47034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B2CE45-46E3-4E01-B27A-8073435DA0AB}"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B8970DFB-DC6F-4F21-A17B-D484BE97DE74}">
      <dgm:prSet/>
      <dgm:spPr/>
      <dgm:t>
        <a:bodyPr/>
        <a:lstStyle/>
        <a:p>
          <a:r>
            <a:rPr lang="en-US" b="1" dirty="0"/>
            <a:t>void * malloc (</a:t>
          </a:r>
          <a:r>
            <a:rPr lang="en-US" b="1" dirty="0" err="1"/>
            <a:t>size_t</a:t>
          </a:r>
          <a:r>
            <a:rPr lang="en-US" b="1" dirty="0"/>
            <a:t> size)</a:t>
          </a:r>
          <a:endParaRPr lang="en-US" dirty="0"/>
        </a:p>
      </dgm:t>
    </dgm:pt>
    <dgm:pt modelId="{EDB16D27-C2EA-4E6A-8F9C-4E05C687B252}" type="parTrans" cxnId="{D96AB154-DAF3-405E-96D6-CE3535A3C8AA}">
      <dgm:prSet/>
      <dgm:spPr/>
      <dgm:t>
        <a:bodyPr/>
        <a:lstStyle/>
        <a:p>
          <a:endParaRPr lang="en-US"/>
        </a:p>
      </dgm:t>
    </dgm:pt>
    <dgm:pt modelId="{99E8137F-6434-4159-BE27-020AA6911175}" type="sibTrans" cxnId="{D96AB154-DAF3-405E-96D6-CE3535A3C8AA}">
      <dgm:prSet/>
      <dgm:spPr/>
      <dgm:t>
        <a:bodyPr/>
        <a:lstStyle/>
        <a:p>
          <a:endParaRPr lang="en-US"/>
        </a:p>
      </dgm:t>
    </dgm:pt>
    <dgm:pt modelId="{378C5A31-8995-47B8-A125-28C9176419AA}">
      <dgm:prSet/>
      <dgm:spPr/>
      <dgm:t>
        <a:bodyPr/>
        <a:lstStyle/>
        <a:p>
          <a:r>
            <a:rPr lang="en-US" b="1" dirty="0" err="1"/>
            <a:t>ptrBlock</a:t>
          </a:r>
          <a:r>
            <a:rPr lang="en-US" b="1" dirty="0"/>
            <a:t> </a:t>
          </a:r>
          <a:r>
            <a:rPr lang="en-US" b="1" dirty="0" err="1"/>
            <a:t>heap_Init</a:t>
          </a:r>
          <a:r>
            <a:rPr lang="en-US" b="1" dirty="0"/>
            <a:t>(void)</a:t>
          </a:r>
          <a:endParaRPr lang="en-US" dirty="0"/>
        </a:p>
      </dgm:t>
    </dgm:pt>
    <dgm:pt modelId="{C09082F7-22EB-41A8-8558-99373701E0F0}" type="parTrans" cxnId="{30CB798E-F4A2-4C6D-B457-B4E2E79DFA5B}">
      <dgm:prSet/>
      <dgm:spPr/>
      <dgm:t>
        <a:bodyPr/>
        <a:lstStyle/>
        <a:p>
          <a:endParaRPr lang="en-US"/>
        </a:p>
      </dgm:t>
    </dgm:pt>
    <dgm:pt modelId="{87E872DC-C00F-4D86-8C89-7A4473F9818A}" type="sibTrans" cxnId="{30CB798E-F4A2-4C6D-B457-B4E2E79DFA5B}">
      <dgm:prSet/>
      <dgm:spPr/>
      <dgm:t>
        <a:bodyPr/>
        <a:lstStyle/>
        <a:p>
          <a:endParaRPr lang="en-US"/>
        </a:p>
      </dgm:t>
    </dgm:pt>
    <dgm:pt modelId="{79EC9DCD-40C9-4904-A30C-BD96C5D56B06}">
      <dgm:prSet/>
      <dgm:spPr/>
      <dgm:t>
        <a:bodyPr/>
        <a:lstStyle/>
        <a:p>
          <a:r>
            <a:rPr lang="en-US" b="1" dirty="0"/>
            <a:t>void *</a:t>
          </a:r>
          <a:r>
            <a:rPr lang="en-US" b="1" dirty="0" err="1"/>
            <a:t>find_Block</a:t>
          </a:r>
          <a:r>
            <a:rPr lang="en-US" b="1" dirty="0"/>
            <a:t>(</a:t>
          </a:r>
          <a:r>
            <a:rPr lang="en-US" b="1" dirty="0" err="1"/>
            <a:t>ptrBlock</a:t>
          </a:r>
          <a:r>
            <a:rPr lang="en-US" b="1" dirty="0"/>
            <a:t> last, </a:t>
          </a:r>
          <a:r>
            <a:rPr lang="en-US" b="1" dirty="0" err="1"/>
            <a:t>size_t</a:t>
          </a:r>
          <a:r>
            <a:rPr lang="en-US" b="1" dirty="0"/>
            <a:t> size)</a:t>
          </a:r>
          <a:endParaRPr lang="en-US" dirty="0"/>
        </a:p>
      </dgm:t>
    </dgm:pt>
    <dgm:pt modelId="{4A65A2D1-1F18-4ECA-B508-E672EB7D3C13}" type="parTrans" cxnId="{324FED2D-B2DF-4A21-B30E-AE9DFEA8236D}">
      <dgm:prSet/>
      <dgm:spPr/>
      <dgm:t>
        <a:bodyPr/>
        <a:lstStyle/>
        <a:p>
          <a:endParaRPr lang="en-US"/>
        </a:p>
      </dgm:t>
    </dgm:pt>
    <dgm:pt modelId="{2DE86964-4797-4F8E-AC67-F84C8BFF7EB8}" type="sibTrans" cxnId="{324FED2D-B2DF-4A21-B30E-AE9DFEA8236D}">
      <dgm:prSet/>
      <dgm:spPr/>
      <dgm:t>
        <a:bodyPr/>
        <a:lstStyle/>
        <a:p>
          <a:endParaRPr lang="en-US"/>
        </a:p>
      </dgm:t>
    </dgm:pt>
    <dgm:pt modelId="{B8A403BE-83C1-48C0-8B06-53EE058FE409}">
      <dgm:prSet/>
      <dgm:spPr/>
      <dgm:t>
        <a:bodyPr/>
        <a:lstStyle/>
        <a:p>
          <a:r>
            <a:rPr lang="en-US" b="1" dirty="0"/>
            <a:t>void </a:t>
          </a:r>
          <a:r>
            <a:rPr lang="en-US" b="1" dirty="0" err="1"/>
            <a:t>split_Block</a:t>
          </a:r>
          <a:r>
            <a:rPr lang="en-US" b="1" dirty="0"/>
            <a:t>(</a:t>
          </a:r>
          <a:r>
            <a:rPr lang="en-US" b="1" dirty="0" err="1"/>
            <a:t>ptrBlock</a:t>
          </a:r>
          <a:r>
            <a:rPr lang="en-US" b="1" dirty="0"/>
            <a:t> block, </a:t>
          </a:r>
          <a:r>
            <a:rPr lang="en-US" b="1" dirty="0" err="1"/>
            <a:t>size_t</a:t>
          </a:r>
          <a:r>
            <a:rPr lang="en-US" b="1" dirty="0"/>
            <a:t> size)</a:t>
          </a:r>
          <a:endParaRPr lang="en-US" dirty="0"/>
        </a:p>
      </dgm:t>
    </dgm:pt>
    <dgm:pt modelId="{5AE3542A-6250-4A91-896F-D69C8F604F4F}" type="parTrans" cxnId="{0FDA88C9-A51B-4D79-8BA7-C535187C2EC9}">
      <dgm:prSet/>
      <dgm:spPr/>
      <dgm:t>
        <a:bodyPr/>
        <a:lstStyle/>
        <a:p>
          <a:endParaRPr lang="en-US"/>
        </a:p>
      </dgm:t>
    </dgm:pt>
    <dgm:pt modelId="{8D719760-CE29-4B21-9971-16836A155949}" type="sibTrans" cxnId="{0FDA88C9-A51B-4D79-8BA7-C535187C2EC9}">
      <dgm:prSet/>
      <dgm:spPr/>
      <dgm:t>
        <a:bodyPr/>
        <a:lstStyle/>
        <a:p>
          <a:endParaRPr lang="en-US"/>
        </a:p>
      </dgm:t>
    </dgm:pt>
    <dgm:pt modelId="{8BACCDC5-66CF-4F16-99AD-568F164C29F3}">
      <dgm:prSet/>
      <dgm:spPr/>
      <dgm:t>
        <a:bodyPr/>
        <a:lstStyle/>
        <a:p>
          <a:r>
            <a:rPr lang="en-US" b="1" dirty="0"/>
            <a:t>void </a:t>
          </a:r>
          <a:r>
            <a:rPr lang="en-US" b="1" dirty="0" err="1"/>
            <a:t>heap_Extent</a:t>
          </a:r>
          <a:r>
            <a:rPr lang="en-US" b="1" dirty="0"/>
            <a:t>(void)</a:t>
          </a:r>
          <a:endParaRPr lang="en-US" dirty="0"/>
        </a:p>
      </dgm:t>
    </dgm:pt>
    <dgm:pt modelId="{3E9E0FE3-CBD2-4717-815D-ED236431C21B}" type="parTrans" cxnId="{D02BD2FD-5D02-4B79-A83B-664B72B1C377}">
      <dgm:prSet/>
      <dgm:spPr/>
      <dgm:t>
        <a:bodyPr/>
        <a:lstStyle/>
        <a:p>
          <a:endParaRPr lang="en-US"/>
        </a:p>
      </dgm:t>
    </dgm:pt>
    <dgm:pt modelId="{2C6D8C13-12AC-443F-8B33-8CD1270157CE}" type="sibTrans" cxnId="{D02BD2FD-5D02-4B79-A83B-664B72B1C377}">
      <dgm:prSet/>
      <dgm:spPr/>
      <dgm:t>
        <a:bodyPr/>
        <a:lstStyle/>
        <a:p>
          <a:endParaRPr lang="en-US"/>
        </a:p>
      </dgm:t>
    </dgm:pt>
    <dgm:pt modelId="{6A07E5C4-3480-4477-9E5C-57BAAD87A10B}" type="pres">
      <dgm:prSet presAssocID="{76B2CE45-46E3-4E01-B27A-8073435DA0AB}" presName="vert0" presStyleCnt="0">
        <dgm:presLayoutVars>
          <dgm:dir/>
          <dgm:animOne val="branch"/>
          <dgm:animLvl val="lvl"/>
        </dgm:presLayoutVars>
      </dgm:prSet>
      <dgm:spPr/>
    </dgm:pt>
    <dgm:pt modelId="{02751BA0-3F1D-45E9-8859-BD335F07FDE9}" type="pres">
      <dgm:prSet presAssocID="{B8970DFB-DC6F-4F21-A17B-D484BE97DE74}" presName="thickLine" presStyleLbl="alignNode1" presStyleIdx="0" presStyleCnt="5"/>
      <dgm:spPr/>
    </dgm:pt>
    <dgm:pt modelId="{F7911309-AA9A-4FBB-86DA-E645D2C2E470}" type="pres">
      <dgm:prSet presAssocID="{B8970DFB-DC6F-4F21-A17B-D484BE97DE74}" presName="horz1" presStyleCnt="0"/>
      <dgm:spPr/>
    </dgm:pt>
    <dgm:pt modelId="{9082495A-147D-4F89-BBD0-11C453ABB7A4}" type="pres">
      <dgm:prSet presAssocID="{B8970DFB-DC6F-4F21-A17B-D484BE97DE74}" presName="tx1" presStyleLbl="revTx" presStyleIdx="0" presStyleCnt="5"/>
      <dgm:spPr/>
    </dgm:pt>
    <dgm:pt modelId="{9EAF5ED9-C0AE-48D5-806F-F8541DD990AC}" type="pres">
      <dgm:prSet presAssocID="{B8970DFB-DC6F-4F21-A17B-D484BE97DE74}" presName="vert1" presStyleCnt="0"/>
      <dgm:spPr/>
    </dgm:pt>
    <dgm:pt modelId="{D4EDC678-F822-467A-981B-1E4BE6C91242}" type="pres">
      <dgm:prSet presAssocID="{378C5A31-8995-47B8-A125-28C9176419AA}" presName="thickLine" presStyleLbl="alignNode1" presStyleIdx="1" presStyleCnt="5"/>
      <dgm:spPr/>
    </dgm:pt>
    <dgm:pt modelId="{E5CE8659-7F3B-4963-AB41-7916F88CADFF}" type="pres">
      <dgm:prSet presAssocID="{378C5A31-8995-47B8-A125-28C9176419AA}" presName="horz1" presStyleCnt="0"/>
      <dgm:spPr/>
    </dgm:pt>
    <dgm:pt modelId="{5A774E0A-EA18-4412-95FD-EB1789E6BF6A}" type="pres">
      <dgm:prSet presAssocID="{378C5A31-8995-47B8-A125-28C9176419AA}" presName="tx1" presStyleLbl="revTx" presStyleIdx="1" presStyleCnt="5"/>
      <dgm:spPr/>
    </dgm:pt>
    <dgm:pt modelId="{F4C3E937-AF0A-4235-89CC-1FB95D201DC9}" type="pres">
      <dgm:prSet presAssocID="{378C5A31-8995-47B8-A125-28C9176419AA}" presName="vert1" presStyleCnt="0"/>
      <dgm:spPr/>
    </dgm:pt>
    <dgm:pt modelId="{D8AC6838-4059-4F97-AA56-CA80579E570C}" type="pres">
      <dgm:prSet presAssocID="{79EC9DCD-40C9-4904-A30C-BD96C5D56B06}" presName="thickLine" presStyleLbl="alignNode1" presStyleIdx="2" presStyleCnt="5"/>
      <dgm:spPr/>
    </dgm:pt>
    <dgm:pt modelId="{D118443A-64D6-4E79-9AC6-B35A7118DED7}" type="pres">
      <dgm:prSet presAssocID="{79EC9DCD-40C9-4904-A30C-BD96C5D56B06}" presName="horz1" presStyleCnt="0"/>
      <dgm:spPr/>
    </dgm:pt>
    <dgm:pt modelId="{5B92E44C-D500-4D2B-9EE7-C5C6DCF4D3D7}" type="pres">
      <dgm:prSet presAssocID="{79EC9DCD-40C9-4904-A30C-BD96C5D56B06}" presName="tx1" presStyleLbl="revTx" presStyleIdx="2" presStyleCnt="5"/>
      <dgm:spPr/>
    </dgm:pt>
    <dgm:pt modelId="{C3B7303A-4E49-4C66-AA43-09D78152CA7A}" type="pres">
      <dgm:prSet presAssocID="{79EC9DCD-40C9-4904-A30C-BD96C5D56B06}" presName="vert1" presStyleCnt="0"/>
      <dgm:spPr/>
    </dgm:pt>
    <dgm:pt modelId="{6479A7C9-39C2-4471-AC35-55615820ACE5}" type="pres">
      <dgm:prSet presAssocID="{B8A403BE-83C1-48C0-8B06-53EE058FE409}" presName="thickLine" presStyleLbl="alignNode1" presStyleIdx="3" presStyleCnt="5"/>
      <dgm:spPr/>
    </dgm:pt>
    <dgm:pt modelId="{5BA555C8-F14F-41CA-9AC4-09B22CF32FC6}" type="pres">
      <dgm:prSet presAssocID="{B8A403BE-83C1-48C0-8B06-53EE058FE409}" presName="horz1" presStyleCnt="0"/>
      <dgm:spPr/>
    </dgm:pt>
    <dgm:pt modelId="{E90A3F22-D922-4B63-83CD-E4EDEBB422E2}" type="pres">
      <dgm:prSet presAssocID="{B8A403BE-83C1-48C0-8B06-53EE058FE409}" presName="tx1" presStyleLbl="revTx" presStyleIdx="3" presStyleCnt="5"/>
      <dgm:spPr/>
    </dgm:pt>
    <dgm:pt modelId="{B8EED33A-B49A-450B-9087-5388DA2C81B5}" type="pres">
      <dgm:prSet presAssocID="{B8A403BE-83C1-48C0-8B06-53EE058FE409}" presName="vert1" presStyleCnt="0"/>
      <dgm:spPr/>
    </dgm:pt>
    <dgm:pt modelId="{7D8CA165-155E-47C0-9505-E7718552B077}" type="pres">
      <dgm:prSet presAssocID="{8BACCDC5-66CF-4F16-99AD-568F164C29F3}" presName="thickLine" presStyleLbl="alignNode1" presStyleIdx="4" presStyleCnt="5"/>
      <dgm:spPr/>
    </dgm:pt>
    <dgm:pt modelId="{93C24F34-2CBF-4F68-A6F3-5FB38880F237}" type="pres">
      <dgm:prSet presAssocID="{8BACCDC5-66CF-4F16-99AD-568F164C29F3}" presName="horz1" presStyleCnt="0"/>
      <dgm:spPr/>
    </dgm:pt>
    <dgm:pt modelId="{AD94A869-5337-4428-A955-EC52E344B68D}" type="pres">
      <dgm:prSet presAssocID="{8BACCDC5-66CF-4F16-99AD-568F164C29F3}" presName="tx1" presStyleLbl="revTx" presStyleIdx="4" presStyleCnt="5"/>
      <dgm:spPr/>
    </dgm:pt>
    <dgm:pt modelId="{C6A3BC38-4BCE-4516-BFF2-CFCD8D1DEB81}" type="pres">
      <dgm:prSet presAssocID="{8BACCDC5-66CF-4F16-99AD-568F164C29F3}" presName="vert1" presStyleCnt="0"/>
      <dgm:spPr/>
    </dgm:pt>
  </dgm:ptLst>
  <dgm:cxnLst>
    <dgm:cxn modelId="{36716310-4806-49C7-98AA-F523BF96A42E}" type="presOf" srcId="{B8A403BE-83C1-48C0-8B06-53EE058FE409}" destId="{E90A3F22-D922-4B63-83CD-E4EDEBB422E2}" srcOrd="0" destOrd="0" presId="urn:microsoft.com/office/officeart/2008/layout/LinedList"/>
    <dgm:cxn modelId="{324FED2D-B2DF-4A21-B30E-AE9DFEA8236D}" srcId="{76B2CE45-46E3-4E01-B27A-8073435DA0AB}" destId="{79EC9DCD-40C9-4904-A30C-BD96C5D56B06}" srcOrd="2" destOrd="0" parTransId="{4A65A2D1-1F18-4ECA-B508-E672EB7D3C13}" sibTransId="{2DE86964-4797-4F8E-AC67-F84C8BFF7EB8}"/>
    <dgm:cxn modelId="{C8663B2F-38C0-403D-8578-44C9F1C9B005}" type="presOf" srcId="{76B2CE45-46E3-4E01-B27A-8073435DA0AB}" destId="{6A07E5C4-3480-4477-9E5C-57BAAD87A10B}" srcOrd="0" destOrd="0" presId="urn:microsoft.com/office/officeart/2008/layout/LinedList"/>
    <dgm:cxn modelId="{D96AB154-DAF3-405E-96D6-CE3535A3C8AA}" srcId="{76B2CE45-46E3-4E01-B27A-8073435DA0AB}" destId="{B8970DFB-DC6F-4F21-A17B-D484BE97DE74}" srcOrd="0" destOrd="0" parTransId="{EDB16D27-C2EA-4E6A-8F9C-4E05C687B252}" sibTransId="{99E8137F-6434-4159-BE27-020AA6911175}"/>
    <dgm:cxn modelId="{30CB798E-F4A2-4C6D-B457-B4E2E79DFA5B}" srcId="{76B2CE45-46E3-4E01-B27A-8073435DA0AB}" destId="{378C5A31-8995-47B8-A125-28C9176419AA}" srcOrd="1" destOrd="0" parTransId="{C09082F7-22EB-41A8-8558-99373701E0F0}" sibTransId="{87E872DC-C00F-4D86-8C89-7A4473F9818A}"/>
    <dgm:cxn modelId="{535DAEA0-465F-4386-BF47-A781FB6E031D}" type="presOf" srcId="{B8970DFB-DC6F-4F21-A17B-D484BE97DE74}" destId="{9082495A-147D-4F89-BBD0-11C453ABB7A4}" srcOrd="0" destOrd="0" presId="urn:microsoft.com/office/officeart/2008/layout/LinedList"/>
    <dgm:cxn modelId="{0FDA88C9-A51B-4D79-8BA7-C535187C2EC9}" srcId="{76B2CE45-46E3-4E01-B27A-8073435DA0AB}" destId="{B8A403BE-83C1-48C0-8B06-53EE058FE409}" srcOrd="3" destOrd="0" parTransId="{5AE3542A-6250-4A91-896F-D69C8F604F4F}" sibTransId="{8D719760-CE29-4B21-9971-16836A155949}"/>
    <dgm:cxn modelId="{2791E3DA-779B-44F6-9C50-7E6921244C16}" type="presOf" srcId="{79EC9DCD-40C9-4904-A30C-BD96C5D56B06}" destId="{5B92E44C-D500-4D2B-9EE7-C5C6DCF4D3D7}" srcOrd="0" destOrd="0" presId="urn:microsoft.com/office/officeart/2008/layout/LinedList"/>
    <dgm:cxn modelId="{7BDDB9DE-31D1-45C8-8B71-00BBDD5806FD}" type="presOf" srcId="{378C5A31-8995-47B8-A125-28C9176419AA}" destId="{5A774E0A-EA18-4412-95FD-EB1789E6BF6A}" srcOrd="0" destOrd="0" presId="urn:microsoft.com/office/officeart/2008/layout/LinedList"/>
    <dgm:cxn modelId="{A64CCAEE-2EF3-4B4A-B69A-56058CD2AF2E}" type="presOf" srcId="{8BACCDC5-66CF-4F16-99AD-568F164C29F3}" destId="{AD94A869-5337-4428-A955-EC52E344B68D}" srcOrd="0" destOrd="0" presId="urn:microsoft.com/office/officeart/2008/layout/LinedList"/>
    <dgm:cxn modelId="{D02BD2FD-5D02-4B79-A83B-664B72B1C377}" srcId="{76B2CE45-46E3-4E01-B27A-8073435DA0AB}" destId="{8BACCDC5-66CF-4F16-99AD-568F164C29F3}" srcOrd="4" destOrd="0" parTransId="{3E9E0FE3-CBD2-4717-815D-ED236431C21B}" sibTransId="{2C6D8C13-12AC-443F-8B33-8CD1270157CE}"/>
    <dgm:cxn modelId="{AF431FF0-A052-4E3F-ACF4-22A1262D4738}" type="presParOf" srcId="{6A07E5C4-3480-4477-9E5C-57BAAD87A10B}" destId="{02751BA0-3F1D-45E9-8859-BD335F07FDE9}" srcOrd="0" destOrd="0" presId="urn:microsoft.com/office/officeart/2008/layout/LinedList"/>
    <dgm:cxn modelId="{2D6C5453-14F8-4FCE-838C-FE452BA2BBF0}" type="presParOf" srcId="{6A07E5C4-3480-4477-9E5C-57BAAD87A10B}" destId="{F7911309-AA9A-4FBB-86DA-E645D2C2E470}" srcOrd="1" destOrd="0" presId="urn:microsoft.com/office/officeart/2008/layout/LinedList"/>
    <dgm:cxn modelId="{DE10FDB9-0FC1-43BC-9337-59E14422BB81}" type="presParOf" srcId="{F7911309-AA9A-4FBB-86DA-E645D2C2E470}" destId="{9082495A-147D-4F89-BBD0-11C453ABB7A4}" srcOrd="0" destOrd="0" presId="urn:microsoft.com/office/officeart/2008/layout/LinedList"/>
    <dgm:cxn modelId="{DC0C50A5-E5EB-4F7B-A722-E099A02A5C8F}" type="presParOf" srcId="{F7911309-AA9A-4FBB-86DA-E645D2C2E470}" destId="{9EAF5ED9-C0AE-48D5-806F-F8541DD990AC}" srcOrd="1" destOrd="0" presId="urn:microsoft.com/office/officeart/2008/layout/LinedList"/>
    <dgm:cxn modelId="{7995D7CA-C3B1-47A2-9763-9CE510B09CCB}" type="presParOf" srcId="{6A07E5C4-3480-4477-9E5C-57BAAD87A10B}" destId="{D4EDC678-F822-467A-981B-1E4BE6C91242}" srcOrd="2" destOrd="0" presId="urn:microsoft.com/office/officeart/2008/layout/LinedList"/>
    <dgm:cxn modelId="{6AB2F7EE-A8C5-4400-BBDD-0E0FDE63915B}" type="presParOf" srcId="{6A07E5C4-3480-4477-9E5C-57BAAD87A10B}" destId="{E5CE8659-7F3B-4963-AB41-7916F88CADFF}" srcOrd="3" destOrd="0" presId="urn:microsoft.com/office/officeart/2008/layout/LinedList"/>
    <dgm:cxn modelId="{AE374531-7F59-4530-BEC5-39604E9E5598}" type="presParOf" srcId="{E5CE8659-7F3B-4963-AB41-7916F88CADFF}" destId="{5A774E0A-EA18-4412-95FD-EB1789E6BF6A}" srcOrd="0" destOrd="0" presId="urn:microsoft.com/office/officeart/2008/layout/LinedList"/>
    <dgm:cxn modelId="{72C071DC-0277-4F23-945F-0C2888BF21FF}" type="presParOf" srcId="{E5CE8659-7F3B-4963-AB41-7916F88CADFF}" destId="{F4C3E937-AF0A-4235-89CC-1FB95D201DC9}" srcOrd="1" destOrd="0" presId="urn:microsoft.com/office/officeart/2008/layout/LinedList"/>
    <dgm:cxn modelId="{851B03C6-14B0-4232-806B-0732EE9BAA1F}" type="presParOf" srcId="{6A07E5C4-3480-4477-9E5C-57BAAD87A10B}" destId="{D8AC6838-4059-4F97-AA56-CA80579E570C}" srcOrd="4" destOrd="0" presId="urn:microsoft.com/office/officeart/2008/layout/LinedList"/>
    <dgm:cxn modelId="{9B173E29-821D-4158-94C6-44309255CA15}" type="presParOf" srcId="{6A07E5C4-3480-4477-9E5C-57BAAD87A10B}" destId="{D118443A-64D6-4E79-9AC6-B35A7118DED7}" srcOrd="5" destOrd="0" presId="urn:microsoft.com/office/officeart/2008/layout/LinedList"/>
    <dgm:cxn modelId="{B3B4E107-89E5-44F3-9C2C-8F11E336ACF3}" type="presParOf" srcId="{D118443A-64D6-4E79-9AC6-B35A7118DED7}" destId="{5B92E44C-D500-4D2B-9EE7-C5C6DCF4D3D7}" srcOrd="0" destOrd="0" presId="urn:microsoft.com/office/officeart/2008/layout/LinedList"/>
    <dgm:cxn modelId="{CF2CF3FA-526A-4BB1-8FFC-2E78DFEB610A}" type="presParOf" srcId="{D118443A-64D6-4E79-9AC6-B35A7118DED7}" destId="{C3B7303A-4E49-4C66-AA43-09D78152CA7A}" srcOrd="1" destOrd="0" presId="urn:microsoft.com/office/officeart/2008/layout/LinedList"/>
    <dgm:cxn modelId="{57A15FD7-238D-45E6-B652-93B5817780D3}" type="presParOf" srcId="{6A07E5C4-3480-4477-9E5C-57BAAD87A10B}" destId="{6479A7C9-39C2-4471-AC35-55615820ACE5}" srcOrd="6" destOrd="0" presId="urn:microsoft.com/office/officeart/2008/layout/LinedList"/>
    <dgm:cxn modelId="{ABDA23AD-4F4F-4D4E-8522-77FDF17CEA42}" type="presParOf" srcId="{6A07E5C4-3480-4477-9E5C-57BAAD87A10B}" destId="{5BA555C8-F14F-41CA-9AC4-09B22CF32FC6}" srcOrd="7" destOrd="0" presId="urn:microsoft.com/office/officeart/2008/layout/LinedList"/>
    <dgm:cxn modelId="{FD50152A-1C7B-42B3-85FA-39222036FC8A}" type="presParOf" srcId="{5BA555C8-F14F-41CA-9AC4-09B22CF32FC6}" destId="{E90A3F22-D922-4B63-83CD-E4EDEBB422E2}" srcOrd="0" destOrd="0" presId="urn:microsoft.com/office/officeart/2008/layout/LinedList"/>
    <dgm:cxn modelId="{AEE02C3D-7E68-45F0-82B7-6FDE3A277583}" type="presParOf" srcId="{5BA555C8-F14F-41CA-9AC4-09B22CF32FC6}" destId="{B8EED33A-B49A-450B-9087-5388DA2C81B5}" srcOrd="1" destOrd="0" presId="urn:microsoft.com/office/officeart/2008/layout/LinedList"/>
    <dgm:cxn modelId="{85AE40F6-660F-4D73-9B7C-D617C4E48B3E}" type="presParOf" srcId="{6A07E5C4-3480-4477-9E5C-57BAAD87A10B}" destId="{7D8CA165-155E-47C0-9505-E7718552B077}" srcOrd="8" destOrd="0" presId="urn:microsoft.com/office/officeart/2008/layout/LinedList"/>
    <dgm:cxn modelId="{69772FF6-DAED-498F-ACB6-D1C0A86B5804}" type="presParOf" srcId="{6A07E5C4-3480-4477-9E5C-57BAAD87A10B}" destId="{93C24F34-2CBF-4F68-A6F3-5FB38880F237}" srcOrd="9" destOrd="0" presId="urn:microsoft.com/office/officeart/2008/layout/LinedList"/>
    <dgm:cxn modelId="{7D459E86-F5C4-4EE0-B0C2-274769C53E90}" type="presParOf" srcId="{93C24F34-2CBF-4F68-A6F3-5FB38880F237}" destId="{AD94A869-5337-4428-A955-EC52E344B68D}" srcOrd="0" destOrd="0" presId="urn:microsoft.com/office/officeart/2008/layout/LinedList"/>
    <dgm:cxn modelId="{1F7ACF8E-FAA6-441F-820C-755C9C4D5530}" type="presParOf" srcId="{93C24F34-2CBF-4F68-A6F3-5FB38880F237}" destId="{C6A3BC38-4BCE-4516-BFF2-CFCD8D1DEB8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FF300-D458-4B21-A6EF-0D27C6F4417D}">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ACCCD4-530A-4341-8430-2715F705FABC}">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a:t>Memory.</a:t>
          </a:r>
          <a:endParaRPr lang="en-US" sz="4300" kern="1200" dirty="0"/>
        </a:p>
      </dsp:txBody>
      <dsp:txXfrm>
        <a:off x="0" y="2703"/>
        <a:ext cx="6900512" cy="921789"/>
      </dsp:txXfrm>
    </dsp:sp>
    <dsp:sp modelId="{67696400-24F1-493A-96B7-27A0D53B0997}">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0E341-88A1-42CE-B650-3F593C222BFB}">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a:t>First Fit  &amp; Best Fit algorithms.</a:t>
          </a:r>
          <a:endParaRPr lang="en-US" sz="4300" kern="1200" dirty="0"/>
        </a:p>
      </dsp:txBody>
      <dsp:txXfrm>
        <a:off x="0" y="924492"/>
        <a:ext cx="6900512" cy="921789"/>
      </dsp:txXfrm>
    </dsp:sp>
    <dsp:sp modelId="{3649E6BE-25C5-404F-B22E-B3D1A83D2DB1}">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EB1B93-C310-46EF-A7A9-5F78F8046A97}">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a:t>Before HMM.</a:t>
          </a:r>
        </a:p>
      </dsp:txBody>
      <dsp:txXfrm>
        <a:off x="0" y="1846281"/>
        <a:ext cx="6900512" cy="921789"/>
      </dsp:txXfrm>
    </dsp:sp>
    <dsp:sp modelId="{F146BE03-FDE1-4A69-8399-89DF9A35326C}">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FE6733-64A5-4ED3-8FFA-5E7D9208B47C}">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a:t>Functions and related functions.</a:t>
          </a:r>
          <a:endParaRPr lang="en-US" sz="4300" kern="1200" dirty="0"/>
        </a:p>
      </dsp:txBody>
      <dsp:txXfrm>
        <a:off x="0" y="2768070"/>
        <a:ext cx="6900512" cy="921789"/>
      </dsp:txXfrm>
    </dsp:sp>
    <dsp:sp modelId="{EDE2F00B-7555-493F-9766-59BFDB00AAC5}">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33D0B-9779-41C9-AE7D-2B88EF8D2C1B}">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a:t>Implementation.</a:t>
          </a:r>
          <a:endParaRPr lang="en-US" sz="4300" kern="1200" dirty="0"/>
        </a:p>
      </dsp:txBody>
      <dsp:txXfrm>
        <a:off x="0" y="3689859"/>
        <a:ext cx="6900512" cy="921789"/>
      </dsp:txXfrm>
    </dsp:sp>
    <dsp:sp modelId="{BE2FC57C-FF01-4A10-9EC9-A333A9686AFD}">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34494E-BDD7-4E2C-A93F-7A2B86994FE6}">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b="1" kern="1200" dirty="0"/>
            <a:t>Testing HMM.</a:t>
          </a:r>
        </a:p>
      </dsp:txBody>
      <dsp:txXfrm>
        <a:off x="0" y="4611648"/>
        <a:ext cx="6900512" cy="921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51BA0-3F1D-45E9-8859-BD335F07FDE9}">
      <dsp:nvSpPr>
        <dsp:cNvPr id="0" name=""/>
        <dsp:cNvSpPr/>
      </dsp:nvSpPr>
      <dsp:spPr>
        <a:xfrm>
          <a:off x="0" y="424"/>
          <a:ext cx="1091586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82495A-147D-4F89-BBD0-11C453ABB7A4}">
      <dsp:nvSpPr>
        <dsp:cNvPr id="0" name=""/>
        <dsp:cNvSpPr/>
      </dsp:nvSpPr>
      <dsp:spPr>
        <a:xfrm>
          <a:off x="0" y="424"/>
          <a:ext cx="10915869" cy="69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t>void * malloc (</a:t>
          </a:r>
          <a:r>
            <a:rPr lang="en-US" sz="3200" b="1" kern="1200" dirty="0" err="1"/>
            <a:t>size_t</a:t>
          </a:r>
          <a:r>
            <a:rPr lang="en-US" sz="3200" b="1" kern="1200" dirty="0"/>
            <a:t> size)</a:t>
          </a:r>
          <a:endParaRPr lang="en-US" sz="3200" kern="1200" dirty="0"/>
        </a:p>
      </dsp:txBody>
      <dsp:txXfrm>
        <a:off x="0" y="424"/>
        <a:ext cx="10915869" cy="695618"/>
      </dsp:txXfrm>
    </dsp:sp>
    <dsp:sp modelId="{D4EDC678-F822-467A-981B-1E4BE6C91242}">
      <dsp:nvSpPr>
        <dsp:cNvPr id="0" name=""/>
        <dsp:cNvSpPr/>
      </dsp:nvSpPr>
      <dsp:spPr>
        <a:xfrm>
          <a:off x="0" y="696042"/>
          <a:ext cx="10915869" cy="0"/>
        </a:xfrm>
        <a:prstGeom prst="line">
          <a:avLst/>
        </a:prstGeom>
        <a:solidFill>
          <a:schemeClr val="accent5">
            <a:hueOff val="4352466"/>
            <a:satOff val="1923"/>
            <a:lumOff val="-2108"/>
            <a:alphaOff val="0"/>
          </a:schemeClr>
        </a:solidFill>
        <a:ln w="12700" cap="flat" cmpd="sng" algn="ctr">
          <a:solidFill>
            <a:schemeClr val="accent5">
              <a:hueOff val="4352466"/>
              <a:satOff val="1923"/>
              <a:lumOff val="-21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774E0A-EA18-4412-95FD-EB1789E6BF6A}">
      <dsp:nvSpPr>
        <dsp:cNvPr id="0" name=""/>
        <dsp:cNvSpPr/>
      </dsp:nvSpPr>
      <dsp:spPr>
        <a:xfrm>
          <a:off x="0" y="696042"/>
          <a:ext cx="10915869" cy="69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err="1"/>
            <a:t>ptrBlock</a:t>
          </a:r>
          <a:r>
            <a:rPr lang="en-US" sz="3200" b="1" kern="1200" dirty="0"/>
            <a:t> </a:t>
          </a:r>
          <a:r>
            <a:rPr lang="en-US" sz="3200" b="1" kern="1200" dirty="0" err="1"/>
            <a:t>heap_Init</a:t>
          </a:r>
          <a:r>
            <a:rPr lang="en-US" sz="3200" b="1" kern="1200" dirty="0"/>
            <a:t>(void)</a:t>
          </a:r>
          <a:endParaRPr lang="en-US" sz="3200" kern="1200" dirty="0"/>
        </a:p>
      </dsp:txBody>
      <dsp:txXfrm>
        <a:off x="0" y="696042"/>
        <a:ext cx="10915869" cy="695618"/>
      </dsp:txXfrm>
    </dsp:sp>
    <dsp:sp modelId="{D8AC6838-4059-4F97-AA56-CA80579E570C}">
      <dsp:nvSpPr>
        <dsp:cNvPr id="0" name=""/>
        <dsp:cNvSpPr/>
      </dsp:nvSpPr>
      <dsp:spPr>
        <a:xfrm>
          <a:off x="0" y="1391660"/>
          <a:ext cx="10915869" cy="0"/>
        </a:xfrm>
        <a:prstGeom prst="line">
          <a:avLst/>
        </a:prstGeom>
        <a:solidFill>
          <a:schemeClr val="accent5">
            <a:hueOff val="8704932"/>
            <a:satOff val="3846"/>
            <a:lumOff val="-4216"/>
            <a:alphaOff val="0"/>
          </a:schemeClr>
        </a:solidFill>
        <a:ln w="12700" cap="flat" cmpd="sng" algn="ctr">
          <a:solidFill>
            <a:schemeClr val="accent5">
              <a:hueOff val="8704932"/>
              <a:satOff val="3846"/>
              <a:lumOff val="-42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2E44C-D500-4D2B-9EE7-C5C6DCF4D3D7}">
      <dsp:nvSpPr>
        <dsp:cNvPr id="0" name=""/>
        <dsp:cNvSpPr/>
      </dsp:nvSpPr>
      <dsp:spPr>
        <a:xfrm>
          <a:off x="0" y="1391660"/>
          <a:ext cx="10915869" cy="69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t>void *</a:t>
          </a:r>
          <a:r>
            <a:rPr lang="en-US" sz="3200" b="1" kern="1200" dirty="0" err="1"/>
            <a:t>find_Block</a:t>
          </a:r>
          <a:r>
            <a:rPr lang="en-US" sz="3200" b="1" kern="1200" dirty="0"/>
            <a:t>(</a:t>
          </a:r>
          <a:r>
            <a:rPr lang="en-US" sz="3200" b="1" kern="1200" dirty="0" err="1"/>
            <a:t>ptrBlock</a:t>
          </a:r>
          <a:r>
            <a:rPr lang="en-US" sz="3200" b="1" kern="1200" dirty="0"/>
            <a:t> last, </a:t>
          </a:r>
          <a:r>
            <a:rPr lang="en-US" sz="3200" b="1" kern="1200" dirty="0" err="1"/>
            <a:t>size_t</a:t>
          </a:r>
          <a:r>
            <a:rPr lang="en-US" sz="3200" b="1" kern="1200" dirty="0"/>
            <a:t> size)</a:t>
          </a:r>
          <a:endParaRPr lang="en-US" sz="3200" kern="1200" dirty="0"/>
        </a:p>
      </dsp:txBody>
      <dsp:txXfrm>
        <a:off x="0" y="1391660"/>
        <a:ext cx="10915869" cy="695618"/>
      </dsp:txXfrm>
    </dsp:sp>
    <dsp:sp modelId="{6479A7C9-39C2-4471-AC35-55615820ACE5}">
      <dsp:nvSpPr>
        <dsp:cNvPr id="0" name=""/>
        <dsp:cNvSpPr/>
      </dsp:nvSpPr>
      <dsp:spPr>
        <a:xfrm>
          <a:off x="0" y="2087279"/>
          <a:ext cx="10915869" cy="0"/>
        </a:xfrm>
        <a:prstGeom prst="line">
          <a:avLst/>
        </a:prstGeom>
        <a:solidFill>
          <a:schemeClr val="accent5">
            <a:hueOff val="13057397"/>
            <a:satOff val="5769"/>
            <a:lumOff val="-6324"/>
            <a:alphaOff val="0"/>
          </a:schemeClr>
        </a:solidFill>
        <a:ln w="12700" cap="flat" cmpd="sng" algn="ctr">
          <a:solidFill>
            <a:schemeClr val="accent5">
              <a:hueOff val="13057397"/>
              <a:satOff val="5769"/>
              <a:lumOff val="-63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0A3F22-D922-4B63-83CD-E4EDEBB422E2}">
      <dsp:nvSpPr>
        <dsp:cNvPr id="0" name=""/>
        <dsp:cNvSpPr/>
      </dsp:nvSpPr>
      <dsp:spPr>
        <a:xfrm>
          <a:off x="0" y="2087279"/>
          <a:ext cx="10915869" cy="69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t>void </a:t>
          </a:r>
          <a:r>
            <a:rPr lang="en-US" sz="3200" b="1" kern="1200" dirty="0" err="1"/>
            <a:t>split_Block</a:t>
          </a:r>
          <a:r>
            <a:rPr lang="en-US" sz="3200" b="1" kern="1200" dirty="0"/>
            <a:t>(</a:t>
          </a:r>
          <a:r>
            <a:rPr lang="en-US" sz="3200" b="1" kern="1200" dirty="0" err="1"/>
            <a:t>ptrBlock</a:t>
          </a:r>
          <a:r>
            <a:rPr lang="en-US" sz="3200" b="1" kern="1200" dirty="0"/>
            <a:t> block, </a:t>
          </a:r>
          <a:r>
            <a:rPr lang="en-US" sz="3200" b="1" kern="1200" dirty="0" err="1"/>
            <a:t>size_t</a:t>
          </a:r>
          <a:r>
            <a:rPr lang="en-US" sz="3200" b="1" kern="1200" dirty="0"/>
            <a:t> size)</a:t>
          </a:r>
          <a:endParaRPr lang="en-US" sz="3200" kern="1200" dirty="0"/>
        </a:p>
      </dsp:txBody>
      <dsp:txXfrm>
        <a:off x="0" y="2087279"/>
        <a:ext cx="10915869" cy="695618"/>
      </dsp:txXfrm>
    </dsp:sp>
    <dsp:sp modelId="{7D8CA165-155E-47C0-9505-E7718552B077}">
      <dsp:nvSpPr>
        <dsp:cNvPr id="0" name=""/>
        <dsp:cNvSpPr/>
      </dsp:nvSpPr>
      <dsp:spPr>
        <a:xfrm>
          <a:off x="0" y="2782897"/>
          <a:ext cx="10915869" cy="0"/>
        </a:xfrm>
        <a:prstGeom prst="line">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94A869-5337-4428-A955-EC52E344B68D}">
      <dsp:nvSpPr>
        <dsp:cNvPr id="0" name=""/>
        <dsp:cNvSpPr/>
      </dsp:nvSpPr>
      <dsp:spPr>
        <a:xfrm>
          <a:off x="0" y="2782897"/>
          <a:ext cx="10915869" cy="69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t>void </a:t>
          </a:r>
          <a:r>
            <a:rPr lang="en-US" sz="3200" b="1" kern="1200" dirty="0" err="1"/>
            <a:t>heap_Extent</a:t>
          </a:r>
          <a:r>
            <a:rPr lang="en-US" sz="3200" b="1" kern="1200" dirty="0"/>
            <a:t>(void)</a:t>
          </a:r>
          <a:endParaRPr lang="en-US" sz="3200" kern="1200" dirty="0"/>
        </a:p>
      </dsp:txBody>
      <dsp:txXfrm>
        <a:off x="0" y="2782897"/>
        <a:ext cx="10915869" cy="6956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20:06:10.45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8:30:26.86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7:51:40.53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8:07:06.29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05:14:14.06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8:11:46.95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8:38:23.67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7T18:47:34.697"/>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E95CF-C347-4704-A71F-B00BDFE1F01B}"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87A4C-6410-45C8-A63F-172FCFD1CE85}" type="slidenum">
              <a:rPr lang="en-US" smtClean="0"/>
              <a:t>‹#›</a:t>
            </a:fld>
            <a:endParaRPr lang="en-US"/>
          </a:p>
        </p:txBody>
      </p:sp>
    </p:spTree>
    <p:extLst>
      <p:ext uri="{BB962C8B-B14F-4D97-AF65-F5344CB8AC3E}">
        <p14:creationId xmlns:p14="http://schemas.microsoft.com/office/powerpoint/2010/main" val="424503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87A4C-6410-45C8-A63F-172FCFD1CE85}" type="slidenum">
              <a:rPr lang="en-US" smtClean="0"/>
              <a:t>5</a:t>
            </a:fld>
            <a:endParaRPr lang="en-US"/>
          </a:p>
        </p:txBody>
      </p:sp>
    </p:spTree>
    <p:extLst>
      <p:ext uri="{BB962C8B-B14F-4D97-AF65-F5344CB8AC3E}">
        <p14:creationId xmlns:p14="http://schemas.microsoft.com/office/powerpoint/2010/main" val="170153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87A4C-6410-45C8-A63F-172FCFD1CE85}" type="slidenum">
              <a:rPr lang="en-US" smtClean="0"/>
              <a:t>7</a:t>
            </a:fld>
            <a:endParaRPr lang="en-US"/>
          </a:p>
        </p:txBody>
      </p:sp>
    </p:spTree>
    <p:extLst>
      <p:ext uri="{BB962C8B-B14F-4D97-AF65-F5344CB8AC3E}">
        <p14:creationId xmlns:p14="http://schemas.microsoft.com/office/powerpoint/2010/main" val="250345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87A4C-6410-45C8-A63F-172FCFD1CE85}" type="slidenum">
              <a:rPr lang="en-US" smtClean="0"/>
              <a:t>8</a:t>
            </a:fld>
            <a:endParaRPr lang="en-US"/>
          </a:p>
        </p:txBody>
      </p:sp>
    </p:spTree>
    <p:extLst>
      <p:ext uri="{BB962C8B-B14F-4D97-AF65-F5344CB8AC3E}">
        <p14:creationId xmlns:p14="http://schemas.microsoft.com/office/powerpoint/2010/main" val="103506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87A4C-6410-45C8-A63F-172FCFD1CE85}" type="slidenum">
              <a:rPr lang="en-US" smtClean="0"/>
              <a:t>13</a:t>
            </a:fld>
            <a:endParaRPr lang="en-US"/>
          </a:p>
        </p:txBody>
      </p:sp>
    </p:spTree>
    <p:extLst>
      <p:ext uri="{BB962C8B-B14F-4D97-AF65-F5344CB8AC3E}">
        <p14:creationId xmlns:p14="http://schemas.microsoft.com/office/powerpoint/2010/main" val="304095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87A4C-6410-45C8-A63F-172FCFD1CE85}" type="slidenum">
              <a:rPr lang="en-US" smtClean="0"/>
              <a:t>16</a:t>
            </a:fld>
            <a:endParaRPr lang="en-US"/>
          </a:p>
        </p:txBody>
      </p:sp>
    </p:spTree>
    <p:extLst>
      <p:ext uri="{BB962C8B-B14F-4D97-AF65-F5344CB8AC3E}">
        <p14:creationId xmlns:p14="http://schemas.microsoft.com/office/powerpoint/2010/main" val="158510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87A4C-6410-45C8-A63F-172FCFD1CE85}" type="slidenum">
              <a:rPr lang="en-US" smtClean="0"/>
              <a:t>21</a:t>
            </a:fld>
            <a:endParaRPr lang="en-US"/>
          </a:p>
        </p:txBody>
      </p:sp>
    </p:spTree>
    <p:extLst>
      <p:ext uri="{BB962C8B-B14F-4D97-AF65-F5344CB8AC3E}">
        <p14:creationId xmlns:p14="http://schemas.microsoft.com/office/powerpoint/2010/main" val="421289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87A4C-6410-45C8-A63F-172FCFD1CE85}" type="slidenum">
              <a:rPr lang="en-US" smtClean="0"/>
              <a:t>25</a:t>
            </a:fld>
            <a:endParaRPr lang="en-US"/>
          </a:p>
        </p:txBody>
      </p:sp>
    </p:spTree>
    <p:extLst>
      <p:ext uri="{BB962C8B-B14F-4D97-AF65-F5344CB8AC3E}">
        <p14:creationId xmlns:p14="http://schemas.microsoft.com/office/powerpoint/2010/main" val="3314644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5/8/2024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5039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4157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1574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128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2722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5882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045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7512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3308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66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5/8/2024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12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5/8/2024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53191065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int in motion from the bottom of the view">
            <a:extLst>
              <a:ext uri="{FF2B5EF4-FFF2-40B4-BE49-F238E27FC236}">
                <a16:creationId xmlns:a16="http://schemas.microsoft.com/office/drawing/2014/main" id="{BF72E287-CE7F-7033-7DED-C00D0490B8C0}"/>
              </a:ext>
            </a:extLst>
          </p:cNvPr>
          <p:cNvPicPr>
            <a:picLocks noChangeAspect="1"/>
          </p:cNvPicPr>
          <p:nvPr/>
        </p:nvPicPr>
        <p:blipFill rotWithShape="1">
          <a:blip r:embed="rId2">
            <a:alphaModFix amt="50000"/>
          </a:blip>
          <a:srcRect t="12769"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7C792964-FC51-789A-8B63-E90B2831889F}"/>
              </a:ext>
            </a:extLst>
          </p:cNvPr>
          <p:cNvSpPr>
            <a:spLocks noGrp="1"/>
          </p:cNvSpPr>
          <p:nvPr>
            <p:ph type="ctrTitle"/>
          </p:nvPr>
        </p:nvSpPr>
        <p:spPr>
          <a:xfrm>
            <a:off x="1524000" y="1122363"/>
            <a:ext cx="9144000" cy="3063240"/>
          </a:xfrm>
        </p:spPr>
        <p:txBody>
          <a:bodyPr>
            <a:normAutofit/>
          </a:bodyPr>
          <a:lstStyle/>
          <a:p>
            <a:pPr algn="ctr"/>
            <a:r>
              <a:rPr lang="en-US"/>
              <a:t>Heap memory manager</a:t>
            </a:r>
            <a:endParaRPr lang="en-US" dirty="0"/>
          </a:p>
        </p:txBody>
      </p:sp>
      <p:sp>
        <p:nvSpPr>
          <p:cNvPr id="3" name="Subtitle 2">
            <a:extLst>
              <a:ext uri="{FF2B5EF4-FFF2-40B4-BE49-F238E27FC236}">
                <a16:creationId xmlns:a16="http://schemas.microsoft.com/office/drawing/2014/main" id="{58EBD5C1-005B-F64B-0A4C-DFCB0D3CAC60}"/>
              </a:ext>
            </a:extLst>
          </p:cNvPr>
          <p:cNvSpPr>
            <a:spLocks noGrp="1"/>
          </p:cNvSpPr>
          <p:nvPr>
            <p:ph type="subTitle" idx="1"/>
          </p:nvPr>
        </p:nvSpPr>
        <p:spPr>
          <a:xfrm>
            <a:off x="1524000" y="4599432"/>
            <a:ext cx="9144000" cy="1225296"/>
          </a:xfrm>
        </p:spPr>
        <p:txBody>
          <a:bodyPr>
            <a:normAutofit lnSpcReduction="10000"/>
          </a:bodyPr>
          <a:lstStyle/>
          <a:p>
            <a:pPr algn="ctr"/>
            <a:r>
              <a:rPr lang="en-US" sz="3200" dirty="0"/>
              <a:t> Under supervision of: Eng. Reda Maher.</a:t>
            </a:r>
          </a:p>
          <a:p>
            <a:pPr algn="ctr"/>
            <a:r>
              <a:rPr lang="en-US" sz="3200" dirty="0"/>
              <a:t>Presented by: Rehab Ahmed</a:t>
            </a:r>
          </a:p>
        </p:txBody>
      </p:sp>
      <p:sp>
        <p:nvSpPr>
          <p:cNvPr id="26"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3056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3" name="Rectangle 2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2684E-DBA3-8CD4-B43A-672265B14AEC}"/>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Heap init:</a:t>
            </a:r>
          </a:p>
        </p:txBody>
      </p:sp>
      <p:sp>
        <p:nvSpPr>
          <p:cNvPr id="25"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4294F1"/>
          </a:solidFill>
          <a:ln w="38100" cap="rnd">
            <a:solidFill>
              <a:srgbClr val="4294F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flowchart&#10;&#10;Description automatically generated">
            <a:extLst>
              <a:ext uri="{FF2B5EF4-FFF2-40B4-BE49-F238E27FC236}">
                <a16:creationId xmlns:a16="http://schemas.microsoft.com/office/drawing/2014/main" id="{77A4BF6F-B354-62E8-AACC-B781FE229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881" y="2121117"/>
            <a:ext cx="3605325" cy="3895344"/>
          </a:xfrm>
          <a:prstGeom prst="rect">
            <a:avLst/>
          </a:prstGeom>
        </p:spPr>
      </p:pic>
      <p:pic>
        <p:nvPicPr>
          <p:cNvPr id="9" name="Picture 8">
            <a:extLst>
              <a:ext uri="{FF2B5EF4-FFF2-40B4-BE49-F238E27FC236}">
                <a16:creationId xmlns:a16="http://schemas.microsoft.com/office/drawing/2014/main" id="{B38CCB74-8E72-F544-A3D8-3AABF6FD0E42}"/>
              </a:ext>
            </a:extLst>
          </p:cNvPr>
          <p:cNvPicPr>
            <a:picLocks noChangeAspect="1"/>
          </p:cNvPicPr>
          <p:nvPr/>
        </p:nvPicPr>
        <p:blipFill>
          <a:blip r:embed="rId3"/>
          <a:stretch>
            <a:fillRect/>
          </a:stretch>
        </p:blipFill>
        <p:spPr>
          <a:xfrm>
            <a:off x="4244206" y="2395193"/>
            <a:ext cx="7919851" cy="3841127"/>
          </a:xfrm>
          <a:prstGeom prst="rect">
            <a:avLst/>
          </a:prstGeom>
        </p:spPr>
      </p:pic>
    </p:spTree>
    <p:extLst>
      <p:ext uri="{BB962C8B-B14F-4D97-AF65-F5344CB8AC3E}">
        <p14:creationId xmlns:p14="http://schemas.microsoft.com/office/powerpoint/2010/main" val="84324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F4220-BCE4-BD98-8301-7C78A965B914}"/>
              </a:ext>
            </a:extLst>
          </p:cNvPr>
          <p:cNvSpPr>
            <a:spLocks noGrp="1"/>
          </p:cNvSpPr>
          <p:nvPr>
            <p:ph type="title"/>
          </p:nvPr>
        </p:nvSpPr>
        <p:spPr>
          <a:xfrm>
            <a:off x="630936" y="639520"/>
            <a:ext cx="3429000" cy="1719072"/>
          </a:xfrm>
        </p:spPr>
        <p:txBody>
          <a:bodyPr anchor="b">
            <a:normAutofit/>
          </a:bodyPr>
          <a:lstStyle/>
          <a:p>
            <a:r>
              <a:rPr lang="en-US"/>
              <a:t>Finding block:</a:t>
            </a:r>
            <a:endParaRPr lang="en-US" dirty="0"/>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4E95F4"/>
          </a:solidFill>
          <a:ln w="38100" cap="rnd">
            <a:solidFill>
              <a:srgbClr val="4E95F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CC355FD-7A98-E189-688D-0211E473F81F}"/>
              </a:ext>
            </a:extLst>
          </p:cNvPr>
          <p:cNvSpPr>
            <a:spLocks noGrp="1"/>
          </p:cNvSpPr>
          <p:nvPr>
            <p:ph idx="1"/>
          </p:nvPr>
        </p:nvSpPr>
        <p:spPr>
          <a:xfrm>
            <a:off x="630936" y="2807208"/>
            <a:ext cx="3429000" cy="3410712"/>
          </a:xfrm>
        </p:spPr>
        <p:txBody>
          <a:bodyPr anchor="t">
            <a:normAutofit/>
          </a:bodyPr>
          <a:lstStyle/>
          <a:p>
            <a:r>
              <a:rPr lang="en-US" sz="3200" b="1"/>
              <a:t>Finds a suitable memory block for allocation, employing the first-fit strategy.</a:t>
            </a:r>
            <a:endParaRPr lang="en-US" sz="3200" b="1" dirty="0"/>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descr="A diagram of a block&#10;&#10;Description automatically generated">
            <a:extLst>
              <a:ext uri="{FF2B5EF4-FFF2-40B4-BE49-F238E27FC236}">
                <a16:creationId xmlns:a16="http://schemas.microsoft.com/office/drawing/2014/main" id="{D17F2A6D-4E66-F4C2-AA6E-F6F2FD4C4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5064" y="58509"/>
            <a:ext cx="5902036" cy="6810043"/>
          </a:xfrm>
          <a:prstGeom prst="rect">
            <a:avLst/>
          </a:prstGeom>
        </p:spPr>
      </p:pic>
    </p:spTree>
    <p:extLst>
      <p:ext uri="{BB962C8B-B14F-4D97-AF65-F5344CB8AC3E}">
        <p14:creationId xmlns:p14="http://schemas.microsoft.com/office/powerpoint/2010/main" val="163150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9" name="Rectangle 1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B8B7E-E64E-FF5F-F644-B4F13FD90BFF}"/>
              </a:ext>
            </a:extLst>
          </p:cNvPr>
          <p:cNvSpPr>
            <a:spLocks noGrp="1"/>
          </p:cNvSpPr>
          <p:nvPr>
            <p:ph type="title"/>
          </p:nvPr>
        </p:nvSpPr>
        <p:spPr>
          <a:xfrm>
            <a:off x="641180" y="404285"/>
            <a:ext cx="10909640" cy="904970"/>
          </a:xfrm>
        </p:spPr>
        <p:txBody>
          <a:bodyPr vert="horz" lIns="91440" tIns="45720" rIns="91440" bIns="45720" rtlCol="0" anchor="ctr">
            <a:normAutofit/>
          </a:bodyPr>
          <a:lstStyle/>
          <a:p>
            <a:pPr algn="ctr">
              <a:lnSpc>
                <a:spcPct val="90000"/>
              </a:lnSpc>
            </a:pPr>
            <a:r>
              <a:rPr lang="en-US" sz="5600" dirty="0"/>
              <a:t>Code:</a:t>
            </a:r>
          </a:p>
        </p:txBody>
      </p:sp>
      <p:pic>
        <p:nvPicPr>
          <p:cNvPr id="5" name="Content Placeholder 4">
            <a:extLst>
              <a:ext uri="{FF2B5EF4-FFF2-40B4-BE49-F238E27FC236}">
                <a16:creationId xmlns:a16="http://schemas.microsoft.com/office/drawing/2014/main" id="{C0B678AB-2244-E04A-45C4-B92652067B59}"/>
              </a:ext>
            </a:extLst>
          </p:cNvPr>
          <p:cNvPicPr>
            <a:picLocks noGrp="1" noChangeAspect="1"/>
          </p:cNvPicPr>
          <p:nvPr>
            <p:ph idx="1"/>
          </p:nvPr>
        </p:nvPicPr>
        <p:blipFill>
          <a:blip r:embed="rId2"/>
          <a:stretch>
            <a:fillRect/>
          </a:stretch>
        </p:blipFill>
        <p:spPr>
          <a:xfrm>
            <a:off x="0" y="1309255"/>
            <a:ext cx="11916599" cy="4885805"/>
          </a:xfrm>
          <a:prstGeom prst="rect">
            <a:avLst/>
          </a:prstGeom>
        </p:spPr>
      </p:pic>
    </p:spTree>
    <p:extLst>
      <p:ext uri="{BB962C8B-B14F-4D97-AF65-F5344CB8AC3E}">
        <p14:creationId xmlns:p14="http://schemas.microsoft.com/office/powerpoint/2010/main" val="174365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3" name="Rectangle 2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F6041-7588-F5F6-4DAE-A2B1B9C33221}"/>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Splitting the block:</a:t>
            </a:r>
          </a:p>
        </p:txBody>
      </p:sp>
      <p:sp>
        <p:nvSpPr>
          <p:cNvPr id="25"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F36135"/>
          </a:solidFill>
          <a:ln w="38100" cap="rnd">
            <a:solidFill>
              <a:srgbClr val="F3613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E025F9A-E080-3F57-A52D-B83A38DF6A0E}"/>
              </a:ext>
            </a:extLst>
          </p:cNvPr>
          <p:cNvPicPr>
            <a:picLocks noGrp="1" noChangeAspect="1"/>
          </p:cNvPicPr>
          <p:nvPr>
            <p:ph idx="1"/>
          </p:nvPr>
        </p:nvPicPr>
        <p:blipFill>
          <a:blip r:embed="rId3"/>
          <a:stretch>
            <a:fillRect/>
          </a:stretch>
        </p:blipFill>
        <p:spPr>
          <a:xfrm>
            <a:off x="193515" y="2420853"/>
            <a:ext cx="7299044" cy="3904988"/>
          </a:xfrm>
          <a:prstGeom prst="rect">
            <a:avLst/>
          </a:prstGeom>
        </p:spPr>
      </p:pic>
      <p:pic>
        <p:nvPicPr>
          <p:cNvPr id="5" name="Content Placeholder 4" descr="A diagram of a split block&#10;&#10;Description automatically generated">
            <a:extLst>
              <a:ext uri="{FF2B5EF4-FFF2-40B4-BE49-F238E27FC236}">
                <a16:creationId xmlns:a16="http://schemas.microsoft.com/office/drawing/2014/main" id="{00D1D1F5-3E54-150A-97C6-34FA27788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3701" y="4446724"/>
            <a:ext cx="5614416" cy="1651298"/>
          </a:xfrm>
          <a:prstGeom prst="rect">
            <a:avLst/>
          </a:prstGeom>
        </p:spPr>
      </p:pic>
    </p:spTree>
    <p:extLst>
      <p:ext uri="{BB962C8B-B14F-4D97-AF65-F5344CB8AC3E}">
        <p14:creationId xmlns:p14="http://schemas.microsoft.com/office/powerpoint/2010/main" val="235898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4D290-219F-F863-4E6E-C714A3F5EAD5}"/>
              </a:ext>
            </a:extLst>
          </p:cNvPr>
          <p:cNvSpPr>
            <a:spLocks noGrp="1"/>
          </p:cNvSpPr>
          <p:nvPr>
            <p:ph type="title"/>
          </p:nvPr>
        </p:nvSpPr>
        <p:spPr>
          <a:xfrm>
            <a:off x="630936" y="786384"/>
            <a:ext cx="3419856" cy="1600200"/>
          </a:xfrm>
        </p:spPr>
        <p:txBody>
          <a:bodyPr vert="horz" lIns="91440" tIns="45720" rIns="91440" bIns="45720" rtlCol="0" anchor="ctr">
            <a:normAutofit/>
          </a:bodyPr>
          <a:lstStyle/>
          <a:p>
            <a:r>
              <a:rPr lang="en-US"/>
              <a:t>Extending the Heap: </a:t>
            </a:r>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36" name="Rectangle 35">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19">
            <a:extLst>
              <a:ext uri="{FF2B5EF4-FFF2-40B4-BE49-F238E27FC236}">
                <a16:creationId xmlns:a16="http://schemas.microsoft.com/office/drawing/2014/main" id="{69754204-3E48-C39F-EDA8-1061004A0A83}"/>
              </a:ext>
            </a:extLst>
          </p:cNvPr>
          <p:cNvSpPr>
            <a:spLocks noGrp="1"/>
          </p:cNvSpPr>
          <p:nvPr>
            <p:ph idx="1"/>
          </p:nvPr>
        </p:nvSpPr>
        <p:spPr>
          <a:xfrm>
            <a:off x="4654295" y="786384"/>
            <a:ext cx="6894576" cy="1600200"/>
          </a:xfrm>
        </p:spPr>
        <p:txBody>
          <a:bodyPr anchor="ctr">
            <a:normAutofit/>
          </a:bodyPr>
          <a:lstStyle/>
          <a:p>
            <a:r>
              <a:rPr lang="en-US" sz="2000" b="1"/>
              <a:t>Extends the heap by allocating additional memory using sbrk.</a:t>
            </a:r>
          </a:p>
        </p:txBody>
      </p:sp>
      <p:pic>
        <p:nvPicPr>
          <p:cNvPr id="15" name="Picture 14">
            <a:extLst>
              <a:ext uri="{FF2B5EF4-FFF2-40B4-BE49-F238E27FC236}">
                <a16:creationId xmlns:a16="http://schemas.microsoft.com/office/drawing/2014/main" id="{9463DAD4-34D5-909E-AEF6-F51CAA1925B4}"/>
              </a:ext>
            </a:extLst>
          </p:cNvPr>
          <p:cNvPicPr>
            <a:picLocks noChangeAspect="1"/>
          </p:cNvPicPr>
          <p:nvPr/>
        </p:nvPicPr>
        <p:blipFill>
          <a:blip r:embed="rId4"/>
          <a:stretch>
            <a:fillRect/>
          </a:stretch>
        </p:blipFill>
        <p:spPr>
          <a:xfrm>
            <a:off x="703672" y="2430384"/>
            <a:ext cx="7006382" cy="3363064"/>
          </a:xfrm>
          <a:prstGeom prst="rect">
            <a:avLst/>
          </a:prstGeom>
        </p:spPr>
      </p:pic>
      <p:pic>
        <p:nvPicPr>
          <p:cNvPr id="9" name="Content Placeholder 8" descr="A diagram of a block&#10;&#10;Description automatically generated">
            <a:extLst>
              <a:ext uri="{FF2B5EF4-FFF2-40B4-BE49-F238E27FC236}">
                <a16:creationId xmlns:a16="http://schemas.microsoft.com/office/drawing/2014/main" id="{18C126E8-7BF4-91B8-6F29-3F0968EDC4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6943" y="3890706"/>
            <a:ext cx="5468112" cy="2628339"/>
          </a:xfrm>
          <a:prstGeom prst="rect">
            <a:avLst/>
          </a:prstGeom>
        </p:spPr>
      </p:pic>
    </p:spTree>
    <p:extLst>
      <p:ext uri="{BB962C8B-B14F-4D97-AF65-F5344CB8AC3E}">
        <p14:creationId xmlns:p14="http://schemas.microsoft.com/office/powerpoint/2010/main" val="396090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E6A207B-97BE-4DE3-B7BA-6EB713664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66494-5903-57DC-5239-814708305D8D}"/>
              </a:ext>
            </a:extLst>
          </p:cNvPr>
          <p:cNvSpPr>
            <a:spLocks noGrp="1"/>
          </p:cNvSpPr>
          <p:nvPr>
            <p:ph type="title"/>
          </p:nvPr>
        </p:nvSpPr>
        <p:spPr>
          <a:xfrm>
            <a:off x="9819080" y="848884"/>
            <a:ext cx="3373075" cy="1825070"/>
          </a:xfrm>
        </p:spPr>
        <p:txBody>
          <a:bodyPr anchor="b">
            <a:normAutofit/>
          </a:bodyPr>
          <a:lstStyle/>
          <a:p>
            <a:r>
              <a:rPr lang="en-US" dirty="0"/>
              <a:t>Malloc Code:</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2529151"/>
            <a:ext cx="3376602" cy="18288"/>
          </a:xfrm>
          <a:custGeom>
            <a:avLst/>
            <a:gdLst>
              <a:gd name="connsiteX0" fmla="*/ 0 w 3376602"/>
              <a:gd name="connsiteY0" fmla="*/ 0 h 18288"/>
              <a:gd name="connsiteX1" fmla="*/ 641554 w 3376602"/>
              <a:gd name="connsiteY1" fmla="*/ 0 h 18288"/>
              <a:gd name="connsiteX2" fmla="*/ 1316875 w 3376602"/>
              <a:gd name="connsiteY2" fmla="*/ 0 h 18288"/>
              <a:gd name="connsiteX3" fmla="*/ 2025961 w 3376602"/>
              <a:gd name="connsiteY3" fmla="*/ 0 h 18288"/>
              <a:gd name="connsiteX4" fmla="*/ 2735048 w 3376602"/>
              <a:gd name="connsiteY4" fmla="*/ 0 h 18288"/>
              <a:gd name="connsiteX5" fmla="*/ 3376602 w 3376602"/>
              <a:gd name="connsiteY5" fmla="*/ 0 h 18288"/>
              <a:gd name="connsiteX6" fmla="*/ 3376602 w 3376602"/>
              <a:gd name="connsiteY6" fmla="*/ 18288 h 18288"/>
              <a:gd name="connsiteX7" fmla="*/ 2633750 w 3376602"/>
              <a:gd name="connsiteY7" fmla="*/ 18288 h 18288"/>
              <a:gd name="connsiteX8" fmla="*/ 1890897 w 3376602"/>
              <a:gd name="connsiteY8" fmla="*/ 18288 h 18288"/>
              <a:gd name="connsiteX9" fmla="*/ 1215577 w 3376602"/>
              <a:gd name="connsiteY9" fmla="*/ 18288 h 18288"/>
              <a:gd name="connsiteX10" fmla="*/ 0 w 3376602"/>
              <a:gd name="connsiteY10" fmla="*/ 18288 h 18288"/>
              <a:gd name="connsiteX11" fmla="*/ 0 w 337660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6602" h="18288" fill="none" extrusionOk="0">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w="3376602" h="18288" stroke="0" extrusionOk="0">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F6A421"/>
          </a:solidFill>
          <a:ln w="38100" cap="rnd">
            <a:solidFill>
              <a:srgbClr val="F6A42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5" name="Content Placeholder 4" descr="A screenshot of a computer&#10;&#10;Description automatically generated">
            <a:extLst>
              <a:ext uri="{FF2B5EF4-FFF2-40B4-BE49-F238E27FC236}">
                <a16:creationId xmlns:a16="http://schemas.microsoft.com/office/drawing/2014/main" id="{A0A4A4E8-82EA-6583-0665-6DD0F5647475}"/>
              </a:ext>
            </a:extLst>
          </p:cNvPr>
          <p:cNvPicPr>
            <a:picLocks noChangeAspect="1"/>
          </p:cNvPicPr>
          <p:nvPr/>
        </p:nvPicPr>
        <p:blipFill>
          <a:blip r:embed="rId4"/>
          <a:stretch>
            <a:fillRect/>
          </a:stretch>
        </p:blipFill>
        <p:spPr>
          <a:xfrm>
            <a:off x="0" y="1014818"/>
            <a:ext cx="9528464" cy="5216835"/>
          </a:xfrm>
          <a:prstGeom prst="rect">
            <a:avLst/>
          </a:prstGeom>
        </p:spPr>
      </p:pic>
    </p:spTree>
    <p:extLst>
      <p:ext uri="{BB962C8B-B14F-4D97-AF65-F5344CB8AC3E}">
        <p14:creationId xmlns:p14="http://schemas.microsoft.com/office/powerpoint/2010/main" val="248623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0BD79-6E8B-D2BD-B6DD-9826BFCE76C4}"/>
              </a:ext>
            </a:extLst>
          </p:cNvPr>
          <p:cNvSpPr>
            <a:spLocks noGrp="1"/>
          </p:cNvSpPr>
          <p:nvPr>
            <p:ph type="title"/>
          </p:nvPr>
        </p:nvSpPr>
        <p:spPr>
          <a:xfrm>
            <a:off x="630936" y="640080"/>
            <a:ext cx="4818888" cy="1481328"/>
          </a:xfrm>
        </p:spPr>
        <p:txBody>
          <a:bodyPr anchor="b">
            <a:normAutofit/>
          </a:bodyPr>
          <a:lstStyle/>
          <a:p>
            <a:r>
              <a:rPr lang="en-US" sz="5600"/>
              <a:t>Free</a:t>
            </a:r>
            <a:endParaRPr lang="en-US" sz="5600" dirty="0"/>
          </a:p>
        </p:txBody>
      </p:sp>
      <p:sp>
        <p:nvSpPr>
          <p:cNvPr id="2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348FF5"/>
          </a:solidFill>
          <a:ln w="38100" cap="rnd">
            <a:solidFill>
              <a:srgbClr val="348FF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8">
            <a:extLst>
              <a:ext uri="{FF2B5EF4-FFF2-40B4-BE49-F238E27FC236}">
                <a16:creationId xmlns:a16="http://schemas.microsoft.com/office/drawing/2014/main" id="{A03A357F-52AD-7F86-6AA0-152F35F2A76D}"/>
              </a:ext>
            </a:extLst>
          </p:cNvPr>
          <p:cNvSpPr>
            <a:spLocks noGrp="1"/>
          </p:cNvSpPr>
          <p:nvPr>
            <p:ph idx="1"/>
          </p:nvPr>
        </p:nvSpPr>
        <p:spPr>
          <a:xfrm>
            <a:off x="630936" y="2660904"/>
            <a:ext cx="4818888" cy="3547872"/>
          </a:xfrm>
        </p:spPr>
        <p:txBody>
          <a:bodyPr anchor="t">
            <a:normAutofit fontScale="92500" lnSpcReduction="20000"/>
          </a:bodyPr>
          <a:lstStyle/>
          <a:p>
            <a:r>
              <a:rPr lang="en-US" sz="2000" b="1"/>
              <a:t>Key Features:</a:t>
            </a:r>
          </a:p>
          <a:p>
            <a:r>
              <a:rPr lang="en-US" sz="2000" b="1"/>
              <a:t>Memory Deallocation: Frees the memory block pointed to by the given pointer.</a:t>
            </a:r>
          </a:p>
          <a:p>
            <a:r>
              <a:rPr lang="en-US" sz="2000" b="1"/>
              <a:t>Block Marking: Marks the memory block as free to indicate that it's available for future allocations.</a:t>
            </a:r>
          </a:p>
          <a:p>
            <a:r>
              <a:rPr lang="en-US" sz="2000" b="1"/>
              <a:t>Block Merging: Merges adjacent free blocks to reduce fragmentation and optimize memory usage.</a:t>
            </a:r>
          </a:p>
          <a:p>
            <a:r>
              <a:rPr lang="en-US" sz="2000" b="1"/>
              <a:t>Heap Management: Efficiently manages the heap structure to maintain a list of free and allocated blocks.</a:t>
            </a:r>
          </a:p>
          <a:p>
            <a:r>
              <a:rPr lang="en-US" sz="2000" b="1"/>
              <a:t>Validity Check: Ensures that the given pointer is within the boundaries of the heap and points to a valid allocated block before freeing it.</a:t>
            </a:r>
            <a:endParaRPr lang="en-US" sz="2000" b="1" dirty="0"/>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Content Placeholder 4" descr="A diagram of a flowchart&#10;&#10;Description automatically generated">
            <a:extLst>
              <a:ext uri="{FF2B5EF4-FFF2-40B4-BE49-F238E27FC236}">
                <a16:creationId xmlns:a16="http://schemas.microsoft.com/office/drawing/2014/main" id="{1B99F36F-C239-717D-A80A-5222971FE7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8903" y="640080"/>
            <a:ext cx="3619257" cy="5577840"/>
          </a:xfrm>
          <a:prstGeom prst="rect">
            <a:avLst/>
          </a:prstGeom>
        </p:spPr>
      </p:pic>
    </p:spTree>
    <p:extLst>
      <p:ext uri="{BB962C8B-B14F-4D97-AF65-F5344CB8AC3E}">
        <p14:creationId xmlns:p14="http://schemas.microsoft.com/office/powerpoint/2010/main" val="2218547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8" name="Rectangle 5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6546B-BDA7-6ECA-40B2-96DBCACF823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Code</a:t>
            </a:r>
          </a:p>
        </p:txBody>
      </p:sp>
      <p:sp>
        <p:nvSpPr>
          <p:cNvPr id="6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DFAC59"/>
          </a:solidFill>
          <a:ln w="38100" cap="rnd">
            <a:solidFill>
              <a:srgbClr val="DFAC5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F16C9D30-B081-087F-A289-8C435312BD7B}"/>
              </a:ext>
            </a:extLst>
          </p:cNvPr>
          <p:cNvPicPr>
            <a:picLocks noChangeAspect="1"/>
          </p:cNvPicPr>
          <p:nvPr/>
        </p:nvPicPr>
        <p:blipFill>
          <a:blip r:embed="rId2"/>
          <a:stretch>
            <a:fillRect/>
          </a:stretch>
        </p:blipFill>
        <p:spPr>
          <a:xfrm>
            <a:off x="4654296" y="899187"/>
            <a:ext cx="7214616" cy="5032194"/>
          </a:xfrm>
          <a:prstGeom prst="rect">
            <a:avLst/>
          </a:prstGeom>
        </p:spPr>
      </p:pic>
    </p:spTree>
    <p:extLst>
      <p:ext uri="{BB962C8B-B14F-4D97-AF65-F5344CB8AC3E}">
        <p14:creationId xmlns:p14="http://schemas.microsoft.com/office/powerpoint/2010/main" val="296393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7F13-8291-B5DE-77B1-BA67965336C5}"/>
              </a:ext>
            </a:extLst>
          </p:cNvPr>
          <p:cNvSpPr>
            <a:spLocks noGrp="1"/>
          </p:cNvSpPr>
          <p:nvPr>
            <p:ph type="title"/>
          </p:nvPr>
        </p:nvSpPr>
        <p:spPr/>
        <p:txBody>
          <a:bodyPr/>
          <a:lstStyle/>
          <a:p>
            <a:r>
              <a:rPr lang="en-US" dirty="0"/>
              <a:t>Merging Blocks</a:t>
            </a:r>
          </a:p>
        </p:txBody>
      </p:sp>
      <p:pic>
        <p:nvPicPr>
          <p:cNvPr id="5" name="Content Placeholder 4" descr="A diagram of a block&#10;&#10;Description automatically generated">
            <a:extLst>
              <a:ext uri="{FF2B5EF4-FFF2-40B4-BE49-F238E27FC236}">
                <a16:creationId xmlns:a16="http://schemas.microsoft.com/office/drawing/2014/main" id="{F9CB965B-526F-9824-EA7B-E52EDE866D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783" y="1795288"/>
            <a:ext cx="7346372" cy="5062712"/>
          </a:xfrm>
        </p:spPr>
      </p:pic>
    </p:spTree>
    <p:extLst>
      <p:ext uri="{BB962C8B-B14F-4D97-AF65-F5344CB8AC3E}">
        <p14:creationId xmlns:p14="http://schemas.microsoft.com/office/powerpoint/2010/main" val="368123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8" name="Rectangle 3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8DBB4-2BEE-B65B-E130-F0F53C4DDF64}"/>
              </a:ext>
            </a:extLst>
          </p:cNvPr>
          <p:cNvSpPr>
            <a:spLocks noGrp="1"/>
          </p:cNvSpPr>
          <p:nvPr>
            <p:ph type="title"/>
          </p:nvPr>
        </p:nvSpPr>
        <p:spPr>
          <a:xfrm>
            <a:off x="551352" y="289147"/>
            <a:ext cx="10909640" cy="904970"/>
          </a:xfrm>
        </p:spPr>
        <p:txBody>
          <a:bodyPr vert="horz" lIns="91440" tIns="45720" rIns="91440" bIns="45720" rtlCol="0" anchor="ctr">
            <a:normAutofit/>
          </a:bodyPr>
          <a:lstStyle/>
          <a:p>
            <a:pPr algn="ctr">
              <a:lnSpc>
                <a:spcPct val="90000"/>
              </a:lnSpc>
            </a:pPr>
            <a:r>
              <a:rPr lang="en-US" sz="5600" dirty="0"/>
              <a:t>Merging Blocks:</a:t>
            </a:r>
          </a:p>
        </p:txBody>
      </p:sp>
      <p:pic>
        <p:nvPicPr>
          <p:cNvPr id="11" name="Content Placeholder 10">
            <a:extLst>
              <a:ext uri="{FF2B5EF4-FFF2-40B4-BE49-F238E27FC236}">
                <a16:creationId xmlns:a16="http://schemas.microsoft.com/office/drawing/2014/main" id="{E098C212-879B-0DA3-A0D8-C32332989609}"/>
              </a:ext>
            </a:extLst>
          </p:cNvPr>
          <p:cNvPicPr>
            <a:picLocks noGrp="1" noChangeAspect="1"/>
          </p:cNvPicPr>
          <p:nvPr>
            <p:ph idx="1"/>
          </p:nvPr>
        </p:nvPicPr>
        <p:blipFill>
          <a:blip r:embed="rId2"/>
          <a:stretch>
            <a:fillRect/>
          </a:stretch>
        </p:blipFill>
        <p:spPr>
          <a:xfrm>
            <a:off x="551352" y="1349980"/>
            <a:ext cx="9673303" cy="5368685"/>
          </a:xfrm>
          <a:prstGeom prst="rect">
            <a:avLst/>
          </a:prstGeom>
        </p:spPr>
      </p:pic>
    </p:spTree>
    <p:extLst>
      <p:ext uri="{BB962C8B-B14F-4D97-AF65-F5344CB8AC3E}">
        <p14:creationId xmlns:p14="http://schemas.microsoft.com/office/powerpoint/2010/main" val="60291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7247-C9F2-9236-5FDF-2BCA72CB1A8B}"/>
              </a:ext>
            </a:extLst>
          </p:cNvPr>
          <p:cNvSpPr>
            <a:spLocks noGrp="1"/>
          </p:cNvSpPr>
          <p:nvPr>
            <p:ph type="title"/>
          </p:nvPr>
        </p:nvSpPr>
        <p:spPr/>
        <p:txBody>
          <a:bodyPr/>
          <a:lstStyle/>
          <a:p>
            <a:r>
              <a:rPr lang="en-US" dirty="0"/>
              <a:t>What is HMM?</a:t>
            </a:r>
          </a:p>
        </p:txBody>
      </p:sp>
      <p:sp>
        <p:nvSpPr>
          <p:cNvPr id="3" name="Content Placeholder 2">
            <a:extLst>
              <a:ext uri="{FF2B5EF4-FFF2-40B4-BE49-F238E27FC236}">
                <a16:creationId xmlns:a16="http://schemas.microsoft.com/office/drawing/2014/main" id="{5D822A5C-A132-580A-0D93-38B10D2DF0A0}"/>
              </a:ext>
            </a:extLst>
          </p:cNvPr>
          <p:cNvSpPr>
            <a:spLocks noGrp="1"/>
          </p:cNvSpPr>
          <p:nvPr>
            <p:ph idx="1"/>
          </p:nvPr>
        </p:nvSpPr>
        <p:spPr/>
        <p:txBody>
          <a:bodyPr/>
          <a:lstStyle/>
          <a:p>
            <a:r>
              <a:rPr lang="en-US" b="1" dirty="0"/>
              <a:t>HMM (Heap Memory Manager) is a fundamental component of any programming environment, responsible for dynamically allocating and deallocating memory during program execution, This project aims to develop a custom Heap Memory Manager, tailored to meet the specific requirements of a given system or application.</a:t>
            </a:r>
          </a:p>
          <a:p>
            <a:r>
              <a:rPr lang="en-US" b="1" dirty="0"/>
              <a:t>. Key goals include dynamic memory allocation, deallocation, implementing various memory management policies, optimizing performance, and integrating error handling mechanisms.</a:t>
            </a:r>
          </a:p>
          <a:p>
            <a:r>
              <a:rPr lang="en-US" b="1" dirty="0"/>
              <a:t>Implementation Overview: The project provides functions for initializing the heap, extending it, finding suitable memory blocks, splitting blocks when necessary, merging adjacent free blocks to reduce fragmentation, and providing interfaces for memory allocation (malloc), deallocation (free), reallocation (</a:t>
            </a:r>
            <a:r>
              <a:rPr lang="en-US" b="1" dirty="0" err="1"/>
              <a:t>realloc</a:t>
            </a:r>
            <a:r>
              <a:rPr lang="en-US" b="1" dirty="0"/>
              <a:t>), and (</a:t>
            </a:r>
            <a:r>
              <a:rPr lang="en-US" b="1" dirty="0" err="1"/>
              <a:t>calloc</a:t>
            </a:r>
            <a:r>
              <a:rPr lang="en-US" b="1" dirty="0"/>
              <a:t>).</a:t>
            </a:r>
          </a:p>
          <a:p>
            <a:endParaRPr lang="en-US" b="1" dirty="0"/>
          </a:p>
        </p:txBody>
      </p:sp>
    </p:spTree>
    <p:extLst>
      <p:ext uri="{BB962C8B-B14F-4D97-AF65-F5344CB8AC3E}">
        <p14:creationId xmlns:p14="http://schemas.microsoft.com/office/powerpoint/2010/main" val="110429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CA366-4D4D-0DE8-9AC6-E867AA2B0674}"/>
              </a:ext>
            </a:extLst>
          </p:cNvPr>
          <p:cNvSpPr>
            <a:spLocks noGrp="1"/>
          </p:cNvSpPr>
          <p:nvPr>
            <p:ph type="title"/>
          </p:nvPr>
        </p:nvSpPr>
        <p:spPr>
          <a:xfrm>
            <a:off x="638881" y="356388"/>
            <a:ext cx="10909640" cy="2759015"/>
          </a:xfrm>
        </p:spPr>
        <p:txBody>
          <a:bodyPr vert="horz" lIns="91440" tIns="45720" rIns="91440" bIns="45720" rtlCol="0" anchor="b">
            <a:normAutofit/>
          </a:bodyPr>
          <a:lstStyle/>
          <a:p>
            <a:pPr algn="ctr">
              <a:lnSpc>
                <a:spcPct val="90000"/>
              </a:lnSpc>
            </a:pPr>
            <a:r>
              <a:rPr lang="en-US" sz="9300"/>
              <a:t>Lower program break ?</a:t>
            </a:r>
          </a:p>
        </p:txBody>
      </p:sp>
      <p:sp>
        <p:nvSpPr>
          <p:cNvPr id="14" name="Date Placeholder 26">
            <a:extLst>
              <a:ext uri="{FF2B5EF4-FFF2-40B4-BE49-F238E27FC236}">
                <a16:creationId xmlns:a16="http://schemas.microsoft.com/office/drawing/2014/main" id="{CFDC8673-ECDC-4BBF-85A0-B3C8BF5D54D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6" name="Footer Placeholder 27">
            <a:extLst>
              <a:ext uri="{FF2B5EF4-FFF2-40B4-BE49-F238E27FC236}">
                <a16:creationId xmlns:a16="http://schemas.microsoft.com/office/drawing/2014/main" id="{98563585-019D-4DED-B8F2-11788F2B3DD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8" name="Slide Number Placeholder 28">
            <a:extLst>
              <a:ext uri="{FF2B5EF4-FFF2-40B4-BE49-F238E27FC236}">
                <a16:creationId xmlns:a16="http://schemas.microsoft.com/office/drawing/2014/main" id="{41D92710-32AD-4D92-A7BE-0C32FB75B9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0"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3166330"/>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61D9EB"/>
          </a:solidFill>
          <a:ln w="38100" cap="rnd">
            <a:solidFill>
              <a:srgbClr val="61D9E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9F5A5D6-EE15-4A55-CF4D-F823CD6C7000}"/>
              </a:ext>
            </a:extLst>
          </p:cNvPr>
          <p:cNvPicPr>
            <a:picLocks noGrp="1" noChangeAspect="1"/>
          </p:cNvPicPr>
          <p:nvPr>
            <p:ph idx="1"/>
          </p:nvPr>
        </p:nvPicPr>
        <p:blipFill>
          <a:blip r:embed="rId2"/>
          <a:stretch>
            <a:fillRect/>
          </a:stretch>
        </p:blipFill>
        <p:spPr>
          <a:xfrm>
            <a:off x="1217672" y="4251960"/>
            <a:ext cx="9753607" cy="1975104"/>
          </a:xfrm>
          <a:prstGeom prst="rect">
            <a:avLst/>
          </a:prstGeom>
        </p:spPr>
      </p:pic>
    </p:spTree>
    <p:extLst>
      <p:ext uri="{BB962C8B-B14F-4D97-AF65-F5344CB8AC3E}">
        <p14:creationId xmlns:p14="http://schemas.microsoft.com/office/powerpoint/2010/main" val="210163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diagram of a flowchart&#10;&#10;Description automatically generated">
            <a:extLst>
              <a:ext uri="{FF2B5EF4-FFF2-40B4-BE49-F238E27FC236}">
                <a16:creationId xmlns:a16="http://schemas.microsoft.com/office/drawing/2014/main" id="{91525C89-4E5D-C2A1-2328-0A276ACC4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09" y="0"/>
            <a:ext cx="3234868" cy="6997627"/>
          </a:xfrm>
          <a:prstGeom prst="rect">
            <a:avLst/>
          </a:prstGeom>
        </p:spPr>
      </p:pic>
      <p:sp>
        <p:nvSpPr>
          <p:cNvPr id="15" name="Freeform: Shape 14">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2588F4"/>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1BF38A8-2654-00B6-01CC-65D2E299DC22}"/>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rPr>
              <a:t>Calloc:</a:t>
            </a:r>
          </a:p>
        </p:txBody>
      </p:sp>
      <p:sp>
        <p:nvSpPr>
          <p:cNvPr id="2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2588F4"/>
          </a:solidFill>
          <a:ln w="38100" cap="rnd">
            <a:solidFill>
              <a:srgbClr val="2588F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C4B4C8DC-2CD2-2E80-1EA7-DE0DB1561F17}"/>
              </a:ext>
            </a:extLst>
          </p:cNvPr>
          <p:cNvSpPr>
            <a:spLocks noGrp="1"/>
          </p:cNvSpPr>
          <p:nvPr>
            <p:ph idx="1"/>
          </p:nvPr>
        </p:nvSpPr>
        <p:spPr>
          <a:xfrm>
            <a:off x="5133109" y="2265218"/>
            <a:ext cx="6878781" cy="4218709"/>
          </a:xfrm>
        </p:spPr>
        <p:txBody>
          <a:bodyPr anchor="t">
            <a:normAutofit fontScale="92500" lnSpcReduction="10000"/>
          </a:bodyPr>
          <a:lstStyle/>
          <a:p>
            <a:r>
              <a:rPr lang="en-US" b="1" dirty="0">
                <a:solidFill>
                  <a:srgbClr val="FFFFFF"/>
                </a:solidFill>
              </a:rPr>
              <a:t>Key Features:</a:t>
            </a:r>
          </a:p>
          <a:p>
            <a:r>
              <a:rPr lang="en-US" b="1" dirty="0">
                <a:solidFill>
                  <a:srgbClr val="FFFFFF"/>
                </a:solidFill>
              </a:rPr>
              <a:t>Safe Memory Allocation: Ensures secure allocation of memory for arrays while guarding against potential integer overflow.</a:t>
            </a:r>
          </a:p>
          <a:p>
            <a:r>
              <a:rPr lang="en-US" b="1" dirty="0">
                <a:solidFill>
                  <a:srgbClr val="FFFFFF"/>
                </a:solidFill>
              </a:rPr>
              <a:t>Zero Initialization: Initializes the allocated memory block with zeros, guaranteeing a clean slate for data storage.</a:t>
            </a:r>
          </a:p>
          <a:p>
            <a:r>
              <a:rPr lang="en-US" b="1" dirty="0">
                <a:solidFill>
                  <a:srgbClr val="FFFFFF"/>
                </a:solidFill>
              </a:rPr>
              <a:t>Error Detection: Detects and handles integer overflow scenarios during memory size calculation, preventing undefined behavior.</a:t>
            </a:r>
          </a:p>
          <a:p>
            <a:r>
              <a:rPr lang="en-US" b="1" dirty="0">
                <a:solidFill>
                  <a:srgbClr val="FFFFFF"/>
                </a:solidFill>
              </a:rPr>
              <a:t>Integration with malloc: Seamlessly utilizes the existing malloc function for memory allocation, maintaining consistency and reliability.</a:t>
            </a:r>
          </a:p>
        </p:txBody>
      </p:sp>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4145032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63FB-3E77-1691-1CA7-46DC8589E68C}"/>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41C3E522-ACCA-9A8F-CEF7-EBA1B51BF227}"/>
              </a:ext>
            </a:extLst>
          </p:cNvPr>
          <p:cNvPicPr>
            <a:picLocks noGrp="1" noChangeAspect="1"/>
          </p:cNvPicPr>
          <p:nvPr>
            <p:ph idx="1"/>
          </p:nvPr>
        </p:nvPicPr>
        <p:blipFill>
          <a:blip r:embed="rId2"/>
          <a:stretch>
            <a:fillRect/>
          </a:stretch>
        </p:blipFill>
        <p:spPr>
          <a:xfrm>
            <a:off x="227463" y="1839191"/>
            <a:ext cx="11737074" cy="4914900"/>
          </a:xfrm>
        </p:spPr>
      </p:pic>
    </p:spTree>
    <p:extLst>
      <p:ext uri="{BB962C8B-B14F-4D97-AF65-F5344CB8AC3E}">
        <p14:creationId xmlns:p14="http://schemas.microsoft.com/office/powerpoint/2010/main" val="158560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5EF1D-21A8-744D-B916-384E42219DDA}"/>
              </a:ext>
            </a:extLst>
          </p:cNvPr>
          <p:cNvSpPr>
            <a:spLocks noGrp="1"/>
          </p:cNvSpPr>
          <p:nvPr>
            <p:ph type="title"/>
          </p:nvPr>
        </p:nvSpPr>
        <p:spPr>
          <a:xfrm>
            <a:off x="630936" y="640080"/>
            <a:ext cx="4818888" cy="1481328"/>
          </a:xfrm>
        </p:spPr>
        <p:txBody>
          <a:bodyPr anchor="b">
            <a:normAutofit/>
          </a:bodyPr>
          <a:lstStyle/>
          <a:p>
            <a:r>
              <a:rPr lang="en-US" sz="5600"/>
              <a:t>Realloc:</a:t>
            </a:r>
          </a:p>
        </p:txBody>
      </p:sp>
      <p:sp>
        <p:nvSpPr>
          <p:cNvPr id="3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107CF7"/>
          </a:solidFill>
          <a:ln w="38100" cap="rnd">
            <a:solidFill>
              <a:srgbClr val="107CF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30AA16B-58A8-896E-E457-188193FD1D3B}"/>
              </a:ext>
            </a:extLst>
          </p:cNvPr>
          <p:cNvSpPr>
            <a:spLocks noGrp="1"/>
          </p:cNvSpPr>
          <p:nvPr>
            <p:ph idx="1"/>
          </p:nvPr>
        </p:nvSpPr>
        <p:spPr>
          <a:xfrm>
            <a:off x="630936" y="2660904"/>
            <a:ext cx="4818888" cy="3547872"/>
          </a:xfrm>
        </p:spPr>
        <p:txBody>
          <a:bodyPr anchor="t">
            <a:normAutofit fontScale="92500" lnSpcReduction="10000"/>
          </a:bodyPr>
          <a:lstStyle/>
          <a:p>
            <a:pPr>
              <a:lnSpc>
                <a:spcPct val="100000"/>
              </a:lnSpc>
            </a:pPr>
            <a:r>
              <a:rPr lang="en-US" sz="1600" b="1" dirty="0"/>
              <a:t>Key Features:</a:t>
            </a:r>
          </a:p>
          <a:p>
            <a:pPr>
              <a:lnSpc>
                <a:spcPct val="100000"/>
              </a:lnSpc>
            </a:pPr>
            <a:r>
              <a:rPr lang="en-US" sz="1600" b="1" dirty="0"/>
              <a:t>Dynamic Memory Resizing: Allows for dynamic resizing of memory blocks, enabling flexible memory management during runtime.</a:t>
            </a:r>
          </a:p>
          <a:p>
            <a:pPr>
              <a:lnSpc>
                <a:spcPct val="100000"/>
              </a:lnSpc>
            </a:pPr>
            <a:r>
              <a:rPr lang="en-US" sz="1600" b="1" dirty="0"/>
              <a:t>Memory Preservation: Preserves the contents of the original memory block up to the minimum of the old and new sizes, ensuring data integrity.</a:t>
            </a:r>
          </a:p>
          <a:p>
            <a:pPr>
              <a:lnSpc>
                <a:spcPct val="100000"/>
              </a:lnSpc>
            </a:pPr>
            <a:r>
              <a:rPr lang="en-US" sz="1600" b="1" dirty="0"/>
              <a:t>Efficient Memory Handling: Optimizes memory utilization by reallocating memory only when necessary, reducing wastage and fragmentation.</a:t>
            </a:r>
          </a:p>
          <a:p>
            <a:pPr>
              <a:lnSpc>
                <a:spcPct val="100000"/>
              </a:lnSpc>
            </a:pPr>
            <a:r>
              <a:rPr lang="en-US" sz="1600" b="1" dirty="0"/>
              <a:t>Integration with </a:t>
            </a:r>
            <a:r>
              <a:rPr lang="en-US" sz="1600" b="1" dirty="0" err="1"/>
              <a:t>mymalloc</a:t>
            </a:r>
            <a:r>
              <a:rPr lang="en-US" sz="1600" b="1" dirty="0"/>
              <a:t> and </a:t>
            </a:r>
            <a:r>
              <a:rPr lang="en-US" sz="1600" b="1" dirty="0" err="1"/>
              <a:t>myfree</a:t>
            </a:r>
            <a:r>
              <a:rPr lang="en-US" sz="1600" b="1" dirty="0"/>
              <a:t>: Seamlessly integrates with existing memory allocation and deallocation functions, maintaining compatibility and reliability.</a:t>
            </a:r>
          </a:p>
          <a:p>
            <a:pPr>
              <a:lnSpc>
                <a:spcPct val="100000"/>
              </a:lnSpc>
            </a:pPr>
            <a:r>
              <a:rPr lang="en-US" sz="1600" b="1" dirty="0"/>
              <a:t>Error Handling: Handles NULL pointer inputs gracefully, treating them as equivalent to a call to </a:t>
            </a:r>
            <a:r>
              <a:rPr lang="en-US" sz="1600" b="1" dirty="0" err="1"/>
              <a:t>mymalloc</a:t>
            </a:r>
            <a:r>
              <a:rPr lang="en-US" sz="1600" b="1" dirty="0"/>
              <a:t> for allocation or </a:t>
            </a:r>
            <a:r>
              <a:rPr lang="en-US" sz="1600" b="1" dirty="0" err="1"/>
              <a:t>myfree</a:t>
            </a:r>
            <a:r>
              <a:rPr lang="en-US" sz="1600" b="1" dirty="0"/>
              <a:t> for deallocation.</a:t>
            </a:r>
          </a:p>
          <a:p>
            <a:pPr>
              <a:lnSpc>
                <a:spcPct val="100000"/>
              </a:lnSpc>
            </a:pPr>
            <a:r>
              <a:rPr lang="en-US" sz="1600" b="1" dirty="0"/>
              <a:t>Fragmentation Reduction: Minimizes memory fragmentation by consolidating memory blocks and freeing the old block after reallocation, enhancing memory efficiency.</a:t>
            </a:r>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descr="A diagram of a flowchart&#10;&#10;Description automatically generated">
            <a:extLst>
              <a:ext uri="{FF2B5EF4-FFF2-40B4-BE49-F238E27FC236}">
                <a16:creationId xmlns:a16="http://schemas.microsoft.com/office/drawing/2014/main" id="{62A3AC45-C551-E3FE-912B-F97177ECF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2109" y="-72965"/>
            <a:ext cx="2611667" cy="6930965"/>
          </a:xfrm>
          <a:prstGeom prst="rect">
            <a:avLst/>
          </a:prstGeom>
        </p:spPr>
      </p:pic>
    </p:spTree>
    <p:extLst>
      <p:ext uri="{BB962C8B-B14F-4D97-AF65-F5344CB8AC3E}">
        <p14:creationId xmlns:p14="http://schemas.microsoft.com/office/powerpoint/2010/main" val="669513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A524-FB09-6873-E3FF-A58E5005E9F2}"/>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2573B8CC-CF76-C476-6784-480C5CC59D07}"/>
              </a:ext>
            </a:extLst>
          </p:cNvPr>
          <p:cNvPicPr>
            <a:picLocks noGrp="1" noChangeAspect="1"/>
          </p:cNvPicPr>
          <p:nvPr>
            <p:ph idx="1"/>
          </p:nvPr>
        </p:nvPicPr>
        <p:blipFill>
          <a:blip r:embed="rId2"/>
          <a:stretch>
            <a:fillRect/>
          </a:stretch>
        </p:blipFill>
        <p:spPr>
          <a:xfrm>
            <a:off x="678660" y="1774758"/>
            <a:ext cx="10631617" cy="5083242"/>
          </a:xfrm>
        </p:spPr>
      </p:pic>
    </p:spTree>
    <p:extLst>
      <p:ext uri="{BB962C8B-B14F-4D97-AF65-F5344CB8AC3E}">
        <p14:creationId xmlns:p14="http://schemas.microsoft.com/office/powerpoint/2010/main" val="4032692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1" name="Rectangle 2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4918A-99DB-9275-C014-19748D287C64}"/>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10000"/>
              <a:t>Testing HMM?</a:t>
            </a:r>
          </a:p>
        </p:txBody>
      </p:sp>
      <p:pic>
        <p:nvPicPr>
          <p:cNvPr id="7" name="Content Placeholder 6" descr="Bug under Magnifying Glass">
            <a:extLst>
              <a:ext uri="{FF2B5EF4-FFF2-40B4-BE49-F238E27FC236}">
                <a16:creationId xmlns:a16="http://schemas.microsoft.com/office/drawing/2014/main" id="{4B346162-6414-FBA7-9970-49E2C836B3C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9265" y="591670"/>
            <a:ext cx="2688873" cy="2688873"/>
          </a:xfrm>
          <a:prstGeom prst="rect">
            <a:avLst/>
          </a:prstGeom>
        </p:spPr>
      </p:pic>
      <p:sp>
        <p:nvSpPr>
          <p:cNvPr id="23"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7"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9"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239976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5B47C-9AC6-52B5-B8C8-9BDE5B5421BB}"/>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10000" dirty="0"/>
              <a:t>Thank You.</a:t>
            </a:r>
          </a:p>
        </p:txBody>
      </p:sp>
      <p:pic>
        <p:nvPicPr>
          <p:cNvPr id="7" name="Graphic 6" descr="Handshake">
            <a:extLst>
              <a:ext uri="{FF2B5EF4-FFF2-40B4-BE49-F238E27FC236}">
                <a16:creationId xmlns:a16="http://schemas.microsoft.com/office/drawing/2014/main" id="{976CEF79-7F39-95E8-C2C5-A57E727A0F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14"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8"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0"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19532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08597-4221-A96D-47B1-3AFC8CA32311}"/>
              </a:ext>
            </a:extLst>
          </p:cNvPr>
          <p:cNvSpPr>
            <a:spLocks noGrp="1"/>
          </p:cNvSpPr>
          <p:nvPr>
            <p:ph type="title"/>
          </p:nvPr>
        </p:nvSpPr>
        <p:spPr>
          <a:xfrm>
            <a:off x="635000" y="640823"/>
            <a:ext cx="3418659" cy="5583148"/>
          </a:xfrm>
        </p:spPr>
        <p:txBody>
          <a:bodyPr anchor="ctr">
            <a:normAutofit/>
          </a:bodyPr>
          <a:lstStyle/>
          <a:p>
            <a:r>
              <a:rPr lang="en-US" sz="6000" dirty="0"/>
              <a:t>Agenda:</a:t>
            </a:r>
          </a:p>
        </p:txBody>
      </p:sp>
      <p:sp>
        <p:nvSpPr>
          <p:cNvPr id="41" name="Rectangle 40">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FECF0323-CE1B-39B8-6668-141F139BF3FB}"/>
              </a:ext>
            </a:extLst>
          </p:cNvPr>
          <p:cNvGraphicFramePr>
            <a:graphicFrameLocks noGrp="1"/>
          </p:cNvGraphicFramePr>
          <p:nvPr>
            <p:ph idx="1"/>
            <p:extLst>
              <p:ext uri="{D42A27DB-BD31-4B8C-83A1-F6EECF244321}">
                <p14:modId xmlns:p14="http://schemas.microsoft.com/office/powerpoint/2010/main" val="79583130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07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BA978-4E32-D63D-6982-6C1421DF688F}"/>
              </a:ext>
            </a:extLst>
          </p:cNvPr>
          <p:cNvSpPr>
            <a:spLocks noGrp="1"/>
          </p:cNvSpPr>
          <p:nvPr>
            <p:ph type="title"/>
          </p:nvPr>
        </p:nvSpPr>
        <p:spPr>
          <a:xfrm>
            <a:off x="630936" y="640080"/>
            <a:ext cx="4818888" cy="1481328"/>
          </a:xfrm>
        </p:spPr>
        <p:txBody>
          <a:bodyPr anchor="b">
            <a:normAutofit/>
          </a:bodyPr>
          <a:lstStyle/>
          <a:p>
            <a:r>
              <a:rPr lang="en-US" sz="5600"/>
              <a:t>Memory:</a:t>
            </a:r>
          </a:p>
        </p:txBody>
      </p:sp>
      <p:sp>
        <p:nvSpPr>
          <p:cNvPr id="3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BC169"/>
          </a:solidFill>
          <a:ln w="38100" cap="rnd">
            <a:solidFill>
              <a:srgbClr val="FBC16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9">
            <a:extLst>
              <a:ext uri="{FF2B5EF4-FFF2-40B4-BE49-F238E27FC236}">
                <a16:creationId xmlns:a16="http://schemas.microsoft.com/office/drawing/2014/main" id="{0CE5E8B9-8826-1015-B911-04063960FE6B}"/>
              </a:ext>
            </a:extLst>
          </p:cNvPr>
          <p:cNvSpPr>
            <a:spLocks noGrp="1"/>
          </p:cNvSpPr>
          <p:nvPr>
            <p:ph idx="1"/>
          </p:nvPr>
        </p:nvSpPr>
        <p:spPr>
          <a:xfrm>
            <a:off x="167044" y="2498156"/>
            <a:ext cx="6000076" cy="4359844"/>
          </a:xfrm>
        </p:spPr>
        <p:txBody>
          <a:bodyPr anchor="t">
            <a:normAutofit fontScale="92500" lnSpcReduction="10000"/>
          </a:bodyPr>
          <a:lstStyle/>
          <a:p>
            <a:pPr marL="0" indent="0" algn="l" rtl="0" eaLnBrk="1" latinLnBrk="0" hangingPunct="1">
              <a:lnSpc>
                <a:spcPct val="110000"/>
              </a:lnSpc>
              <a:spcBef>
                <a:spcPts val="1000"/>
              </a:spcBef>
              <a:spcAft>
                <a:spcPts val="0"/>
              </a:spcAft>
              <a:buNone/>
            </a:pPr>
            <a:r>
              <a:rPr lang="en-US" sz="1900" b="1" kern="1200" dirty="0">
                <a:solidFill>
                  <a:srgbClr val="000000"/>
                </a:solidFill>
                <a:effectLst/>
                <a:latin typeface="The Hand" panose="03070502030502020204" pitchFamily="66" charset="0"/>
                <a:ea typeface="+mn-ea"/>
                <a:cs typeface="+mn-cs"/>
              </a:rPr>
              <a:t>The memory layout of a process typically consists of several segments:</a:t>
            </a:r>
            <a:endParaRPr lang="en-US" sz="3000" b="1" dirty="0">
              <a:effectLst/>
            </a:endParaRPr>
          </a:p>
          <a:p>
            <a:pPr marL="228600" indent="-228600" algn="l" rtl="0" eaLnBrk="1" latinLnBrk="0" hangingPunct="1">
              <a:lnSpc>
                <a:spcPct val="110000"/>
              </a:lnSpc>
              <a:spcBef>
                <a:spcPts val="1000"/>
              </a:spcBef>
              <a:spcAft>
                <a:spcPts val="0"/>
              </a:spcAft>
            </a:pPr>
            <a:r>
              <a:rPr lang="en-US" sz="1900" b="1" kern="1200" dirty="0">
                <a:solidFill>
                  <a:srgbClr val="000000"/>
                </a:solidFill>
                <a:effectLst/>
                <a:latin typeface="The Hand" panose="03070502030502020204" pitchFamily="66" charset="0"/>
                <a:ea typeface="+mn-ea"/>
                <a:cs typeface="+mn-cs"/>
              </a:rPr>
              <a:t>Text segment : contains the machine-language instructions of the program and is read-only to prevent accidental modification.</a:t>
            </a:r>
            <a:endParaRPr lang="en-US" sz="3000" b="1" dirty="0">
              <a:effectLst/>
            </a:endParaRPr>
          </a:p>
          <a:p>
            <a:pPr marL="228600" indent="-228600" algn="l" rtl="0" eaLnBrk="1" latinLnBrk="0" hangingPunct="1">
              <a:lnSpc>
                <a:spcPct val="110000"/>
              </a:lnSpc>
              <a:spcBef>
                <a:spcPts val="1000"/>
              </a:spcBef>
              <a:spcAft>
                <a:spcPts val="0"/>
              </a:spcAft>
            </a:pPr>
            <a:r>
              <a:rPr lang="en-US" sz="1900" b="1" kern="1200" dirty="0">
                <a:solidFill>
                  <a:srgbClr val="000000"/>
                </a:solidFill>
                <a:effectLst/>
                <a:latin typeface="The Hand" panose="03070502030502020204" pitchFamily="66" charset="0"/>
                <a:ea typeface="+mn-ea"/>
                <a:cs typeface="+mn-cs"/>
              </a:rPr>
              <a:t>Initialized data segment :holds global and static variables that are explicitly initialized, with their values loaded from the executable file.</a:t>
            </a:r>
            <a:endParaRPr lang="en-US" sz="3000" b="1" dirty="0">
              <a:effectLst/>
            </a:endParaRPr>
          </a:p>
          <a:p>
            <a:pPr marL="228600" indent="-228600" algn="l" rtl="0" eaLnBrk="1" latinLnBrk="0" hangingPunct="1">
              <a:lnSpc>
                <a:spcPct val="110000"/>
              </a:lnSpc>
              <a:spcBef>
                <a:spcPts val="1000"/>
              </a:spcBef>
              <a:spcAft>
                <a:spcPts val="0"/>
              </a:spcAft>
            </a:pPr>
            <a:r>
              <a:rPr lang="en-US" sz="1900" b="1" kern="1200" dirty="0">
                <a:solidFill>
                  <a:srgbClr val="000000"/>
                </a:solidFill>
                <a:effectLst/>
                <a:latin typeface="The Hand" panose="03070502030502020204" pitchFamily="66" charset="0"/>
                <a:ea typeface="+mn-ea"/>
                <a:cs typeface="+mn-cs"/>
              </a:rPr>
              <a:t>The uninitialized data segment, also known as the </a:t>
            </a:r>
            <a:r>
              <a:rPr lang="en-US" sz="1900" b="1" kern="1200" dirty="0" err="1">
                <a:solidFill>
                  <a:srgbClr val="000000"/>
                </a:solidFill>
                <a:effectLst/>
                <a:latin typeface="The Hand" panose="03070502030502020204" pitchFamily="66" charset="0"/>
                <a:ea typeface="+mn-ea"/>
                <a:cs typeface="+mn-cs"/>
              </a:rPr>
              <a:t>bss</a:t>
            </a:r>
            <a:r>
              <a:rPr lang="en-US" sz="1900" b="1" kern="1200" dirty="0">
                <a:solidFill>
                  <a:srgbClr val="000000"/>
                </a:solidFill>
                <a:effectLst/>
                <a:latin typeface="The Hand" panose="03070502030502020204" pitchFamily="66" charset="0"/>
                <a:ea typeface="+mn-ea"/>
                <a:cs typeface="+mn-cs"/>
              </a:rPr>
              <a:t> : segment, stores global and static variables that are not explicitly initialized. Memory in this segment is initialized to 0 before program execution.</a:t>
            </a:r>
            <a:endParaRPr lang="en-US" sz="3000" b="1" dirty="0">
              <a:effectLst/>
            </a:endParaRPr>
          </a:p>
          <a:p>
            <a:pPr marL="228600" indent="-228600" algn="l" rtl="0" eaLnBrk="1" latinLnBrk="0" hangingPunct="1">
              <a:lnSpc>
                <a:spcPct val="110000"/>
              </a:lnSpc>
              <a:spcBef>
                <a:spcPts val="1000"/>
              </a:spcBef>
              <a:spcAft>
                <a:spcPts val="0"/>
              </a:spcAft>
            </a:pPr>
            <a:r>
              <a:rPr lang="en-US" sz="1900" b="1" kern="1200" dirty="0">
                <a:solidFill>
                  <a:srgbClr val="000000"/>
                </a:solidFill>
                <a:effectLst/>
                <a:latin typeface="The Hand" panose="03070502030502020204" pitchFamily="66" charset="0"/>
                <a:ea typeface="+mn-ea"/>
                <a:cs typeface="+mn-cs"/>
              </a:rPr>
              <a:t>Stack : is a dynamically growing and shrinking segment that contains stack frames for function calls, storing local variables, arguments, and return values.</a:t>
            </a:r>
            <a:endParaRPr lang="en-US" sz="3000" b="1" dirty="0">
              <a:effectLst/>
            </a:endParaRPr>
          </a:p>
          <a:p>
            <a:pPr marL="228600" indent="-228600" algn="l" rtl="0" eaLnBrk="1" latinLnBrk="0" hangingPunct="1">
              <a:lnSpc>
                <a:spcPct val="110000"/>
              </a:lnSpc>
              <a:spcBef>
                <a:spcPts val="1000"/>
              </a:spcBef>
              <a:spcAft>
                <a:spcPts val="0"/>
              </a:spcAft>
            </a:pPr>
            <a:r>
              <a:rPr lang="en-US" sz="1900" b="1" kern="1200" dirty="0">
                <a:solidFill>
                  <a:srgbClr val="000000"/>
                </a:solidFill>
                <a:effectLst/>
                <a:latin typeface="The Hand" panose="03070502030502020204" pitchFamily="66" charset="0"/>
                <a:ea typeface="+mn-ea"/>
                <a:cs typeface="+mn-cs"/>
              </a:rPr>
              <a:t>Heap : is a region for dynamic memory allocation during runtime, allowing for the allocation and deallocation of memory for variables. The top end of the heap is called the program break. Overall, this memory layout ensures efficient management and utilization of memory resources for executing programs.</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39" name="Ink 3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9" name="Ink 3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Content Placeholder 5" descr="A diagram of a program&#10;&#10;Description automatically generated">
            <a:extLst>
              <a:ext uri="{FF2B5EF4-FFF2-40B4-BE49-F238E27FC236}">
                <a16:creationId xmlns:a16="http://schemas.microsoft.com/office/drawing/2014/main" id="{C0D67BC7-2C7C-5DED-F87E-2E0BC0A514C1}"/>
              </a:ext>
            </a:extLst>
          </p:cNvPr>
          <p:cNvPicPr>
            <a:picLocks noChangeAspect="1"/>
          </p:cNvPicPr>
          <p:nvPr/>
        </p:nvPicPr>
        <p:blipFill>
          <a:blip r:embed="rId4"/>
          <a:stretch>
            <a:fillRect/>
          </a:stretch>
        </p:blipFill>
        <p:spPr>
          <a:xfrm>
            <a:off x="6403125" y="640080"/>
            <a:ext cx="4850813" cy="5577840"/>
          </a:xfrm>
          <a:prstGeom prst="rect">
            <a:avLst/>
          </a:prstGeom>
        </p:spPr>
      </p:pic>
    </p:spTree>
    <p:extLst>
      <p:ext uri="{BB962C8B-B14F-4D97-AF65-F5344CB8AC3E}">
        <p14:creationId xmlns:p14="http://schemas.microsoft.com/office/powerpoint/2010/main" val="107879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86C4E-F350-5FA5-F735-10539975114F}"/>
              </a:ext>
            </a:extLst>
          </p:cNvPr>
          <p:cNvSpPr>
            <a:spLocks noGrp="1"/>
          </p:cNvSpPr>
          <p:nvPr>
            <p:ph type="title"/>
          </p:nvPr>
        </p:nvSpPr>
        <p:spPr>
          <a:xfrm>
            <a:off x="5297762" y="329184"/>
            <a:ext cx="6251110" cy="1783080"/>
          </a:xfrm>
        </p:spPr>
        <p:txBody>
          <a:bodyPr anchor="b">
            <a:normAutofit/>
          </a:bodyPr>
          <a:lstStyle/>
          <a:p>
            <a:pPr>
              <a:lnSpc>
                <a:spcPct val="90000"/>
              </a:lnSpc>
            </a:pPr>
            <a:r>
              <a:rPr lang="en-US" sz="5600" b="1">
                <a:effectLst/>
              </a:rPr>
              <a:t>First Fit  &amp; Best Fit algorithms.</a:t>
            </a:r>
            <a:endParaRPr lang="en-US" sz="5600"/>
          </a:p>
        </p:txBody>
      </p:sp>
      <p:sp>
        <p:nvSpPr>
          <p:cNvPr id="3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7EEEFF"/>
          </a:solidFill>
          <a:ln w="38100" cap="rnd">
            <a:solidFill>
              <a:srgbClr val="7EEE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62869A-0AF1-79DB-2B53-3B51C8D65167}"/>
              </a:ext>
            </a:extLst>
          </p:cNvPr>
          <p:cNvSpPr>
            <a:spLocks noGrp="1"/>
          </p:cNvSpPr>
          <p:nvPr>
            <p:ph idx="1"/>
          </p:nvPr>
        </p:nvSpPr>
        <p:spPr>
          <a:xfrm>
            <a:off x="5297762" y="2706624"/>
            <a:ext cx="6251110" cy="3483864"/>
          </a:xfrm>
        </p:spPr>
        <p:txBody>
          <a:bodyPr>
            <a:normAutofit/>
          </a:bodyPr>
          <a:lstStyle/>
          <a:p>
            <a:pPr marL="0" indent="0">
              <a:lnSpc>
                <a:spcPct val="100000"/>
              </a:lnSpc>
              <a:buNone/>
            </a:pPr>
            <a:endParaRPr lang="en-US" sz="2000"/>
          </a:p>
          <a:p>
            <a:pPr>
              <a:lnSpc>
                <a:spcPct val="100000"/>
              </a:lnSpc>
            </a:pPr>
            <a:r>
              <a:rPr lang="en-US" sz="2000"/>
              <a:t>First Fit and Best Fit are two commonly used memory allocation algorithms in computer systems. First Fit allocates memory by searching for the first available memory block that is large enough to accommodate the requested size. This approach is simple and efficient but can lead to fragmentation, where small blocks of memory are left unused between allocated blocks. On the other hand, Best Fit searches for the smallest available memory block that is large enough to satisfy the request. This minimizes fragmentation by utilizing memory more efficiently, but it can be slower than First Fit due to the need to search for the best-fitting block. Both algorithms have their advantages and disadvantages, and the choice between them depends on factors such as system requirements, performance considerations, and memory usage patterns.</a:t>
            </a:r>
          </a:p>
        </p:txBody>
      </p:sp>
      <p:pic>
        <p:nvPicPr>
          <p:cNvPr id="5" name="Picture 4" descr="Electronic circuit board">
            <a:extLst>
              <a:ext uri="{FF2B5EF4-FFF2-40B4-BE49-F238E27FC236}">
                <a16:creationId xmlns:a16="http://schemas.microsoft.com/office/drawing/2014/main" id="{078D37BD-2C3A-4022-0EB1-22841FC80D6F}"/>
              </a:ext>
            </a:extLst>
          </p:cNvPr>
          <p:cNvPicPr>
            <a:picLocks noChangeAspect="1"/>
          </p:cNvPicPr>
          <p:nvPr/>
        </p:nvPicPr>
        <p:blipFill rotWithShape="1">
          <a:blip r:embed="rId3"/>
          <a:srcRect l="42796" r="1187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600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C5DEA-028D-18AD-4443-A6DD326AAD9C}"/>
              </a:ext>
            </a:extLst>
          </p:cNvPr>
          <p:cNvSpPr>
            <a:spLocks noGrp="1"/>
          </p:cNvSpPr>
          <p:nvPr>
            <p:ph type="title"/>
          </p:nvPr>
        </p:nvSpPr>
        <p:spPr>
          <a:xfrm>
            <a:off x="67198" y="2591271"/>
            <a:ext cx="5178830" cy="2414870"/>
          </a:xfrm>
        </p:spPr>
        <p:txBody>
          <a:bodyPr anchor="b">
            <a:normAutofit fontScale="90000"/>
          </a:bodyPr>
          <a:lstStyle/>
          <a:p>
            <a:pPr>
              <a:lnSpc>
                <a:spcPct val="90000"/>
              </a:lnSpc>
            </a:pPr>
            <a:r>
              <a:rPr lang="en-US" dirty="0"/>
              <a:t>Before heap memory manager &amp; designing.</a:t>
            </a:r>
          </a:p>
        </p:txBody>
      </p:sp>
      <p:sp>
        <p:nvSpPr>
          <p:cNvPr id="2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88EDFF"/>
          </a:solidFill>
          <a:ln w="38100" cap="rnd">
            <a:solidFill>
              <a:srgbClr val="88ED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w of black servers&#10;&#10;Description automatically generated with medium confidence">
            <a:extLst>
              <a:ext uri="{FF2B5EF4-FFF2-40B4-BE49-F238E27FC236}">
                <a16:creationId xmlns:a16="http://schemas.microsoft.com/office/drawing/2014/main" id="{8C35A718-B9D1-55AE-D73E-1453B03C67BA}"/>
              </a:ext>
            </a:extLst>
          </p:cNvPr>
          <p:cNvPicPr>
            <a:picLocks noChangeAspect="1"/>
          </p:cNvPicPr>
          <p:nvPr/>
        </p:nvPicPr>
        <p:blipFill rotWithShape="1">
          <a:blip r:embed="rId2"/>
          <a:srcRect r="43580"/>
          <a:stretch/>
        </p:blipFill>
        <p:spPr>
          <a:xfrm>
            <a:off x="5313225" y="3945"/>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5928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2E914-4FD9-A1BA-A121-4954AB18E28E}"/>
              </a:ext>
            </a:extLst>
          </p:cNvPr>
          <p:cNvSpPr>
            <a:spLocks noGrp="1"/>
          </p:cNvSpPr>
          <p:nvPr>
            <p:ph type="title"/>
          </p:nvPr>
        </p:nvSpPr>
        <p:spPr>
          <a:xfrm>
            <a:off x="635000" y="634029"/>
            <a:ext cx="10921640" cy="1314698"/>
          </a:xfrm>
        </p:spPr>
        <p:txBody>
          <a:bodyPr anchor="ctr">
            <a:normAutofit/>
          </a:bodyPr>
          <a:lstStyle/>
          <a:p>
            <a:pPr algn="ctr"/>
            <a:r>
              <a:rPr lang="en-US" sz="7200"/>
              <a:t>Malloc</a:t>
            </a:r>
            <a:endParaRPr lang="en-US" sz="7200" dirty="0"/>
          </a:p>
        </p:txBody>
      </p:sp>
      <p:sp>
        <p:nvSpPr>
          <p:cNvPr id="42" name="Rectangle 41">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FD5EC50-BA61-3829-3A41-552ED8E03C7A}"/>
              </a:ext>
            </a:extLst>
          </p:cNvPr>
          <p:cNvGraphicFramePr>
            <a:graphicFrameLocks noGrp="1"/>
          </p:cNvGraphicFramePr>
          <p:nvPr>
            <p:ph idx="1"/>
            <p:extLst>
              <p:ext uri="{D42A27DB-BD31-4B8C-83A1-F6EECF244321}">
                <p14:modId xmlns:p14="http://schemas.microsoft.com/office/powerpoint/2010/main" val="685102570"/>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710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6" name="Rectangle 3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D542B-16CC-16EB-1733-EE1BF76D2EEB}"/>
              </a:ext>
            </a:extLst>
          </p:cNvPr>
          <p:cNvSpPr>
            <a:spLocks noGrp="1"/>
          </p:cNvSpPr>
          <p:nvPr>
            <p:ph type="title"/>
          </p:nvPr>
        </p:nvSpPr>
        <p:spPr>
          <a:xfrm>
            <a:off x="638881" y="839865"/>
            <a:ext cx="10909640" cy="904970"/>
          </a:xfrm>
        </p:spPr>
        <p:txBody>
          <a:bodyPr vert="horz" lIns="91440" tIns="45720" rIns="91440" bIns="45720" rtlCol="0" anchor="ctr">
            <a:normAutofit/>
          </a:bodyPr>
          <a:lstStyle/>
          <a:p>
            <a:pPr algn="ctr">
              <a:lnSpc>
                <a:spcPct val="90000"/>
              </a:lnSpc>
            </a:pPr>
            <a:r>
              <a:rPr lang="en-US" sz="5600"/>
              <a:t>Block Specifications</a:t>
            </a:r>
          </a:p>
        </p:txBody>
      </p:sp>
      <p:pic>
        <p:nvPicPr>
          <p:cNvPr id="5" name="Content Placeholder 4" descr="A rectangular box with text&#10;&#10;Description automatically generated">
            <a:extLst>
              <a:ext uri="{FF2B5EF4-FFF2-40B4-BE49-F238E27FC236}">
                <a16:creationId xmlns:a16="http://schemas.microsoft.com/office/drawing/2014/main" id="{B5FA8FF9-67AE-DF33-A36D-30C50AD7BD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935" y="2633472"/>
            <a:ext cx="10879082" cy="3904488"/>
          </a:xfrm>
          <a:prstGeom prst="rect">
            <a:avLst/>
          </a:prstGeom>
        </p:spPr>
      </p:pic>
    </p:spTree>
    <p:extLst>
      <p:ext uri="{BB962C8B-B14F-4D97-AF65-F5344CB8AC3E}">
        <p14:creationId xmlns:p14="http://schemas.microsoft.com/office/powerpoint/2010/main" val="211253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8A607-56F3-F6DB-44F6-89FA32BD3238}"/>
              </a:ext>
            </a:extLst>
          </p:cNvPr>
          <p:cNvSpPr>
            <a:spLocks noGrp="1"/>
          </p:cNvSpPr>
          <p:nvPr>
            <p:ph type="title"/>
          </p:nvPr>
        </p:nvSpPr>
        <p:spPr>
          <a:xfrm>
            <a:off x="630936" y="640080"/>
            <a:ext cx="4818888" cy="1481328"/>
          </a:xfrm>
        </p:spPr>
        <p:txBody>
          <a:bodyPr anchor="b">
            <a:normAutofit/>
          </a:bodyPr>
          <a:lstStyle/>
          <a:p>
            <a:r>
              <a:rPr lang="en-US" sz="5600" dirty="0"/>
              <a:t>Malloc:</a:t>
            </a:r>
          </a:p>
        </p:txBody>
      </p:sp>
      <p:sp>
        <p:nvSpPr>
          <p:cNvPr id="5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2588F5"/>
          </a:solidFill>
          <a:ln w="38100" cap="rnd">
            <a:solidFill>
              <a:srgbClr val="2588F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AF6C68F3-46D6-EAFA-AC6E-C06AEFCEEFCA}"/>
              </a:ext>
            </a:extLst>
          </p:cNvPr>
          <p:cNvSpPr>
            <a:spLocks noGrp="1"/>
          </p:cNvSpPr>
          <p:nvPr>
            <p:ph idx="1"/>
          </p:nvPr>
        </p:nvSpPr>
        <p:spPr>
          <a:xfrm>
            <a:off x="630936" y="2660904"/>
            <a:ext cx="4818888" cy="3547872"/>
          </a:xfrm>
        </p:spPr>
        <p:txBody>
          <a:bodyPr anchor="t">
            <a:normAutofit fontScale="92500" lnSpcReduction="10000"/>
          </a:bodyPr>
          <a:lstStyle/>
          <a:p>
            <a:pPr>
              <a:lnSpc>
                <a:spcPct val="100000"/>
              </a:lnSpc>
            </a:pPr>
            <a:r>
              <a:rPr lang="en-US" sz="1800" b="1"/>
              <a:t>Key Features:</a:t>
            </a:r>
          </a:p>
          <a:p>
            <a:pPr>
              <a:lnSpc>
                <a:spcPct val="100000"/>
              </a:lnSpc>
            </a:pPr>
            <a:r>
              <a:rPr lang="en-US" sz="1800" b="1"/>
              <a:t>Dynamic Memory Allocation: Allocates memory of the specified size.</a:t>
            </a:r>
          </a:p>
          <a:p>
            <a:pPr>
              <a:lnSpc>
                <a:spcPct val="100000"/>
              </a:lnSpc>
            </a:pPr>
            <a:r>
              <a:rPr lang="en-US" sz="1800" b="1"/>
              <a:t>First-Fit Strategy: Searches for a suitable free block in the heap using the first-fit algorithm.</a:t>
            </a:r>
          </a:p>
          <a:p>
            <a:pPr>
              <a:lnSpc>
                <a:spcPct val="100000"/>
              </a:lnSpc>
            </a:pPr>
            <a:r>
              <a:rPr lang="en-US" sz="1800" b="1"/>
              <a:t>Heap Initialization: If it's the first call to malloc, it initializes the heap using the heap_Init function.</a:t>
            </a:r>
          </a:p>
          <a:p>
            <a:pPr>
              <a:lnSpc>
                <a:spcPct val="100000"/>
              </a:lnSpc>
            </a:pPr>
            <a:r>
              <a:rPr lang="en-US" sz="1800" b="1"/>
              <a:t>Heap Extension: Extends the heap if no suitable block is found by calling the heap_Extent function.</a:t>
            </a:r>
          </a:p>
          <a:p>
            <a:pPr>
              <a:lnSpc>
                <a:spcPct val="100000"/>
              </a:lnSpc>
            </a:pPr>
            <a:r>
              <a:rPr lang="en-US" sz="1800" b="1"/>
              <a:t>Block Splitting: Splits blocks if necessary to accommodate the requested size.</a:t>
            </a:r>
          </a:p>
          <a:p>
            <a:pPr>
              <a:lnSpc>
                <a:spcPct val="100000"/>
              </a:lnSpc>
            </a:pPr>
            <a:r>
              <a:rPr lang="en-US" sz="1800" b="1"/>
              <a:t>Metadata Management: Manages metadata associated with memory blocks for bookkeeping.</a:t>
            </a:r>
            <a:endParaRPr lang="en-US" sz="1800" b="1" dirty="0"/>
          </a:p>
        </p:txBody>
      </p:sp>
      <mc:AlternateContent xmlns:mc="http://schemas.openxmlformats.org/markup-compatibility/2006" xmlns:p14="http://schemas.microsoft.com/office/powerpoint/2010/main">
        <mc:Choice Requires="p14">
          <p:contentPart p14:bwMode="auto" r:id="rId2">
            <p14:nvContentPartPr>
              <p14:cNvPr id="54" name="Ink 5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54" name="Ink 5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8" name="Picture 7" descr="A diagram of a flowchart&#10;&#10;Description automatically generated">
            <a:extLst>
              <a:ext uri="{FF2B5EF4-FFF2-40B4-BE49-F238E27FC236}">
                <a16:creationId xmlns:a16="http://schemas.microsoft.com/office/drawing/2014/main" id="{241C9C97-1928-D4AA-573B-CE3CFA4AA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699" y="-64746"/>
            <a:ext cx="4000338" cy="6987491"/>
          </a:xfrm>
          <a:prstGeom prst="rect">
            <a:avLst/>
          </a:prstGeom>
        </p:spPr>
      </p:pic>
    </p:spTree>
    <p:extLst>
      <p:ext uri="{BB962C8B-B14F-4D97-AF65-F5344CB8AC3E}">
        <p14:creationId xmlns:p14="http://schemas.microsoft.com/office/powerpoint/2010/main" val="166703850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1054</TotalTime>
  <Words>1033</Words>
  <Application>Microsoft Office PowerPoint</Application>
  <PresentationFormat>Widescreen</PresentationFormat>
  <Paragraphs>84</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Modern Love</vt:lpstr>
      <vt:lpstr>The Hand</vt:lpstr>
      <vt:lpstr>SketchyVTI</vt:lpstr>
      <vt:lpstr>Heap memory manager</vt:lpstr>
      <vt:lpstr>What is HMM?</vt:lpstr>
      <vt:lpstr>Agenda:</vt:lpstr>
      <vt:lpstr>Memory:</vt:lpstr>
      <vt:lpstr>First Fit  &amp; Best Fit algorithms.</vt:lpstr>
      <vt:lpstr>Before heap memory manager &amp; designing.</vt:lpstr>
      <vt:lpstr>Malloc</vt:lpstr>
      <vt:lpstr>Block Specifications</vt:lpstr>
      <vt:lpstr>Malloc:</vt:lpstr>
      <vt:lpstr>Heap init:</vt:lpstr>
      <vt:lpstr>Finding block:</vt:lpstr>
      <vt:lpstr>Code:</vt:lpstr>
      <vt:lpstr>Splitting the block:</vt:lpstr>
      <vt:lpstr>Extending the Heap: </vt:lpstr>
      <vt:lpstr>Malloc Code:</vt:lpstr>
      <vt:lpstr>Free</vt:lpstr>
      <vt:lpstr>Code</vt:lpstr>
      <vt:lpstr>Merging Blocks</vt:lpstr>
      <vt:lpstr>Merging Blocks:</vt:lpstr>
      <vt:lpstr>Lower program break ?</vt:lpstr>
      <vt:lpstr>Calloc:</vt:lpstr>
      <vt:lpstr>Code:</vt:lpstr>
      <vt:lpstr>Realloc:</vt:lpstr>
      <vt:lpstr>Code</vt:lpstr>
      <vt:lpstr>Testing HMM?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memory manager</dc:title>
  <dc:creator>220210052475@azhar.edu.eg</dc:creator>
  <cp:lastModifiedBy>220210052475@azhar.edu.eg</cp:lastModifiedBy>
  <cp:revision>4</cp:revision>
  <dcterms:created xsi:type="dcterms:W3CDTF">2024-05-07T16:09:26Z</dcterms:created>
  <dcterms:modified xsi:type="dcterms:W3CDTF">2024-05-08T16:54:41Z</dcterms:modified>
</cp:coreProperties>
</file>