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256" r:id="rId2"/>
    <p:sldId id="273" r:id="rId3"/>
    <p:sldId id="557" r:id="rId4"/>
    <p:sldId id="554" r:id="rId5"/>
    <p:sldId id="555" r:id="rId6"/>
    <p:sldId id="558" r:id="rId7"/>
    <p:sldId id="5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E8490CD-5EC1-3B4A-B44C-C963EA1508DE}">
          <p14:sldIdLst>
            <p14:sldId id="256"/>
          </p14:sldIdLst>
        </p14:section>
        <p14:section name="About Me" id="{8A1D9AC9-E3AD-7D4A-88C4-116A58B466E3}">
          <p14:sldIdLst>
            <p14:sldId id="273"/>
            <p14:sldId id="557"/>
            <p14:sldId id="554"/>
            <p14:sldId id="555"/>
            <p14:sldId id="558"/>
            <p14:sldId id="5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BAFC4-1E8E-8542-9BA5-61E7137E1D7E}" v="33" dt="2024-12-29T07:08:11.026"/>
  </p1510:revLst>
</p1510:revInfo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63401"/>
  </p:normalViewPr>
  <p:slideViewPr>
    <p:cSldViewPr snapToGrid="0">
      <p:cViewPr varScale="1">
        <p:scale>
          <a:sx n="74" d="100"/>
          <a:sy n="74" d="100"/>
        </p:scale>
        <p:origin x="3120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an Elshenawy" userId="2911be8d-748c-41e6-8c99-25c53ee1b8f2" providerId="ADAL" clId="{BCFABEDF-3419-8743-ADEA-1E29C4F24C33}"/>
    <pc:docChg chg="undo custSel modSld sldOrd">
      <pc:chgData name="Badran Elshenawy" userId="2911be8d-748c-41e6-8c99-25c53ee1b8f2" providerId="ADAL" clId="{BCFABEDF-3419-8743-ADEA-1E29C4F24C33}" dt="2022-04-07T13:57:03.430" v="3556" actId="20577"/>
      <pc:docMkLst>
        <pc:docMk/>
      </pc:docMkLst>
      <pc:sldChg chg="modNotesTx">
        <pc:chgData name="Badran Elshenawy" userId="2911be8d-748c-41e6-8c99-25c53ee1b8f2" providerId="ADAL" clId="{BCFABEDF-3419-8743-ADEA-1E29C4F24C33}" dt="2022-04-07T13:17:16.174" v="269" actId="20577"/>
        <pc:sldMkLst>
          <pc:docMk/>
          <pc:sldMk cId="461646790" sldId="272"/>
        </pc:sldMkLst>
      </pc:sldChg>
      <pc:sldChg chg="modNotesTx">
        <pc:chgData name="Badran Elshenawy" userId="2911be8d-748c-41e6-8c99-25c53ee1b8f2" providerId="ADAL" clId="{BCFABEDF-3419-8743-ADEA-1E29C4F24C33}" dt="2022-04-07T13:27:47.394" v="1503" actId="20577"/>
        <pc:sldMkLst>
          <pc:docMk/>
          <pc:sldMk cId="3006378737" sldId="275"/>
        </pc:sldMkLst>
      </pc:sldChg>
      <pc:sldChg chg="modNotesTx">
        <pc:chgData name="Badran Elshenawy" userId="2911be8d-748c-41e6-8c99-25c53ee1b8f2" providerId="ADAL" clId="{BCFABEDF-3419-8743-ADEA-1E29C4F24C33}" dt="2022-04-07T13:28:09.575" v="1589" actId="20577"/>
        <pc:sldMkLst>
          <pc:docMk/>
          <pc:sldMk cId="894097371" sldId="279"/>
        </pc:sldMkLst>
      </pc:sldChg>
      <pc:sldChg chg="modNotesTx">
        <pc:chgData name="Badran Elshenawy" userId="2911be8d-748c-41e6-8c99-25c53ee1b8f2" providerId="ADAL" clId="{BCFABEDF-3419-8743-ADEA-1E29C4F24C33}" dt="2022-04-07T13:23:32.652" v="690" actId="20577"/>
        <pc:sldMkLst>
          <pc:docMk/>
          <pc:sldMk cId="1719992672" sldId="283"/>
        </pc:sldMkLst>
      </pc:sldChg>
      <pc:sldChg chg="modNotesTx">
        <pc:chgData name="Badran Elshenawy" userId="2911be8d-748c-41e6-8c99-25c53ee1b8f2" providerId="ADAL" clId="{BCFABEDF-3419-8743-ADEA-1E29C4F24C33}" dt="2022-04-07T13:25:45.262" v="1217" actId="20577"/>
        <pc:sldMkLst>
          <pc:docMk/>
          <pc:sldMk cId="472573608" sldId="286"/>
        </pc:sldMkLst>
      </pc:sldChg>
      <pc:sldChg chg="modNotesTx">
        <pc:chgData name="Badran Elshenawy" userId="2911be8d-748c-41e6-8c99-25c53ee1b8f2" providerId="ADAL" clId="{BCFABEDF-3419-8743-ADEA-1E29C4F24C33}" dt="2022-04-07T13:23:06.873" v="634" actId="20577"/>
        <pc:sldMkLst>
          <pc:docMk/>
          <pc:sldMk cId="978747387" sldId="309"/>
        </pc:sldMkLst>
      </pc:sldChg>
      <pc:sldChg chg="modNotesTx">
        <pc:chgData name="Badran Elshenawy" userId="2911be8d-748c-41e6-8c99-25c53ee1b8f2" providerId="ADAL" clId="{BCFABEDF-3419-8743-ADEA-1E29C4F24C33}" dt="2022-04-07T13:30:38.132" v="1679" actId="20577"/>
        <pc:sldMkLst>
          <pc:docMk/>
          <pc:sldMk cId="2133163911" sldId="323"/>
        </pc:sldMkLst>
      </pc:sldChg>
      <pc:sldChg chg="modNotesTx">
        <pc:chgData name="Badran Elshenawy" userId="2911be8d-748c-41e6-8c99-25c53ee1b8f2" providerId="ADAL" clId="{BCFABEDF-3419-8743-ADEA-1E29C4F24C33}" dt="2022-04-07T13:37:13.027" v="2238" actId="20577"/>
        <pc:sldMkLst>
          <pc:docMk/>
          <pc:sldMk cId="1776761709" sldId="327"/>
        </pc:sldMkLst>
      </pc:sldChg>
      <pc:sldChg chg="ord modNotesTx">
        <pc:chgData name="Badran Elshenawy" userId="2911be8d-748c-41e6-8c99-25c53ee1b8f2" providerId="ADAL" clId="{BCFABEDF-3419-8743-ADEA-1E29C4F24C33}" dt="2022-04-07T13:57:03.430" v="3556" actId="20577"/>
        <pc:sldMkLst>
          <pc:docMk/>
          <pc:sldMk cId="2877442451" sldId="335"/>
        </pc:sldMkLst>
      </pc:sldChg>
      <pc:sldChg chg="modNotesTx">
        <pc:chgData name="Badran Elshenawy" userId="2911be8d-748c-41e6-8c99-25c53ee1b8f2" providerId="ADAL" clId="{BCFABEDF-3419-8743-ADEA-1E29C4F24C33}" dt="2022-04-07T13:45:50.751" v="3341" actId="20577"/>
        <pc:sldMkLst>
          <pc:docMk/>
          <pc:sldMk cId="3586390897" sldId="336"/>
        </pc:sldMkLst>
      </pc:sldChg>
      <pc:sldChg chg="modSp mod">
        <pc:chgData name="Badran Elshenawy" userId="2911be8d-748c-41e6-8c99-25c53ee1b8f2" providerId="ADAL" clId="{BCFABEDF-3419-8743-ADEA-1E29C4F24C33}" dt="2022-04-07T13:06:29.266" v="1" actId="1076"/>
        <pc:sldMkLst>
          <pc:docMk/>
          <pc:sldMk cId="510663495" sldId="338"/>
        </pc:sldMkLst>
      </pc:sldChg>
      <pc:sldChg chg="modNotesTx">
        <pc:chgData name="Badran Elshenawy" userId="2911be8d-748c-41e6-8c99-25c53ee1b8f2" providerId="ADAL" clId="{BCFABEDF-3419-8743-ADEA-1E29C4F24C33}" dt="2022-04-07T13:19:14.888" v="287" actId="20577"/>
        <pc:sldMkLst>
          <pc:docMk/>
          <pc:sldMk cId="3562609547" sldId="341"/>
        </pc:sldMkLst>
      </pc:sldChg>
      <pc:sldChg chg="modNotesTx">
        <pc:chgData name="Badran Elshenawy" userId="2911be8d-748c-41e6-8c99-25c53ee1b8f2" providerId="ADAL" clId="{BCFABEDF-3419-8743-ADEA-1E29C4F24C33}" dt="2022-04-07T13:22:11.197" v="399" actId="20577"/>
        <pc:sldMkLst>
          <pc:docMk/>
          <pc:sldMk cId="680468533" sldId="342"/>
        </pc:sldMkLst>
      </pc:sldChg>
      <pc:sldChg chg="modNotesTx">
        <pc:chgData name="Badran Elshenawy" userId="2911be8d-748c-41e6-8c99-25c53ee1b8f2" providerId="ADAL" clId="{BCFABEDF-3419-8743-ADEA-1E29C4F24C33}" dt="2022-04-07T13:44:07.372" v="2899" actId="20577"/>
        <pc:sldMkLst>
          <pc:docMk/>
          <pc:sldMk cId="3314521967" sldId="345"/>
        </pc:sldMkLst>
      </pc:sldChg>
      <pc:sldChg chg="modNotesTx">
        <pc:chgData name="Badran Elshenawy" userId="2911be8d-748c-41e6-8c99-25c53ee1b8f2" providerId="ADAL" clId="{BCFABEDF-3419-8743-ADEA-1E29C4F24C33}" dt="2022-04-07T13:22:36.163" v="466" actId="20577"/>
        <pc:sldMkLst>
          <pc:docMk/>
          <pc:sldMk cId="1751599271" sldId="355"/>
        </pc:sldMkLst>
      </pc:sldChg>
      <pc:sldChg chg="mod modShow">
        <pc:chgData name="Badran Elshenawy" userId="2911be8d-748c-41e6-8c99-25c53ee1b8f2" providerId="ADAL" clId="{BCFABEDF-3419-8743-ADEA-1E29C4F24C33}" dt="2022-04-07T13:30:02.998" v="1590" actId="729"/>
        <pc:sldMkLst>
          <pc:docMk/>
          <pc:sldMk cId="4120132951" sldId="357"/>
        </pc:sldMkLst>
      </pc:sldChg>
      <pc:sldChg chg="modSp mod">
        <pc:chgData name="Badran Elshenawy" userId="2911be8d-748c-41e6-8c99-25c53ee1b8f2" providerId="ADAL" clId="{BCFABEDF-3419-8743-ADEA-1E29C4F24C33}" dt="2022-04-07T13:24:35.936" v="991" actId="20577"/>
        <pc:sldMkLst>
          <pc:docMk/>
          <pc:sldMk cId="3508523009" sldId="358"/>
        </pc:sldMkLst>
      </pc:sldChg>
      <pc:sldChg chg="modNotesTx">
        <pc:chgData name="Badran Elshenawy" userId="2911be8d-748c-41e6-8c99-25c53ee1b8f2" providerId="ADAL" clId="{BCFABEDF-3419-8743-ADEA-1E29C4F24C33}" dt="2022-04-07T13:36:46.474" v="2100" actId="20577"/>
        <pc:sldMkLst>
          <pc:docMk/>
          <pc:sldMk cId="2611059021" sldId="368"/>
        </pc:sldMkLst>
      </pc:sldChg>
      <pc:sldChg chg="modNotesTx">
        <pc:chgData name="Badran Elshenawy" userId="2911be8d-748c-41e6-8c99-25c53ee1b8f2" providerId="ADAL" clId="{BCFABEDF-3419-8743-ADEA-1E29C4F24C33}" dt="2022-04-07T13:44:46.570" v="3100" actId="20577"/>
        <pc:sldMkLst>
          <pc:docMk/>
          <pc:sldMk cId="2887428504" sldId="369"/>
        </pc:sldMkLst>
      </pc:sldChg>
    </pc:docChg>
  </pc:docChgLst>
  <pc:docChgLst>
    <pc:chgData name="Badran Elshenawy" userId="2911be8d-748c-41e6-8c99-25c53ee1b8f2" providerId="ADAL" clId="{EA4249F6-F361-C849-B2B7-98D2279C80DB}"/>
    <pc:docChg chg="undo redo custSel addSld delSld modSld sldOrd addSection modSection">
      <pc:chgData name="Badran Elshenawy" userId="2911be8d-748c-41e6-8c99-25c53ee1b8f2" providerId="ADAL" clId="{EA4249F6-F361-C849-B2B7-98D2279C80DB}" dt="2022-04-16T04:23:44.945" v="31501"/>
      <pc:docMkLst>
        <pc:docMk/>
      </pc:docMkLst>
      <pc:sldChg chg="addSp delSp modSp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2089667367" sldId="256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3996706073" sldId="257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2304855590" sldId="258"/>
        </pc:sldMkLst>
      </pc:sldChg>
      <pc:sldChg chg="addSp delSp modSp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640726052" sldId="260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2892081403" sldId="261"/>
        </pc:sldMkLst>
      </pc:sldChg>
      <pc:sldChg chg="add del">
        <pc:chgData name="Badran Elshenawy" userId="2911be8d-748c-41e6-8c99-25c53ee1b8f2" providerId="ADAL" clId="{EA4249F6-F361-C849-B2B7-98D2279C80DB}" dt="2022-04-14T05:36:22.021" v="28635"/>
        <pc:sldMkLst>
          <pc:docMk/>
          <pc:sldMk cId="85030813" sldId="262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1537223313" sldId="262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4143861716" sldId="263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3528729496" sldId="264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1425983172" sldId="265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12874460" sldId="266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273617184" sldId="267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2481764078" sldId="268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2122682135" sldId="269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1602717210" sldId="270"/>
        </pc:sldMkLst>
      </pc:sldChg>
      <pc:sldChg chg="del">
        <pc:chgData name="Badran Elshenawy" userId="2911be8d-748c-41e6-8c99-25c53ee1b8f2" providerId="ADAL" clId="{EA4249F6-F361-C849-B2B7-98D2279C80DB}" dt="2022-03-29T11:50:10.191" v="2117" actId="2696"/>
        <pc:sldMkLst>
          <pc:docMk/>
          <pc:sldMk cId="1334428129" sldId="271"/>
        </pc:sldMkLst>
      </pc:sldChg>
      <pc:sldChg chg="addSp delSp modSp new mod modTransition modShow">
        <pc:chgData name="Badran Elshenawy" userId="2911be8d-748c-41e6-8c99-25c53ee1b8f2" providerId="ADAL" clId="{EA4249F6-F361-C849-B2B7-98D2279C80DB}" dt="2022-04-14T07:17:39.780" v="28903" actId="729"/>
        <pc:sldMkLst>
          <pc:docMk/>
          <pc:sldMk cId="461646790" sldId="272"/>
        </pc:sldMkLst>
      </pc:sldChg>
      <pc:sldChg chg="addSp delSp modSp add mod ord modTransition setBg modNotesTx">
        <pc:chgData name="Badran Elshenawy" userId="2911be8d-748c-41e6-8c99-25c53ee1b8f2" providerId="ADAL" clId="{EA4249F6-F361-C849-B2B7-98D2279C80DB}" dt="2022-04-07T07:46:29.275" v="28417" actId="478"/>
        <pc:sldMkLst>
          <pc:docMk/>
          <pc:sldMk cId="3366855994" sldId="273"/>
        </pc:sldMkLst>
      </pc:sldChg>
      <pc:sldChg chg="addSp delSp modSp new mod ord modTransition modShow">
        <pc:chgData name="Badran Elshenawy" userId="2911be8d-748c-41e6-8c99-25c53ee1b8f2" providerId="ADAL" clId="{EA4249F6-F361-C849-B2B7-98D2279C80DB}" dt="2022-04-07T06:43:46.881" v="28205"/>
        <pc:sldMkLst>
          <pc:docMk/>
          <pc:sldMk cId="691820445" sldId="274"/>
        </pc:sldMkLst>
      </pc:sldChg>
      <pc:sldChg chg="addSp delSp modSp new mod or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006378737" sldId="275"/>
        </pc:sldMkLst>
      </pc:sldChg>
      <pc:sldChg chg="delSp modSp new del mod ord">
        <pc:chgData name="Badran Elshenawy" userId="2911be8d-748c-41e6-8c99-25c53ee1b8f2" providerId="ADAL" clId="{EA4249F6-F361-C849-B2B7-98D2279C80DB}" dt="2022-03-29T11:52:42.211" v="2119" actId="2696"/>
        <pc:sldMkLst>
          <pc:docMk/>
          <pc:sldMk cId="2261402546" sldId="276"/>
        </pc:sldMkLst>
      </pc:sldChg>
      <pc:sldChg chg="addSp delSp modSp new mod or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1608043679" sldId="277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1066480781" sldId="278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7:40:43.645" v="28989" actId="1076"/>
        <pc:sldMkLst>
          <pc:docMk/>
          <pc:sldMk cId="894097371" sldId="279"/>
        </pc:sldMkLst>
      </pc:sldChg>
      <pc:sldChg chg="addSp delSp modSp new mod modTransition modNotesTx">
        <pc:chgData name="Badran Elshenawy" userId="2911be8d-748c-41e6-8c99-25c53ee1b8f2" providerId="ADAL" clId="{EA4249F6-F361-C849-B2B7-98D2279C80DB}" dt="2022-04-07T06:43:46.881" v="28205"/>
        <pc:sldMkLst>
          <pc:docMk/>
          <pc:sldMk cId="1619241701" sldId="280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69688864" sldId="281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485486691" sldId="282"/>
        </pc:sldMkLst>
      </pc:sldChg>
      <pc:sldChg chg="modSp new mod modTransition modShow modNotesTx">
        <pc:chgData name="Badran Elshenawy" userId="2911be8d-748c-41e6-8c99-25c53ee1b8f2" providerId="ADAL" clId="{EA4249F6-F361-C849-B2B7-98D2279C80DB}" dt="2022-04-14T07:53:17.756" v="29099" actId="729"/>
        <pc:sldMkLst>
          <pc:docMk/>
          <pc:sldMk cId="1719992672" sldId="283"/>
        </pc:sldMkLst>
      </pc:sldChg>
      <pc:sldChg chg="addSp delSp modSp new mod ord modTransition modNotesTx">
        <pc:chgData name="Badran Elshenawy" userId="2911be8d-748c-41e6-8c99-25c53ee1b8f2" providerId="ADAL" clId="{EA4249F6-F361-C849-B2B7-98D2279C80DB}" dt="2022-04-07T06:43:46.881" v="28205"/>
        <pc:sldMkLst>
          <pc:docMk/>
          <pc:sldMk cId="1547671045" sldId="284"/>
        </pc:sldMkLst>
      </pc:sldChg>
      <pc:sldChg chg="delSp modSp new del mod">
        <pc:chgData name="Badran Elshenawy" userId="2911be8d-748c-41e6-8c99-25c53ee1b8f2" providerId="ADAL" clId="{EA4249F6-F361-C849-B2B7-98D2279C80DB}" dt="2022-03-29T12:20:58.165" v="2528" actId="2696"/>
        <pc:sldMkLst>
          <pc:docMk/>
          <pc:sldMk cId="2077008383" sldId="284"/>
        </pc:sldMkLst>
      </pc:sldChg>
      <pc:sldChg chg="addSp delSp modSp add mod modTransition">
        <pc:chgData name="Badran Elshenawy" userId="2911be8d-748c-41e6-8c99-25c53ee1b8f2" providerId="ADAL" clId="{EA4249F6-F361-C849-B2B7-98D2279C80DB}" dt="2022-04-14T08:05:35.657" v="29353"/>
        <pc:sldMkLst>
          <pc:docMk/>
          <pc:sldMk cId="1668451540" sldId="285"/>
        </pc:sldMkLst>
      </pc:sldChg>
      <pc:sldChg chg="modSp add mod modTransition modShow">
        <pc:chgData name="Badran Elshenawy" userId="2911be8d-748c-41e6-8c99-25c53ee1b8f2" providerId="ADAL" clId="{EA4249F6-F361-C849-B2B7-98D2279C80DB}" dt="2022-04-14T07:51:54.318" v="29068" actId="729"/>
        <pc:sldMkLst>
          <pc:docMk/>
          <pc:sldMk cId="472573608" sldId="286"/>
        </pc:sldMkLst>
      </pc:sldChg>
      <pc:sldChg chg="modSp add mod modTransition modShow">
        <pc:chgData name="Badran Elshenawy" userId="2911be8d-748c-41e6-8c99-25c53ee1b8f2" providerId="ADAL" clId="{EA4249F6-F361-C849-B2B7-98D2279C80DB}" dt="2022-04-07T06:43:46.881" v="28205"/>
        <pc:sldMkLst>
          <pc:docMk/>
          <pc:sldMk cId="1968135000" sldId="287"/>
        </pc:sldMkLst>
      </pc:sldChg>
      <pc:sldChg chg="modSp add del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714520118" sldId="288"/>
        </pc:sldMkLst>
      </pc:sldChg>
      <pc:sldChg chg="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193181076" sldId="289"/>
        </pc:sldMkLst>
      </pc:sldChg>
      <pc:sldChg chg="modSp add del mod">
        <pc:chgData name="Badran Elshenawy" userId="2911be8d-748c-41e6-8c99-25c53ee1b8f2" providerId="ADAL" clId="{EA4249F6-F361-C849-B2B7-98D2279C80DB}" dt="2022-03-31T12:41:28.652" v="3596" actId="2696"/>
        <pc:sldMkLst>
          <pc:docMk/>
          <pc:sldMk cId="4049237817" sldId="289"/>
        </pc:sldMkLst>
      </pc:sldChg>
      <pc:sldChg chg="modSp add del mod">
        <pc:chgData name="Badran Elshenawy" userId="2911be8d-748c-41e6-8c99-25c53ee1b8f2" providerId="ADAL" clId="{EA4249F6-F361-C849-B2B7-98D2279C80DB}" dt="2022-03-31T12:41:28.652" v="3596" actId="2696"/>
        <pc:sldMkLst>
          <pc:docMk/>
          <pc:sldMk cId="3280976611" sldId="290"/>
        </pc:sldMkLst>
      </pc:sldChg>
      <pc:sldChg chg="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4236281836" sldId="290"/>
        </pc:sldMkLst>
      </pc:sldChg>
      <pc:sldChg chg="addSp delSp modSp add mod ord modTransition">
        <pc:chgData name="Badran Elshenawy" userId="2911be8d-748c-41e6-8c99-25c53ee1b8f2" providerId="ADAL" clId="{EA4249F6-F361-C849-B2B7-98D2279C80DB}" dt="2022-04-14T08:24:59.389" v="29495" actId="1076"/>
        <pc:sldMkLst>
          <pc:docMk/>
          <pc:sldMk cId="2726400397" sldId="291"/>
        </pc:sldMkLst>
      </pc:sldChg>
      <pc:sldChg chg="addSp delSp modSp add mod modTransition modNotesTx">
        <pc:chgData name="Badran Elshenawy" userId="2911be8d-748c-41e6-8c99-25c53ee1b8f2" providerId="ADAL" clId="{EA4249F6-F361-C849-B2B7-98D2279C80DB}" dt="2022-04-07T06:43:46.881" v="28205"/>
        <pc:sldMkLst>
          <pc:docMk/>
          <pc:sldMk cId="2838168490" sldId="292"/>
        </pc:sldMkLst>
      </pc:sldChg>
      <pc:sldChg chg="add del">
        <pc:chgData name="Badran Elshenawy" userId="2911be8d-748c-41e6-8c99-25c53ee1b8f2" providerId="ADAL" clId="{EA4249F6-F361-C849-B2B7-98D2279C80DB}" dt="2022-03-31T11:46:33.028" v="3348" actId="2696"/>
        <pc:sldMkLst>
          <pc:docMk/>
          <pc:sldMk cId="1678337081" sldId="293"/>
        </pc:sldMkLst>
      </pc:sldChg>
      <pc:sldChg chg="add del">
        <pc:chgData name="Badran Elshenawy" userId="2911be8d-748c-41e6-8c99-25c53ee1b8f2" providerId="ADAL" clId="{EA4249F6-F361-C849-B2B7-98D2279C80DB}" dt="2022-03-31T11:46:28.191" v="3347" actId="2696"/>
        <pc:sldMkLst>
          <pc:docMk/>
          <pc:sldMk cId="1771290643" sldId="294"/>
        </pc:sldMkLst>
      </pc:sldChg>
      <pc:sldChg chg="add del">
        <pc:chgData name="Badran Elshenawy" userId="2911be8d-748c-41e6-8c99-25c53ee1b8f2" providerId="ADAL" clId="{EA4249F6-F361-C849-B2B7-98D2279C80DB}" dt="2022-03-31T11:46:28.191" v="3347" actId="2696"/>
        <pc:sldMkLst>
          <pc:docMk/>
          <pc:sldMk cId="2291489524" sldId="295"/>
        </pc:sldMkLst>
      </pc:sldChg>
      <pc:sldChg chg="add del">
        <pc:chgData name="Badran Elshenawy" userId="2911be8d-748c-41e6-8c99-25c53ee1b8f2" providerId="ADAL" clId="{EA4249F6-F361-C849-B2B7-98D2279C80DB}" dt="2022-03-31T11:46:28.191" v="3347" actId="2696"/>
        <pc:sldMkLst>
          <pc:docMk/>
          <pc:sldMk cId="2437160376" sldId="296"/>
        </pc:sldMkLst>
      </pc:sldChg>
      <pc:sldChg chg="addSp delSp modSp new add del mod">
        <pc:chgData name="Badran Elshenawy" userId="2911be8d-748c-41e6-8c99-25c53ee1b8f2" providerId="ADAL" clId="{EA4249F6-F361-C849-B2B7-98D2279C80DB}" dt="2022-03-31T11:37:12.271" v="3188" actId="2696"/>
        <pc:sldMkLst>
          <pc:docMk/>
          <pc:sldMk cId="1061612442" sldId="297"/>
        </pc:sldMkLst>
      </pc:sldChg>
      <pc:sldChg chg="addSp delSp modSp add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2934313992" sldId="297"/>
        </pc:sldMkLst>
      </pc:sldChg>
      <pc:sldChg chg="delSp modSp add del mod">
        <pc:chgData name="Badran Elshenawy" userId="2911be8d-748c-41e6-8c99-25c53ee1b8f2" providerId="ADAL" clId="{EA4249F6-F361-C849-B2B7-98D2279C80DB}" dt="2022-03-31T11:47:30.335" v="3368" actId="2696"/>
        <pc:sldMkLst>
          <pc:docMk/>
          <pc:sldMk cId="225327826" sldId="298"/>
        </pc:sldMkLst>
      </pc:sldChg>
      <pc:sldChg chg="addSp delSp modSp 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604443194" sldId="298"/>
        </pc:sldMkLst>
      </pc:sldChg>
      <pc:sldChg chg="add del">
        <pc:chgData name="Badran Elshenawy" userId="2911be8d-748c-41e6-8c99-25c53ee1b8f2" providerId="ADAL" clId="{EA4249F6-F361-C849-B2B7-98D2279C80DB}" dt="2022-03-31T11:48:33.389" v="3407" actId="2696"/>
        <pc:sldMkLst>
          <pc:docMk/>
          <pc:sldMk cId="3261989236" sldId="299"/>
        </pc:sldMkLst>
      </pc:sldChg>
      <pc:sldChg chg="addSp delSp modSp 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3868389085" sldId="299"/>
        </pc:sldMkLst>
      </pc:sldChg>
      <pc:sldChg chg="addSp delSp modSp add mod modTransition modShow modNotesTx">
        <pc:chgData name="Badran Elshenawy" userId="2911be8d-748c-41e6-8c99-25c53ee1b8f2" providerId="ADAL" clId="{EA4249F6-F361-C849-B2B7-98D2279C80DB}" dt="2022-04-14T04:31:22.693" v="28628" actId="729"/>
        <pc:sldMkLst>
          <pc:docMk/>
          <pc:sldMk cId="2359643155" sldId="300"/>
        </pc:sldMkLst>
      </pc:sldChg>
      <pc:sldChg chg="addSp delSp modSp new mod modTransition modShow">
        <pc:chgData name="Badran Elshenawy" userId="2911be8d-748c-41e6-8c99-25c53ee1b8f2" providerId="ADAL" clId="{EA4249F6-F361-C849-B2B7-98D2279C80DB}" dt="2022-04-07T06:43:46.881" v="28205"/>
        <pc:sldMkLst>
          <pc:docMk/>
          <pc:sldMk cId="1142317542" sldId="301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2359919834" sldId="302"/>
        </pc:sldMkLst>
      </pc:sldChg>
      <pc:sldChg chg="modSp 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381629586" sldId="303"/>
        </pc:sldMkLst>
      </pc:sldChg>
      <pc:sldChg chg="addSp delSp modSp new del mod">
        <pc:chgData name="Badran Elshenawy" userId="2911be8d-748c-41e6-8c99-25c53ee1b8f2" providerId="ADAL" clId="{EA4249F6-F361-C849-B2B7-98D2279C80DB}" dt="2022-03-31T12:41:28.652" v="3596" actId="2696"/>
        <pc:sldMkLst>
          <pc:docMk/>
          <pc:sldMk cId="3329287605" sldId="303"/>
        </pc:sldMkLst>
      </pc:sldChg>
      <pc:sldChg chg="addSp delSp modSp add del mod">
        <pc:chgData name="Badran Elshenawy" userId="2911be8d-748c-41e6-8c99-25c53ee1b8f2" providerId="ADAL" clId="{EA4249F6-F361-C849-B2B7-98D2279C80DB}" dt="2022-03-31T12:41:28.652" v="3596" actId="2696"/>
        <pc:sldMkLst>
          <pc:docMk/>
          <pc:sldMk cId="437005070" sldId="304"/>
        </pc:sldMkLst>
      </pc:sldChg>
      <pc:sldChg chg="modSp 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2265949076" sldId="304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665128365" sldId="305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1465167294" sldId="306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2969816028" sldId="307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3496256237" sldId="308"/>
        </pc:sldMkLst>
      </pc:sldChg>
      <pc:sldChg chg="addSp delSp modSp new mod modTransition modClrScheme modShow chgLayout">
        <pc:chgData name="Badran Elshenawy" userId="2911be8d-748c-41e6-8c99-25c53ee1b8f2" providerId="ADAL" clId="{EA4249F6-F361-C849-B2B7-98D2279C80DB}" dt="2022-04-14T08:05:39.085" v="29354" actId="729"/>
        <pc:sldMkLst>
          <pc:docMk/>
          <pc:sldMk cId="978747387" sldId="309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121803955" sldId="310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3744300472" sldId="311"/>
        </pc:sldMkLst>
      </pc:sldChg>
      <pc:sldChg chg="addSp delSp modSp new mod modTransition modClrScheme modShow chgLayout">
        <pc:chgData name="Badran Elshenawy" userId="2911be8d-748c-41e6-8c99-25c53ee1b8f2" providerId="ADAL" clId="{EA4249F6-F361-C849-B2B7-98D2279C80DB}" dt="2022-04-14T04:31:22.693" v="28628" actId="729"/>
        <pc:sldMkLst>
          <pc:docMk/>
          <pc:sldMk cId="1718520631" sldId="312"/>
        </pc:sldMkLst>
      </pc:sldChg>
      <pc:sldChg chg="addSp delSp modSp new mod modTransition modClrScheme modShow chgLayout">
        <pc:chgData name="Badran Elshenawy" userId="2911be8d-748c-41e6-8c99-25c53ee1b8f2" providerId="ADAL" clId="{EA4249F6-F361-C849-B2B7-98D2279C80DB}" dt="2022-04-14T04:31:22.693" v="28628" actId="729"/>
        <pc:sldMkLst>
          <pc:docMk/>
          <pc:sldMk cId="2555933152" sldId="313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1373097969" sldId="314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314949858" sldId="315"/>
        </pc:sldMkLst>
      </pc:sldChg>
      <pc:sldChg chg="addSp modSp add mod modTransition modClrScheme chgLayout">
        <pc:chgData name="Badran Elshenawy" userId="2911be8d-748c-41e6-8c99-25c53ee1b8f2" providerId="ADAL" clId="{EA4249F6-F361-C849-B2B7-98D2279C80DB}" dt="2022-04-07T06:43:46.881" v="28205"/>
        <pc:sldMkLst>
          <pc:docMk/>
          <pc:sldMk cId="4086393136" sldId="316"/>
        </pc:sldMkLst>
      </pc:sldChg>
      <pc:sldChg chg="modSp add mod modTransition modShow">
        <pc:chgData name="Badran Elshenawy" userId="2911be8d-748c-41e6-8c99-25c53ee1b8f2" providerId="ADAL" clId="{EA4249F6-F361-C849-B2B7-98D2279C80DB}" dt="2022-04-14T04:31:43.765" v="28629" actId="729"/>
        <pc:sldMkLst>
          <pc:docMk/>
          <pc:sldMk cId="2602557149" sldId="317"/>
        </pc:sldMkLst>
      </pc:sldChg>
      <pc:sldChg chg="addSp delSp modSp add mod modTransition modClrScheme modShow chgLayout">
        <pc:chgData name="Badran Elshenawy" userId="2911be8d-748c-41e6-8c99-25c53ee1b8f2" providerId="ADAL" clId="{EA4249F6-F361-C849-B2B7-98D2279C80DB}" dt="2022-04-14T04:31:43.765" v="28629" actId="729"/>
        <pc:sldMkLst>
          <pc:docMk/>
          <pc:sldMk cId="784008037" sldId="318"/>
        </pc:sldMkLst>
      </pc:sldChg>
      <pc:sldChg chg="addSp delSp modSp add mod modTransition modClrScheme modShow chgLayout modNotesTx">
        <pc:chgData name="Badran Elshenawy" userId="2911be8d-748c-41e6-8c99-25c53ee1b8f2" providerId="ADAL" clId="{EA4249F6-F361-C849-B2B7-98D2279C80DB}" dt="2022-04-14T04:31:43.765" v="28629" actId="729"/>
        <pc:sldMkLst>
          <pc:docMk/>
          <pc:sldMk cId="4034091508" sldId="319"/>
        </pc:sldMkLst>
      </pc:sldChg>
      <pc:sldChg chg="addSp delSp modSp new del mod modClrScheme chgLayout">
        <pc:chgData name="Badran Elshenawy" userId="2911be8d-748c-41e6-8c99-25c53ee1b8f2" providerId="ADAL" clId="{EA4249F6-F361-C849-B2B7-98D2279C80DB}" dt="2022-04-01T20:43:22.606" v="7963" actId="2696"/>
        <pc:sldMkLst>
          <pc:docMk/>
          <pc:sldMk cId="2790378429" sldId="320"/>
        </pc:sldMkLst>
      </pc:sldChg>
      <pc:sldChg chg="new del">
        <pc:chgData name="Badran Elshenawy" userId="2911be8d-748c-41e6-8c99-25c53ee1b8f2" providerId="ADAL" clId="{EA4249F6-F361-C849-B2B7-98D2279C80DB}" dt="2022-04-01T13:33:13.224" v="4050" actId="2696"/>
        <pc:sldMkLst>
          <pc:docMk/>
          <pc:sldMk cId="311649166" sldId="321"/>
        </pc:sldMkLst>
      </pc:sldChg>
      <pc:sldChg chg="modSp add mod modTransition modShow modNotesTx">
        <pc:chgData name="Badran Elshenawy" userId="2911be8d-748c-41e6-8c99-25c53ee1b8f2" providerId="ADAL" clId="{EA4249F6-F361-C849-B2B7-98D2279C80DB}" dt="2022-04-14T09:51:57.088" v="31064" actId="729"/>
        <pc:sldMkLst>
          <pc:docMk/>
          <pc:sldMk cId="2363570341" sldId="321"/>
        </pc:sldMkLst>
      </pc:sldChg>
      <pc:sldChg chg="add del">
        <pc:chgData name="Badran Elshenawy" userId="2911be8d-748c-41e6-8c99-25c53ee1b8f2" providerId="ADAL" clId="{EA4249F6-F361-C849-B2B7-98D2279C80DB}" dt="2022-04-01T13:33:17.453" v="4052"/>
        <pc:sldMkLst>
          <pc:docMk/>
          <pc:sldMk cId="2714535426" sldId="321"/>
        </pc:sldMkLst>
      </pc:sldChg>
      <pc:sldChg chg="addSp delSp modSp new del mod">
        <pc:chgData name="Badran Elshenawy" userId="2911be8d-748c-41e6-8c99-25c53ee1b8f2" providerId="ADAL" clId="{EA4249F6-F361-C849-B2B7-98D2279C80DB}" dt="2022-04-01T13:54:40.626" v="4230" actId="2696"/>
        <pc:sldMkLst>
          <pc:docMk/>
          <pc:sldMk cId="2592484235" sldId="322"/>
        </pc:sldMkLst>
      </pc:sldChg>
      <pc:sldChg chg="modSp add mod or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2133163911" sldId="323"/>
        </pc:sldMkLst>
      </pc:sldChg>
      <pc:sldChg chg="addSp delSp modSp new mod modTransition modNotesTx">
        <pc:chgData name="Badran Elshenawy" userId="2911be8d-748c-41e6-8c99-25c53ee1b8f2" providerId="ADAL" clId="{EA4249F6-F361-C849-B2B7-98D2279C80DB}" dt="2022-04-14T09:52:19.300" v="31071" actId="1076"/>
        <pc:sldMkLst>
          <pc:docMk/>
          <pc:sldMk cId="1040075511" sldId="324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3:24.483" v="31087" actId="14100"/>
        <pc:sldMkLst>
          <pc:docMk/>
          <pc:sldMk cId="1251193315" sldId="325"/>
        </pc:sldMkLst>
      </pc:sldChg>
      <pc:sldChg chg="addSp delSp modSp new mod modTransition modShow">
        <pc:chgData name="Badran Elshenawy" userId="2911be8d-748c-41e6-8c99-25c53ee1b8f2" providerId="ADAL" clId="{EA4249F6-F361-C849-B2B7-98D2279C80DB}" dt="2022-04-07T07:34:56.743" v="28369" actId="729"/>
        <pc:sldMkLst>
          <pc:docMk/>
          <pc:sldMk cId="3280210457" sldId="326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3:05.561" v="31081" actId="14100"/>
        <pc:sldMkLst>
          <pc:docMk/>
          <pc:sldMk cId="1776761709" sldId="327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3:41.390" v="31093" actId="14100"/>
        <pc:sldMkLst>
          <pc:docMk/>
          <pc:sldMk cId="3607985461" sldId="328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4:05.126" v="31099" actId="14100"/>
        <pc:sldMkLst>
          <pc:docMk/>
          <pc:sldMk cId="3704696682" sldId="329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4:27.883" v="31108" actId="14100"/>
        <pc:sldMkLst>
          <pc:docMk/>
          <pc:sldMk cId="3587593422" sldId="330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4:44.393" v="31113" actId="14100"/>
        <pc:sldMkLst>
          <pc:docMk/>
          <pc:sldMk cId="3179083200" sldId="331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5:06.342" v="31119" actId="14100"/>
        <pc:sldMkLst>
          <pc:docMk/>
          <pc:sldMk cId="272621125" sldId="332"/>
        </pc:sldMkLst>
      </pc:sldChg>
      <pc:sldChg chg="addSp delSp modSp add mod modTransition modShow">
        <pc:chgData name="Badran Elshenawy" userId="2911be8d-748c-41e6-8c99-25c53ee1b8f2" providerId="ADAL" clId="{EA4249F6-F361-C849-B2B7-98D2279C80DB}" dt="2022-04-14T09:55:27.497" v="31120" actId="729"/>
        <pc:sldMkLst>
          <pc:docMk/>
          <pc:sldMk cId="380596038" sldId="333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6:41.448" v="31137" actId="20577"/>
        <pc:sldMkLst>
          <pc:docMk/>
          <pc:sldMk cId="2967183889" sldId="334"/>
        </pc:sldMkLst>
      </pc:sldChg>
      <pc:sldChg chg="addSp delSp modSp new del mod modTransition">
        <pc:chgData name="Badran Elshenawy" userId="2911be8d-748c-41e6-8c99-25c53ee1b8f2" providerId="ADAL" clId="{EA4249F6-F361-C849-B2B7-98D2279C80DB}" dt="2022-04-14T09:56:44.139" v="31138" actId="2696"/>
        <pc:sldMkLst>
          <pc:docMk/>
          <pc:sldMk cId="2877442451" sldId="335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7:04.928" v="31144" actId="14100"/>
        <pc:sldMkLst>
          <pc:docMk/>
          <pc:sldMk cId="3586390897" sldId="336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7:22.399" v="31150" actId="14100"/>
        <pc:sldMkLst>
          <pc:docMk/>
          <pc:sldMk cId="3446261513" sldId="337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7:56.555" v="31176" actId="20577"/>
        <pc:sldMkLst>
          <pc:docMk/>
          <pc:sldMk cId="510663495" sldId="338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9:58:23.588" v="31191" actId="20577"/>
        <pc:sldMkLst>
          <pc:docMk/>
          <pc:sldMk cId="1268519425" sldId="339"/>
        </pc:sldMkLst>
      </pc:sldChg>
      <pc:sldChg chg="addSp delSp modSp new mod modTransition modShow modNotesTx">
        <pc:chgData name="Badran Elshenawy" userId="2911be8d-748c-41e6-8c99-25c53ee1b8f2" providerId="ADAL" clId="{EA4249F6-F361-C849-B2B7-98D2279C80DB}" dt="2022-04-14T09:50:04.209" v="30996" actId="729"/>
        <pc:sldMkLst>
          <pc:docMk/>
          <pc:sldMk cId="122345998" sldId="340"/>
        </pc:sldMkLst>
      </pc:sldChg>
      <pc:sldChg chg="new del">
        <pc:chgData name="Badran Elshenawy" userId="2911be8d-748c-41e6-8c99-25c53ee1b8f2" providerId="ADAL" clId="{EA4249F6-F361-C849-B2B7-98D2279C80DB}" dt="2022-04-01T20:01:17.097" v="5986" actId="2696"/>
        <pc:sldMkLst>
          <pc:docMk/>
          <pc:sldMk cId="59927221" sldId="341"/>
        </pc:sldMkLst>
      </pc:sldChg>
      <pc:sldChg chg="modSp new mod modTransition modShow">
        <pc:chgData name="Badran Elshenawy" userId="2911be8d-748c-41e6-8c99-25c53ee1b8f2" providerId="ADAL" clId="{EA4249F6-F361-C849-B2B7-98D2279C80DB}" dt="2022-04-14T10:01:16.312" v="31314" actId="729"/>
        <pc:sldMkLst>
          <pc:docMk/>
          <pc:sldMk cId="3562609547" sldId="341"/>
        </pc:sldMkLst>
      </pc:sldChg>
      <pc:sldChg chg="addSp delSp modSp new del mod modTransition">
        <pc:chgData name="Badran Elshenawy" userId="2911be8d-748c-41e6-8c99-25c53ee1b8f2" providerId="ADAL" clId="{EA4249F6-F361-C849-B2B7-98D2279C80DB}" dt="2022-04-14T07:34:34.452" v="28969" actId="2696"/>
        <pc:sldMkLst>
          <pc:docMk/>
          <pc:sldMk cId="680468533" sldId="342"/>
        </pc:sldMkLst>
      </pc:sldChg>
      <pc:sldChg chg="modSp new mod modTransition modShow">
        <pc:chgData name="Badran Elshenawy" userId="2911be8d-748c-41e6-8c99-25c53ee1b8f2" providerId="ADAL" clId="{EA4249F6-F361-C849-B2B7-98D2279C80DB}" dt="2022-04-14T10:01:47.022" v="31315" actId="729"/>
        <pc:sldMkLst>
          <pc:docMk/>
          <pc:sldMk cId="246324341" sldId="343"/>
        </pc:sldMkLst>
      </pc:sldChg>
      <pc:sldChg chg="modSp new mod modTransition modShow">
        <pc:chgData name="Badran Elshenawy" userId="2911be8d-748c-41e6-8c99-25c53ee1b8f2" providerId="ADAL" clId="{EA4249F6-F361-C849-B2B7-98D2279C80DB}" dt="2022-04-14T10:01:52.001" v="31316" actId="729"/>
        <pc:sldMkLst>
          <pc:docMk/>
          <pc:sldMk cId="640680029" sldId="344"/>
        </pc:sldMkLst>
      </pc:sldChg>
      <pc:sldChg chg="addSp delSp modSp new add del mod modTransition">
        <pc:chgData name="Badran Elshenawy" userId="2911be8d-748c-41e6-8c99-25c53ee1b8f2" providerId="ADAL" clId="{EA4249F6-F361-C849-B2B7-98D2279C80DB}" dt="2022-04-14T07:51:08.718" v="29067" actId="14100"/>
        <pc:sldMkLst>
          <pc:docMk/>
          <pc:sldMk cId="3314521967" sldId="345"/>
        </pc:sldMkLst>
      </pc:sldChg>
      <pc:sldChg chg="new del">
        <pc:chgData name="Badran Elshenawy" userId="2911be8d-748c-41e6-8c99-25c53ee1b8f2" providerId="ADAL" clId="{EA4249F6-F361-C849-B2B7-98D2279C80DB}" dt="2022-04-01T20:18:35.333" v="7065" actId="2696"/>
        <pc:sldMkLst>
          <pc:docMk/>
          <pc:sldMk cId="2785255969" sldId="346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8:21:57.208" v="29488" actId="1076"/>
        <pc:sldMkLst>
          <pc:docMk/>
          <pc:sldMk cId="3215570068" sldId="346"/>
        </pc:sldMkLst>
      </pc:sldChg>
      <pc:sldChg chg="addSp delSp modSp new mod modTransition modShow">
        <pc:chgData name="Badran Elshenawy" userId="2911be8d-748c-41e6-8c99-25c53ee1b8f2" providerId="ADAL" clId="{EA4249F6-F361-C849-B2B7-98D2279C80DB}" dt="2022-04-14T10:03:32.270" v="31370" actId="729"/>
        <pc:sldMkLst>
          <pc:docMk/>
          <pc:sldMk cId="4158016091" sldId="347"/>
        </pc:sldMkLst>
      </pc:sldChg>
      <pc:sldChg chg="addSp delSp modSp new mod modTransition">
        <pc:chgData name="Badran Elshenawy" userId="2911be8d-748c-41e6-8c99-25c53ee1b8f2" providerId="ADAL" clId="{EA4249F6-F361-C849-B2B7-98D2279C80DB}" dt="2022-04-14T08:29:50.112" v="29541" actId="14100"/>
        <pc:sldMkLst>
          <pc:docMk/>
          <pc:sldMk cId="979659095" sldId="348"/>
        </pc:sldMkLst>
      </pc:sldChg>
      <pc:sldChg chg="modSp new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3653427996" sldId="349"/>
        </pc:sldMkLst>
      </pc:sldChg>
      <pc:sldChg chg="modSp new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4084421687" sldId="350"/>
        </pc:sldMkLst>
      </pc:sldChg>
      <pc:sldChg chg="new del">
        <pc:chgData name="Badran Elshenawy" userId="2911be8d-748c-41e6-8c99-25c53ee1b8f2" providerId="ADAL" clId="{EA4249F6-F361-C849-B2B7-98D2279C80DB}" dt="2022-04-01T20:41:43.964" v="7854" actId="2696"/>
        <pc:sldMkLst>
          <pc:docMk/>
          <pc:sldMk cId="1026074987" sldId="351"/>
        </pc:sldMkLst>
      </pc:sldChg>
      <pc:sldChg chg="modSp add mod modTransition modShow">
        <pc:chgData name="Badran Elshenawy" userId="2911be8d-748c-41e6-8c99-25c53ee1b8f2" providerId="ADAL" clId="{EA4249F6-F361-C849-B2B7-98D2279C80DB}" dt="2022-04-14T04:31:22.693" v="28628" actId="729"/>
        <pc:sldMkLst>
          <pc:docMk/>
          <pc:sldMk cId="1502780768" sldId="352"/>
        </pc:sldMkLst>
      </pc:sldChg>
      <pc:sldChg chg="modSp new mod modTransition modShow">
        <pc:chgData name="Badran Elshenawy" userId="2911be8d-748c-41e6-8c99-25c53ee1b8f2" providerId="ADAL" clId="{EA4249F6-F361-C849-B2B7-98D2279C80DB}" dt="2022-04-14T10:03:52.153" v="31391" actId="20577"/>
        <pc:sldMkLst>
          <pc:docMk/>
          <pc:sldMk cId="3898517404" sldId="353"/>
        </pc:sldMkLst>
      </pc:sldChg>
      <pc:sldChg chg="modSp add mod modTransition modShow">
        <pc:chgData name="Badran Elshenawy" userId="2911be8d-748c-41e6-8c99-25c53ee1b8f2" providerId="ADAL" clId="{EA4249F6-F361-C849-B2B7-98D2279C80DB}" dt="2022-04-14T04:31:43.765" v="28629" actId="729"/>
        <pc:sldMkLst>
          <pc:docMk/>
          <pc:sldMk cId="3334207263" sldId="354"/>
        </pc:sldMkLst>
      </pc:sldChg>
      <pc:sldChg chg="new del">
        <pc:chgData name="Badran Elshenawy" userId="2911be8d-748c-41e6-8c99-25c53ee1b8f2" providerId="ADAL" clId="{EA4249F6-F361-C849-B2B7-98D2279C80DB}" dt="2022-04-01T20:43:29.770" v="7965" actId="2696"/>
        <pc:sldMkLst>
          <pc:docMk/>
          <pc:sldMk cId="4106271232" sldId="354"/>
        </pc:sldMkLst>
      </pc:sldChg>
      <pc:sldChg chg="new del">
        <pc:chgData name="Badran Elshenawy" userId="2911be8d-748c-41e6-8c99-25c53ee1b8f2" providerId="ADAL" clId="{EA4249F6-F361-C849-B2B7-98D2279C80DB}" dt="2022-04-04T10:22:26.512" v="8599" actId="2696"/>
        <pc:sldMkLst>
          <pc:docMk/>
          <pc:sldMk cId="1506894244" sldId="355"/>
        </pc:sldMkLst>
      </pc:sldChg>
      <pc:sldChg chg="addSp delSp modSp new mod modTransition modClrScheme chgLayout">
        <pc:chgData name="Badran Elshenawy" userId="2911be8d-748c-41e6-8c99-25c53ee1b8f2" providerId="ADAL" clId="{EA4249F6-F361-C849-B2B7-98D2279C80DB}" dt="2022-04-14T07:53:40.308" v="29101" actId="14100"/>
        <pc:sldMkLst>
          <pc:docMk/>
          <pc:sldMk cId="1751599271" sldId="355"/>
        </pc:sldMkLst>
      </pc:sldChg>
      <pc:sldChg chg="modSp new del mod">
        <pc:chgData name="Badran Elshenawy" userId="2911be8d-748c-41e6-8c99-25c53ee1b8f2" providerId="ADAL" clId="{EA4249F6-F361-C849-B2B7-98D2279C80DB}" dt="2022-04-06T13:36:17.730" v="18738" actId="2696"/>
        <pc:sldMkLst>
          <pc:docMk/>
          <pc:sldMk cId="662842422" sldId="356"/>
        </pc:sldMkLst>
      </pc:sldChg>
      <pc:sldChg chg="modSp new mod modTransition modShow">
        <pc:chgData name="Badran Elshenawy" userId="2911be8d-748c-41e6-8c99-25c53ee1b8f2" providerId="ADAL" clId="{EA4249F6-F361-C849-B2B7-98D2279C80DB}" dt="2022-04-14T08:46:48.902" v="30140" actId="20577"/>
        <pc:sldMkLst>
          <pc:docMk/>
          <pc:sldMk cId="4120132951" sldId="357"/>
        </pc:sldMkLst>
      </pc:sldChg>
      <pc:sldChg chg="modSp new mod modTransition">
        <pc:chgData name="Badran Elshenawy" userId="2911be8d-748c-41e6-8c99-25c53ee1b8f2" providerId="ADAL" clId="{EA4249F6-F361-C849-B2B7-98D2279C80DB}" dt="2022-04-14T08:05:28.242" v="29350" actId="20577"/>
        <pc:sldMkLst>
          <pc:docMk/>
          <pc:sldMk cId="3508523009" sldId="358"/>
        </pc:sldMkLst>
      </pc:sldChg>
      <pc:sldChg chg="addSp delSp modSp new mod modTransition modNotesTx">
        <pc:chgData name="Badran Elshenawy" userId="2911be8d-748c-41e6-8c99-25c53ee1b8f2" providerId="ADAL" clId="{EA4249F6-F361-C849-B2B7-98D2279C80DB}" dt="2022-04-07T07:41:43.825" v="28399" actId="114"/>
        <pc:sldMkLst>
          <pc:docMk/>
          <pc:sldMk cId="3416542441" sldId="359"/>
        </pc:sldMkLst>
      </pc:sldChg>
      <pc:sldChg chg="modSp add mod or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211294738" sldId="360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318770732" sldId="361"/>
        </pc:sldMkLst>
      </pc:sldChg>
      <pc:sldChg chg="new del">
        <pc:chgData name="Badran Elshenawy" userId="2911be8d-748c-41e6-8c99-25c53ee1b8f2" providerId="ADAL" clId="{EA4249F6-F361-C849-B2B7-98D2279C80DB}" dt="2022-04-06T23:11:47.337" v="21281" actId="2696"/>
        <pc:sldMkLst>
          <pc:docMk/>
          <pc:sldMk cId="2161583796" sldId="362"/>
        </pc:sldMkLst>
      </pc:sldChg>
      <pc:sldChg chg="modSp ad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1515115421" sldId="363"/>
        </pc:sldMkLst>
      </pc:sldChg>
      <pc:sldChg chg="modSp add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2726687794" sldId="364"/>
        </pc:sldMkLst>
      </pc:sldChg>
      <pc:sldChg chg="modSp new del mod">
        <pc:chgData name="Badran Elshenawy" userId="2911be8d-748c-41e6-8c99-25c53ee1b8f2" providerId="ADAL" clId="{EA4249F6-F361-C849-B2B7-98D2279C80DB}" dt="2022-04-06T23:41:51.579" v="22049" actId="2696"/>
        <pc:sldMkLst>
          <pc:docMk/>
          <pc:sldMk cId="1846423758" sldId="365"/>
        </pc:sldMkLst>
      </pc:sldChg>
      <pc:sldChg chg="modSp new del mod">
        <pc:chgData name="Badran Elshenawy" userId="2911be8d-748c-41e6-8c99-25c53ee1b8f2" providerId="ADAL" clId="{EA4249F6-F361-C849-B2B7-98D2279C80DB}" dt="2022-04-06T23:22:33.765" v="21629" actId="2696"/>
        <pc:sldMkLst>
          <pc:docMk/>
          <pc:sldMk cId="727115368" sldId="366"/>
        </pc:sldMkLst>
      </pc:sldChg>
      <pc:sldChg chg="modSp add mod modTransition">
        <pc:chgData name="Badran Elshenawy" userId="2911be8d-748c-41e6-8c99-25c53ee1b8f2" providerId="ADAL" clId="{EA4249F6-F361-C849-B2B7-98D2279C80DB}" dt="2022-04-07T06:43:46.881" v="28205"/>
        <pc:sldMkLst>
          <pc:docMk/>
          <pc:sldMk cId="3711181484" sldId="367"/>
        </pc:sldMkLst>
      </pc:sldChg>
      <pc:sldChg chg="addSp delSp modSp add mod ord modTransition">
        <pc:chgData name="Badran Elshenawy" userId="2911be8d-748c-41e6-8c99-25c53ee1b8f2" providerId="ADAL" clId="{EA4249F6-F361-C849-B2B7-98D2279C80DB}" dt="2022-04-07T07:34:12.795" v="28368" actId="20577"/>
        <pc:sldMkLst>
          <pc:docMk/>
          <pc:sldMk cId="2611059021" sldId="368"/>
        </pc:sldMkLst>
      </pc:sldChg>
      <pc:sldChg chg="new del">
        <pc:chgData name="Badran Elshenawy" userId="2911be8d-748c-41e6-8c99-25c53ee1b8f2" providerId="ADAL" clId="{EA4249F6-F361-C849-B2B7-98D2279C80DB}" dt="2022-04-06T23:42:08.807" v="22052" actId="2696"/>
        <pc:sldMkLst>
          <pc:docMk/>
          <pc:sldMk cId="3385112398" sldId="368"/>
        </pc:sldMkLst>
      </pc:sldChg>
      <pc:sldChg chg="add del">
        <pc:chgData name="Badran Elshenawy" userId="2911be8d-748c-41e6-8c99-25c53ee1b8f2" providerId="ADAL" clId="{EA4249F6-F361-C849-B2B7-98D2279C80DB}" dt="2022-04-06T23:41:52.726" v="22051"/>
        <pc:sldMkLst>
          <pc:docMk/>
          <pc:sldMk cId="1804848130" sldId="369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6:52:07.156" v="28365" actId="478"/>
        <pc:sldMkLst>
          <pc:docMk/>
          <pc:sldMk cId="2887428504" sldId="369"/>
        </pc:sldMkLst>
      </pc:sldChg>
      <pc:sldChg chg="modSp new add del mod">
        <pc:chgData name="Badran Elshenawy" userId="2911be8d-748c-41e6-8c99-25c53ee1b8f2" providerId="ADAL" clId="{EA4249F6-F361-C849-B2B7-98D2279C80DB}" dt="2022-04-07T06:33:09.857" v="28064" actId="2696"/>
        <pc:sldMkLst>
          <pc:docMk/>
          <pc:sldMk cId="4202580343" sldId="370"/>
        </pc:sldMkLst>
      </pc:sldChg>
      <pc:sldChg chg="addSp delSp modSp new add del mod modTransition modNotesTx">
        <pc:chgData name="Badran Elshenawy" userId="2911be8d-748c-41e6-8c99-25c53ee1b8f2" providerId="ADAL" clId="{EA4249F6-F361-C849-B2B7-98D2279C80DB}" dt="2022-04-07T07:41:51.182" v="28401" actId="1076"/>
        <pc:sldMkLst>
          <pc:docMk/>
          <pc:sldMk cId="1387479121" sldId="371"/>
        </pc:sldMkLst>
      </pc:sldChg>
      <pc:sldChg chg="new del">
        <pc:chgData name="Badran Elshenawy" userId="2911be8d-748c-41e6-8c99-25c53ee1b8f2" providerId="ADAL" clId="{EA4249F6-F361-C849-B2B7-98D2279C80DB}" dt="2022-04-07T02:04:38.162" v="22572" actId="2696"/>
        <pc:sldMkLst>
          <pc:docMk/>
          <pc:sldMk cId="2976659417" sldId="371"/>
        </pc:sldMkLst>
      </pc:sldChg>
      <pc:sldChg chg="modSp add del mod ord">
        <pc:chgData name="Badran Elshenawy" userId="2911be8d-748c-41e6-8c99-25c53ee1b8f2" providerId="ADAL" clId="{EA4249F6-F361-C849-B2B7-98D2279C80DB}" dt="2022-04-07T02:04:57.321" v="22601" actId="2696"/>
        <pc:sldMkLst>
          <pc:docMk/>
          <pc:sldMk cId="3335073058" sldId="371"/>
        </pc:sldMkLst>
      </pc:sldChg>
      <pc:sldChg chg="new del">
        <pc:chgData name="Badran Elshenawy" userId="2911be8d-748c-41e6-8c99-25c53ee1b8f2" providerId="ADAL" clId="{EA4249F6-F361-C849-B2B7-98D2279C80DB}" dt="2022-04-07T02:09:48.281" v="22717" actId="2696"/>
        <pc:sldMkLst>
          <pc:docMk/>
          <pc:sldMk cId="1506994305" sldId="372"/>
        </pc:sldMkLst>
      </pc:sldChg>
      <pc:sldChg chg="new add del">
        <pc:chgData name="Badran Elshenawy" userId="2911be8d-748c-41e6-8c99-25c53ee1b8f2" providerId="ADAL" clId="{EA4249F6-F361-C849-B2B7-98D2279C80DB}" dt="2022-04-07T05:43:52.546" v="26099" actId="2696"/>
        <pc:sldMkLst>
          <pc:docMk/>
          <pc:sldMk cId="1811578027" sldId="372"/>
        </pc:sldMkLst>
      </pc:sldChg>
      <pc:sldChg chg="addSp delSp modSp new mod modTransition modNotesTx">
        <pc:chgData name="Badran Elshenawy" userId="2911be8d-748c-41e6-8c99-25c53ee1b8f2" providerId="ADAL" clId="{EA4249F6-F361-C849-B2B7-98D2279C80DB}" dt="2022-04-07T07:44:54.175" v="28413" actId="1076"/>
        <pc:sldMkLst>
          <pc:docMk/>
          <pc:sldMk cId="1819534766" sldId="372"/>
        </pc:sldMkLst>
      </pc:sldChg>
      <pc:sldChg chg="modSp add del mod ord">
        <pc:chgData name="Badran Elshenawy" userId="2911be8d-748c-41e6-8c99-25c53ee1b8f2" providerId="ADAL" clId="{EA4249F6-F361-C849-B2B7-98D2279C80DB}" dt="2022-04-07T05:11:20.136" v="22903" actId="2696"/>
        <pc:sldMkLst>
          <pc:docMk/>
          <pc:sldMk cId="2696311945" sldId="372"/>
        </pc:sldMkLst>
      </pc:sldChg>
      <pc:sldChg chg="add del">
        <pc:chgData name="Badran Elshenawy" userId="2911be8d-748c-41e6-8c99-25c53ee1b8f2" providerId="ADAL" clId="{EA4249F6-F361-C849-B2B7-98D2279C80DB}" dt="2022-04-07T05:11:18.997" v="22902" actId="2696"/>
        <pc:sldMkLst>
          <pc:docMk/>
          <pc:sldMk cId="2238676700" sldId="373"/>
        </pc:sldMkLst>
      </pc:sldChg>
      <pc:sldChg chg="addSp delSp modSp new del mod ord">
        <pc:chgData name="Badran Elshenawy" userId="2911be8d-748c-41e6-8c99-25c53ee1b8f2" providerId="ADAL" clId="{EA4249F6-F361-C849-B2B7-98D2279C80DB}" dt="2022-04-07T06:11:40.641" v="27703" actId="2696"/>
        <pc:sldMkLst>
          <pc:docMk/>
          <pc:sldMk cId="2249080159" sldId="373"/>
        </pc:sldMkLst>
      </pc:sldChg>
      <pc:sldChg chg="addSp delSp modSp new mod modTransition setBg modShow">
        <pc:chgData name="Badran Elshenawy" userId="2911be8d-748c-41e6-8c99-25c53ee1b8f2" providerId="ADAL" clId="{EA4249F6-F361-C849-B2B7-98D2279C80DB}" dt="2022-04-07T06:43:46.881" v="28205"/>
        <pc:sldMkLst>
          <pc:docMk/>
          <pc:sldMk cId="2513557682" sldId="373"/>
        </pc:sldMkLst>
      </pc:sldChg>
      <pc:sldChg chg="modSp new del mod">
        <pc:chgData name="Badran Elshenawy" userId="2911be8d-748c-41e6-8c99-25c53ee1b8f2" providerId="ADAL" clId="{EA4249F6-F361-C849-B2B7-98D2279C80DB}" dt="2022-04-07T05:09:05.044" v="22863" actId="2696"/>
        <pc:sldMkLst>
          <pc:docMk/>
          <pc:sldMk cId="1156931282" sldId="374"/>
        </pc:sldMkLst>
      </pc:sldChg>
      <pc:sldChg chg="addSp delSp modSp new mod modTransition">
        <pc:chgData name="Badran Elshenawy" userId="2911be8d-748c-41e6-8c99-25c53ee1b8f2" providerId="ADAL" clId="{EA4249F6-F361-C849-B2B7-98D2279C80DB}" dt="2022-04-07T07:58:29.505" v="28624"/>
        <pc:sldMkLst>
          <pc:docMk/>
          <pc:sldMk cId="2234032520" sldId="374"/>
        </pc:sldMkLst>
      </pc:sldChg>
      <pc:sldChg chg="addSp delSp modSp add del mod">
        <pc:chgData name="Badran Elshenawy" userId="2911be8d-748c-41e6-8c99-25c53ee1b8f2" providerId="ADAL" clId="{EA4249F6-F361-C849-B2B7-98D2279C80DB}" dt="2022-04-07T05:21:28.876" v="23064" actId="2696"/>
        <pc:sldMkLst>
          <pc:docMk/>
          <pc:sldMk cId="2478769725" sldId="375"/>
        </pc:sldMkLst>
      </pc:sldChg>
      <pc:sldChg chg="mod modShow">
        <pc:chgData name="Badran Elshenawy" userId="2911be8d-748c-41e6-8c99-25c53ee1b8f2" providerId="ADAL" clId="{EA4249F6-F361-C849-B2B7-98D2279C80DB}" dt="2022-04-14T07:47:25.869" v="29020" actId="729"/>
        <pc:sldMkLst>
          <pc:docMk/>
          <pc:sldMk cId="4083023754" sldId="375"/>
        </pc:sldMkLst>
      </pc:sldChg>
      <pc:sldChg chg="addSp delSp modSp new mod">
        <pc:chgData name="Badran Elshenawy" userId="2911be8d-748c-41e6-8c99-25c53ee1b8f2" providerId="ADAL" clId="{EA4249F6-F361-C849-B2B7-98D2279C80DB}" dt="2022-04-16T03:51:56.759" v="31459" actId="12385"/>
        <pc:sldMkLst>
          <pc:docMk/>
          <pc:sldMk cId="1537627857" sldId="376"/>
        </pc:sldMkLst>
      </pc:sldChg>
      <pc:sldChg chg="delSp new del mod">
        <pc:chgData name="Badran Elshenawy" userId="2911be8d-748c-41e6-8c99-25c53ee1b8f2" providerId="ADAL" clId="{EA4249F6-F361-C849-B2B7-98D2279C80DB}" dt="2022-04-14T05:43:25.163" v="28716" actId="2696"/>
        <pc:sldMkLst>
          <pc:docMk/>
          <pc:sldMk cId="1572781640" sldId="377"/>
        </pc:sldMkLst>
      </pc:sldChg>
      <pc:sldChg chg="addSp modSp add mod">
        <pc:chgData name="Badran Elshenawy" userId="2911be8d-748c-41e6-8c99-25c53ee1b8f2" providerId="ADAL" clId="{EA4249F6-F361-C849-B2B7-98D2279C80DB}" dt="2022-04-14T10:03:11.550" v="31368" actId="1076"/>
        <pc:sldMkLst>
          <pc:docMk/>
          <pc:sldMk cId="3988763939" sldId="378"/>
        </pc:sldMkLst>
      </pc:sldChg>
      <pc:sldChg chg="modSp new mod modShow">
        <pc:chgData name="Badran Elshenawy" userId="2911be8d-748c-41e6-8c99-25c53ee1b8f2" providerId="ADAL" clId="{EA4249F6-F361-C849-B2B7-98D2279C80DB}" dt="2022-04-14T09:58:56.844" v="31192" actId="729"/>
        <pc:sldMkLst>
          <pc:docMk/>
          <pc:sldMk cId="3541715040" sldId="379"/>
        </pc:sldMkLst>
      </pc:sldChg>
      <pc:sldChg chg="modSp new add del mod modShow">
        <pc:chgData name="Badran Elshenawy" userId="2911be8d-748c-41e6-8c99-25c53ee1b8f2" providerId="ADAL" clId="{EA4249F6-F361-C849-B2B7-98D2279C80DB}" dt="2022-04-14T07:18:17.830" v="28929" actId="729"/>
        <pc:sldMkLst>
          <pc:docMk/>
          <pc:sldMk cId="110573389" sldId="380"/>
        </pc:sldMkLst>
      </pc:sldChg>
      <pc:sldChg chg="modSp new mod">
        <pc:chgData name="Badran Elshenawy" userId="2911be8d-748c-41e6-8c99-25c53ee1b8f2" providerId="ADAL" clId="{EA4249F6-F361-C849-B2B7-98D2279C80DB}" dt="2022-04-14T07:17:32.099" v="28902" actId="14"/>
        <pc:sldMkLst>
          <pc:docMk/>
          <pc:sldMk cId="718868195" sldId="381"/>
        </pc:sldMkLst>
      </pc:sldChg>
      <pc:sldChg chg="modSp new mod modShow">
        <pc:chgData name="Badran Elshenawy" userId="2911be8d-748c-41e6-8c99-25c53ee1b8f2" providerId="ADAL" clId="{EA4249F6-F361-C849-B2B7-98D2279C80DB}" dt="2022-04-14T09:58:56.844" v="31192" actId="729"/>
        <pc:sldMkLst>
          <pc:docMk/>
          <pc:sldMk cId="4270527977" sldId="382"/>
        </pc:sldMkLst>
      </pc:sldChg>
      <pc:sldChg chg="addSp delSp modSp new mod">
        <pc:chgData name="Badran Elshenawy" userId="2911be8d-748c-41e6-8c99-25c53ee1b8f2" providerId="ADAL" clId="{EA4249F6-F361-C849-B2B7-98D2279C80DB}" dt="2022-04-14T07:31:10.557" v="28959" actId="14100"/>
        <pc:sldMkLst>
          <pc:docMk/>
          <pc:sldMk cId="3689355205" sldId="383"/>
        </pc:sldMkLst>
      </pc:sldChg>
      <pc:sldChg chg="add mod modShow">
        <pc:chgData name="Badran Elshenawy" userId="2911be8d-748c-41e6-8c99-25c53ee1b8f2" providerId="ADAL" clId="{EA4249F6-F361-C849-B2B7-98D2279C80DB}" dt="2022-04-14T10:01:12.117" v="31313" actId="729"/>
        <pc:sldMkLst>
          <pc:docMk/>
          <pc:sldMk cId="2461428982" sldId="384"/>
        </pc:sldMkLst>
      </pc:sldChg>
      <pc:sldChg chg="addSp delSp modSp add mod ord">
        <pc:chgData name="Badran Elshenawy" userId="2911be8d-748c-41e6-8c99-25c53ee1b8f2" providerId="ADAL" clId="{EA4249F6-F361-C849-B2B7-98D2279C80DB}" dt="2022-04-14T07:34:14.617" v="28968" actId="14100"/>
        <pc:sldMkLst>
          <pc:docMk/>
          <pc:sldMk cId="56224488" sldId="385"/>
        </pc:sldMkLst>
      </pc:sldChg>
      <pc:sldChg chg="addSp delSp modSp new mod ord">
        <pc:chgData name="Badran Elshenawy" userId="2911be8d-748c-41e6-8c99-25c53ee1b8f2" providerId="ADAL" clId="{EA4249F6-F361-C849-B2B7-98D2279C80DB}" dt="2022-04-14T07:47:39.636" v="29040" actId="20577"/>
        <pc:sldMkLst>
          <pc:docMk/>
          <pc:sldMk cId="2741417554" sldId="386"/>
        </pc:sldMkLst>
      </pc:sldChg>
      <pc:sldChg chg="addSp delSp modSp add mod ord">
        <pc:chgData name="Badran Elshenawy" userId="2911be8d-748c-41e6-8c99-25c53ee1b8f2" providerId="ADAL" clId="{EA4249F6-F361-C849-B2B7-98D2279C80DB}" dt="2022-04-14T07:49:31.562" v="29050" actId="14100"/>
        <pc:sldMkLst>
          <pc:docMk/>
          <pc:sldMk cId="2352548680" sldId="387"/>
        </pc:sldMkLst>
      </pc:sldChg>
      <pc:sldChg chg="new del ord">
        <pc:chgData name="Badran Elshenawy" userId="2911be8d-748c-41e6-8c99-25c53ee1b8f2" providerId="ADAL" clId="{EA4249F6-F361-C849-B2B7-98D2279C80DB}" dt="2022-04-14T07:50:05.863" v="29057" actId="2696"/>
        <pc:sldMkLst>
          <pc:docMk/>
          <pc:sldMk cId="2306500565" sldId="388"/>
        </pc:sldMkLst>
      </pc:sldChg>
      <pc:sldChg chg="modSp add mod modShow">
        <pc:chgData name="Badran Elshenawy" userId="2911be8d-748c-41e6-8c99-25c53ee1b8f2" providerId="ADAL" clId="{EA4249F6-F361-C849-B2B7-98D2279C80DB}" dt="2022-04-14T10:02:04.933" v="31349" actId="20577"/>
        <pc:sldMkLst>
          <pc:docMk/>
          <pc:sldMk cId="1858890522" sldId="389"/>
        </pc:sldMkLst>
      </pc:sldChg>
      <pc:sldChg chg="addSp delSp modSp new del mod">
        <pc:chgData name="Badran Elshenawy" userId="2911be8d-748c-41e6-8c99-25c53ee1b8f2" providerId="ADAL" clId="{EA4249F6-F361-C849-B2B7-98D2279C80DB}" dt="2022-04-14T08:10:12.764" v="29439" actId="2696"/>
        <pc:sldMkLst>
          <pc:docMk/>
          <pc:sldMk cId="2756275618" sldId="390"/>
        </pc:sldMkLst>
      </pc:sldChg>
      <pc:sldChg chg="modSp add mod ord modShow">
        <pc:chgData name="Badran Elshenawy" userId="2911be8d-748c-41e6-8c99-25c53ee1b8f2" providerId="ADAL" clId="{EA4249F6-F361-C849-B2B7-98D2279C80DB}" dt="2022-04-14T08:45:34.664" v="30125" actId="20578"/>
        <pc:sldMkLst>
          <pc:docMk/>
          <pc:sldMk cId="1765203084" sldId="391"/>
        </pc:sldMkLst>
      </pc:sldChg>
      <pc:sldChg chg="add mod modShow">
        <pc:chgData name="Badran Elshenawy" userId="2911be8d-748c-41e6-8c99-25c53ee1b8f2" providerId="ADAL" clId="{EA4249F6-F361-C849-B2B7-98D2279C80DB}" dt="2022-04-14T10:03:26.769" v="31369" actId="729"/>
        <pc:sldMkLst>
          <pc:docMk/>
          <pc:sldMk cId="3908192044" sldId="392"/>
        </pc:sldMkLst>
      </pc:sldChg>
      <pc:sldChg chg="addSp delSp modSp new mod ord">
        <pc:chgData name="Badran Elshenawy" userId="2911be8d-748c-41e6-8c99-25c53ee1b8f2" providerId="ADAL" clId="{EA4249F6-F361-C849-B2B7-98D2279C80DB}" dt="2022-04-14T08:27:31.567" v="29532" actId="14100"/>
        <pc:sldMkLst>
          <pc:docMk/>
          <pc:sldMk cId="513301537" sldId="393"/>
        </pc:sldMkLst>
      </pc:sldChg>
      <pc:sldChg chg="add mod modShow">
        <pc:chgData name="Badran Elshenawy" userId="2911be8d-748c-41e6-8c99-25c53ee1b8f2" providerId="ADAL" clId="{EA4249F6-F361-C849-B2B7-98D2279C80DB}" dt="2022-04-14T10:03:32.270" v="31370" actId="729"/>
        <pc:sldMkLst>
          <pc:docMk/>
          <pc:sldMk cId="3152317477" sldId="394"/>
        </pc:sldMkLst>
      </pc:sldChg>
      <pc:sldChg chg="addSp delSp modSp new mod ord">
        <pc:chgData name="Badran Elshenawy" userId="2911be8d-748c-41e6-8c99-25c53ee1b8f2" providerId="ADAL" clId="{EA4249F6-F361-C849-B2B7-98D2279C80DB}" dt="2022-04-14T08:31:21.315" v="29575" actId="20577"/>
        <pc:sldMkLst>
          <pc:docMk/>
          <pc:sldMk cId="1136465637" sldId="395"/>
        </pc:sldMkLst>
      </pc:sldChg>
      <pc:sldChg chg="addSp delSp modSp new add del mod modTransition modAnim">
        <pc:chgData name="Badran Elshenawy" userId="2911be8d-748c-41e6-8c99-25c53ee1b8f2" providerId="ADAL" clId="{EA4249F6-F361-C849-B2B7-98D2279C80DB}" dt="2022-04-14T10:00:52.681" v="31312"/>
        <pc:sldMkLst>
          <pc:docMk/>
          <pc:sldMk cId="2341120786" sldId="396"/>
        </pc:sldMkLst>
      </pc:sldChg>
      <pc:sldChg chg="new del">
        <pc:chgData name="Badran Elshenawy" userId="2911be8d-748c-41e6-8c99-25c53ee1b8f2" providerId="ADAL" clId="{EA4249F6-F361-C849-B2B7-98D2279C80DB}" dt="2022-04-14T08:43:15.799" v="30033" actId="2696"/>
        <pc:sldMkLst>
          <pc:docMk/>
          <pc:sldMk cId="28969522" sldId="397"/>
        </pc:sldMkLst>
      </pc:sldChg>
      <pc:sldChg chg="modSp add mod ord modTransition modAnim">
        <pc:chgData name="Badran Elshenawy" userId="2911be8d-748c-41e6-8c99-25c53ee1b8f2" providerId="ADAL" clId="{EA4249F6-F361-C849-B2B7-98D2279C80DB}" dt="2022-04-14T10:02:21.298" v="31351"/>
        <pc:sldMkLst>
          <pc:docMk/>
          <pc:sldMk cId="1733049229" sldId="397"/>
        </pc:sldMkLst>
      </pc:sldChg>
      <pc:sldChg chg="modSp new del mod ord">
        <pc:chgData name="Badran Elshenawy" userId="2911be8d-748c-41e6-8c99-25c53ee1b8f2" providerId="ADAL" clId="{EA4249F6-F361-C849-B2B7-98D2279C80DB}" dt="2022-04-14T09:50:58.056" v="31030" actId="2696"/>
        <pc:sldMkLst>
          <pc:docMk/>
          <pc:sldMk cId="1491291608" sldId="398"/>
        </pc:sldMkLst>
      </pc:sldChg>
      <pc:sldChg chg="modSp new mod">
        <pc:chgData name="Badran Elshenawy" userId="2911be8d-748c-41e6-8c99-25c53ee1b8f2" providerId="ADAL" clId="{EA4249F6-F361-C849-B2B7-98D2279C80DB}" dt="2022-04-14T09:05:00.691" v="30677" actId="27636"/>
        <pc:sldMkLst>
          <pc:docMk/>
          <pc:sldMk cId="1822838472" sldId="399"/>
        </pc:sldMkLst>
      </pc:sldChg>
      <pc:sldChg chg="addSp delSp modSp new mod">
        <pc:chgData name="Badran Elshenawy" userId="2911be8d-748c-41e6-8c99-25c53ee1b8f2" providerId="ADAL" clId="{EA4249F6-F361-C849-B2B7-98D2279C80DB}" dt="2022-04-14T09:50:34.287" v="31029" actId="122"/>
        <pc:sldMkLst>
          <pc:docMk/>
          <pc:sldMk cId="282579068" sldId="400"/>
        </pc:sldMkLst>
      </pc:sldChg>
      <pc:sldChg chg="modSp add mod">
        <pc:chgData name="Badran Elshenawy" userId="2911be8d-748c-41e6-8c99-25c53ee1b8f2" providerId="ADAL" clId="{EA4249F6-F361-C849-B2B7-98D2279C80DB}" dt="2022-04-16T04:23:44.945" v="31501"/>
        <pc:sldMkLst>
          <pc:docMk/>
          <pc:sldMk cId="2640426745" sldId="401"/>
        </pc:sldMkLst>
      </pc:sldChg>
    </pc:docChg>
  </pc:docChgLst>
  <pc:docChgLst>
    <pc:chgData name="Badran Elshenawy" userId="2911be8d-748c-41e6-8c99-25c53ee1b8f2" providerId="ADAL" clId="{646A7C7C-4C2A-E94F-96E1-AAB157595DDE}"/>
    <pc:docChg chg="undo custSel addSld delSld modSld sldOrd modMainMaster modSection modNotesMaster">
      <pc:chgData name="Badran Elshenawy" userId="2911be8d-748c-41e6-8c99-25c53ee1b8f2" providerId="ADAL" clId="{646A7C7C-4C2A-E94F-96E1-AAB157595DDE}" dt="2024-12-27T15:53:26.050" v="560" actId="1076"/>
      <pc:docMkLst>
        <pc:docMk/>
      </pc:docMkLst>
      <pc:sldChg chg="addSp delSp modSp mod modNotes">
        <pc:chgData name="Badran Elshenawy" userId="2911be8d-748c-41e6-8c99-25c53ee1b8f2" providerId="ADAL" clId="{646A7C7C-4C2A-E94F-96E1-AAB157595DDE}" dt="2024-12-27T15:35:02.692" v="486"/>
        <pc:sldMkLst>
          <pc:docMk/>
          <pc:sldMk cId="2089667367" sldId="256"/>
        </pc:sldMkLst>
        <pc:spChg chg="mod">
          <ac:chgData name="Badran Elshenawy" userId="2911be8d-748c-41e6-8c99-25c53ee1b8f2" providerId="ADAL" clId="{646A7C7C-4C2A-E94F-96E1-AAB157595DDE}" dt="2024-12-27T15:34:46.293" v="479" actId="20577"/>
          <ac:spMkLst>
            <pc:docMk/>
            <pc:sldMk cId="2089667367" sldId="256"/>
            <ac:spMk id="2" creationId="{00000000-0000-0000-0000-000000000000}"/>
          </ac:spMkLst>
        </pc:spChg>
        <pc:spChg chg="mod">
          <ac:chgData name="Badran Elshenawy" userId="2911be8d-748c-41e6-8c99-25c53ee1b8f2" providerId="ADAL" clId="{646A7C7C-4C2A-E94F-96E1-AAB157595DDE}" dt="2024-12-27T15:34:59.482" v="484" actId="1076"/>
          <ac:spMkLst>
            <pc:docMk/>
            <pc:sldMk cId="2089667367" sldId="256"/>
            <ac:spMk id="3" creationId="{639ECB6F-5491-49B4-8916-20B123CB22CE}"/>
          </ac:spMkLst>
        </pc:spChg>
      </pc:sldChg>
      <pc:sldChg chg="addSp delSp modSp add del mod modNotes">
        <pc:chgData name="Badran Elshenawy" userId="2911be8d-748c-41e6-8c99-25c53ee1b8f2" providerId="ADAL" clId="{646A7C7C-4C2A-E94F-96E1-AAB157595DDE}" dt="2024-12-27T15:33:47.621" v="366" actId="1076"/>
        <pc:sldMkLst>
          <pc:docMk/>
          <pc:sldMk cId="3366855994" sldId="273"/>
        </pc:sldMkLst>
        <pc:spChg chg="mod">
          <ac:chgData name="Badran Elshenawy" userId="2911be8d-748c-41e6-8c99-25c53ee1b8f2" providerId="ADAL" clId="{646A7C7C-4C2A-E94F-96E1-AAB157595DDE}" dt="2024-12-27T15:30:51.102" v="328" actId="113"/>
          <ac:spMkLst>
            <pc:docMk/>
            <pc:sldMk cId="3366855994" sldId="273"/>
            <ac:spMk id="2" creationId="{7D7F99F3-80B7-479D-B386-DDCA6DB13414}"/>
          </ac:spMkLst>
        </pc:spChg>
        <pc:spChg chg="add mod">
          <ac:chgData name="Badran Elshenawy" userId="2911be8d-748c-41e6-8c99-25c53ee1b8f2" providerId="ADAL" clId="{646A7C7C-4C2A-E94F-96E1-AAB157595DDE}" dt="2024-12-27T15:33:47.621" v="366" actId="1076"/>
          <ac:spMkLst>
            <pc:docMk/>
            <pc:sldMk cId="3366855994" sldId="273"/>
            <ac:spMk id="3" creationId="{8D2F53FF-DE69-EA87-9B9C-C413B418FD5D}"/>
          </ac:spMkLst>
        </pc:spChg>
        <pc:spChg chg="add mod">
          <ac:chgData name="Badran Elshenawy" userId="2911be8d-748c-41e6-8c99-25c53ee1b8f2" providerId="ADAL" clId="{646A7C7C-4C2A-E94F-96E1-AAB157595DDE}" dt="2024-12-27T15:33:47.621" v="366" actId="1076"/>
          <ac:spMkLst>
            <pc:docMk/>
            <pc:sldMk cId="3366855994" sldId="273"/>
            <ac:spMk id="4" creationId="{F4532066-EBEF-4B62-B148-818BAA245913}"/>
          </ac:spMkLst>
        </pc:spChg>
        <pc:spChg chg="add mod">
          <ac:chgData name="Badran Elshenawy" userId="2911be8d-748c-41e6-8c99-25c53ee1b8f2" providerId="ADAL" clId="{646A7C7C-4C2A-E94F-96E1-AAB157595DDE}" dt="2024-12-27T15:33:47.621" v="366" actId="1076"/>
          <ac:spMkLst>
            <pc:docMk/>
            <pc:sldMk cId="3366855994" sldId="273"/>
            <ac:spMk id="5" creationId="{90D884D5-44ED-CD83-C4F9-5250F9C0B22B}"/>
          </ac:spMkLst>
        </pc:spChg>
        <pc:picChg chg="add mod">
          <ac:chgData name="Badran Elshenawy" userId="2911be8d-748c-41e6-8c99-25c53ee1b8f2" providerId="ADAL" clId="{646A7C7C-4C2A-E94F-96E1-AAB157595DDE}" dt="2024-12-27T15:33:47.621" v="366" actId="1076"/>
          <ac:picMkLst>
            <pc:docMk/>
            <pc:sldMk cId="3366855994" sldId="273"/>
            <ac:picMk id="1028" creationId="{2E450E0A-0000-AD8D-CEC2-C81F217DD3B8}"/>
          </ac:picMkLst>
        </pc:picChg>
      </pc:sldChg>
      <pc:sldChg chg="modSp add del modNotes">
        <pc:chgData name="Badran Elshenawy" userId="2911be8d-748c-41e6-8c99-25c53ee1b8f2" providerId="ADAL" clId="{646A7C7C-4C2A-E94F-96E1-AAB157595DDE}" dt="2024-12-27T15:24:30.653" v="260"/>
        <pc:sldMkLst>
          <pc:docMk/>
          <pc:sldMk cId="2347454246" sldId="335"/>
        </pc:sldMkLst>
        <pc:spChg chg="mod">
          <ac:chgData name="Badran Elshenawy" userId="2911be8d-748c-41e6-8c99-25c53ee1b8f2" providerId="ADAL" clId="{646A7C7C-4C2A-E94F-96E1-AAB157595DDE}" dt="2024-12-27T15:24:30.653" v="260"/>
          <ac:spMkLst>
            <pc:docMk/>
            <pc:sldMk cId="2347454246" sldId="335"/>
            <ac:spMk id="2" creationId="{00000000-0000-0000-0000-000000000000}"/>
          </ac:spMkLst>
        </pc:spChg>
        <pc:spChg chg="mod">
          <ac:chgData name="Badran Elshenawy" userId="2911be8d-748c-41e6-8c99-25c53ee1b8f2" providerId="ADAL" clId="{646A7C7C-4C2A-E94F-96E1-AAB157595DDE}" dt="2024-12-27T15:24:30.653" v="260"/>
          <ac:spMkLst>
            <pc:docMk/>
            <pc:sldMk cId="2347454246" sldId="335"/>
            <ac:spMk id="3" creationId="{00000000-0000-0000-0000-000000000000}"/>
          </ac:spMkLst>
        </pc:spChg>
        <pc:spChg chg="mod">
          <ac:chgData name="Badran Elshenawy" userId="2911be8d-748c-41e6-8c99-25c53ee1b8f2" providerId="ADAL" clId="{646A7C7C-4C2A-E94F-96E1-AAB157595DDE}" dt="2024-12-27T15:24:30.653" v="260"/>
          <ac:spMkLst>
            <pc:docMk/>
            <pc:sldMk cId="2347454246" sldId="335"/>
            <ac:spMk id="4" creationId="{00000000-0000-0000-0000-000000000000}"/>
          </ac:spMkLst>
        </pc:spChg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3868040268" sldId="408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886630875" sldId="427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514673360" sldId="430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2255194572" sldId="431"/>
        </pc:sldMkLst>
      </pc:sldChg>
      <pc:sldChg chg="modSp add del modNotes">
        <pc:chgData name="Badran Elshenawy" userId="2911be8d-748c-41e6-8c99-25c53ee1b8f2" providerId="ADAL" clId="{646A7C7C-4C2A-E94F-96E1-AAB157595DDE}" dt="2024-12-27T15:24:30.653" v="260"/>
        <pc:sldMkLst>
          <pc:docMk/>
          <pc:sldMk cId="1414547984" sldId="448"/>
        </pc:sldMkLst>
        <pc:spChg chg="mod">
          <ac:chgData name="Badran Elshenawy" userId="2911be8d-748c-41e6-8c99-25c53ee1b8f2" providerId="ADAL" clId="{646A7C7C-4C2A-E94F-96E1-AAB157595DDE}" dt="2024-12-27T15:24:30.653" v="260"/>
          <ac:spMkLst>
            <pc:docMk/>
            <pc:sldMk cId="1414547984" sldId="448"/>
            <ac:spMk id="2" creationId="{00000000-0000-0000-0000-000000000000}"/>
          </ac:spMkLst>
        </pc:spChg>
        <pc:picChg chg="mod">
          <ac:chgData name="Badran Elshenawy" userId="2911be8d-748c-41e6-8c99-25c53ee1b8f2" providerId="ADAL" clId="{646A7C7C-4C2A-E94F-96E1-AAB157595DDE}" dt="2024-12-27T15:24:30.653" v="260"/>
          <ac:picMkLst>
            <pc:docMk/>
            <pc:sldMk cId="1414547984" sldId="448"/>
            <ac:picMk id="3" creationId="{651CA744-1E10-BC12-EA1D-9039DFAC63A7}"/>
          </ac:picMkLst>
        </pc:picChg>
        <pc:picChg chg="mod">
          <ac:chgData name="Badran Elshenawy" userId="2911be8d-748c-41e6-8c99-25c53ee1b8f2" providerId="ADAL" clId="{646A7C7C-4C2A-E94F-96E1-AAB157595DDE}" dt="2024-12-27T15:24:30.653" v="260"/>
          <ac:picMkLst>
            <pc:docMk/>
            <pc:sldMk cId="1414547984" sldId="448"/>
            <ac:picMk id="4098" creationId="{512459AC-37C0-86DE-DB01-3E370E238EA3}"/>
          </ac:picMkLst>
        </pc:picChg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2315826981" sldId="462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3915750677" sldId="549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587405758" sldId="550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3525628495" sldId="551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677159386" sldId="552"/>
        </pc:sldMkLst>
      </pc:sldChg>
      <pc:sldChg chg="add del">
        <pc:chgData name="Badran Elshenawy" userId="2911be8d-748c-41e6-8c99-25c53ee1b8f2" providerId="ADAL" clId="{646A7C7C-4C2A-E94F-96E1-AAB157595DDE}" dt="2024-12-27T15:21:40.410" v="219" actId="2696"/>
        <pc:sldMkLst>
          <pc:docMk/>
          <pc:sldMk cId="3036747309" sldId="553"/>
        </pc:sldMkLst>
      </pc:sldChg>
      <pc:sldChg chg="addSp delSp modSp add mod modNotes">
        <pc:chgData name="Badran Elshenawy" userId="2911be8d-748c-41e6-8c99-25c53ee1b8f2" providerId="ADAL" clId="{646A7C7C-4C2A-E94F-96E1-AAB157595DDE}" dt="2024-12-27T15:51:22.897" v="554" actId="14100"/>
        <pc:sldMkLst>
          <pc:docMk/>
          <pc:sldMk cId="1255100256" sldId="554"/>
        </pc:sldMkLst>
        <pc:spChg chg="mod">
          <ac:chgData name="Badran Elshenawy" userId="2911be8d-748c-41e6-8c99-25c53ee1b8f2" providerId="ADAL" clId="{646A7C7C-4C2A-E94F-96E1-AAB157595DDE}" dt="2024-12-27T15:30:54.151" v="330" actId="113"/>
          <ac:spMkLst>
            <pc:docMk/>
            <pc:sldMk cId="1255100256" sldId="554"/>
            <ac:spMk id="2" creationId="{ADC12311-6BA1-638D-0AB1-164FAF7312A7}"/>
          </ac:spMkLst>
        </pc:spChg>
        <pc:spChg chg="add mod">
          <ac:chgData name="Badran Elshenawy" userId="2911be8d-748c-41e6-8c99-25c53ee1b8f2" providerId="ADAL" clId="{646A7C7C-4C2A-E94F-96E1-AAB157595DDE}" dt="2024-12-27T15:49:19.999" v="552" actId="1076"/>
          <ac:spMkLst>
            <pc:docMk/>
            <pc:sldMk cId="1255100256" sldId="554"/>
            <ac:spMk id="7" creationId="{89AABFC4-13CE-613E-3002-8B64605F33B2}"/>
          </ac:spMkLst>
        </pc:spChg>
        <pc:picChg chg="add mod">
          <ac:chgData name="Badran Elshenawy" userId="2911be8d-748c-41e6-8c99-25c53ee1b8f2" providerId="ADAL" clId="{646A7C7C-4C2A-E94F-96E1-AAB157595DDE}" dt="2024-12-27T15:51:22.897" v="554" actId="14100"/>
          <ac:picMkLst>
            <pc:docMk/>
            <pc:sldMk cId="1255100256" sldId="554"/>
            <ac:picMk id="3" creationId="{A339D5AA-0880-16A3-6067-2BAD682CB5F9}"/>
          </ac:picMkLst>
        </pc:picChg>
      </pc:sldChg>
      <pc:sldChg chg="addSp delSp modSp add mod modNotes">
        <pc:chgData name="Badran Elshenawy" userId="2911be8d-748c-41e6-8c99-25c53ee1b8f2" providerId="ADAL" clId="{646A7C7C-4C2A-E94F-96E1-AAB157595DDE}" dt="2024-12-27T15:51:41.931" v="555" actId="1076"/>
        <pc:sldMkLst>
          <pc:docMk/>
          <pc:sldMk cId="383393917" sldId="555"/>
        </pc:sldMkLst>
        <pc:spChg chg="mod">
          <ac:chgData name="Badran Elshenawy" userId="2911be8d-748c-41e6-8c99-25c53ee1b8f2" providerId="ADAL" clId="{646A7C7C-4C2A-E94F-96E1-AAB157595DDE}" dt="2024-12-27T15:51:41.931" v="555" actId="1076"/>
          <ac:spMkLst>
            <pc:docMk/>
            <pc:sldMk cId="383393917" sldId="555"/>
            <ac:spMk id="2" creationId="{F5068130-6C3B-C582-A2AF-7C49EF2693A2}"/>
          </ac:spMkLst>
        </pc:spChg>
      </pc:sldChg>
      <pc:sldChg chg="modSp add mod modNotes">
        <pc:chgData name="Badran Elshenawy" userId="2911be8d-748c-41e6-8c99-25c53ee1b8f2" providerId="ADAL" clId="{646A7C7C-4C2A-E94F-96E1-AAB157595DDE}" dt="2024-12-27T15:53:26.050" v="560" actId="1076"/>
        <pc:sldMkLst>
          <pc:docMk/>
          <pc:sldMk cId="3431863314" sldId="556"/>
        </pc:sldMkLst>
        <pc:spChg chg="mod">
          <ac:chgData name="Badran Elshenawy" userId="2911be8d-748c-41e6-8c99-25c53ee1b8f2" providerId="ADAL" clId="{646A7C7C-4C2A-E94F-96E1-AAB157595DDE}" dt="2024-12-27T15:53:26.050" v="560" actId="1076"/>
          <ac:spMkLst>
            <pc:docMk/>
            <pc:sldMk cId="3431863314" sldId="556"/>
            <ac:spMk id="2" creationId="{3373A6A0-3A66-4066-04E2-866DF651D635}"/>
          </ac:spMkLst>
        </pc:spChg>
      </pc:sldChg>
      <pc:sldChg chg="addSp delSp modSp add mod modNotes">
        <pc:chgData name="Badran Elshenawy" userId="2911be8d-748c-41e6-8c99-25c53ee1b8f2" providerId="ADAL" clId="{646A7C7C-4C2A-E94F-96E1-AAB157595DDE}" dt="2024-12-27T15:37:23.259" v="508" actId="1076"/>
        <pc:sldMkLst>
          <pc:docMk/>
          <pc:sldMk cId="2366116610" sldId="557"/>
        </pc:sldMkLst>
        <pc:spChg chg="mod">
          <ac:chgData name="Badran Elshenawy" userId="2911be8d-748c-41e6-8c99-25c53ee1b8f2" providerId="ADAL" clId="{646A7C7C-4C2A-E94F-96E1-AAB157595DDE}" dt="2024-12-27T15:30:47.492" v="326" actId="113"/>
          <ac:spMkLst>
            <pc:docMk/>
            <pc:sldMk cId="2366116610" sldId="557"/>
            <ac:spMk id="2" creationId="{02279D17-C9CA-272F-4AC2-ECF5B70E03F8}"/>
          </ac:spMkLst>
        </pc:spChg>
        <pc:spChg chg="add mod">
          <ac:chgData name="Badran Elshenawy" userId="2911be8d-748c-41e6-8c99-25c53ee1b8f2" providerId="ADAL" clId="{646A7C7C-4C2A-E94F-96E1-AAB157595DDE}" dt="2024-12-27T15:36:41.895" v="492" actId="1076"/>
          <ac:spMkLst>
            <pc:docMk/>
            <pc:sldMk cId="2366116610" sldId="557"/>
            <ac:spMk id="4" creationId="{C6844034-12BA-E882-42CB-ADDBAC4B2E6B}"/>
          </ac:spMkLst>
        </pc:spChg>
        <pc:spChg chg="add mod">
          <ac:chgData name="Badran Elshenawy" userId="2911be8d-748c-41e6-8c99-25c53ee1b8f2" providerId="ADAL" clId="{646A7C7C-4C2A-E94F-96E1-AAB157595DDE}" dt="2024-12-27T15:37:23.259" v="508" actId="1076"/>
          <ac:spMkLst>
            <pc:docMk/>
            <pc:sldMk cId="2366116610" sldId="557"/>
            <ac:spMk id="7" creationId="{D4A32EBD-E335-88E8-F4E8-ED55915AE744}"/>
          </ac:spMkLst>
        </pc:spChg>
        <pc:picChg chg="add mod">
          <ac:chgData name="Badran Elshenawy" userId="2911be8d-748c-41e6-8c99-25c53ee1b8f2" providerId="ADAL" clId="{646A7C7C-4C2A-E94F-96E1-AAB157595DDE}" dt="2024-12-27T15:28:49.075" v="304" actId="14100"/>
          <ac:picMkLst>
            <pc:docMk/>
            <pc:sldMk cId="2366116610" sldId="557"/>
            <ac:picMk id="2052" creationId="{4A79A353-74D6-6558-957E-5ECD141FA8D5}"/>
          </ac:picMkLst>
        </pc:picChg>
      </pc:sldChg>
      <pc:sldChg chg="modSp add mod ord modNotes">
        <pc:chgData name="Badran Elshenawy" userId="2911be8d-748c-41e6-8c99-25c53ee1b8f2" providerId="ADAL" clId="{646A7C7C-4C2A-E94F-96E1-AAB157595DDE}" dt="2024-12-27T15:53:17.366" v="559" actId="113"/>
        <pc:sldMkLst>
          <pc:docMk/>
          <pc:sldMk cId="1057463781" sldId="558"/>
        </pc:sldMkLst>
        <pc:spChg chg="mod">
          <ac:chgData name="Badran Elshenawy" userId="2911be8d-748c-41e6-8c99-25c53ee1b8f2" providerId="ADAL" clId="{646A7C7C-4C2A-E94F-96E1-AAB157595DDE}" dt="2024-12-27T15:53:17.366" v="559" actId="113"/>
          <ac:spMkLst>
            <pc:docMk/>
            <pc:sldMk cId="1057463781" sldId="558"/>
            <ac:spMk id="2" creationId="{A3B00075-3D7B-A99C-1DE2-FD84D3852D68}"/>
          </ac:spMkLst>
        </pc:spChg>
      </pc:sldChg>
      <pc:sldChg chg="add del">
        <pc:chgData name="Badran Elshenawy" userId="2911be8d-748c-41e6-8c99-25c53ee1b8f2" providerId="ADAL" clId="{646A7C7C-4C2A-E94F-96E1-AAB157595DDE}" dt="2024-12-27T15:22:12.716" v="220" actId="2696"/>
        <pc:sldMkLst>
          <pc:docMk/>
          <pc:sldMk cId="3892028068" sldId="558"/>
        </pc:sldMkLst>
      </pc:sldChg>
      <pc:sldMasterChg chg="modSp modSldLayout">
        <pc:chgData name="Badran Elshenawy" userId="2911be8d-748c-41e6-8c99-25c53ee1b8f2" providerId="ADAL" clId="{646A7C7C-4C2A-E94F-96E1-AAB157595DDE}" dt="2024-12-27T15:24:30.653" v="260"/>
        <pc:sldMasterMkLst>
          <pc:docMk/>
          <pc:sldMasterMk cId="2525821982" sldId="2147483660"/>
        </pc:sldMasterMkLst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3837058841" sldId="2147483676"/>
            <pc:sldLayoutMk cId="380496118" sldId="2147483661"/>
          </pc:sldLayoutMkLst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380496118" sldId="2147483661"/>
              <ac:spMk id="2" creationId="{00000000-0000-0000-0000-000000000000}"/>
            </ac:spMkLst>
          </pc:spChg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380496118" sldId="2147483661"/>
              <ac:spMk id="12" creationId="{7F0255D2-F377-4823-A3F4-5168C5FB4561}"/>
            </ac:spMkLst>
          </pc:spChg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380496118" sldId="2147483661"/>
              <ac:spMk id="15" creationId="{D056EA9D-6C62-4A3B-AFAE-9F68B7A71D9C}"/>
            </ac:spMkLst>
          </pc:sp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380496118" sldId="2147483661"/>
              <ac:picMk id="3" creationId="{00000000-0000-0000-0000-000000000000}"/>
            </ac:picMkLst>
          </pc:pic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380496118" sldId="2147483661"/>
              <ac:picMk id="10" creationId="{770936CA-8692-4D89-ACFC-4FFB1FAC80E3}"/>
            </ac:picMkLst>
          </pc:picChg>
          <pc:cxnChg chg="mo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380496118" sldId="2147483661"/>
              <ac:cxnSpMk id="11" creationId="{00000000-0000-0000-0000-000000000000}"/>
            </ac:cxnSpMkLst>
          </pc:cxnChg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2525821982" sldId="2147483660"/>
            <pc:sldLayoutMk cId="744519247" sldId="2147483662"/>
          </pc:sldLayoutMkLst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2525821982" sldId="2147483660"/>
            <pc:sldLayoutMk cId="260955058" sldId="2147483664"/>
          </pc:sldLayoutMkLst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2525821982" sldId="2147483660"/>
            <pc:sldLayoutMk cId="1124725117" sldId="2147483672"/>
          </pc:sldLayoutMkLst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2525821982" sldId="2147483660"/>
            <pc:sldLayoutMk cId="3531663971" sldId="2147483673"/>
          </pc:sldLayoutMkLst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3837058841" sldId="2147483676"/>
            <pc:sldLayoutMk cId="2370350606" sldId="2147483674"/>
          </pc:sldLayoutMkLst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2370350606" sldId="2147483674"/>
              <ac:spMk id="2" creationId="{00000000-0000-0000-0000-000000000000}"/>
            </ac:spMkLst>
          </pc:spChg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2370350606" sldId="2147483674"/>
              <ac:spMk id="12" creationId="{D056EA9D-6C62-4A3B-AFAE-9F68B7A71D9C}"/>
            </ac:spMkLst>
          </pc:sp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2370350606" sldId="2147483674"/>
              <ac:picMk id="8" creationId="{1DAEECF5-9944-4FDA-AD3D-45530AE92E87}"/>
            </ac:picMkLst>
          </pc:pic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2370350606" sldId="2147483674"/>
              <ac:picMk id="9" creationId="{00000000-0000-0000-0000-000000000000}"/>
            </ac:picMkLst>
          </pc:pic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2370350606" sldId="2147483674"/>
              <ac:picMk id="13" creationId="{770936CA-8692-4D89-ACFC-4FFB1FAC80E3}"/>
            </ac:picMkLst>
          </pc:picChg>
          <pc:cxnChg chg="mo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2370350606" sldId="2147483674"/>
              <ac:cxnSpMk id="11" creationId="{00000000-0000-0000-0000-000000000000}"/>
            </ac:cxnSpMkLst>
          </pc:cxnChg>
          <pc:cxnChg chg="mo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2370350606" sldId="2147483674"/>
              <ac:cxnSpMk id="16" creationId="{00000000-0000-0000-0000-000000000000}"/>
            </ac:cxnSpMkLst>
          </pc:cxnChg>
        </pc:sldLayoutChg>
        <pc:sldLayoutChg chg="mo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3837058841" sldId="2147483676"/>
            <pc:sldLayoutMk cId="1386896371" sldId="2147483675"/>
          </pc:sldLayoutMkLst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1386896371" sldId="2147483675"/>
              <ac:spMk id="2" creationId="{00000000-0000-0000-0000-000000000000}"/>
            </ac:spMkLst>
          </pc:spChg>
          <pc:spChg chg="mo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1386896371" sldId="2147483675"/>
              <ac:spMk id="11" creationId="{D056EA9D-6C62-4A3B-AFAE-9F68B7A71D9C}"/>
            </ac:spMkLst>
          </pc:sp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1386896371" sldId="2147483675"/>
              <ac:picMk id="9" creationId="{9C25FDD8-7DEB-4DA4-9EF4-2E6B1091D72C}"/>
            </ac:picMkLst>
          </pc:pic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1386896371" sldId="2147483675"/>
              <ac:picMk id="12" creationId="{00000000-0000-0000-0000-000000000000}"/>
            </ac:picMkLst>
          </pc:picChg>
          <pc:picChg chg="mo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1386896371" sldId="2147483675"/>
              <ac:picMk id="13" creationId="{770936CA-8692-4D89-ACFC-4FFB1FAC80E3}"/>
            </ac:picMkLst>
          </pc:picChg>
          <pc:cxnChg chg="mo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1386896371" sldId="2147483675"/>
              <ac:cxnSpMk id="10" creationId="{00000000-0000-0000-0000-000000000000}"/>
            </ac:cxnSpMkLst>
          </pc:cxnChg>
          <pc:cxnChg chg="mo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1386896371" sldId="2147483675"/>
              <ac:cxnSpMk id="17" creationId="{00000000-0000-0000-0000-000000000000}"/>
            </ac:cxnSpMkLst>
          </pc:cxnChg>
        </pc:sldLayoutChg>
      </pc:sldMasterChg>
      <pc:sldMasterChg chg="modSldLayout">
        <pc:chgData name="Badran Elshenawy" userId="2911be8d-748c-41e6-8c99-25c53ee1b8f2" providerId="ADAL" clId="{646A7C7C-4C2A-E94F-96E1-AAB157595DDE}" dt="2024-12-27T15:32:49.097" v="339" actId="478"/>
        <pc:sldMasterMkLst>
          <pc:docMk/>
          <pc:sldMasterMk cId="3837058841" sldId="2147483676"/>
        </pc:sldMasterMkLst>
        <pc:sldLayoutChg chg="addSp">
          <pc:chgData name="Badran Elshenawy" userId="2911be8d-748c-41e6-8c99-25c53ee1b8f2" providerId="ADAL" clId="{646A7C7C-4C2A-E94F-96E1-AAB157595DDE}" dt="2024-12-27T15:24:30.653" v="260"/>
          <pc:sldLayoutMkLst>
            <pc:docMk/>
            <pc:sldMasterMk cId="3837058841" sldId="2147483676"/>
            <pc:sldLayoutMk cId="1757066774" sldId="2147483678"/>
          </pc:sldLayoutMkLst>
          <pc:spChg chg="ad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1757066774" sldId="2147483678"/>
              <ac:spMk id="7" creationId="{1957E3AA-0B90-CBA2-A1E5-3A1B30BA1C9E}"/>
            </ac:spMkLst>
          </pc:spChg>
          <pc:spChg chg="add">
            <ac:chgData name="Badran Elshenawy" userId="2911be8d-748c-41e6-8c99-25c53ee1b8f2" providerId="ADAL" clId="{646A7C7C-4C2A-E94F-96E1-AAB157595DDE}" dt="2024-12-27T15:24:30.653" v="260"/>
            <ac:spMkLst>
              <pc:docMk/>
              <pc:sldMasterMk cId="3837058841" sldId="2147483676"/>
              <pc:sldLayoutMk cId="1757066774" sldId="2147483678"/>
              <ac:spMk id="8" creationId="{4C932764-174F-8053-7341-61B3CBD7CD0A}"/>
            </ac:spMkLst>
          </pc:spChg>
          <pc:picChg chg="ad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1757066774" sldId="2147483678"/>
              <ac:picMk id="9" creationId="{0E6B2BDF-AD0E-EC77-C1FA-05E15AD2D437}"/>
            </ac:picMkLst>
          </pc:picChg>
          <pc:picChg chg="add">
            <ac:chgData name="Badran Elshenawy" userId="2911be8d-748c-41e6-8c99-25c53ee1b8f2" providerId="ADAL" clId="{646A7C7C-4C2A-E94F-96E1-AAB157595DDE}" dt="2024-12-27T15:24:30.653" v="260"/>
            <ac:picMkLst>
              <pc:docMk/>
              <pc:sldMasterMk cId="3837058841" sldId="2147483676"/>
              <pc:sldLayoutMk cId="1757066774" sldId="2147483678"/>
              <ac:picMk id="11" creationId="{A2495B06-3053-679A-61E2-E3F8E4834D48}"/>
            </ac:picMkLst>
          </pc:picChg>
          <pc:cxnChg chg="add">
            <ac:chgData name="Badran Elshenawy" userId="2911be8d-748c-41e6-8c99-25c53ee1b8f2" providerId="ADAL" clId="{646A7C7C-4C2A-E94F-96E1-AAB157595DDE}" dt="2024-12-27T15:24:30.653" v="260"/>
            <ac:cxnSpMkLst>
              <pc:docMk/>
              <pc:sldMasterMk cId="3837058841" sldId="2147483676"/>
              <pc:sldLayoutMk cId="1757066774" sldId="2147483678"/>
              <ac:cxnSpMk id="10" creationId="{89A76883-5AA2-41D1-B1A0-BB320EA79ADB}"/>
            </ac:cxnSpMkLst>
          </pc:cxnChg>
        </pc:sldLayoutChg>
        <pc:sldLayoutChg chg="addSp delSp mod">
          <pc:chgData name="Badran Elshenawy" userId="2911be8d-748c-41e6-8c99-25c53ee1b8f2" providerId="ADAL" clId="{646A7C7C-4C2A-E94F-96E1-AAB157595DDE}" dt="2024-12-27T15:32:49.097" v="339" actId="478"/>
          <pc:sldLayoutMkLst>
            <pc:docMk/>
            <pc:sldMasterMk cId="3837058841" sldId="2147483676"/>
            <pc:sldLayoutMk cId="254833057" sldId="2147483689"/>
          </pc:sldLayoutMkLst>
        </pc:sldLayoutChg>
      </pc:sldMasterChg>
    </pc:docChg>
  </pc:docChgLst>
  <pc:docChgLst>
    <pc:chgData name="Badran Elshenawy" userId="2911be8d-748c-41e6-8c99-25c53ee1b8f2" providerId="ADAL" clId="{56FB15C1-4E23-D24B-8FD6-3FA68A2C6E2D}"/>
    <pc:docChg chg="undo redo custSel addSld delSld modSld sldOrd modSection">
      <pc:chgData name="Badran Elshenawy" userId="2911be8d-748c-41e6-8c99-25c53ee1b8f2" providerId="ADAL" clId="{56FB15C1-4E23-D24B-8FD6-3FA68A2C6E2D}" dt="2022-04-20T05:55:40.024" v="7638"/>
      <pc:docMkLst>
        <pc:docMk/>
      </pc:docMkLst>
      <pc:sldChg chg="modSp mod">
        <pc:chgData name="Badran Elshenawy" userId="2911be8d-748c-41e6-8c99-25c53ee1b8f2" providerId="ADAL" clId="{56FB15C1-4E23-D24B-8FD6-3FA68A2C6E2D}" dt="2022-04-18T05:06:25.783" v="6293" actId="20577"/>
        <pc:sldMkLst>
          <pc:docMk/>
          <pc:sldMk cId="2089667367" sldId="256"/>
        </pc:sldMkLst>
      </pc:sldChg>
      <pc:sldChg chg="modSp add del ord modAnim modNotesTx">
        <pc:chgData name="Badran Elshenawy" userId="2911be8d-748c-41e6-8c99-25c53ee1b8f2" providerId="ADAL" clId="{56FB15C1-4E23-D24B-8FD6-3FA68A2C6E2D}" dt="2022-04-20T05:02:58.559" v="7293" actId="20578"/>
        <pc:sldMkLst>
          <pc:docMk/>
          <pc:sldMk cId="640726052" sldId="260"/>
        </pc:sldMkLst>
      </pc:sldChg>
      <pc:sldChg chg="del">
        <pc:chgData name="Badran Elshenawy" userId="2911be8d-748c-41e6-8c99-25c53ee1b8f2" providerId="ADAL" clId="{56FB15C1-4E23-D24B-8FD6-3FA68A2C6E2D}" dt="2022-04-17T15:24:00.135" v="3" actId="2696"/>
        <pc:sldMkLst>
          <pc:docMk/>
          <pc:sldMk cId="461646790" sldId="272"/>
        </pc:sldMkLst>
      </pc:sldChg>
      <pc:sldChg chg="addSp delSp modSp mod modAnim modNotesTx">
        <pc:chgData name="Badran Elshenawy" userId="2911be8d-748c-41e6-8c99-25c53ee1b8f2" providerId="ADAL" clId="{56FB15C1-4E23-D24B-8FD6-3FA68A2C6E2D}" dt="2022-04-20T05:01:57.129" v="7286"/>
        <pc:sldMkLst>
          <pc:docMk/>
          <pc:sldMk cId="3366855994" sldId="273"/>
        </pc:sldMkLst>
      </pc:sldChg>
      <pc:sldChg chg="del">
        <pc:chgData name="Badran Elshenawy" userId="2911be8d-748c-41e6-8c99-25c53ee1b8f2" providerId="ADAL" clId="{56FB15C1-4E23-D24B-8FD6-3FA68A2C6E2D}" dt="2022-04-17T16:25:27.109" v="1601" actId="2696"/>
        <pc:sldMkLst>
          <pc:docMk/>
          <pc:sldMk cId="691820445" sldId="274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09:34.492" v="7103" actId="20577"/>
        <pc:sldMkLst>
          <pc:docMk/>
          <pc:sldMk cId="3006378737" sldId="275"/>
        </pc:sldMkLst>
      </pc:sldChg>
      <pc:sldChg chg="modSp add del mod modShow">
        <pc:chgData name="Badran Elshenawy" userId="2911be8d-748c-41e6-8c99-25c53ee1b8f2" providerId="ADAL" clId="{56FB15C1-4E23-D24B-8FD6-3FA68A2C6E2D}" dt="2022-04-18T05:24:53.502" v="6487" actId="2696"/>
        <pc:sldMkLst>
          <pc:docMk/>
          <pc:sldMk cId="1608043679" sldId="277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08:55.542" v="7098" actId="20577"/>
        <pc:sldMkLst>
          <pc:docMk/>
          <pc:sldMk cId="1066480781" sldId="278"/>
        </pc:sldMkLst>
      </pc:sldChg>
      <pc:sldChg chg="addSp delSp modSp add del mod">
        <pc:chgData name="Badran Elshenawy" userId="2911be8d-748c-41e6-8c99-25c53ee1b8f2" providerId="ADAL" clId="{56FB15C1-4E23-D24B-8FD6-3FA68A2C6E2D}" dt="2022-04-17T17:44:35.940" v="2195" actId="2696"/>
        <pc:sldMkLst>
          <pc:docMk/>
          <pc:sldMk cId="894097371" sldId="279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10:34.135" v="7157" actId="20577"/>
        <pc:sldMkLst>
          <pc:docMk/>
          <pc:sldMk cId="1619241701" sldId="280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11:41.399" v="7161" actId="20577"/>
        <pc:sldMkLst>
          <pc:docMk/>
          <pc:sldMk cId="369688864" sldId="281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3485486691" sldId="282"/>
        </pc:sldMkLst>
      </pc:sldChg>
      <pc:sldChg chg="add del modNotesTx">
        <pc:chgData name="Badran Elshenawy" userId="2911be8d-748c-41e6-8c99-25c53ee1b8f2" providerId="ADAL" clId="{56FB15C1-4E23-D24B-8FD6-3FA68A2C6E2D}" dt="2022-04-18T05:20:42.622" v="6481" actId="20577"/>
        <pc:sldMkLst>
          <pc:docMk/>
          <pc:sldMk cId="1719992672" sldId="283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1547671045" sldId="284"/>
        </pc:sldMkLst>
      </pc:sldChg>
      <pc:sldChg chg="del">
        <pc:chgData name="Badran Elshenawy" userId="2911be8d-748c-41e6-8c99-25c53ee1b8f2" providerId="ADAL" clId="{56FB15C1-4E23-D24B-8FD6-3FA68A2C6E2D}" dt="2022-04-17T17:28:50.994" v="1956" actId="2696"/>
        <pc:sldMkLst>
          <pc:docMk/>
          <pc:sldMk cId="1668451540" sldId="285"/>
        </pc:sldMkLst>
      </pc:sldChg>
      <pc:sldChg chg="del">
        <pc:chgData name="Badran Elshenawy" userId="2911be8d-748c-41e6-8c99-25c53ee1b8f2" providerId="ADAL" clId="{56FB15C1-4E23-D24B-8FD6-3FA68A2C6E2D}" dt="2022-04-17T17:28:47.931" v="1955" actId="2696"/>
        <pc:sldMkLst>
          <pc:docMk/>
          <pc:sldMk cId="472573608" sldId="286"/>
        </pc:sldMkLst>
      </pc:sldChg>
      <pc:sldChg chg="del">
        <pc:chgData name="Badran Elshenawy" userId="2911be8d-748c-41e6-8c99-25c53ee1b8f2" providerId="ADAL" clId="{56FB15C1-4E23-D24B-8FD6-3FA68A2C6E2D}" dt="2022-04-17T17:30:30.834" v="1967" actId="2696"/>
        <pc:sldMkLst>
          <pc:docMk/>
          <pc:sldMk cId="1968135000" sldId="287"/>
        </pc:sldMkLst>
      </pc:sldChg>
      <pc:sldChg chg="del">
        <pc:chgData name="Badran Elshenawy" userId="2911be8d-748c-41e6-8c99-25c53ee1b8f2" providerId="ADAL" clId="{56FB15C1-4E23-D24B-8FD6-3FA68A2C6E2D}" dt="2022-04-17T17:30:31.664" v="1968" actId="2696"/>
        <pc:sldMkLst>
          <pc:docMk/>
          <pc:sldMk cId="3714520118" sldId="288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193181076" sldId="289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4236281836" sldId="290"/>
        </pc:sldMkLst>
      </pc:sldChg>
      <pc:sldChg chg="addSp delSp modSp mod modAnim modNotesTx">
        <pc:chgData name="Badran Elshenawy" userId="2911be8d-748c-41e6-8c99-25c53ee1b8f2" providerId="ADAL" clId="{56FB15C1-4E23-D24B-8FD6-3FA68A2C6E2D}" dt="2022-04-19T10:13:04.050" v="7221" actId="20577"/>
        <pc:sldMkLst>
          <pc:docMk/>
          <pc:sldMk cId="2726400397" sldId="291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13:34.029" v="7226" actId="20577"/>
        <pc:sldMkLst>
          <pc:docMk/>
          <pc:sldMk cId="2838168490" sldId="292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13:54.112" v="7231" actId="20577"/>
        <pc:sldMkLst>
          <pc:docMk/>
          <pc:sldMk cId="2934313992" sldId="297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604443194" sldId="298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3868389085" sldId="299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2359643155" sldId="300"/>
        </pc:sldMkLst>
      </pc:sldChg>
      <pc:sldChg chg="del">
        <pc:chgData name="Badran Elshenawy" userId="2911be8d-748c-41e6-8c99-25c53ee1b8f2" providerId="ADAL" clId="{56FB15C1-4E23-D24B-8FD6-3FA68A2C6E2D}" dt="2022-04-17T17:30:39.272" v="1970" actId="2696"/>
        <pc:sldMkLst>
          <pc:docMk/>
          <pc:sldMk cId="1142317542" sldId="301"/>
        </pc:sldMkLst>
      </pc:sldChg>
      <pc:sldChg chg="addSp delSp modSp mod delAnim modAnim modNotesTx">
        <pc:chgData name="Badran Elshenawy" userId="2911be8d-748c-41e6-8c99-25c53ee1b8f2" providerId="ADAL" clId="{56FB15C1-4E23-D24B-8FD6-3FA68A2C6E2D}" dt="2022-04-19T10:12:30.816" v="7173" actId="15"/>
        <pc:sldMkLst>
          <pc:docMk/>
          <pc:sldMk cId="2359919834" sldId="302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381629586" sldId="303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2265949076" sldId="304"/>
        </pc:sldMkLst>
      </pc:sldChg>
      <pc:sldChg chg="del">
        <pc:chgData name="Badran Elshenawy" userId="2911be8d-748c-41e6-8c99-25c53ee1b8f2" providerId="ADAL" clId="{56FB15C1-4E23-D24B-8FD6-3FA68A2C6E2D}" dt="2022-04-17T15:26:54.149" v="83" actId="2696"/>
        <pc:sldMkLst>
          <pc:docMk/>
          <pc:sldMk cId="665128365" sldId="305"/>
        </pc:sldMkLst>
      </pc:sldChg>
      <pc:sldChg chg="del">
        <pc:chgData name="Badran Elshenawy" userId="2911be8d-748c-41e6-8c99-25c53ee1b8f2" providerId="ADAL" clId="{56FB15C1-4E23-D24B-8FD6-3FA68A2C6E2D}" dt="2022-04-17T16:05:26.219" v="779" actId="2696"/>
        <pc:sldMkLst>
          <pc:docMk/>
          <pc:sldMk cId="1465167294" sldId="306"/>
        </pc:sldMkLst>
      </pc:sldChg>
      <pc:sldChg chg="del">
        <pc:chgData name="Badran Elshenawy" userId="2911be8d-748c-41e6-8c99-25c53ee1b8f2" providerId="ADAL" clId="{56FB15C1-4E23-D24B-8FD6-3FA68A2C6E2D}" dt="2022-04-17T17:00:45.137" v="1643" actId="2696"/>
        <pc:sldMkLst>
          <pc:docMk/>
          <pc:sldMk cId="2969816028" sldId="307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3496256237" sldId="308"/>
        </pc:sldMkLst>
      </pc:sldChg>
      <pc:sldChg chg="add del modNotesTx">
        <pc:chgData name="Badran Elshenawy" userId="2911be8d-748c-41e6-8c99-25c53ee1b8f2" providerId="ADAL" clId="{56FB15C1-4E23-D24B-8FD6-3FA68A2C6E2D}" dt="2022-04-18T05:20:45.399" v="6482" actId="20577"/>
        <pc:sldMkLst>
          <pc:docMk/>
          <pc:sldMk cId="978747387" sldId="309"/>
        </pc:sldMkLst>
      </pc:sldChg>
      <pc:sldChg chg="del">
        <pc:chgData name="Badran Elshenawy" userId="2911be8d-748c-41e6-8c99-25c53ee1b8f2" providerId="ADAL" clId="{56FB15C1-4E23-D24B-8FD6-3FA68A2C6E2D}" dt="2022-04-17T17:30:30.261" v="1966" actId="2696"/>
        <pc:sldMkLst>
          <pc:docMk/>
          <pc:sldMk cId="121803955" sldId="310"/>
        </pc:sldMkLst>
      </pc:sldChg>
      <pc:sldChg chg="del">
        <pc:chgData name="Badran Elshenawy" userId="2911be8d-748c-41e6-8c99-25c53ee1b8f2" providerId="ADAL" clId="{56FB15C1-4E23-D24B-8FD6-3FA68A2C6E2D}" dt="2022-04-17T17:30:32.338" v="1969" actId="2696"/>
        <pc:sldMkLst>
          <pc:docMk/>
          <pc:sldMk cId="3744300472" sldId="311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1718520631" sldId="312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2555933152" sldId="313"/>
        </pc:sldMkLst>
      </pc:sldChg>
      <pc:sldChg chg="del">
        <pc:chgData name="Badran Elshenawy" userId="2911be8d-748c-41e6-8c99-25c53ee1b8f2" providerId="ADAL" clId="{56FB15C1-4E23-D24B-8FD6-3FA68A2C6E2D}" dt="2022-04-17T15:22:56.035" v="2" actId="2696"/>
        <pc:sldMkLst>
          <pc:docMk/>
          <pc:sldMk cId="1373097969" sldId="314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314949858" sldId="315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4086393136" sldId="316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2602557149" sldId="317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784008037" sldId="318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4034091508" sldId="319"/>
        </pc:sldMkLst>
      </pc:sldChg>
      <pc:sldChg chg="del">
        <pc:chgData name="Badran Elshenawy" userId="2911be8d-748c-41e6-8c99-25c53ee1b8f2" providerId="ADAL" clId="{56FB15C1-4E23-D24B-8FD6-3FA68A2C6E2D}" dt="2022-04-17T23:11:57.242" v="3226" actId="2696"/>
        <pc:sldMkLst>
          <pc:docMk/>
          <pc:sldMk cId="2363570341" sldId="321"/>
        </pc:sldMkLst>
      </pc:sldChg>
      <pc:sldChg chg="modSp del mod modAnim modNotesTx">
        <pc:chgData name="Badran Elshenawy" userId="2911be8d-748c-41e6-8c99-25c53ee1b8f2" providerId="ADAL" clId="{56FB15C1-4E23-D24B-8FD6-3FA68A2C6E2D}" dt="2022-04-20T05:03:21.193" v="7298" actId="2696"/>
        <pc:sldMkLst>
          <pc:docMk/>
          <pc:sldMk cId="2133163911" sldId="323"/>
        </pc:sldMkLst>
      </pc:sldChg>
      <pc:sldChg chg="addSp delSp modSp mod modAnim modNotesTx">
        <pc:chgData name="Badran Elshenawy" userId="2911be8d-748c-41e6-8c99-25c53ee1b8f2" providerId="ADAL" clId="{56FB15C1-4E23-D24B-8FD6-3FA68A2C6E2D}" dt="2022-04-20T05:07:54.690" v="7375" actId="14100"/>
        <pc:sldMkLst>
          <pc:docMk/>
          <pc:sldMk cId="1040075511" sldId="324"/>
        </pc:sldMkLst>
      </pc:sldChg>
      <pc:sldChg chg="addSp delSp modSp mod setBg modAnim modNotesTx">
        <pc:chgData name="Badran Elshenawy" userId="2911be8d-748c-41e6-8c99-25c53ee1b8f2" providerId="ADAL" clId="{56FB15C1-4E23-D24B-8FD6-3FA68A2C6E2D}" dt="2022-04-20T05:12:08.298" v="7419" actId="1076"/>
        <pc:sldMkLst>
          <pc:docMk/>
          <pc:sldMk cId="1251193315" sldId="325"/>
        </pc:sldMkLst>
      </pc:sldChg>
      <pc:sldChg chg="del">
        <pc:chgData name="Badran Elshenawy" userId="2911be8d-748c-41e6-8c99-25c53ee1b8f2" providerId="ADAL" clId="{56FB15C1-4E23-D24B-8FD6-3FA68A2C6E2D}" dt="2022-04-17T23:20:05.200" v="3354" actId="2696"/>
        <pc:sldMkLst>
          <pc:docMk/>
          <pc:sldMk cId="3280210457" sldId="326"/>
        </pc:sldMkLst>
      </pc:sldChg>
      <pc:sldChg chg="addSp delSp modSp del">
        <pc:chgData name="Badran Elshenawy" userId="2911be8d-748c-41e6-8c99-25c53ee1b8f2" providerId="ADAL" clId="{56FB15C1-4E23-D24B-8FD6-3FA68A2C6E2D}" dt="2022-04-17T23:20:01.369" v="3353" actId="2696"/>
        <pc:sldMkLst>
          <pc:docMk/>
          <pc:sldMk cId="1776761709" sldId="327"/>
        </pc:sldMkLst>
      </pc:sldChg>
      <pc:sldChg chg="del">
        <pc:chgData name="Badran Elshenawy" userId="2911be8d-748c-41e6-8c99-25c53ee1b8f2" providerId="ADAL" clId="{56FB15C1-4E23-D24B-8FD6-3FA68A2C6E2D}" dt="2022-04-17T23:14:59.282" v="3249" actId="2696"/>
        <pc:sldMkLst>
          <pc:docMk/>
          <pc:sldMk cId="3607985461" sldId="328"/>
        </pc:sldMkLst>
      </pc:sldChg>
      <pc:sldChg chg="del">
        <pc:chgData name="Badran Elshenawy" userId="2911be8d-748c-41e6-8c99-25c53ee1b8f2" providerId="ADAL" clId="{56FB15C1-4E23-D24B-8FD6-3FA68A2C6E2D}" dt="2022-04-17T23:14:59.282" v="3249" actId="2696"/>
        <pc:sldMkLst>
          <pc:docMk/>
          <pc:sldMk cId="3704696682" sldId="329"/>
        </pc:sldMkLst>
      </pc:sldChg>
      <pc:sldChg chg="del">
        <pc:chgData name="Badran Elshenawy" userId="2911be8d-748c-41e6-8c99-25c53ee1b8f2" providerId="ADAL" clId="{56FB15C1-4E23-D24B-8FD6-3FA68A2C6E2D}" dt="2022-04-17T23:14:59.282" v="3249" actId="2696"/>
        <pc:sldMkLst>
          <pc:docMk/>
          <pc:sldMk cId="3587593422" sldId="330"/>
        </pc:sldMkLst>
      </pc:sldChg>
      <pc:sldChg chg="del">
        <pc:chgData name="Badran Elshenawy" userId="2911be8d-748c-41e6-8c99-25c53ee1b8f2" providerId="ADAL" clId="{56FB15C1-4E23-D24B-8FD6-3FA68A2C6E2D}" dt="2022-04-17T23:20:13.547" v="3355" actId="2696"/>
        <pc:sldMkLst>
          <pc:docMk/>
          <pc:sldMk cId="3179083200" sldId="331"/>
        </pc:sldMkLst>
      </pc:sldChg>
      <pc:sldChg chg="del">
        <pc:chgData name="Badran Elshenawy" userId="2911be8d-748c-41e6-8c99-25c53ee1b8f2" providerId="ADAL" clId="{56FB15C1-4E23-D24B-8FD6-3FA68A2C6E2D}" dt="2022-04-17T23:20:14.812" v="3356" actId="2696"/>
        <pc:sldMkLst>
          <pc:docMk/>
          <pc:sldMk cId="272621125" sldId="332"/>
        </pc:sldMkLst>
      </pc:sldChg>
      <pc:sldChg chg="delSp modSp add del mod setBg delDesignElem">
        <pc:chgData name="Badran Elshenawy" userId="2911be8d-748c-41e6-8c99-25c53ee1b8f2" providerId="ADAL" clId="{56FB15C1-4E23-D24B-8FD6-3FA68A2C6E2D}" dt="2022-04-18T05:01:35.477" v="5433" actId="2696"/>
        <pc:sldMkLst>
          <pc:docMk/>
          <pc:sldMk cId="21022837" sldId="333"/>
        </pc:sldMkLst>
      </pc:sldChg>
      <pc:sldChg chg="del">
        <pc:chgData name="Badran Elshenawy" userId="2911be8d-748c-41e6-8c99-25c53ee1b8f2" providerId="ADAL" clId="{56FB15C1-4E23-D24B-8FD6-3FA68A2C6E2D}" dt="2022-04-17T23:20:16.635" v="3357" actId="2696"/>
        <pc:sldMkLst>
          <pc:docMk/>
          <pc:sldMk cId="380596038" sldId="333"/>
        </pc:sldMkLst>
      </pc:sldChg>
      <pc:sldChg chg="del">
        <pc:chgData name="Badran Elshenawy" userId="2911be8d-748c-41e6-8c99-25c53ee1b8f2" providerId="ADAL" clId="{56FB15C1-4E23-D24B-8FD6-3FA68A2C6E2D}" dt="2022-04-17T23:20:22.901" v="3358" actId="2696"/>
        <pc:sldMkLst>
          <pc:docMk/>
          <pc:sldMk cId="2967183889" sldId="334"/>
        </pc:sldMkLst>
      </pc:sldChg>
      <pc:sldChg chg="delSp del mod">
        <pc:chgData name="Badran Elshenawy" userId="2911be8d-748c-41e6-8c99-25c53ee1b8f2" providerId="ADAL" clId="{56FB15C1-4E23-D24B-8FD6-3FA68A2C6E2D}" dt="2022-04-17T23:34:56.039" v="3477" actId="2696"/>
        <pc:sldMkLst>
          <pc:docMk/>
          <pc:sldMk cId="3586390897" sldId="336"/>
        </pc:sldMkLst>
      </pc:sldChg>
      <pc:sldChg chg="addSp modSp mod modAnim modNotesTx">
        <pc:chgData name="Badran Elshenawy" userId="2911be8d-748c-41e6-8c99-25c53ee1b8f2" providerId="ADAL" clId="{56FB15C1-4E23-D24B-8FD6-3FA68A2C6E2D}" dt="2022-04-20T05:18:19.736" v="7476" actId="1076"/>
        <pc:sldMkLst>
          <pc:docMk/>
          <pc:sldMk cId="3446261513" sldId="337"/>
        </pc:sldMkLst>
      </pc:sldChg>
      <pc:sldChg chg="del">
        <pc:chgData name="Badran Elshenawy" userId="2911be8d-748c-41e6-8c99-25c53ee1b8f2" providerId="ADAL" clId="{56FB15C1-4E23-D24B-8FD6-3FA68A2C6E2D}" dt="2022-04-17T23:35:14.202" v="3478" actId="2696"/>
        <pc:sldMkLst>
          <pc:docMk/>
          <pc:sldMk cId="510663495" sldId="338"/>
        </pc:sldMkLst>
      </pc:sldChg>
      <pc:sldChg chg="del">
        <pc:chgData name="Badran Elshenawy" userId="2911be8d-748c-41e6-8c99-25c53ee1b8f2" providerId="ADAL" clId="{56FB15C1-4E23-D24B-8FD6-3FA68A2C6E2D}" dt="2022-04-17T23:35:14.202" v="3478" actId="2696"/>
        <pc:sldMkLst>
          <pc:docMk/>
          <pc:sldMk cId="1268519425" sldId="339"/>
        </pc:sldMkLst>
      </pc:sldChg>
      <pc:sldChg chg="del">
        <pc:chgData name="Badran Elshenawy" userId="2911be8d-748c-41e6-8c99-25c53ee1b8f2" providerId="ADAL" clId="{56FB15C1-4E23-D24B-8FD6-3FA68A2C6E2D}" dt="2022-04-17T23:26:30.545" v="3418" actId="2696"/>
        <pc:sldMkLst>
          <pc:docMk/>
          <pc:sldMk cId="122345998" sldId="340"/>
        </pc:sldMkLst>
      </pc:sldChg>
      <pc:sldChg chg="modSp add del">
        <pc:chgData name="Badran Elshenawy" userId="2911be8d-748c-41e6-8c99-25c53ee1b8f2" providerId="ADAL" clId="{56FB15C1-4E23-D24B-8FD6-3FA68A2C6E2D}" dt="2022-04-17T16:25:13.068" v="1600" actId="2696"/>
        <pc:sldMkLst>
          <pc:docMk/>
          <pc:sldMk cId="3562609547" sldId="341"/>
        </pc:sldMkLst>
      </pc:sldChg>
      <pc:sldChg chg="del">
        <pc:chgData name="Badran Elshenawy" userId="2911be8d-748c-41e6-8c99-25c53ee1b8f2" providerId="ADAL" clId="{56FB15C1-4E23-D24B-8FD6-3FA68A2C6E2D}" dt="2022-04-17T17:15:27.496" v="1872" actId="2696"/>
        <pc:sldMkLst>
          <pc:docMk/>
          <pc:sldMk cId="246324341" sldId="343"/>
        </pc:sldMkLst>
      </pc:sldChg>
      <pc:sldChg chg="del">
        <pc:chgData name="Badran Elshenawy" userId="2911be8d-748c-41e6-8c99-25c53ee1b8f2" providerId="ADAL" clId="{56FB15C1-4E23-D24B-8FD6-3FA68A2C6E2D}" dt="2022-04-17T17:20:24.554" v="1943" actId="2696"/>
        <pc:sldMkLst>
          <pc:docMk/>
          <pc:sldMk cId="640680029" sldId="344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3314521967" sldId="345"/>
        </pc:sldMkLst>
      </pc:sldChg>
      <pc:sldChg chg="del">
        <pc:chgData name="Badran Elshenawy" userId="2911be8d-748c-41e6-8c99-25c53ee1b8f2" providerId="ADAL" clId="{56FB15C1-4E23-D24B-8FD6-3FA68A2C6E2D}" dt="2022-04-17T22:23:55.831" v="2345" actId="2696"/>
        <pc:sldMkLst>
          <pc:docMk/>
          <pc:sldMk cId="3215570068" sldId="346"/>
        </pc:sldMkLst>
      </pc:sldChg>
      <pc:sldChg chg="modSp del mod">
        <pc:chgData name="Badran Elshenawy" userId="2911be8d-748c-41e6-8c99-25c53ee1b8f2" providerId="ADAL" clId="{56FB15C1-4E23-D24B-8FD6-3FA68A2C6E2D}" dt="2022-04-17T22:40:30.493" v="2634" actId="2696"/>
        <pc:sldMkLst>
          <pc:docMk/>
          <pc:sldMk cId="4158016091" sldId="347"/>
        </pc:sldMkLst>
      </pc:sldChg>
      <pc:sldChg chg="del">
        <pc:chgData name="Badran Elshenawy" userId="2911be8d-748c-41e6-8c99-25c53ee1b8f2" providerId="ADAL" clId="{56FB15C1-4E23-D24B-8FD6-3FA68A2C6E2D}" dt="2022-04-17T22:48:07.827" v="2838" actId="2696"/>
        <pc:sldMkLst>
          <pc:docMk/>
          <pc:sldMk cId="979659095" sldId="348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3653427996" sldId="349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4084421687" sldId="350"/>
        </pc:sldMkLst>
      </pc:sldChg>
      <pc:sldChg chg="del">
        <pc:chgData name="Badran Elshenawy" userId="2911be8d-748c-41e6-8c99-25c53ee1b8f2" providerId="ADAL" clId="{56FB15C1-4E23-D24B-8FD6-3FA68A2C6E2D}" dt="2022-04-17T23:09:30.039" v="3118" actId="2696"/>
        <pc:sldMkLst>
          <pc:docMk/>
          <pc:sldMk cId="1502780768" sldId="352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3898517404" sldId="353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3334207263" sldId="354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1751599271" sldId="355"/>
        </pc:sldMkLst>
      </pc:sldChg>
      <pc:sldChg chg="modSp mod modAnim">
        <pc:chgData name="Badran Elshenawy" userId="2911be8d-748c-41e6-8c99-25c53ee1b8f2" providerId="ADAL" clId="{56FB15C1-4E23-D24B-8FD6-3FA68A2C6E2D}" dt="2022-04-20T05:06:55.137" v="7373" actId="5793"/>
        <pc:sldMkLst>
          <pc:docMk/>
          <pc:sldMk cId="4120132951" sldId="357"/>
        </pc:sldMkLst>
      </pc:sldChg>
      <pc:sldChg chg="modSp modAnim modNotesTx">
        <pc:chgData name="Badran Elshenawy" userId="2911be8d-748c-41e6-8c99-25c53ee1b8f2" providerId="ADAL" clId="{56FB15C1-4E23-D24B-8FD6-3FA68A2C6E2D}" dt="2022-04-20T05:06:23.601" v="7366" actId="20577"/>
        <pc:sldMkLst>
          <pc:docMk/>
          <pc:sldMk cId="3508523009" sldId="358"/>
        </pc:sldMkLst>
      </pc:sldChg>
      <pc:sldChg chg="modSp del">
        <pc:chgData name="Badran Elshenawy" userId="2911be8d-748c-41e6-8c99-25c53ee1b8f2" providerId="ADAL" clId="{56FB15C1-4E23-D24B-8FD6-3FA68A2C6E2D}" dt="2022-04-18T04:58:10.659" v="5396" actId="2696"/>
        <pc:sldMkLst>
          <pc:docMk/>
          <pc:sldMk cId="3416542441" sldId="359"/>
        </pc:sldMkLst>
      </pc:sldChg>
      <pc:sldChg chg="del">
        <pc:chgData name="Badran Elshenawy" userId="2911be8d-748c-41e6-8c99-25c53ee1b8f2" providerId="ADAL" clId="{56FB15C1-4E23-D24B-8FD6-3FA68A2C6E2D}" dt="2022-04-17T23:26:32.869" v="3419" actId="2696"/>
        <pc:sldMkLst>
          <pc:docMk/>
          <pc:sldMk cId="3211294738" sldId="360"/>
        </pc:sldMkLst>
      </pc:sldChg>
      <pc:sldChg chg="modSp mod modAnim modShow modNotesTx">
        <pc:chgData name="Badran Elshenawy" userId="2911be8d-748c-41e6-8c99-25c53ee1b8f2" providerId="ADAL" clId="{56FB15C1-4E23-D24B-8FD6-3FA68A2C6E2D}" dt="2022-04-20T05:04:13.282" v="7359" actId="27636"/>
        <pc:sldMkLst>
          <pc:docMk/>
          <pc:sldMk cId="3318770732" sldId="361"/>
        </pc:sldMkLst>
      </pc:sldChg>
      <pc:sldChg chg="del">
        <pc:chgData name="Badran Elshenawy" userId="2911be8d-748c-41e6-8c99-25c53ee1b8f2" providerId="ADAL" clId="{56FB15C1-4E23-D24B-8FD6-3FA68A2C6E2D}" dt="2022-04-17T17:30:29.334" v="1965" actId="2696"/>
        <pc:sldMkLst>
          <pc:docMk/>
          <pc:sldMk cId="1515115421" sldId="363"/>
        </pc:sldMkLst>
      </pc:sldChg>
      <pc:sldChg chg="modAnim">
        <pc:chgData name="Badran Elshenawy" userId="2911be8d-748c-41e6-8c99-25c53ee1b8f2" providerId="ADAL" clId="{56FB15C1-4E23-D24B-8FD6-3FA68A2C6E2D}" dt="2022-04-18T03:41:35.277" v="4527"/>
        <pc:sldMkLst>
          <pc:docMk/>
          <pc:sldMk cId="2726687794" sldId="364"/>
        </pc:sldMkLst>
      </pc:sldChg>
      <pc:sldChg chg="modSp del mod">
        <pc:chgData name="Badran Elshenawy" userId="2911be8d-748c-41e6-8c99-25c53ee1b8f2" providerId="ADAL" clId="{56FB15C1-4E23-D24B-8FD6-3FA68A2C6E2D}" dt="2022-04-17T23:23:15.391" v="3405" actId="2696"/>
        <pc:sldMkLst>
          <pc:docMk/>
          <pc:sldMk cId="2611059021" sldId="368"/>
        </pc:sldMkLst>
      </pc:sldChg>
      <pc:sldChg chg="modSp modAnim modNotesTx">
        <pc:chgData name="Badran Elshenawy" userId="2911be8d-748c-41e6-8c99-25c53ee1b8f2" providerId="ADAL" clId="{56FB15C1-4E23-D24B-8FD6-3FA68A2C6E2D}" dt="2022-04-18T05:21:30.504" v="6485" actId="20577"/>
        <pc:sldMkLst>
          <pc:docMk/>
          <pc:sldMk cId="2887428504" sldId="369"/>
        </pc:sldMkLst>
      </pc:sldChg>
      <pc:sldChg chg="del">
        <pc:chgData name="Badran Elshenawy" userId="2911be8d-748c-41e6-8c99-25c53ee1b8f2" providerId="ADAL" clId="{56FB15C1-4E23-D24B-8FD6-3FA68A2C6E2D}" dt="2022-04-18T04:58:11.569" v="5397" actId="2696"/>
        <pc:sldMkLst>
          <pc:docMk/>
          <pc:sldMk cId="1387479121" sldId="371"/>
        </pc:sldMkLst>
      </pc:sldChg>
      <pc:sldChg chg="del">
        <pc:chgData name="Badran Elshenawy" userId="2911be8d-748c-41e6-8c99-25c53ee1b8f2" providerId="ADAL" clId="{56FB15C1-4E23-D24B-8FD6-3FA68A2C6E2D}" dt="2022-04-18T04:58:12.504" v="5398" actId="2696"/>
        <pc:sldMkLst>
          <pc:docMk/>
          <pc:sldMk cId="1819534766" sldId="372"/>
        </pc:sldMkLst>
      </pc:sldChg>
      <pc:sldChg chg="del">
        <pc:chgData name="Badran Elshenawy" userId="2911be8d-748c-41e6-8c99-25c53ee1b8f2" providerId="ADAL" clId="{56FB15C1-4E23-D24B-8FD6-3FA68A2C6E2D}" dt="2022-04-17T23:11:57.242" v="3226" actId="2696"/>
        <pc:sldMkLst>
          <pc:docMk/>
          <pc:sldMk cId="2513557682" sldId="373"/>
        </pc:sldMkLst>
      </pc:sldChg>
      <pc:sldChg chg="add del mod modShow">
        <pc:chgData name="Badran Elshenawy" userId="2911be8d-748c-41e6-8c99-25c53ee1b8f2" providerId="ADAL" clId="{56FB15C1-4E23-D24B-8FD6-3FA68A2C6E2D}" dt="2022-04-18T03:44:29.383" v="4536" actId="2696"/>
        <pc:sldMkLst>
          <pc:docMk/>
          <pc:sldMk cId="2234032520" sldId="374"/>
        </pc:sldMkLst>
      </pc:sldChg>
      <pc:sldChg chg="del">
        <pc:chgData name="Badran Elshenawy" userId="2911be8d-748c-41e6-8c99-25c53ee1b8f2" providerId="ADAL" clId="{56FB15C1-4E23-D24B-8FD6-3FA68A2C6E2D}" dt="2022-04-17T17:28:02.015" v="1953" actId="2696"/>
        <pc:sldMkLst>
          <pc:docMk/>
          <pc:sldMk cId="4083023754" sldId="375"/>
        </pc:sldMkLst>
      </pc:sldChg>
      <pc:sldChg chg="addSp delSp modSp mod modTransition modAnim modNotesTx">
        <pc:chgData name="Badran Elshenawy" userId="2911be8d-748c-41e6-8c99-25c53ee1b8f2" providerId="ADAL" clId="{56FB15C1-4E23-D24B-8FD6-3FA68A2C6E2D}" dt="2022-04-20T05:00:58.827" v="7281" actId="20577"/>
        <pc:sldMkLst>
          <pc:docMk/>
          <pc:sldMk cId="1537627857" sldId="376"/>
        </pc:sldMkLst>
      </pc:sldChg>
      <pc:sldChg chg="del">
        <pc:chgData name="Badran Elshenawy" userId="2911be8d-748c-41e6-8c99-25c53ee1b8f2" providerId="ADAL" clId="{56FB15C1-4E23-D24B-8FD6-3FA68A2C6E2D}" dt="2022-04-17T17:30:26.357" v="1963" actId="2696"/>
        <pc:sldMkLst>
          <pc:docMk/>
          <pc:sldMk cId="3988763939" sldId="378"/>
        </pc:sldMkLst>
      </pc:sldChg>
      <pc:sldChg chg="add del">
        <pc:chgData name="Badran Elshenawy" userId="2911be8d-748c-41e6-8c99-25c53ee1b8f2" providerId="ADAL" clId="{56FB15C1-4E23-D24B-8FD6-3FA68A2C6E2D}" dt="2022-04-18T04:58:13.305" v="5400" actId="2696"/>
        <pc:sldMkLst>
          <pc:docMk/>
          <pc:sldMk cId="3541715040" sldId="379"/>
        </pc:sldMkLst>
      </pc:sldChg>
      <pc:sldChg chg="add del">
        <pc:chgData name="Badran Elshenawy" userId="2911be8d-748c-41e6-8c99-25c53ee1b8f2" providerId="ADAL" clId="{56FB15C1-4E23-D24B-8FD6-3FA68A2C6E2D}" dt="2022-04-18T04:58:14.013" v="5401" actId="2696"/>
        <pc:sldMkLst>
          <pc:docMk/>
          <pc:sldMk cId="110573389" sldId="380"/>
        </pc:sldMkLst>
      </pc:sldChg>
      <pc:sldChg chg="modSp mod modTransition modAnim modShow modNotesTx">
        <pc:chgData name="Badran Elshenawy" userId="2911be8d-748c-41e6-8c99-25c53ee1b8f2" providerId="ADAL" clId="{56FB15C1-4E23-D24B-8FD6-3FA68A2C6E2D}" dt="2022-04-20T05:01:10.167" v="7284" actId="729"/>
        <pc:sldMkLst>
          <pc:docMk/>
          <pc:sldMk cId="718868195" sldId="381"/>
        </pc:sldMkLst>
      </pc:sldChg>
      <pc:sldChg chg="add del">
        <pc:chgData name="Badran Elshenawy" userId="2911be8d-748c-41e6-8c99-25c53ee1b8f2" providerId="ADAL" clId="{56FB15C1-4E23-D24B-8FD6-3FA68A2C6E2D}" dt="2022-04-18T04:58:12.908" v="5399" actId="2696"/>
        <pc:sldMkLst>
          <pc:docMk/>
          <pc:sldMk cId="4270527977" sldId="382"/>
        </pc:sldMkLst>
      </pc:sldChg>
      <pc:sldChg chg="del">
        <pc:chgData name="Badran Elshenawy" userId="2911be8d-748c-41e6-8c99-25c53ee1b8f2" providerId="ADAL" clId="{56FB15C1-4E23-D24B-8FD6-3FA68A2C6E2D}" dt="2022-04-17T15:51:08.705" v="645" actId="2696"/>
        <pc:sldMkLst>
          <pc:docMk/>
          <pc:sldMk cId="3689355205" sldId="383"/>
        </pc:sldMkLst>
      </pc:sldChg>
      <pc:sldChg chg="del">
        <pc:chgData name="Badran Elshenawy" userId="2911be8d-748c-41e6-8c99-25c53ee1b8f2" providerId="ADAL" clId="{56FB15C1-4E23-D24B-8FD6-3FA68A2C6E2D}" dt="2022-04-17T15:51:21.297" v="646" actId="2696"/>
        <pc:sldMkLst>
          <pc:docMk/>
          <pc:sldMk cId="2461428982" sldId="384"/>
        </pc:sldMkLst>
      </pc:sldChg>
      <pc:sldChg chg="del">
        <pc:chgData name="Badran Elshenawy" userId="2911be8d-748c-41e6-8c99-25c53ee1b8f2" providerId="ADAL" clId="{56FB15C1-4E23-D24B-8FD6-3FA68A2C6E2D}" dt="2022-04-17T16:23:55.123" v="1524" actId="2696"/>
        <pc:sldMkLst>
          <pc:docMk/>
          <pc:sldMk cId="56224488" sldId="385"/>
        </pc:sldMkLst>
      </pc:sldChg>
      <pc:sldChg chg="del">
        <pc:chgData name="Badran Elshenawy" userId="2911be8d-748c-41e6-8c99-25c53ee1b8f2" providerId="ADAL" clId="{56FB15C1-4E23-D24B-8FD6-3FA68A2C6E2D}" dt="2022-04-17T17:15:25.560" v="1871" actId="2696"/>
        <pc:sldMkLst>
          <pc:docMk/>
          <pc:sldMk cId="2741417554" sldId="386"/>
        </pc:sldMkLst>
      </pc:sldChg>
      <pc:sldChg chg="del">
        <pc:chgData name="Badran Elshenawy" userId="2911be8d-748c-41e6-8c99-25c53ee1b8f2" providerId="ADAL" clId="{56FB15C1-4E23-D24B-8FD6-3FA68A2C6E2D}" dt="2022-04-17T17:18:12.072" v="1914" actId="2696"/>
        <pc:sldMkLst>
          <pc:docMk/>
          <pc:sldMk cId="2352548680" sldId="387"/>
        </pc:sldMkLst>
      </pc:sldChg>
      <pc:sldChg chg="del">
        <pc:chgData name="Badran Elshenawy" userId="2911be8d-748c-41e6-8c99-25c53ee1b8f2" providerId="ADAL" clId="{56FB15C1-4E23-D24B-8FD6-3FA68A2C6E2D}" dt="2022-04-17T15:22:26.510" v="0" actId="2696"/>
        <pc:sldMkLst>
          <pc:docMk/>
          <pc:sldMk cId="1858890522" sldId="389"/>
        </pc:sldMkLst>
      </pc:sldChg>
      <pc:sldChg chg="del">
        <pc:chgData name="Badran Elshenawy" userId="2911be8d-748c-41e6-8c99-25c53ee1b8f2" providerId="ADAL" clId="{56FB15C1-4E23-D24B-8FD6-3FA68A2C6E2D}" dt="2022-04-17T17:30:28.546" v="1964" actId="2696"/>
        <pc:sldMkLst>
          <pc:docMk/>
          <pc:sldMk cId="1765203084" sldId="391"/>
        </pc:sldMkLst>
      </pc:sldChg>
      <pc:sldChg chg="del">
        <pc:chgData name="Badran Elshenawy" userId="2911be8d-748c-41e6-8c99-25c53ee1b8f2" providerId="ADAL" clId="{56FB15C1-4E23-D24B-8FD6-3FA68A2C6E2D}" dt="2022-04-17T22:24:01.467" v="2346" actId="2696"/>
        <pc:sldMkLst>
          <pc:docMk/>
          <pc:sldMk cId="3908192044" sldId="392"/>
        </pc:sldMkLst>
      </pc:sldChg>
      <pc:sldChg chg="del">
        <pc:chgData name="Badran Elshenawy" userId="2911be8d-748c-41e6-8c99-25c53ee1b8f2" providerId="ADAL" clId="{56FB15C1-4E23-D24B-8FD6-3FA68A2C6E2D}" dt="2022-04-17T22:40:25.062" v="2633" actId="2696"/>
        <pc:sldMkLst>
          <pc:docMk/>
          <pc:sldMk cId="513301537" sldId="393"/>
        </pc:sldMkLst>
      </pc:sldChg>
      <pc:sldChg chg="del">
        <pc:chgData name="Badran Elshenawy" userId="2911be8d-748c-41e6-8c99-25c53ee1b8f2" providerId="ADAL" clId="{56FB15C1-4E23-D24B-8FD6-3FA68A2C6E2D}" dt="2022-04-17T22:50:32.145" v="2945" actId="2696"/>
        <pc:sldMkLst>
          <pc:docMk/>
          <pc:sldMk cId="3152317477" sldId="394"/>
        </pc:sldMkLst>
      </pc:sldChg>
      <pc:sldChg chg="del">
        <pc:chgData name="Badran Elshenawy" userId="2911be8d-748c-41e6-8c99-25c53ee1b8f2" providerId="ADAL" clId="{56FB15C1-4E23-D24B-8FD6-3FA68A2C6E2D}" dt="2022-04-17T15:22:50.912" v="1" actId="2696"/>
        <pc:sldMkLst>
          <pc:docMk/>
          <pc:sldMk cId="1136465637" sldId="395"/>
        </pc:sldMkLst>
      </pc:sldChg>
      <pc:sldChg chg="del">
        <pc:chgData name="Badran Elshenawy" userId="2911be8d-748c-41e6-8c99-25c53ee1b8f2" providerId="ADAL" clId="{56FB15C1-4E23-D24B-8FD6-3FA68A2C6E2D}" dt="2022-04-17T15:24:00.135" v="3" actId="2696"/>
        <pc:sldMkLst>
          <pc:docMk/>
          <pc:sldMk cId="2341120786" sldId="396"/>
        </pc:sldMkLst>
      </pc:sldChg>
      <pc:sldChg chg="del">
        <pc:chgData name="Badran Elshenawy" userId="2911be8d-748c-41e6-8c99-25c53ee1b8f2" providerId="ADAL" clId="{56FB15C1-4E23-D24B-8FD6-3FA68A2C6E2D}" dt="2022-04-17T17:28:46.755" v="1954" actId="2696"/>
        <pc:sldMkLst>
          <pc:docMk/>
          <pc:sldMk cId="1733049229" sldId="397"/>
        </pc:sldMkLst>
      </pc:sldChg>
      <pc:sldChg chg="del">
        <pc:chgData name="Badran Elshenawy" userId="2911be8d-748c-41e6-8c99-25c53ee1b8f2" providerId="ADAL" clId="{56FB15C1-4E23-D24B-8FD6-3FA68A2C6E2D}" dt="2022-04-17T23:10:11.628" v="3130" actId="2696"/>
        <pc:sldMkLst>
          <pc:docMk/>
          <pc:sldMk cId="1822838472" sldId="399"/>
        </pc:sldMkLst>
      </pc:sldChg>
      <pc:sldChg chg="del">
        <pc:chgData name="Badran Elshenawy" userId="2911be8d-748c-41e6-8c99-25c53ee1b8f2" providerId="ADAL" clId="{56FB15C1-4E23-D24B-8FD6-3FA68A2C6E2D}" dt="2022-04-17T23:26:30.545" v="3418" actId="2696"/>
        <pc:sldMkLst>
          <pc:docMk/>
          <pc:sldMk cId="282579068" sldId="400"/>
        </pc:sldMkLst>
      </pc:sldChg>
      <pc:sldChg chg="addSp delSp modSp mod modAnim modNotesTx">
        <pc:chgData name="Badran Elshenawy" userId="2911be8d-748c-41e6-8c99-25c53ee1b8f2" providerId="ADAL" clId="{56FB15C1-4E23-D24B-8FD6-3FA68A2C6E2D}" dt="2022-04-20T05:03:44.982" v="7308" actId="207"/>
        <pc:sldMkLst>
          <pc:docMk/>
          <pc:sldMk cId="2640426745" sldId="401"/>
        </pc:sldMkLst>
      </pc:sldChg>
      <pc:sldChg chg="addSp delSp modSp add mod modAnim modNotesTx">
        <pc:chgData name="Badran Elshenawy" userId="2911be8d-748c-41e6-8c99-25c53ee1b8f2" providerId="ADAL" clId="{56FB15C1-4E23-D24B-8FD6-3FA68A2C6E2D}" dt="2022-04-19T10:10:06.669" v="7144" actId="20577"/>
        <pc:sldMkLst>
          <pc:docMk/>
          <pc:sldMk cId="1623166174" sldId="402"/>
        </pc:sldMkLst>
      </pc:sldChg>
      <pc:sldChg chg="addSp delSp modSp add del mod setBg">
        <pc:chgData name="Badran Elshenawy" userId="2911be8d-748c-41e6-8c99-25c53ee1b8f2" providerId="ADAL" clId="{56FB15C1-4E23-D24B-8FD6-3FA68A2C6E2D}" dt="2022-04-18T02:51:59.679" v="4334" actId="2696"/>
        <pc:sldMkLst>
          <pc:docMk/>
          <pc:sldMk cId="3833318702" sldId="403"/>
        </pc:sldMkLst>
      </pc:sldChg>
      <pc:sldChg chg="addSp delSp modSp new mod modAnim">
        <pc:chgData name="Badran Elshenawy" userId="2911be8d-748c-41e6-8c99-25c53ee1b8f2" providerId="ADAL" clId="{56FB15C1-4E23-D24B-8FD6-3FA68A2C6E2D}" dt="2022-04-19T08:48:57.929" v="6949" actId="20577"/>
        <pc:sldMkLst>
          <pc:docMk/>
          <pc:sldMk cId="3674376411" sldId="404"/>
        </pc:sldMkLst>
      </pc:sldChg>
      <pc:sldChg chg="modSp new mod modAnim">
        <pc:chgData name="Badran Elshenawy" userId="2911be8d-748c-41e6-8c99-25c53ee1b8f2" providerId="ADAL" clId="{56FB15C1-4E23-D24B-8FD6-3FA68A2C6E2D}" dt="2022-04-18T03:37:48.194" v="4511"/>
        <pc:sldMkLst>
          <pc:docMk/>
          <pc:sldMk cId="3382100516" sldId="405"/>
        </pc:sldMkLst>
      </pc:sldChg>
      <pc:sldChg chg="new del">
        <pc:chgData name="Badran Elshenawy" userId="2911be8d-748c-41e6-8c99-25c53ee1b8f2" providerId="ADAL" clId="{56FB15C1-4E23-D24B-8FD6-3FA68A2C6E2D}" dt="2022-04-18T03:48:09.391" v="4782" actId="2696"/>
        <pc:sldMkLst>
          <pc:docMk/>
          <pc:sldMk cId="1714094935" sldId="406"/>
        </pc:sldMkLst>
      </pc:sldChg>
      <pc:sldChg chg="addSp delSp modSp add del mod modAnim modNotesTx">
        <pc:chgData name="Badran Elshenawy" userId="2911be8d-748c-41e6-8c99-25c53ee1b8f2" providerId="ADAL" clId="{56FB15C1-4E23-D24B-8FD6-3FA68A2C6E2D}" dt="2022-04-20T05:02:11.581" v="7288" actId="2696"/>
        <pc:sldMkLst>
          <pc:docMk/>
          <pc:sldMk cId="2572477491" sldId="406"/>
        </pc:sldMkLst>
      </pc:sldChg>
      <pc:sldChg chg="modSp new del mod">
        <pc:chgData name="Badran Elshenawy" userId="2911be8d-748c-41e6-8c99-25c53ee1b8f2" providerId="ADAL" clId="{56FB15C1-4E23-D24B-8FD6-3FA68A2C6E2D}" dt="2022-04-18T04:58:09.533" v="5395" actId="2696"/>
        <pc:sldMkLst>
          <pc:docMk/>
          <pc:sldMk cId="1013905230" sldId="407"/>
        </pc:sldMkLst>
      </pc:sldChg>
      <pc:sldChg chg="addSp delSp modSp new del mod setBg">
        <pc:chgData name="Badran Elshenawy" userId="2911be8d-748c-41e6-8c99-25c53ee1b8f2" providerId="ADAL" clId="{56FB15C1-4E23-D24B-8FD6-3FA68A2C6E2D}" dt="2022-04-18T05:01:35.477" v="5433" actId="2696"/>
        <pc:sldMkLst>
          <pc:docMk/>
          <pc:sldMk cId="2666201593" sldId="407"/>
        </pc:sldMkLst>
      </pc:sldChg>
      <pc:sldChg chg="modSp new del mod modAnim">
        <pc:chgData name="Badran Elshenawy" userId="2911be8d-748c-41e6-8c99-25c53ee1b8f2" providerId="ADAL" clId="{56FB15C1-4E23-D24B-8FD6-3FA68A2C6E2D}" dt="2022-04-20T05:02:47.532" v="7290" actId="2696"/>
        <pc:sldMkLst>
          <pc:docMk/>
          <pc:sldMk cId="3688099017" sldId="407"/>
        </pc:sldMkLst>
      </pc:sldChg>
      <pc:sldChg chg="add">
        <pc:chgData name="Badran Elshenawy" userId="2911be8d-748c-41e6-8c99-25c53ee1b8f2" providerId="ADAL" clId="{56FB15C1-4E23-D24B-8FD6-3FA68A2C6E2D}" dt="2022-04-20T05:02:00.755" v="7287"/>
        <pc:sldMkLst>
          <pc:docMk/>
          <pc:sldMk cId="3868040268" sldId="408"/>
        </pc:sldMkLst>
      </pc:sldChg>
      <pc:sldChg chg="new del">
        <pc:chgData name="Badran Elshenawy" userId="2911be8d-748c-41e6-8c99-25c53ee1b8f2" providerId="ADAL" clId="{56FB15C1-4E23-D24B-8FD6-3FA68A2C6E2D}" dt="2022-04-18T04:50:00.443" v="5034" actId="2696"/>
        <pc:sldMkLst>
          <pc:docMk/>
          <pc:sldMk cId="4001220648" sldId="408"/>
        </pc:sldMkLst>
      </pc:sldChg>
      <pc:sldChg chg="add">
        <pc:chgData name="Badran Elshenawy" userId="2911be8d-748c-41e6-8c99-25c53ee1b8f2" providerId="ADAL" clId="{56FB15C1-4E23-D24B-8FD6-3FA68A2C6E2D}" dt="2022-04-20T05:02:40.080" v="7289"/>
        <pc:sldMkLst>
          <pc:docMk/>
          <pc:sldMk cId="2675051348" sldId="409"/>
        </pc:sldMkLst>
      </pc:sldChg>
      <pc:sldChg chg="modSp add ord">
        <pc:chgData name="Badran Elshenawy" userId="2911be8d-748c-41e6-8c99-25c53ee1b8f2" providerId="ADAL" clId="{56FB15C1-4E23-D24B-8FD6-3FA68A2C6E2D}" dt="2022-04-20T05:03:17.663" v="7297" actId="113"/>
        <pc:sldMkLst>
          <pc:docMk/>
          <pc:sldMk cId="2254979786" sldId="410"/>
        </pc:sldMkLst>
      </pc:sldChg>
      <pc:sldChg chg="addSp delSp modSp new mod delAnim modAnim">
        <pc:chgData name="Badran Elshenawy" userId="2911be8d-748c-41e6-8c99-25c53ee1b8f2" providerId="ADAL" clId="{56FB15C1-4E23-D24B-8FD6-3FA68A2C6E2D}" dt="2022-04-20T05:55:40.024" v="7638"/>
        <pc:sldMkLst>
          <pc:docMk/>
          <pc:sldMk cId="2021135906" sldId="411"/>
        </pc:sldMkLst>
      </pc:sldChg>
      <pc:sldChg chg="addSp delSp modSp new del mod delAnim modAnim">
        <pc:chgData name="Badran Elshenawy" userId="2911be8d-748c-41e6-8c99-25c53ee1b8f2" providerId="ADAL" clId="{56FB15C1-4E23-D24B-8FD6-3FA68A2C6E2D}" dt="2022-04-20T05:09:16.310" v="7386" actId="2696"/>
        <pc:sldMkLst>
          <pc:docMk/>
          <pc:sldMk cId="2249914723" sldId="411"/>
        </pc:sldMkLst>
      </pc:sldChg>
      <pc:sldChg chg="addSp delSp modSp new del mod delAnim modAnim">
        <pc:chgData name="Badran Elshenawy" userId="2911be8d-748c-41e6-8c99-25c53ee1b8f2" providerId="ADAL" clId="{56FB15C1-4E23-D24B-8FD6-3FA68A2C6E2D}" dt="2022-04-20T05:09:58.518" v="7395" actId="2696"/>
        <pc:sldMkLst>
          <pc:docMk/>
          <pc:sldMk cId="4269277826" sldId="411"/>
        </pc:sldMkLst>
      </pc:sldChg>
      <pc:sldChg chg="addSp delSp modSp new mod modAnim">
        <pc:chgData name="Badran Elshenawy" userId="2911be8d-748c-41e6-8c99-25c53ee1b8f2" providerId="ADAL" clId="{56FB15C1-4E23-D24B-8FD6-3FA68A2C6E2D}" dt="2022-04-20T05:16:09.637" v="7450" actId="14100"/>
        <pc:sldMkLst>
          <pc:docMk/>
          <pc:sldMk cId="4000407815" sldId="412"/>
        </pc:sldMkLst>
      </pc:sldChg>
      <pc:sldChg chg="modSp new del mod">
        <pc:chgData name="Badran Elshenawy" userId="2911be8d-748c-41e6-8c99-25c53ee1b8f2" providerId="ADAL" clId="{56FB15C1-4E23-D24B-8FD6-3FA68A2C6E2D}" dt="2022-04-20T05:16:22.775" v="7454" actId="2696"/>
        <pc:sldMkLst>
          <pc:docMk/>
          <pc:sldMk cId="2065555487" sldId="413"/>
        </pc:sldMkLst>
      </pc:sldChg>
      <pc:sldChg chg="addSp delSp modSp add del mod addAnim delAnim modAnim">
        <pc:chgData name="Badran Elshenawy" userId="2911be8d-748c-41e6-8c99-25c53ee1b8f2" providerId="ADAL" clId="{56FB15C1-4E23-D24B-8FD6-3FA68A2C6E2D}" dt="2022-04-20T05:34:48.506" v="7563" actId="2696"/>
        <pc:sldMkLst>
          <pc:docMk/>
          <pc:sldMk cId="2608639662" sldId="413"/>
        </pc:sldMkLst>
      </pc:sldChg>
      <pc:sldChg chg="addSp delSp modSp new mod delAnim modAnim">
        <pc:chgData name="Badran Elshenawy" userId="2911be8d-748c-41e6-8c99-25c53ee1b8f2" providerId="ADAL" clId="{56FB15C1-4E23-D24B-8FD6-3FA68A2C6E2D}" dt="2022-04-20T05:39:09.072" v="7606"/>
        <pc:sldMkLst>
          <pc:docMk/>
          <pc:sldMk cId="2907551739" sldId="414"/>
        </pc:sldMkLst>
      </pc:sldChg>
    </pc:docChg>
  </pc:docChgLst>
  <pc:docChgLst>
    <pc:chgData name="Badran Elshenawy" userId="2911be8d-748c-41e6-8c99-25c53ee1b8f2" providerId="ADAL" clId="{FBCC29AF-83D6-6941-92FD-5EB96F04F12A}"/>
    <pc:docChg chg="modSld">
      <pc:chgData name="Badran Elshenawy" userId="2911be8d-748c-41e6-8c99-25c53ee1b8f2" providerId="ADAL" clId="{FBCC29AF-83D6-6941-92FD-5EB96F04F12A}" dt="2023-08-27T12:30:14.694" v="25" actId="20577"/>
      <pc:docMkLst>
        <pc:docMk/>
      </pc:docMkLst>
      <pc:sldChg chg="modNotesTx">
        <pc:chgData name="Badran Elshenawy" userId="2911be8d-748c-41e6-8c99-25c53ee1b8f2" providerId="ADAL" clId="{FBCC29AF-83D6-6941-92FD-5EB96F04F12A}" dt="2023-08-27T12:30:14.694" v="25" actId="20577"/>
        <pc:sldMkLst>
          <pc:docMk/>
          <pc:sldMk cId="2089667367" sldId="256"/>
        </pc:sldMkLst>
      </pc:sldChg>
      <pc:sldChg chg="modNotesTx">
        <pc:chgData name="Badran Elshenawy" userId="2911be8d-748c-41e6-8c99-25c53ee1b8f2" providerId="ADAL" clId="{FBCC29AF-83D6-6941-92FD-5EB96F04F12A}" dt="2023-08-27T12:28:35.360" v="2" actId="20577"/>
        <pc:sldMkLst>
          <pc:docMk/>
          <pc:sldMk cId="640726052" sldId="260"/>
        </pc:sldMkLst>
      </pc:sldChg>
      <pc:sldChg chg="modNotesTx">
        <pc:chgData name="Badran Elshenawy" userId="2911be8d-748c-41e6-8c99-25c53ee1b8f2" providerId="ADAL" clId="{FBCC29AF-83D6-6941-92FD-5EB96F04F12A}" dt="2023-08-27T12:28:28.363" v="0" actId="20577"/>
        <pc:sldMkLst>
          <pc:docMk/>
          <pc:sldMk cId="3366855994" sldId="273"/>
        </pc:sldMkLst>
      </pc:sldChg>
      <pc:sldChg chg="modNotesTx">
        <pc:chgData name="Badran Elshenawy" userId="2911be8d-748c-41e6-8c99-25c53ee1b8f2" providerId="ADAL" clId="{FBCC29AF-83D6-6941-92FD-5EB96F04F12A}" dt="2023-08-27T12:28:30.819" v="1" actId="20577"/>
        <pc:sldMkLst>
          <pc:docMk/>
          <pc:sldMk cId="3868040268" sldId="408"/>
        </pc:sldMkLst>
      </pc:sldChg>
      <pc:sldChg chg="modNotesTx">
        <pc:chgData name="Badran Elshenawy" userId="2911be8d-748c-41e6-8c99-25c53ee1b8f2" providerId="ADAL" clId="{FBCC29AF-83D6-6941-92FD-5EB96F04F12A}" dt="2023-08-27T12:28:40.578" v="4" actId="20577"/>
        <pc:sldMkLst>
          <pc:docMk/>
          <pc:sldMk cId="3475053741" sldId="419"/>
        </pc:sldMkLst>
      </pc:sldChg>
      <pc:sldChg chg="modNotesTx">
        <pc:chgData name="Badran Elshenawy" userId="2911be8d-748c-41e6-8c99-25c53ee1b8f2" providerId="ADAL" clId="{FBCC29AF-83D6-6941-92FD-5EB96F04F12A}" dt="2023-08-27T12:28:45.458" v="6" actId="20577"/>
        <pc:sldMkLst>
          <pc:docMk/>
          <pc:sldMk cId="2543171778" sldId="420"/>
        </pc:sldMkLst>
      </pc:sldChg>
      <pc:sldChg chg="modNotesTx">
        <pc:chgData name="Badran Elshenawy" userId="2911be8d-748c-41e6-8c99-25c53ee1b8f2" providerId="ADAL" clId="{FBCC29AF-83D6-6941-92FD-5EB96F04F12A}" dt="2023-08-27T12:29:02.297" v="12" actId="20577"/>
        <pc:sldMkLst>
          <pc:docMk/>
          <pc:sldMk cId="1070399262" sldId="422"/>
        </pc:sldMkLst>
      </pc:sldChg>
      <pc:sldChg chg="modNotesTx">
        <pc:chgData name="Badran Elshenawy" userId="2911be8d-748c-41e6-8c99-25c53ee1b8f2" providerId="ADAL" clId="{FBCC29AF-83D6-6941-92FD-5EB96F04F12A}" dt="2023-08-27T12:29:08.241" v="14" actId="20577"/>
        <pc:sldMkLst>
          <pc:docMk/>
          <pc:sldMk cId="886630875" sldId="427"/>
        </pc:sldMkLst>
      </pc:sldChg>
      <pc:sldChg chg="modNotesTx">
        <pc:chgData name="Badran Elshenawy" userId="2911be8d-748c-41e6-8c99-25c53ee1b8f2" providerId="ADAL" clId="{FBCC29AF-83D6-6941-92FD-5EB96F04F12A}" dt="2023-08-27T12:29:13.217" v="16" actId="20577"/>
        <pc:sldMkLst>
          <pc:docMk/>
          <pc:sldMk cId="514673360" sldId="430"/>
        </pc:sldMkLst>
      </pc:sldChg>
      <pc:sldChg chg="modNotesTx">
        <pc:chgData name="Badran Elshenawy" userId="2911be8d-748c-41e6-8c99-25c53ee1b8f2" providerId="ADAL" clId="{FBCC29AF-83D6-6941-92FD-5EB96F04F12A}" dt="2023-08-27T12:29:18.664" v="18" actId="20577"/>
        <pc:sldMkLst>
          <pc:docMk/>
          <pc:sldMk cId="2255194572" sldId="431"/>
        </pc:sldMkLst>
      </pc:sldChg>
      <pc:sldChg chg="modNotesTx">
        <pc:chgData name="Badran Elshenawy" userId="2911be8d-748c-41e6-8c99-25c53ee1b8f2" providerId="ADAL" clId="{FBCC29AF-83D6-6941-92FD-5EB96F04F12A}" dt="2023-08-27T12:29:28.510" v="22" actId="20577"/>
        <pc:sldMkLst>
          <pc:docMk/>
          <pc:sldMk cId="1342518817" sldId="432"/>
        </pc:sldMkLst>
      </pc:sldChg>
      <pc:sldChg chg="modNotesTx">
        <pc:chgData name="Badran Elshenawy" userId="2911be8d-748c-41e6-8c99-25c53ee1b8f2" providerId="ADAL" clId="{FBCC29AF-83D6-6941-92FD-5EB96F04F12A}" dt="2023-08-27T12:28:42.756" v="5" actId="20577"/>
        <pc:sldMkLst>
          <pc:docMk/>
          <pc:sldMk cId="1637737564" sldId="440"/>
        </pc:sldMkLst>
      </pc:sldChg>
      <pc:sldChg chg="modNotesTx">
        <pc:chgData name="Badran Elshenawy" userId="2911be8d-748c-41e6-8c99-25c53ee1b8f2" providerId="ADAL" clId="{FBCC29AF-83D6-6941-92FD-5EB96F04F12A}" dt="2023-08-27T12:29:21.425" v="19" actId="20577"/>
        <pc:sldMkLst>
          <pc:docMk/>
          <pc:sldMk cId="574623643" sldId="443"/>
        </pc:sldMkLst>
      </pc:sldChg>
      <pc:sldChg chg="modNotesTx">
        <pc:chgData name="Badran Elshenawy" userId="2911be8d-748c-41e6-8c99-25c53ee1b8f2" providerId="ADAL" clId="{FBCC29AF-83D6-6941-92FD-5EB96F04F12A}" dt="2023-08-27T12:29:16.179" v="17" actId="20577"/>
        <pc:sldMkLst>
          <pc:docMk/>
          <pc:sldMk cId="1803639624" sldId="444"/>
        </pc:sldMkLst>
      </pc:sldChg>
      <pc:sldChg chg="modNotesTx">
        <pc:chgData name="Badran Elshenawy" userId="2911be8d-748c-41e6-8c99-25c53ee1b8f2" providerId="ADAL" clId="{FBCC29AF-83D6-6941-92FD-5EB96F04F12A}" dt="2023-08-27T12:29:23.855" v="20" actId="20577"/>
        <pc:sldMkLst>
          <pc:docMk/>
          <pc:sldMk cId="1592479163" sldId="445"/>
        </pc:sldMkLst>
      </pc:sldChg>
      <pc:sldChg chg="modNotesTx">
        <pc:chgData name="Badran Elshenawy" userId="2911be8d-748c-41e6-8c99-25c53ee1b8f2" providerId="ADAL" clId="{FBCC29AF-83D6-6941-92FD-5EB96F04F12A}" dt="2023-08-27T12:29:26.216" v="21" actId="20577"/>
        <pc:sldMkLst>
          <pc:docMk/>
          <pc:sldMk cId="1613240572" sldId="447"/>
        </pc:sldMkLst>
      </pc:sldChg>
      <pc:sldChg chg="modNotesTx">
        <pc:chgData name="Badran Elshenawy" userId="2911be8d-748c-41e6-8c99-25c53ee1b8f2" providerId="ADAL" clId="{FBCC29AF-83D6-6941-92FD-5EB96F04F12A}" dt="2023-08-27T12:28:54.371" v="9" actId="20577"/>
        <pc:sldMkLst>
          <pc:docMk/>
          <pc:sldMk cId="814267955" sldId="450"/>
        </pc:sldMkLst>
      </pc:sldChg>
      <pc:sldChg chg="modNotesTx">
        <pc:chgData name="Badran Elshenawy" userId="2911be8d-748c-41e6-8c99-25c53ee1b8f2" providerId="ADAL" clId="{FBCC29AF-83D6-6941-92FD-5EB96F04F12A}" dt="2023-08-27T12:28:48.739" v="7" actId="20577"/>
        <pc:sldMkLst>
          <pc:docMk/>
          <pc:sldMk cId="698802922" sldId="452"/>
        </pc:sldMkLst>
      </pc:sldChg>
      <pc:sldChg chg="modNotesTx">
        <pc:chgData name="Badran Elshenawy" userId="2911be8d-748c-41e6-8c99-25c53ee1b8f2" providerId="ADAL" clId="{FBCC29AF-83D6-6941-92FD-5EB96F04F12A}" dt="2023-08-27T12:28:51.148" v="8" actId="20577"/>
        <pc:sldMkLst>
          <pc:docMk/>
          <pc:sldMk cId="2530784033" sldId="453"/>
        </pc:sldMkLst>
      </pc:sldChg>
      <pc:sldChg chg="modNotesTx">
        <pc:chgData name="Badran Elshenawy" userId="2911be8d-748c-41e6-8c99-25c53ee1b8f2" providerId="ADAL" clId="{FBCC29AF-83D6-6941-92FD-5EB96F04F12A}" dt="2023-08-27T12:28:59.826" v="11" actId="20577"/>
        <pc:sldMkLst>
          <pc:docMk/>
          <pc:sldMk cId="2175226716" sldId="456"/>
        </pc:sldMkLst>
      </pc:sldChg>
      <pc:sldChg chg="modNotesTx">
        <pc:chgData name="Badran Elshenawy" userId="2911be8d-748c-41e6-8c99-25c53ee1b8f2" providerId="ADAL" clId="{FBCC29AF-83D6-6941-92FD-5EB96F04F12A}" dt="2023-08-27T12:29:10.774" v="15" actId="20577"/>
        <pc:sldMkLst>
          <pc:docMk/>
          <pc:sldMk cId="3540045127" sldId="457"/>
        </pc:sldMkLst>
      </pc:sldChg>
      <pc:sldChg chg="modNotesTx">
        <pc:chgData name="Badran Elshenawy" userId="2911be8d-748c-41e6-8c99-25c53ee1b8f2" providerId="ADAL" clId="{FBCC29AF-83D6-6941-92FD-5EB96F04F12A}" dt="2023-08-27T12:29:31.691" v="23" actId="20577"/>
        <pc:sldMkLst>
          <pc:docMk/>
          <pc:sldMk cId="3620070759" sldId="459"/>
        </pc:sldMkLst>
      </pc:sldChg>
      <pc:sldChg chg="modNotesTx">
        <pc:chgData name="Badran Elshenawy" userId="2911be8d-748c-41e6-8c99-25c53ee1b8f2" providerId="ADAL" clId="{FBCC29AF-83D6-6941-92FD-5EB96F04F12A}" dt="2023-08-27T12:28:57.025" v="10" actId="20577"/>
        <pc:sldMkLst>
          <pc:docMk/>
          <pc:sldMk cId="3172111522" sldId="461"/>
        </pc:sldMkLst>
      </pc:sldChg>
      <pc:sldChg chg="modNotesTx">
        <pc:chgData name="Badran Elshenawy" userId="2911be8d-748c-41e6-8c99-25c53ee1b8f2" providerId="ADAL" clId="{FBCC29AF-83D6-6941-92FD-5EB96F04F12A}" dt="2023-08-27T12:29:05.145" v="13" actId="20577"/>
        <pc:sldMkLst>
          <pc:docMk/>
          <pc:sldMk cId="2315826981" sldId="462"/>
        </pc:sldMkLst>
      </pc:sldChg>
      <pc:sldChg chg="modNotesTx">
        <pc:chgData name="Badran Elshenawy" userId="2911be8d-748c-41e6-8c99-25c53ee1b8f2" providerId="ADAL" clId="{FBCC29AF-83D6-6941-92FD-5EB96F04F12A}" dt="2023-08-27T12:29:33.753" v="24" actId="20577"/>
        <pc:sldMkLst>
          <pc:docMk/>
          <pc:sldMk cId="1008526584" sldId="463"/>
        </pc:sldMkLst>
      </pc:sldChg>
    </pc:docChg>
  </pc:docChgLst>
  <pc:docChgLst>
    <pc:chgData name="Badran Elshenawy" userId="2911be8d-748c-41e6-8c99-25c53ee1b8f2" providerId="ADAL" clId="{2752011F-C119-4B4A-8FFA-89F5B8B4AF9C}"/>
    <pc:docChg chg="undo custSel modSld">
      <pc:chgData name="Badran Elshenawy" userId="2911be8d-748c-41e6-8c99-25c53ee1b8f2" providerId="ADAL" clId="{2752011F-C119-4B4A-8FFA-89F5B8B4AF9C}" dt="2023-08-24T23:54:15.116" v="680"/>
      <pc:docMkLst>
        <pc:docMk/>
      </pc:docMkLst>
      <pc:sldChg chg="modNotesTx">
        <pc:chgData name="Badran Elshenawy" userId="2911be8d-748c-41e6-8c99-25c53ee1b8f2" providerId="ADAL" clId="{2752011F-C119-4B4A-8FFA-89F5B8B4AF9C}" dt="2023-08-24T23:54:15.116" v="680"/>
        <pc:sldMkLst>
          <pc:docMk/>
          <pc:sldMk cId="3366855994" sldId="273"/>
        </pc:sldMkLst>
      </pc:sldChg>
      <pc:sldChg chg="modNotesTx">
        <pc:chgData name="Badran Elshenawy" userId="2911be8d-748c-41e6-8c99-25c53ee1b8f2" providerId="ADAL" clId="{2752011F-C119-4B4A-8FFA-89F5B8B4AF9C}" dt="2023-08-24T23:25:07.647" v="392" actId="20577"/>
        <pc:sldMkLst>
          <pc:docMk/>
          <pc:sldMk cId="3868040268" sldId="408"/>
        </pc:sldMkLst>
      </pc:sldChg>
      <pc:sldChg chg="delSp mod">
        <pc:chgData name="Badran Elshenawy" userId="2911be8d-748c-41e6-8c99-25c53ee1b8f2" providerId="ADAL" clId="{2752011F-C119-4B4A-8FFA-89F5B8B4AF9C}" dt="2023-08-24T23:51:17.951" v="430" actId="478"/>
        <pc:sldMkLst>
          <pc:docMk/>
          <pc:sldMk cId="1070399262" sldId="422"/>
        </pc:sldMkLst>
      </pc:sldChg>
      <pc:sldChg chg="mod modShow">
        <pc:chgData name="Badran Elshenawy" userId="2911be8d-748c-41e6-8c99-25c53ee1b8f2" providerId="ADAL" clId="{2752011F-C119-4B4A-8FFA-89F5B8B4AF9C}" dt="2023-08-24T23:51:52.502" v="434" actId="729"/>
        <pc:sldMkLst>
          <pc:docMk/>
          <pc:sldMk cId="574623643" sldId="443"/>
        </pc:sldMkLst>
      </pc:sldChg>
      <pc:sldChg chg="mod modShow">
        <pc:chgData name="Badran Elshenawy" userId="2911be8d-748c-41e6-8c99-25c53ee1b8f2" providerId="ADAL" clId="{2752011F-C119-4B4A-8FFA-89F5B8B4AF9C}" dt="2023-08-24T23:51:44.550" v="433" actId="729"/>
        <pc:sldMkLst>
          <pc:docMk/>
          <pc:sldMk cId="1803639624" sldId="444"/>
        </pc:sldMkLst>
      </pc:sldChg>
      <pc:sldChg chg="addSp delSp modSp mod">
        <pc:chgData name="Badran Elshenawy" userId="2911be8d-748c-41e6-8c99-25c53ee1b8f2" providerId="ADAL" clId="{2752011F-C119-4B4A-8FFA-89F5B8B4AF9C}" dt="2023-08-24T23:50:46.230" v="429" actId="20577"/>
        <pc:sldMkLst>
          <pc:docMk/>
          <pc:sldMk cId="2041496934" sldId="449"/>
        </pc:sldMkLst>
      </pc:sldChg>
      <pc:sldChg chg="modNotesTx">
        <pc:chgData name="Badran Elshenawy" userId="2911be8d-748c-41e6-8c99-25c53ee1b8f2" providerId="ADAL" clId="{2752011F-C119-4B4A-8FFA-89F5B8B4AF9C}" dt="2023-08-24T23:53:26.688" v="677" actId="20577"/>
        <pc:sldMkLst>
          <pc:docMk/>
          <pc:sldMk cId="3620070759" sldId="459"/>
        </pc:sldMkLst>
      </pc:sldChg>
      <pc:sldChg chg="modSp mod">
        <pc:chgData name="Badran Elshenawy" userId="2911be8d-748c-41e6-8c99-25c53ee1b8f2" providerId="ADAL" clId="{2752011F-C119-4B4A-8FFA-89F5B8B4AF9C}" dt="2023-08-24T23:51:27.461" v="432" actId="20577"/>
        <pc:sldMkLst>
          <pc:docMk/>
          <pc:sldMk cId="2315826981" sldId="462"/>
        </pc:sldMkLst>
      </pc:sldChg>
    </pc:docChg>
  </pc:docChgLst>
  <pc:docChgLst>
    <pc:chgData name="Badran Elshenawy" userId="2911be8d-748c-41e6-8c99-25c53ee1b8f2" providerId="ADAL" clId="{99887DF1-33C4-3D4B-AF90-706A7A13DEE3}"/>
    <pc:docChg chg="undo redo custSel addSld delSld modSld sldOrd addSection delSection modSection">
      <pc:chgData name="Badran Elshenawy" userId="2911be8d-748c-41e6-8c99-25c53ee1b8f2" providerId="ADAL" clId="{99887DF1-33C4-3D4B-AF90-706A7A13DEE3}" dt="2023-08-18T11:31:15.203" v="9950" actId="14100"/>
      <pc:docMkLst>
        <pc:docMk/>
      </pc:docMkLst>
      <pc:sldChg chg="modAnim modNotesTx">
        <pc:chgData name="Badran Elshenawy" userId="2911be8d-748c-41e6-8c99-25c53ee1b8f2" providerId="ADAL" clId="{99887DF1-33C4-3D4B-AF90-706A7A13DEE3}" dt="2023-08-17T23:19:25.457" v="5651" actId="20577"/>
        <pc:sldMkLst>
          <pc:docMk/>
          <pc:sldMk cId="2089667367" sldId="256"/>
        </pc:sldMkLst>
      </pc:sldChg>
      <pc:sldChg chg="modSp mod modAnim modNotesTx">
        <pc:chgData name="Badran Elshenawy" userId="2911be8d-748c-41e6-8c99-25c53ee1b8f2" providerId="ADAL" clId="{99887DF1-33C4-3D4B-AF90-706A7A13DEE3}" dt="2023-08-18T10:51:29.402" v="8120" actId="20577"/>
        <pc:sldMkLst>
          <pc:docMk/>
          <pc:sldMk cId="640726052" sldId="260"/>
        </pc:sldMkLst>
      </pc:sldChg>
      <pc:sldChg chg="addSp delSp modSp add del mod ord modAnim">
        <pc:chgData name="Badran Elshenawy" userId="2911be8d-748c-41e6-8c99-25c53ee1b8f2" providerId="ADAL" clId="{99887DF1-33C4-3D4B-AF90-706A7A13DEE3}" dt="2023-08-18T11:19:14.116" v="9603" actId="2696"/>
        <pc:sldMkLst>
          <pc:docMk/>
          <pc:sldMk cId="3498428883" sldId="269"/>
        </pc:sldMkLst>
      </pc:sldChg>
      <pc:sldChg chg="addSp delSp modSp mod modAnim modNotesTx">
        <pc:chgData name="Badran Elshenawy" userId="2911be8d-748c-41e6-8c99-25c53ee1b8f2" providerId="ADAL" clId="{99887DF1-33C4-3D4B-AF90-706A7A13DEE3}" dt="2023-08-18T10:43:18.392" v="7776" actId="1076"/>
        <pc:sldMkLst>
          <pc:docMk/>
          <pc:sldMk cId="3366855994" sldId="273"/>
        </pc:sldMkLst>
      </pc:sldChg>
      <pc:sldChg chg="modSp add mod ord setBg modAnim modNotesTx">
        <pc:chgData name="Badran Elshenawy" userId="2911be8d-748c-41e6-8c99-25c53ee1b8f2" providerId="ADAL" clId="{99887DF1-33C4-3D4B-AF90-706A7A13DEE3}" dt="2023-08-18T09:54:01.640" v="7439" actId="113"/>
        <pc:sldMkLst>
          <pc:docMk/>
          <pc:sldMk cId="2347454246" sldId="335"/>
        </pc:sldMkLst>
      </pc:sldChg>
      <pc:sldChg chg="addSp delSp modSp mod delAnim modAnim modNotesTx">
        <pc:chgData name="Badran Elshenawy" userId="2911be8d-748c-41e6-8c99-25c53ee1b8f2" providerId="ADAL" clId="{99887DF1-33C4-3D4B-AF90-706A7A13DEE3}" dt="2023-08-18T10:47:02.740" v="7961" actId="1076"/>
        <pc:sldMkLst>
          <pc:docMk/>
          <pc:sldMk cId="3868040268" sldId="408"/>
        </pc:sldMkLst>
      </pc:sldChg>
      <pc:sldChg chg="addSp delSp modSp del mod ord delAnim modAnim modShow">
        <pc:chgData name="Badran Elshenawy" userId="2911be8d-748c-41e6-8c99-25c53ee1b8f2" providerId="ADAL" clId="{99887DF1-33C4-3D4B-AF90-706A7A13DEE3}" dt="2023-08-18T10:57:03.519" v="8332" actId="2696"/>
        <pc:sldMkLst>
          <pc:docMk/>
          <pc:sldMk cId="4281051422" sldId="418"/>
        </pc:sldMkLst>
      </pc:sldChg>
      <pc:sldChg chg="modSp modNotesTx">
        <pc:chgData name="Badran Elshenawy" userId="2911be8d-748c-41e6-8c99-25c53ee1b8f2" providerId="ADAL" clId="{99887DF1-33C4-3D4B-AF90-706A7A13DEE3}" dt="2023-08-18T10:53:58.539" v="8315" actId="113"/>
        <pc:sldMkLst>
          <pc:docMk/>
          <pc:sldMk cId="3475053741" sldId="419"/>
        </pc:sldMkLst>
      </pc:sldChg>
      <pc:sldChg chg="addSp delSp modSp mod delAnim modAnim modNotesTx">
        <pc:chgData name="Badran Elshenawy" userId="2911be8d-748c-41e6-8c99-25c53ee1b8f2" providerId="ADAL" clId="{99887DF1-33C4-3D4B-AF90-706A7A13DEE3}" dt="2023-08-18T11:05:37.906" v="8499" actId="478"/>
        <pc:sldMkLst>
          <pc:docMk/>
          <pc:sldMk cId="2543171778" sldId="420"/>
        </pc:sldMkLst>
      </pc:sldChg>
      <pc:sldChg chg="addSp modSp del mod modAnim modNotesTx">
        <pc:chgData name="Badran Elshenawy" userId="2911be8d-748c-41e6-8c99-25c53ee1b8f2" providerId="ADAL" clId="{99887DF1-33C4-3D4B-AF90-706A7A13DEE3}" dt="2023-08-18T10:59:11.800" v="8426" actId="2696"/>
        <pc:sldMkLst>
          <pc:docMk/>
          <pc:sldMk cId="751660585" sldId="421"/>
        </pc:sldMkLst>
      </pc:sldChg>
      <pc:sldChg chg="addSp delSp modSp mod ord modAnim modNotesTx">
        <pc:chgData name="Badran Elshenawy" userId="2911be8d-748c-41e6-8c99-25c53ee1b8f2" providerId="ADAL" clId="{99887DF1-33C4-3D4B-AF90-706A7A13DEE3}" dt="2023-08-18T11:17:51.021" v="9598" actId="20578"/>
        <pc:sldMkLst>
          <pc:docMk/>
          <pc:sldMk cId="1070399262" sldId="422"/>
        </pc:sldMkLst>
      </pc:sldChg>
      <pc:sldChg chg="modSp del mod ord modNotesTx">
        <pc:chgData name="Badran Elshenawy" userId="2911be8d-748c-41e6-8c99-25c53ee1b8f2" providerId="ADAL" clId="{99887DF1-33C4-3D4B-AF90-706A7A13DEE3}" dt="2023-08-18T11:14:07.127" v="9389" actId="2696"/>
        <pc:sldMkLst>
          <pc:docMk/>
          <pc:sldMk cId="340171692" sldId="423"/>
        </pc:sldMkLst>
      </pc:sldChg>
      <pc:sldChg chg="modSp del mod modNotesTx">
        <pc:chgData name="Badran Elshenawy" userId="2911be8d-748c-41e6-8c99-25c53ee1b8f2" providerId="ADAL" clId="{99887DF1-33C4-3D4B-AF90-706A7A13DEE3}" dt="2023-08-18T11:17:36.793" v="9595" actId="2696"/>
        <pc:sldMkLst>
          <pc:docMk/>
          <pc:sldMk cId="2906697075" sldId="424"/>
        </pc:sldMkLst>
      </pc:sldChg>
      <pc:sldChg chg="del">
        <pc:chgData name="Badran Elshenawy" userId="2911be8d-748c-41e6-8c99-25c53ee1b8f2" providerId="ADAL" clId="{99887DF1-33C4-3D4B-AF90-706A7A13DEE3}" dt="2023-08-17T06:08:08.734" v="2492" actId="2696"/>
        <pc:sldMkLst>
          <pc:docMk/>
          <pc:sldMk cId="4211460120" sldId="425"/>
        </pc:sldMkLst>
      </pc:sldChg>
      <pc:sldChg chg="del mod ord modShow">
        <pc:chgData name="Badran Elshenawy" userId="2911be8d-748c-41e6-8c99-25c53ee1b8f2" providerId="ADAL" clId="{99887DF1-33C4-3D4B-AF90-706A7A13DEE3}" dt="2023-08-18T11:17:54.650" v="9599" actId="2696"/>
        <pc:sldMkLst>
          <pc:docMk/>
          <pc:sldMk cId="3369509200" sldId="426"/>
        </pc:sldMkLst>
      </pc:sldChg>
      <pc:sldChg chg="addSp delSp modSp mod delAnim modAnim modNotesTx">
        <pc:chgData name="Badran Elshenawy" userId="2911be8d-748c-41e6-8c99-25c53ee1b8f2" providerId="ADAL" clId="{99887DF1-33C4-3D4B-AF90-706A7A13DEE3}" dt="2023-08-18T11:28:45.974" v="9903" actId="20577"/>
        <pc:sldMkLst>
          <pc:docMk/>
          <pc:sldMk cId="886630875" sldId="427"/>
        </pc:sldMkLst>
      </pc:sldChg>
      <pc:sldChg chg="addSp delSp modSp mod delAnim modAnim">
        <pc:chgData name="Badran Elshenawy" userId="2911be8d-748c-41e6-8c99-25c53ee1b8f2" providerId="ADAL" clId="{99887DF1-33C4-3D4B-AF90-706A7A13DEE3}" dt="2023-08-18T11:22:03.210" v="9699" actId="478"/>
        <pc:sldMkLst>
          <pc:docMk/>
          <pc:sldMk cId="170690814" sldId="428"/>
        </pc:sldMkLst>
      </pc:sldChg>
      <pc:sldChg chg="del ord">
        <pc:chgData name="Badran Elshenawy" userId="2911be8d-748c-41e6-8c99-25c53ee1b8f2" providerId="ADAL" clId="{99887DF1-33C4-3D4B-AF90-706A7A13DEE3}" dt="2023-08-16T14:28:08.538" v="1354" actId="2696"/>
        <pc:sldMkLst>
          <pc:docMk/>
          <pc:sldMk cId="3165550935" sldId="429"/>
        </pc:sldMkLst>
      </pc:sldChg>
      <pc:sldChg chg="addSp delSp modSp mod modAnim">
        <pc:chgData name="Badran Elshenawy" userId="2911be8d-748c-41e6-8c99-25c53ee1b8f2" providerId="ADAL" clId="{99887DF1-33C4-3D4B-AF90-706A7A13DEE3}" dt="2023-08-16T13:27:57.738" v="503" actId="123"/>
        <pc:sldMkLst>
          <pc:docMk/>
          <pc:sldMk cId="514673360" sldId="430"/>
        </pc:sldMkLst>
      </pc:sldChg>
      <pc:sldChg chg="addSp delSp modSp mod modAnim">
        <pc:chgData name="Badran Elshenawy" userId="2911be8d-748c-41e6-8c99-25c53ee1b8f2" providerId="ADAL" clId="{99887DF1-33C4-3D4B-AF90-706A7A13DEE3}" dt="2023-08-18T11:24:00.744" v="9707" actId="20577"/>
        <pc:sldMkLst>
          <pc:docMk/>
          <pc:sldMk cId="2255194572" sldId="431"/>
        </pc:sldMkLst>
      </pc:sldChg>
      <pc:sldChg chg="addSp delSp modSp mod delAnim modAnim">
        <pc:chgData name="Badran Elshenawy" userId="2911be8d-748c-41e6-8c99-25c53ee1b8f2" providerId="ADAL" clId="{99887DF1-33C4-3D4B-AF90-706A7A13DEE3}" dt="2023-08-18T11:29:55.654" v="9915" actId="478"/>
        <pc:sldMkLst>
          <pc:docMk/>
          <pc:sldMk cId="1342518817" sldId="432"/>
        </pc:sldMkLst>
      </pc:sldChg>
      <pc:sldChg chg="addSp delSp modSp mod modAnim">
        <pc:chgData name="Badran Elshenawy" userId="2911be8d-748c-41e6-8c99-25c53ee1b8f2" providerId="ADAL" clId="{99887DF1-33C4-3D4B-AF90-706A7A13DEE3}" dt="2023-08-18T11:31:03.751" v="9948" actId="1076"/>
        <pc:sldMkLst>
          <pc:docMk/>
          <pc:sldMk cId="991536439" sldId="433"/>
        </pc:sldMkLst>
      </pc:sldChg>
      <pc:sldChg chg="modSp del mod">
        <pc:chgData name="Badran Elshenawy" userId="2911be8d-748c-41e6-8c99-25c53ee1b8f2" providerId="ADAL" clId="{99887DF1-33C4-3D4B-AF90-706A7A13DEE3}" dt="2023-08-16T16:13:15.035" v="2487" actId="2696"/>
        <pc:sldMkLst>
          <pc:docMk/>
          <pc:sldMk cId="1363341839" sldId="434"/>
        </pc:sldMkLst>
      </pc:sldChg>
      <pc:sldChg chg="modSp del mod">
        <pc:chgData name="Badran Elshenawy" userId="2911be8d-748c-41e6-8c99-25c53ee1b8f2" providerId="ADAL" clId="{99887DF1-33C4-3D4B-AF90-706A7A13DEE3}" dt="2023-08-16T16:13:15.042" v="2488" actId="2696"/>
        <pc:sldMkLst>
          <pc:docMk/>
          <pc:sldMk cId="3393015216" sldId="435"/>
        </pc:sldMkLst>
      </pc:sldChg>
      <pc:sldChg chg="del">
        <pc:chgData name="Badran Elshenawy" userId="2911be8d-748c-41e6-8c99-25c53ee1b8f2" providerId="ADAL" clId="{99887DF1-33C4-3D4B-AF90-706A7A13DEE3}" dt="2023-08-17T06:07:58.079" v="2491" actId="2696"/>
        <pc:sldMkLst>
          <pc:docMk/>
          <pc:sldMk cId="4068995580" sldId="436"/>
        </pc:sldMkLst>
      </pc:sldChg>
      <pc:sldChg chg="addSp delSp modSp del mod delAnim modAnim">
        <pc:chgData name="Badran Elshenawy" userId="2911be8d-748c-41e6-8c99-25c53ee1b8f2" providerId="ADAL" clId="{99887DF1-33C4-3D4B-AF90-706A7A13DEE3}" dt="2023-08-18T10:50:28.327" v="8051" actId="2696"/>
        <pc:sldMkLst>
          <pc:docMk/>
          <pc:sldMk cId="3947522462" sldId="437"/>
        </pc:sldMkLst>
      </pc:sldChg>
      <pc:sldChg chg="addSp delSp modSp del mod modAnim">
        <pc:chgData name="Badran Elshenawy" userId="2911be8d-748c-41e6-8c99-25c53ee1b8f2" providerId="ADAL" clId="{99887DF1-33C4-3D4B-AF90-706A7A13DEE3}" dt="2023-08-18T10:52:22.287" v="8121" actId="2696"/>
        <pc:sldMkLst>
          <pc:docMk/>
          <pc:sldMk cId="381410491" sldId="438"/>
        </pc:sldMkLst>
      </pc:sldChg>
      <pc:sldChg chg="modSp mod">
        <pc:chgData name="Badran Elshenawy" userId="2911be8d-748c-41e6-8c99-25c53ee1b8f2" providerId="ADAL" clId="{99887DF1-33C4-3D4B-AF90-706A7A13DEE3}" dt="2023-08-18T10:56:26.783" v="8331" actId="1076"/>
        <pc:sldMkLst>
          <pc:docMk/>
          <pc:sldMk cId="3336435273" sldId="439"/>
        </pc:sldMkLst>
      </pc:sldChg>
      <pc:sldChg chg="addSp delSp modSp mod modAnim modNotesTx">
        <pc:chgData name="Badran Elshenawy" userId="2911be8d-748c-41e6-8c99-25c53ee1b8f2" providerId="ADAL" clId="{99887DF1-33C4-3D4B-AF90-706A7A13DEE3}" dt="2023-08-18T10:57:44.878" v="8398" actId="20577"/>
        <pc:sldMkLst>
          <pc:docMk/>
          <pc:sldMk cId="1637737564" sldId="440"/>
        </pc:sldMkLst>
      </pc:sldChg>
      <pc:sldChg chg="addSp delSp modSp add del mod modAnim modShow">
        <pc:chgData name="Badran Elshenawy" userId="2911be8d-748c-41e6-8c99-25c53ee1b8f2" providerId="ADAL" clId="{99887DF1-33C4-3D4B-AF90-706A7A13DEE3}" dt="2023-08-18T11:17:26.656" v="9593" actId="2696"/>
        <pc:sldMkLst>
          <pc:docMk/>
          <pc:sldMk cId="2274245178" sldId="441"/>
        </pc:sldMkLst>
      </pc:sldChg>
      <pc:sldChg chg="delSp new del mod">
        <pc:chgData name="Badran Elshenawy" userId="2911be8d-748c-41e6-8c99-25c53ee1b8f2" providerId="ADAL" clId="{99887DF1-33C4-3D4B-AF90-706A7A13DEE3}" dt="2023-08-16T13:21:28.522" v="384" actId="2696"/>
        <pc:sldMkLst>
          <pc:docMk/>
          <pc:sldMk cId="1835312730" sldId="442"/>
        </pc:sldMkLst>
      </pc:sldChg>
      <pc:sldChg chg="addSp delSp modSp add del mod delAnim modAnim modShow">
        <pc:chgData name="Badran Elshenawy" userId="2911be8d-748c-41e6-8c99-25c53ee1b8f2" providerId="ADAL" clId="{99887DF1-33C4-3D4B-AF90-706A7A13DEE3}" dt="2023-08-18T11:24:26.025" v="9710" actId="2696"/>
        <pc:sldMkLst>
          <pc:docMk/>
          <pc:sldMk cId="574623643" sldId="443"/>
        </pc:sldMkLst>
      </pc:sldChg>
      <pc:sldChg chg="addSp delSp modSp add del mod modAnim modShow">
        <pc:chgData name="Badran Elshenawy" userId="2911be8d-748c-41e6-8c99-25c53ee1b8f2" providerId="ADAL" clId="{99887DF1-33C4-3D4B-AF90-706A7A13DEE3}" dt="2023-08-18T11:23:27.512" v="9703" actId="2696"/>
        <pc:sldMkLst>
          <pc:docMk/>
          <pc:sldMk cId="1803639624" sldId="444"/>
        </pc:sldMkLst>
      </pc:sldChg>
      <pc:sldChg chg="delSp new del mod">
        <pc:chgData name="Badran Elshenawy" userId="2911be8d-748c-41e6-8c99-25c53ee1b8f2" providerId="ADAL" clId="{99887DF1-33C4-3D4B-AF90-706A7A13DEE3}" dt="2023-08-16T14:28:12.056" v="1355" actId="2696"/>
        <pc:sldMkLst>
          <pc:docMk/>
          <pc:sldMk cId="1465399009" sldId="445"/>
        </pc:sldMkLst>
      </pc:sldChg>
      <pc:sldChg chg="addSp delSp modSp add mod delAnim modAnim modNotesTx">
        <pc:chgData name="Badran Elshenawy" userId="2911be8d-748c-41e6-8c99-25c53ee1b8f2" providerId="ADAL" clId="{99887DF1-33C4-3D4B-AF90-706A7A13DEE3}" dt="2023-08-18T11:27:51.943" v="9824" actId="20577"/>
        <pc:sldMkLst>
          <pc:docMk/>
          <pc:sldMk cId="1592479163" sldId="445"/>
        </pc:sldMkLst>
      </pc:sldChg>
      <pc:sldChg chg="modSp add del mod">
        <pc:chgData name="Badran Elshenawy" userId="2911be8d-748c-41e6-8c99-25c53ee1b8f2" providerId="ADAL" clId="{99887DF1-33C4-3D4B-AF90-706A7A13DEE3}" dt="2023-08-16T16:03:21.514" v="2276" actId="2696"/>
        <pc:sldMkLst>
          <pc:docMk/>
          <pc:sldMk cId="1159411225" sldId="446"/>
        </pc:sldMkLst>
      </pc:sldChg>
      <pc:sldChg chg="new del">
        <pc:chgData name="Badran Elshenawy" userId="2911be8d-748c-41e6-8c99-25c53ee1b8f2" providerId="ADAL" clId="{99887DF1-33C4-3D4B-AF90-706A7A13DEE3}" dt="2023-08-16T15:13:32.133" v="1535" actId="2696"/>
        <pc:sldMkLst>
          <pc:docMk/>
          <pc:sldMk cId="2978670373" sldId="446"/>
        </pc:sldMkLst>
      </pc:sldChg>
      <pc:sldChg chg="modSp add del mod ord">
        <pc:chgData name="Badran Elshenawy" userId="2911be8d-748c-41e6-8c99-25c53ee1b8f2" providerId="ADAL" clId="{99887DF1-33C4-3D4B-AF90-706A7A13DEE3}" dt="2023-08-16T15:12:00.304" v="1519" actId="2696"/>
        <pc:sldMkLst>
          <pc:docMk/>
          <pc:sldMk cId="3598170411" sldId="446"/>
        </pc:sldMkLst>
      </pc:sldChg>
      <pc:sldChg chg="add del">
        <pc:chgData name="Badran Elshenawy" userId="2911be8d-748c-41e6-8c99-25c53ee1b8f2" providerId="ADAL" clId="{99887DF1-33C4-3D4B-AF90-706A7A13DEE3}" dt="2023-08-16T15:11:59.479" v="1518" actId="2696"/>
        <pc:sldMkLst>
          <pc:docMk/>
          <pc:sldMk cId="1211203369" sldId="447"/>
        </pc:sldMkLst>
      </pc:sldChg>
      <pc:sldChg chg="addSp modSp add mod ord modAnim modNotesTx">
        <pc:chgData name="Badran Elshenawy" userId="2911be8d-748c-41e6-8c99-25c53ee1b8f2" providerId="ADAL" clId="{99887DF1-33C4-3D4B-AF90-706A7A13DEE3}" dt="2023-08-18T09:53:34.413" v="7392" actId="12"/>
        <pc:sldMkLst>
          <pc:docMk/>
          <pc:sldMk cId="1613240572" sldId="447"/>
        </pc:sldMkLst>
      </pc:sldChg>
      <pc:sldChg chg="addSp delSp modSp add mod delAnim modNotesTx">
        <pc:chgData name="Badran Elshenawy" userId="2911be8d-748c-41e6-8c99-25c53ee1b8f2" providerId="ADAL" clId="{99887DF1-33C4-3D4B-AF90-706A7A13DEE3}" dt="2023-08-17T23:19:06.108" v="5577" actId="20577"/>
        <pc:sldMkLst>
          <pc:docMk/>
          <pc:sldMk cId="1414547984" sldId="448"/>
        </pc:sldMkLst>
      </pc:sldChg>
      <pc:sldChg chg="add del">
        <pc:chgData name="Badran Elshenawy" userId="2911be8d-748c-41e6-8c99-25c53ee1b8f2" providerId="ADAL" clId="{99887DF1-33C4-3D4B-AF90-706A7A13DEE3}" dt="2023-08-17T06:07:55.936" v="2490" actId="2890"/>
        <pc:sldMkLst>
          <pc:docMk/>
          <pc:sldMk cId="3531582560" sldId="448"/>
        </pc:sldMkLst>
      </pc:sldChg>
      <pc:sldChg chg="add del">
        <pc:chgData name="Badran Elshenawy" userId="2911be8d-748c-41e6-8c99-25c53ee1b8f2" providerId="ADAL" clId="{99887DF1-33C4-3D4B-AF90-706A7A13DEE3}" dt="2023-08-17T20:34:37.541" v="2494" actId="2696"/>
        <pc:sldMkLst>
          <pc:docMk/>
          <pc:sldMk cId="4282798902" sldId="448"/>
        </pc:sldMkLst>
      </pc:sldChg>
      <pc:sldChg chg="add del">
        <pc:chgData name="Badran Elshenawy" userId="2911be8d-748c-41e6-8c99-25c53ee1b8f2" providerId="ADAL" clId="{99887DF1-33C4-3D4B-AF90-706A7A13DEE3}" dt="2023-08-18T08:27:24.224" v="7289" actId="2696"/>
        <pc:sldMkLst>
          <pc:docMk/>
          <pc:sldMk cId="749238710" sldId="449"/>
        </pc:sldMkLst>
      </pc:sldChg>
      <pc:sldChg chg="new del">
        <pc:chgData name="Badran Elshenawy" userId="2911be8d-748c-41e6-8c99-25c53ee1b8f2" providerId="ADAL" clId="{99887DF1-33C4-3D4B-AF90-706A7A13DEE3}" dt="2023-08-18T08:26:13.289" v="7287" actId="2696"/>
        <pc:sldMkLst>
          <pc:docMk/>
          <pc:sldMk cId="1375966519" sldId="449"/>
        </pc:sldMkLst>
      </pc:sldChg>
      <pc:sldChg chg="addSp delSp modSp add mod modAnim">
        <pc:chgData name="Badran Elshenawy" userId="2911be8d-748c-41e6-8c99-25c53ee1b8f2" providerId="ADAL" clId="{99887DF1-33C4-3D4B-AF90-706A7A13DEE3}" dt="2023-08-18T10:48:36.324" v="8045" actId="14100"/>
        <pc:sldMkLst>
          <pc:docMk/>
          <pc:sldMk cId="2041496934" sldId="449"/>
        </pc:sldMkLst>
      </pc:sldChg>
      <pc:sldChg chg="addSp delSp modSp add mod delAnim modAnim">
        <pc:chgData name="Badran Elshenawy" userId="2911be8d-748c-41e6-8c99-25c53ee1b8f2" providerId="ADAL" clId="{99887DF1-33C4-3D4B-AF90-706A7A13DEE3}" dt="2023-08-18T11:00:26.600" v="8454" actId="14100"/>
        <pc:sldMkLst>
          <pc:docMk/>
          <pc:sldMk cId="814267955" sldId="450"/>
        </pc:sldMkLst>
      </pc:sldChg>
      <pc:sldChg chg="new del">
        <pc:chgData name="Badran Elshenawy" userId="2911be8d-748c-41e6-8c99-25c53ee1b8f2" providerId="ADAL" clId="{99887DF1-33C4-3D4B-AF90-706A7A13DEE3}" dt="2023-08-18T10:54:13.839" v="8316" actId="2696"/>
        <pc:sldMkLst>
          <pc:docMk/>
          <pc:sldMk cId="3381574060" sldId="450"/>
        </pc:sldMkLst>
      </pc:sldChg>
      <pc:sldChg chg="delSp modSp add mod delAnim modNotesTx">
        <pc:chgData name="Badran Elshenawy" userId="2911be8d-748c-41e6-8c99-25c53ee1b8f2" providerId="ADAL" clId="{99887DF1-33C4-3D4B-AF90-706A7A13DEE3}" dt="2023-08-18T11:06:45.107" v="8658" actId="20577"/>
        <pc:sldMkLst>
          <pc:docMk/>
          <pc:sldMk cId="933206236" sldId="451"/>
        </pc:sldMkLst>
      </pc:sldChg>
      <pc:sldChg chg="add del">
        <pc:chgData name="Badran Elshenawy" userId="2911be8d-748c-41e6-8c99-25c53ee1b8f2" providerId="ADAL" clId="{99887DF1-33C4-3D4B-AF90-706A7A13DEE3}" dt="2023-08-18T11:01:26.873" v="8460" actId="2696"/>
        <pc:sldMkLst>
          <pc:docMk/>
          <pc:sldMk cId="2742413091" sldId="451"/>
        </pc:sldMkLst>
      </pc:sldChg>
      <pc:sldChg chg="add del">
        <pc:chgData name="Badran Elshenawy" userId="2911be8d-748c-41e6-8c99-25c53ee1b8f2" providerId="ADAL" clId="{99887DF1-33C4-3D4B-AF90-706A7A13DEE3}" dt="2023-08-18T10:49:43.924" v="8050" actId="2696"/>
        <pc:sldMkLst>
          <pc:docMk/>
          <pc:sldMk cId="3898863242" sldId="451"/>
        </pc:sldMkLst>
      </pc:sldChg>
      <pc:sldChg chg="addSp delSp modSp add mod delAnim modAnim modNotesTx">
        <pc:chgData name="Badran Elshenawy" userId="2911be8d-748c-41e6-8c99-25c53ee1b8f2" providerId="ADAL" clId="{99887DF1-33C4-3D4B-AF90-706A7A13DEE3}" dt="2023-08-18T11:10:18.709" v="9153" actId="20577"/>
        <pc:sldMkLst>
          <pc:docMk/>
          <pc:sldMk cId="698802922" sldId="452"/>
        </pc:sldMkLst>
      </pc:sldChg>
      <pc:sldChg chg="addSp delSp modSp add mod delAnim modAnim modNotesTx">
        <pc:chgData name="Badran Elshenawy" userId="2911be8d-748c-41e6-8c99-25c53ee1b8f2" providerId="ADAL" clId="{99887DF1-33C4-3D4B-AF90-706A7A13DEE3}" dt="2023-08-18T11:11:19.408" v="9350" actId="20577"/>
        <pc:sldMkLst>
          <pc:docMk/>
          <pc:sldMk cId="2530784033" sldId="453"/>
        </pc:sldMkLst>
      </pc:sldChg>
      <pc:sldChg chg="delSp modSp add mod delAnim">
        <pc:chgData name="Badran Elshenawy" userId="2911be8d-748c-41e6-8c99-25c53ee1b8f2" providerId="ADAL" clId="{99887DF1-33C4-3D4B-AF90-706A7A13DEE3}" dt="2023-08-18T11:14:18.796" v="9390" actId="1076"/>
        <pc:sldMkLst>
          <pc:docMk/>
          <pc:sldMk cId="4001153539" sldId="454"/>
        </pc:sldMkLst>
      </pc:sldChg>
      <pc:sldChg chg="addSp delSp modSp add del mod delAnim modAnim">
        <pc:chgData name="Badran Elshenawy" userId="2911be8d-748c-41e6-8c99-25c53ee1b8f2" providerId="ADAL" clId="{99887DF1-33C4-3D4B-AF90-706A7A13DEE3}" dt="2023-08-18T11:14:04.321" v="9388" actId="2696"/>
        <pc:sldMkLst>
          <pc:docMk/>
          <pc:sldMk cId="2309312820" sldId="455"/>
        </pc:sldMkLst>
      </pc:sldChg>
      <pc:sldChg chg="addSp delSp modSp add mod delAnim modAnim modNotesTx">
        <pc:chgData name="Badran Elshenawy" userId="2911be8d-748c-41e6-8c99-25c53ee1b8f2" providerId="ADAL" clId="{99887DF1-33C4-3D4B-AF90-706A7A13DEE3}" dt="2023-08-18T11:15:32.065" v="9592" actId="20577"/>
        <pc:sldMkLst>
          <pc:docMk/>
          <pc:sldMk cId="2175226716" sldId="456"/>
        </pc:sldMkLst>
      </pc:sldChg>
      <pc:sldChg chg="delSp modSp add mod delAnim">
        <pc:chgData name="Badran Elshenawy" userId="2911be8d-748c-41e6-8c99-25c53ee1b8f2" providerId="ADAL" clId="{99887DF1-33C4-3D4B-AF90-706A7A13DEE3}" dt="2023-08-18T11:23:09.429" v="9702" actId="1076"/>
        <pc:sldMkLst>
          <pc:docMk/>
          <pc:sldMk cId="3540045127" sldId="457"/>
        </pc:sldMkLst>
      </pc:sldChg>
      <pc:sldChg chg="delSp modSp add mod delAnim">
        <pc:chgData name="Badran Elshenawy" userId="2911be8d-748c-41e6-8c99-25c53ee1b8f2" providerId="ADAL" clId="{99887DF1-33C4-3D4B-AF90-706A7A13DEE3}" dt="2023-08-18T11:30:04.157" v="9920" actId="1076"/>
        <pc:sldMkLst>
          <pc:docMk/>
          <pc:sldMk cId="465086556" sldId="458"/>
        </pc:sldMkLst>
      </pc:sldChg>
      <pc:sldChg chg="delSp modSp add del mod delAnim">
        <pc:chgData name="Badran Elshenawy" userId="2911be8d-748c-41e6-8c99-25c53ee1b8f2" providerId="ADAL" clId="{99887DF1-33C4-3D4B-AF90-706A7A13DEE3}" dt="2023-08-18T11:22:58.077" v="9700" actId="2696"/>
        <pc:sldMkLst>
          <pc:docMk/>
          <pc:sldMk cId="2425207790" sldId="458"/>
        </pc:sldMkLst>
      </pc:sldChg>
      <pc:sldChg chg="delSp modSp add mod delAnim">
        <pc:chgData name="Badran Elshenawy" userId="2911be8d-748c-41e6-8c99-25c53ee1b8f2" providerId="ADAL" clId="{99887DF1-33C4-3D4B-AF90-706A7A13DEE3}" dt="2023-08-18T11:31:15.203" v="9950" actId="14100"/>
        <pc:sldMkLst>
          <pc:docMk/>
          <pc:sldMk cId="3620070759" sldId="459"/>
        </pc:sldMkLst>
      </pc:sldChg>
      <pc:sldChg chg="delSp modSp add mod delAnim">
        <pc:chgData name="Badran Elshenawy" userId="2911be8d-748c-41e6-8c99-25c53ee1b8f2" providerId="ADAL" clId="{99887DF1-33C4-3D4B-AF90-706A7A13DEE3}" dt="2023-08-18T11:30:39.479" v="9940" actId="1076"/>
        <pc:sldMkLst>
          <pc:docMk/>
          <pc:sldMk cId="2510065163" sldId="460"/>
        </pc:sldMkLst>
      </pc:sldChg>
    </pc:docChg>
  </pc:docChgLst>
  <pc:docChgLst>
    <pc:chgData name="Badran Elshenawy" userId="2911be8d-748c-41e6-8c99-25c53ee1b8f2" providerId="ADAL" clId="{3433E247-A8C6-F544-BCA0-F8ED1E0CC7B3}"/>
    <pc:docChg chg="undo custSel addSld delSld modSld sldOrd addSection modSection">
      <pc:chgData name="Badran Elshenawy" userId="2911be8d-748c-41e6-8c99-25c53ee1b8f2" providerId="ADAL" clId="{3433E247-A8C6-F544-BCA0-F8ED1E0CC7B3}" dt="2022-04-20T11:13:08.614" v="1444" actId="1076"/>
      <pc:docMkLst>
        <pc:docMk/>
      </pc:docMkLst>
      <pc:sldChg chg="modNotesTx">
        <pc:chgData name="Badran Elshenawy" userId="2911be8d-748c-41e6-8c99-25c53ee1b8f2" providerId="ADAL" clId="{3433E247-A8C6-F544-BCA0-F8ED1E0CC7B3}" dt="2022-04-20T10:27:02.923" v="1300" actId="20577"/>
        <pc:sldMkLst>
          <pc:docMk/>
          <pc:sldMk cId="640726052" sldId="260"/>
        </pc:sldMkLst>
      </pc:sldChg>
      <pc:sldChg chg="addSp delSp modSp mod delAnim modAnim modNotesTx">
        <pc:chgData name="Badran Elshenawy" userId="2911be8d-748c-41e6-8c99-25c53ee1b8f2" providerId="ADAL" clId="{3433E247-A8C6-F544-BCA0-F8ED1E0CC7B3}" dt="2022-04-20T11:08:03.531" v="1436" actId="255"/>
        <pc:sldMkLst>
          <pc:docMk/>
          <pc:sldMk cId="3366855994" sldId="273"/>
        </pc:sldMkLst>
      </pc:sldChg>
      <pc:sldChg chg="modSp mod">
        <pc:chgData name="Badran Elshenawy" userId="2911be8d-748c-41e6-8c99-25c53ee1b8f2" providerId="ADAL" clId="{3433E247-A8C6-F544-BCA0-F8ED1E0CC7B3}" dt="2022-04-20T08:07:37.474" v="614" actId="14100"/>
        <pc:sldMkLst>
          <pc:docMk/>
          <pc:sldMk cId="3006378737" sldId="275"/>
        </pc:sldMkLst>
      </pc:sldChg>
      <pc:sldChg chg="modSp mod modNotesTx">
        <pc:chgData name="Badran Elshenawy" userId="2911be8d-748c-41e6-8c99-25c53ee1b8f2" providerId="ADAL" clId="{3433E247-A8C6-F544-BCA0-F8ED1E0CC7B3}" dt="2022-04-20T10:44:25.717" v="1330" actId="20577"/>
        <pc:sldMkLst>
          <pc:docMk/>
          <pc:sldMk cId="1619241701" sldId="280"/>
        </pc:sldMkLst>
      </pc:sldChg>
      <pc:sldChg chg="modSp mod">
        <pc:chgData name="Badran Elshenawy" userId="2911be8d-748c-41e6-8c99-25c53ee1b8f2" providerId="ADAL" clId="{3433E247-A8C6-F544-BCA0-F8ED1E0CC7B3}" dt="2022-04-20T10:44:05.581" v="1329" actId="20577"/>
        <pc:sldMkLst>
          <pc:docMk/>
          <pc:sldMk cId="369688864" sldId="281"/>
        </pc:sldMkLst>
      </pc:sldChg>
      <pc:sldChg chg="addSp delSp modSp mod delAnim modAnim">
        <pc:chgData name="Badran Elshenawy" userId="2911be8d-748c-41e6-8c99-25c53ee1b8f2" providerId="ADAL" clId="{3433E247-A8C6-F544-BCA0-F8ED1E0CC7B3}" dt="2022-04-20T06:08:43.304" v="178" actId="255"/>
        <pc:sldMkLst>
          <pc:docMk/>
          <pc:sldMk cId="2726400397" sldId="291"/>
        </pc:sldMkLst>
      </pc:sldChg>
      <pc:sldChg chg="modSp modNotesTx">
        <pc:chgData name="Badran Elshenawy" userId="2911be8d-748c-41e6-8c99-25c53ee1b8f2" providerId="ADAL" clId="{3433E247-A8C6-F544-BCA0-F8ED1E0CC7B3}" dt="2022-04-20T06:03:28.612" v="96" actId="255"/>
        <pc:sldMkLst>
          <pc:docMk/>
          <pc:sldMk cId="2838168490" sldId="292"/>
        </pc:sldMkLst>
      </pc:sldChg>
      <pc:sldChg chg="modSp modNotesTx">
        <pc:chgData name="Badran Elshenawy" userId="2911be8d-748c-41e6-8c99-25c53ee1b8f2" providerId="ADAL" clId="{3433E247-A8C6-F544-BCA0-F8ED1E0CC7B3}" dt="2022-04-20T07:07:39.066" v="439" actId="20577"/>
        <pc:sldMkLst>
          <pc:docMk/>
          <pc:sldMk cId="2934313992" sldId="297"/>
        </pc:sldMkLst>
      </pc:sldChg>
      <pc:sldChg chg="modSp modNotesTx">
        <pc:chgData name="Badran Elshenawy" userId="2911be8d-748c-41e6-8c99-25c53ee1b8f2" providerId="ADAL" clId="{3433E247-A8C6-F544-BCA0-F8ED1E0CC7B3}" dt="2022-04-20T07:07:27.822" v="438" actId="20577"/>
        <pc:sldMkLst>
          <pc:docMk/>
          <pc:sldMk cId="2359919834" sldId="302"/>
        </pc:sldMkLst>
      </pc:sldChg>
      <pc:sldChg chg="del">
        <pc:chgData name="Badran Elshenawy" userId="2911be8d-748c-41e6-8c99-25c53ee1b8f2" providerId="ADAL" clId="{3433E247-A8C6-F544-BCA0-F8ED1E0CC7B3}" dt="2022-04-20T05:58:21.939" v="8" actId="2696"/>
        <pc:sldMkLst>
          <pc:docMk/>
          <pc:sldMk cId="1040075511" sldId="324"/>
        </pc:sldMkLst>
      </pc:sldChg>
      <pc:sldChg chg="del">
        <pc:chgData name="Badran Elshenawy" userId="2911be8d-748c-41e6-8c99-25c53ee1b8f2" providerId="ADAL" clId="{3433E247-A8C6-F544-BCA0-F8ED1E0CC7B3}" dt="2022-04-20T05:58:45.293" v="11" actId="2696"/>
        <pc:sldMkLst>
          <pc:docMk/>
          <pc:sldMk cId="1251193315" sldId="325"/>
        </pc:sldMkLst>
      </pc:sldChg>
      <pc:sldChg chg="del">
        <pc:chgData name="Badran Elshenawy" userId="2911be8d-748c-41e6-8c99-25c53ee1b8f2" providerId="ADAL" clId="{3433E247-A8C6-F544-BCA0-F8ED1E0CC7B3}" dt="2022-04-20T05:58:52.539" v="12" actId="2696"/>
        <pc:sldMkLst>
          <pc:docMk/>
          <pc:sldMk cId="3446261513" sldId="337"/>
        </pc:sldMkLst>
      </pc:sldChg>
      <pc:sldChg chg="modSp mod modAnim">
        <pc:chgData name="Badran Elshenawy" userId="2911be8d-748c-41e6-8c99-25c53ee1b8f2" providerId="ADAL" clId="{3433E247-A8C6-F544-BCA0-F8ED1E0CC7B3}" dt="2022-04-20T10:47:57.248" v="1384" actId="20577"/>
        <pc:sldMkLst>
          <pc:docMk/>
          <pc:sldMk cId="4120132951" sldId="357"/>
        </pc:sldMkLst>
      </pc:sldChg>
      <pc:sldChg chg="modSp mod modNotesTx">
        <pc:chgData name="Badran Elshenawy" userId="2911be8d-748c-41e6-8c99-25c53ee1b8f2" providerId="ADAL" clId="{3433E247-A8C6-F544-BCA0-F8ED1E0CC7B3}" dt="2022-04-20T08:07:54.119" v="615" actId="255"/>
        <pc:sldMkLst>
          <pc:docMk/>
          <pc:sldMk cId="3508523009" sldId="358"/>
        </pc:sldMkLst>
      </pc:sldChg>
      <pc:sldChg chg="modSp modAnim">
        <pc:chgData name="Badran Elshenawy" userId="2911be8d-748c-41e6-8c99-25c53ee1b8f2" providerId="ADAL" clId="{3433E247-A8C6-F544-BCA0-F8ED1E0CC7B3}" dt="2022-04-20T06:12:02.741" v="226" actId="20577"/>
        <pc:sldMkLst>
          <pc:docMk/>
          <pc:sldMk cId="2726687794" sldId="364"/>
        </pc:sldMkLst>
      </pc:sldChg>
      <pc:sldChg chg="modSp mod">
        <pc:chgData name="Badran Elshenawy" userId="2911be8d-748c-41e6-8c99-25c53ee1b8f2" providerId="ADAL" clId="{3433E247-A8C6-F544-BCA0-F8ED1E0CC7B3}" dt="2022-04-20T08:07:04.727" v="610" actId="20577"/>
        <pc:sldMkLst>
          <pc:docMk/>
          <pc:sldMk cId="1537627857" sldId="376"/>
        </pc:sldMkLst>
      </pc:sldChg>
      <pc:sldChg chg="modSp">
        <pc:chgData name="Badran Elshenawy" userId="2911be8d-748c-41e6-8c99-25c53ee1b8f2" providerId="ADAL" clId="{3433E247-A8C6-F544-BCA0-F8ED1E0CC7B3}" dt="2022-04-20T05:56:53.132" v="0" actId="255"/>
        <pc:sldMkLst>
          <pc:docMk/>
          <pc:sldMk cId="718868195" sldId="381"/>
        </pc:sldMkLst>
      </pc:sldChg>
      <pc:sldChg chg="modSp mod">
        <pc:chgData name="Badran Elshenawy" userId="2911be8d-748c-41e6-8c99-25c53ee1b8f2" providerId="ADAL" clId="{3433E247-A8C6-F544-BCA0-F8ED1E0CC7B3}" dt="2022-04-20T11:00:50.892" v="1411" actId="1076"/>
        <pc:sldMkLst>
          <pc:docMk/>
          <pc:sldMk cId="2640426745" sldId="401"/>
        </pc:sldMkLst>
      </pc:sldChg>
      <pc:sldChg chg="addSp delSp modSp mod delAnim modAnim">
        <pc:chgData name="Badran Elshenawy" userId="2911be8d-748c-41e6-8c99-25c53ee1b8f2" providerId="ADAL" clId="{3433E247-A8C6-F544-BCA0-F8ED1E0CC7B3}" dt="2022-04-20T06:09:00.879" v="210" actId="255"/>
        <pc:sldMkLst>
          <pc:docMk/>
          <pc:sldMk cId="1623166174" sldId="402"/>
        </pc:sldMkLst>
      </pc:sldChg>
      <pc:sldChg chg="addSp delSp modSp mod modAnim">
        <pc:chgData name="Badran Elshenawy" userId="2911be8d-748c-41e6-8c99-25c53ee1b8f2" providerId="ADAL" clId="{3433E247-A8C6-F544-BCA0-F8ED1E0CC7B3}" dt="2022-04-20T11:03:44.660" v="1434" actId="20577"/>
        <pc:sldMkLst>
          <pc:docMk/>
          <pc:sldMk cId="3674376411" sldId="404"/>
        </pc:sldMkLst>
      </pc:sldChg>
      <pc:sldChg chg="mod modShow">
        <pc:chgData name="Badran Elshenawy" userId="2911be8d-748c-41e6-8c99-25c53ee1b8f2" providerId="ADAL" clId="{3433E247-A8C6-F544-BCA0-F8ED1E0CC7B3}" dt="2022-04-20T06:12:19.433" v="227" actId="729"/>
        <pc:sldMkLst>
          <pc:docMk/>
          <pc:sldMk cId="3382100516" sldId="405"/>
        </pc:sldMkLst>
      </pc:sldChg>
      <pc:sldChg chg="modSp">
        <pc:chgData name="Badran Elshenawy" userId="2911be8d-748c-41e6-8c99-25c53ee1b8f2" providerId="ADAL" clId="{3433E247-A8C6-F544-BCA0-F8ED1E0CC7B3}" dt="2022-04-20T10:04:54.705" v="1293" actId="20577"/>
        <pc:sldMkLst>
          <pc:docMk/>
          <pc:sldMk cId="2675051348" sldId="409"/>
        </pc:sldMkLst>
      </pc:sldChg>
      <pc:sldChg chg="modSp mod modNotesTx">
        <pc:chgData name="Badran Elshenawy" userId="2911be8d-748c-41e6-8c99-25c53ee1b8f2" providerId="ADAL" clId="{3433E247-A8C6-F544-BCA0-F8ED1E0CC7B3}" dt="2022-04-20T11:09:48.800" v="1439" actId="20577"/>
        <pc:sldMkLst>
          <pc:docMk/>
          <pc:sldMk cId="2021135906" sldId="411"/>
        </pc:sldMkLst>
      </pc:sldChg>
      <pc:sldChg chg="modSp mod">
        <pc:chgData name="Badran Elshenawy" userId="2911be8d-748c-41e6-8c99-25c53ee1b8f2" providerId="ADAL" clId="{3433E247-A8C6-F544-BCA0-F8ED1E0CC7B3}" dt="2022-04-20T06:14:13.323" v="240" actId="20577"/>
        <pc:sldMkLst>
          <pc:docMk/>
          <pc:sldMk cId="4000407815" sldId="412"/>
        </pc:sldMkLst>
      </pc:sldChg>
      <pc:sldChg chg="modSp mod">
        <pc:chgData name="Badran Elshenawy" userId="2911be8d-748c-41e6-8c99-25c53ee1b8f2" providerId="ADAL" clId="{3433E247-A8C6-F544-BCA0-F8ED1E0CC7B3}" dt="2022-04-20T08:08:24.408" v="617" actId="14100"/>
        <pc:sldMkLst>
          <pc:docMk/>
          <pc:sldMk cId="2907551739" sldId="414"/>
        </pc:sldMkLst>
      </pc:sldChg>
      <pc:sldChg chg="addSp delSp modSp new mod ord modAnim">
        <pc:chgData name="Badran Elshenawy" userId="2911be8d-748c-41e6-8c99-25c53ee1b8f2" providerId="ADAL" clId="{3433E247-A8C6-F544-BCA0-F8ED1E0CC7B3}" dt="2022-04-20T08:03:08.943" v="484"/>
        <pc:sldMkLst>
          <pc:docMk/>
          <pc:sldMk cId="83178364" sldId="415"/>
        </pc:sldMkLst>
      </pc:sldChg>
      <pc:sldChg chg="addSp delSp modSp new mod modAnim">
        <pc:chgData name="Badran Elshenawy" userId="2911be8d-748c-41e6-8c99-25c53ee1b8f2" providerId="ADAL" clId="{3433E247-A8C6-F544-BCA0-F8ED1E0CC7B3}" dt="2022-04-20T08:03:17.349" v="486"/>
        <pc:sldMkLst>
          <pc:docMk/>
          <pc:sldMk cId="3467970547" sldId="416"/>
        </pc:sldMkLst>
      </pc:sldChg>
      <pc:sldChg chg="addSp delSp modSp new mod modAnim">
        <pc:chgData name="Badran Elshenawy" userId="2911be8d-748c-41e6-8c99-25c53ee1b8f2" providerId="ADAL" clId="{3433E247-A8C6-F544-BCA0-F8ED1E0CC7B3}" dt="2022-04-20T08:03:12.738" v="485"/>
        <pc:sldMkLst>
          <pc:docMk/>
          <pc:sldMk cId="3421891151" sldId="417"/>
        </pc:sldMkLst>
      </pc:sldChg>
      <pc:sldChg chg="addSp delSp modSp new mod modShow">
        <pc:chgData name="Badran Elshenawy" userId="2911be8d-748c-41e6-8c99-25c53ee1b8f2" providerId="ADAL" clId="{3433E247-A8C6-F544-BCA0-F8ED1E0CC7B3}" dt="2022-04-20T11:13:08.614" v="1444" actId="1076"/>
        <pc:sldMkLst>
          <pc:docMk/>
          <pc:sldMk cId="4155616278" sldId="418"/>
        </pc:sldMkLst>
      </pc:sldChg>
    </pc:docChg>
  </pc:docChgLst>
  <pc:docChgLst>
    <pc:chgData name="Badran Elshenawy" userId="2911be8d-748c-41e6-8c99-25c53ee1b8f2" providerId="ADAL" clId="{1A92C273-0F1A-C646-BC37-0E661459B183}"/>
    <pc:docChg chg="modSld">
      <pc:chgData name="Badran Elshenawy" userId="2911be8d-748c-41e6-8c99-25c53ee1b8f2" providerId="ADAL" clId="{1A92C273-0F1A-C646-BC37-0E661459B183}" dt="2022-04-20T13:42:00.261" v="1" actId="20577"/>
      <pc:docMkLst>
        <pc:docMk/>
      </pc:docMkLst>
      <pc:sldChg chg="modNotesTx">
        <pc:chgData name="Badran Elshenawy" userId="2911be8d-748c-41e6-8c99-25c53ee1b8f2" providerId="ADAL" clId="{1A92C273-0F1A-C646-BC37-0E661459B183}" dt="2022-04-20T13:42:00.261" v="1" actId="20577"/>
        <pc:sldMkLst>
          <pc:docMk/>
          <pc:sldMk cId="3366855994" sldId="273"/>
        </pc:sldMkLst>
      </pc:sldChg>
    </pc:docChg>
  </pc:docChgLst>
  <pc:docChgLst>
    <pc:chgData name="Badran Elshenawy" userId="2911be8d-748c-41e6-8c99-25c53ee1b8f2" providerId="ADAL" clId="{8E2BAFC4-1E8E-8542-9BA5-61E7137E1D7E}"/>
    <pc:docChg chg="undo custSel delSld modSld delSection modSection">
      <pc:chgData name="Badran Elshenawy" userId="2911be8d-748c-41e6-8c99-25c53ee1b8f2" providerId="ADAL" clId="{8E2BAFC4-1E8E-8542-9BA5-61E7137E1D7E}" dt="2024-12-29T07:08:11.026" v="75" actId="1076"/>
      <pc:docMkLst>
        <pc:docMk/>
      </pc:docMkLst>
      <pc:sldChg chg="del">
        <pc:chgData name="Badran Elshenawy" userId="2911be8d-748c-41e6-8c99-25c53ee1b8f2" providerId="ADAL" clId="{8E2BAFC4-1E8E-8542-9BA5-61E7137E1D7E}" dt="2024-12-29T07:04:50.392" v="60" actId="2696"/>
        <pc:sldMkLst>
          <pc:docMk/>
          <pc:sldMk cId="2347454246" sldId="335"/>
        </pc:sldMkLst>
      </pc:sldChg>
      <pc:sldChg chg="del">
        <pc:chgData name="Badran Elshenawy" userId="2911be8d-748c-41e6-8c99-25c53ee1b8f2" providerId="ADAL" clId="{8E2BAFC4-1E8E-8542-9BA5-61E7137E1D7E}" dt="2024-12-29T07:04:57.621" v="61" actId="2696"/>
        <pc:sldMkLst>
          <pc:docMk/>
          <pc:sldMk cId="1414547984" sldId="448"/>
        </pc:sldMkLst>
      </pc:sldChg>
      <pc:sldChg chg="addSp delSp modSp mod">
        <pc:chgData name="Badran Elshenawy" userId="2911be8d-748c-41e6-8c99-25c53ee1b8f2" providerId="ADAL" clId="{8E2BAFC4-1E8E-8542-9BA5-61E7137E1D7E}" dt="2024-12-29T07:00:47.207" v="43" actId="14100"/>
        <pc:sldMkLst>
          <pc:docMk/>
          <pc:sldMk cId="383393917" sldId="555"/>
        </pc:sldMkLst>
        <pc:spChg chg="add del mod">
          <ac:chgData name="Badran Elshenawy" userId="2911be8d-748c-41e6-8c99-25c53ee1b8f2" providerId="ADAL" clId="{8E2BAFC4-1E8E-8542-9BA5-61E7137E1D7E}" dt="2024-12-29T06:59:25.448" v="14"/>
          <ac:spMkLst>
            <pc:docMk/>
            <pc:sldMk cId="383393917" sldId="555"/>
            <ac:spMk id="4" creationId="{5758840F-0D39-9E9E-CC06-6A2E9AECB71A}"/>
          </ac:spMkLst>
        </pc:spChg>
        <pc:spChg chg="add mod">
          <ac:chgData name="Badran Elshenawy" userId="2911be8d-748c-41e6-8c99-25c53ee1b8f2" providerId="ADAL" clId="{8E2BAFC4-1E8E-8542-9BA5-61E7137E1D7E}" dt="2024-12-29T06:59:18.481" v="10" actId="14100"/>
          <ac:spMkLst>
            <pc:docMk/>
            <pc:sldMk cId="383393917" sldId="555"/>
            <ac:spMk id="6" creationId="{7014F84D-B645-3AFB-EC3A-876368287CFE}"/>
          </ac:spMkLst>
        </pc:spChg>
        <pc:spChg chg="add mod">
          <ac:chgData name="Badran Elshenawy" userId="2911be8d-748c-41e6-8c99-25c53ee1b8f2" providerId="ADAL" clId="{8E2BAFC4-1E8E-8542-9BA5-61E7137E1D7E}" dt="2024-12-29T06:59:24.353" v="12" actId="1076"/>
          <ac:spMkLst>
            <pc:docMk/>
            <pc:sldMk cId="383393917" sldId="555"/>
            <ac:spMk id="8" creationId="{3030513F-19BD-C61F-A62C-0DB77F8A241C}"/>
          </ac:spMkLst>
        </pc:spChg>
        <pc:spChg chg="add mod">
          <ac:chgData name="Badran Elshenawy" userId="2911be8d-748c-41e6-8c99-25c53ee1b8f2" providerId="ADAL" clId="{8E2BAFC4-1E8E-8542-9BA5-61E7137E1D7E}" dt="2024-12-29T06:59:30.635" v="16" actId="1076"/>
          <ac:spMkLst>
            <pc:docMk/>
            <pc:sldMk cId="383393917" sldId="555"/>
            <ac:spMk id="10" creationId="{098919BB-449C-B432-D122-955A47E670B4}"/>
          </ac:spMkLst>
        </pc:spChg>
        <pc:spChg chg="add mod">
          <ac:chgData name="Badran Elshenawy" userId="2911be8d-748c-41e6-8c99-25c53ee1b8f2" providerId="ADAL" clId="{8E2BAFC4-1E8E-8542-9BA5-61E7137E1D7E}" dt="2024-12-29T06:59:42.076" v="19" actId="14100"/>
          <ac:spMkLst>
            <pc:docMk/>
            <pc:sldMk cId="383393917" sldId="555"/>
            <ac:spMk id="12" creationId="{02057353-D650-F557-563B-58240CE54C75}"/>
          </ac:spMkLst>
        </pc:spChg>
        <pc:spChg chg="add mod">
          <ac:chgData name="Badran Elshenawy" userId="2911be8d-748c-41e6-8c99-25c53ee1b8f2" providerId="ADAL" clId="{8E2BAFC4-1E8E-8542-9BA5-61E7137E1D7E}" dt="2024-12-29T07:00:10.951" v="29"/>
          <ac:spMkLst>
            <pc:docMk/>
            <pc:sldMk cId="383393917" sldId="555"/>
            <ac:spMk id="14" creationId="{404D2BC9-651A-21EE-65D1-9B1C8B540E02}"/>
          </ac:spMkLst>
        </pc:spChg>
        <pc:spChg chg="add mod">
          <ac:chgData name="Badran Elshenawy" userId="2911be8d-748c-41e6-8c99-25c53ee1b8f2" providerId="ADAL" clId="{8E2BAFC4-1E8E-8542-9BA5-61E7137E1D7E}" dt="2024-12-29T07:00:21.511" v="32"/>
          <ac:spMkLst>
            <pc:docMk/>
            <pc:sldMk cId="383393917" sldId="555"/>
            <ac:spMk id="16" creationId="{072CA6BA-A10B-4BD2-87B2-1B350B545908}"/>
          </ac:spMkLst>
        </pc:spChg>
        <pc:spChg chg="add mod">
          <ac:chgData name="Badran Elshenawy" userId="2911be8d-748c-41e6-8c99-25c53ee1b8f2" providerId="ADAL" clId="{8E2BAFC4-1E8E-8542-9BA5-61E7137E1D7E}" dt="2024-12-29T07:00:34.717" v="37"/>
          <ac:spMkLst>
            <pc:docMk/>
            <pc:sldMk cId="383393917" sldId="555"/>
            <ac:spMk id="18" creationId="{883BF357-65A6-5E7C-DFCF-FB5CBA3CFEF1}"/>
          </ac:spMkLst>
        </pc:spChg>
        <pc:spChg chg="add mod">
          <ac:chgData name="Badran Elshenawy" userId="2911be8d-748c-41e6-8c99-25c53ee1b8f2" providerId="ADAL" clId="{8E2BAFC4-1E8E-8542-9BA5-61E7137E1D7E}" dt="2024-12-29T07:00:47.207" v="43" actId="14100"/>
          <ac:spMkLst>
            <pc:docMk/>
            <pc:sldMk cId="383393917" sldId="555"/>
            <ac:spMk id="20" creationId="{8466A055-6063-FE18-292B-6DCF9D0BA7B1}"/>
          </ac:spMkLst>
        </pc:spChg>
        <pc:picChg chg="add mod">
          <ac:chgData name="Badran Elshenawy" userId="2911be8d-748c-41e6-8c99-25c53ee1b8f2" providerId="ADAL" clId="{8E2BAFC4-1E8E-8542-9BA5-61E7137E1D7E}" dt="2024-12-29T06:59:05.298" v="5" actId="1076"/>
          <ac:picMkLst>
            <pc:docMk/>
            <pc:sldMk cId="383393917" sldId="555"/>
            <ac:picMk id="1026" creationId="{EFD8E55C-7EF6-B674-68AD-8F83A67E20E4}"/>
          </ac:picMkLst>
        </pc:picChg>
      </pc:sldChg>
      <pc:sldChg chg="addSp modSp">
        <pc:chgData name="Badran Elshenawy" userId="2911be8d-748c-41e6-8c99-25c53ee1b8f2" providerId="ADAL" clId="{8E2BAFC4-1E8E-8542-9BA5-61E7137E1D7E}" dt="2024-12-29T07:08:11.026" v="75" actId="1076"/>
        <pc:sldMkLst>
          <pc:docMk/>
          <pc:sldMk cId="3431863314" sldId="556"/>
        </pc:sldMkLst>
        <pc:picChg chg="add mod">
          <ac:chgData name="Badran Elshenawy" userId="2911be8d-748c-41e6-8c99-25c53ee1b8f2" providerId="ADAL" clId="{8E2BAFC4-1E8E-8542-9BA5-61E7137E1D7E}" dt="2024-12-29T07:05:49.750" v="68" actId="1076"/>
          <ac:picMkLst>
            <pc:docMk/>
            <pc:sldMk cId="3431863314" sldId="556"/>
            <ac:picMk id="3074" creationId="{1DF78720-3E13-BD48-FF82-BBBF176F9494}"/>
          </ac:picMkLst>
        </pc:picChg>
        <pc:picChg chg="add mod">
          <ac:chgData name="Badran Elshenawy" userId="2911be8d-748c-41e6-8c99-25c53ee1b8f2" providerId="ADAL" clId="{8E2BAFC4-1E8E-8542-9BA5-61E7137E1D7E}" dt="2024-12-29T07:08:11.026" v="75" actId="1076"/>
          <ac:picMkLst>
            <pc:docMk/>
            <pc:sldMk cId="3431863314" sldId="556"/>
            <ac:picMk id="3076" creationId="{0A071C4B-CC61-9103-BED5-4EA1056A7F00}"/>
          </ac:picMkLst>
        </pc:picChg>
      </pc:sldChg>
      <pc:sldChg chg="addSp delSp modSp">
        <pc:chgData name="Badran Elshenawy" userId="2911be8d-748c-41e6-8c99-25c53ee1b8f2" providerId="ADAL" clId="{8E2BAFC4-1E8E-8542-9BA5-61E7137E1D7E}" dt="2024-12-29T07:02:48.392" v="57" actId="1076"/>
        <pc:sldMkLst>
          <pc:docMk/>
          <pc:sldMk cId="1057463781" sldId="558"/>
        </pc:sldMkLst>
        <pc:picChg chg="add del mod">
          <ac:chgData name="Badran Elshenawy" userId="2911be8d-748c-41e6-8c99-25c53ee1b8f2" providerId="ADAL" clId="{8E2BAFC4-1E8E-8542-9BA5-61E7137E1D7E}" dt="2024-12-29T07:01:19.360" v="49" actId="478"/>
          <ac:picMkLst>
            <pc:docMk/>
            <pc:sldMk cId="1057463781" sldId="558"/>
            <ac:picMk id="2050" creationId="{E5882EF0-3BA4-10E6-E35E-B1337608F32D}"/>
          </ac:picMkLst>
        </pc:picChg>
        <pc:picChg chg="add del mod">
          <ac:chgData name="Badran Elshenawy" userId="2911be8d-748c-41e6-8c99-25c53ee1b8f2" providerId="ADAL" clId="{8E2BAFC4-1E8E-8542-9BA5-61E7137E1D7E}" dt="2024-12-29T07:02:21.498" v="52" actId="478"/>
          <ac:picMkLst>
            <pc:docMk/>
            <pc:sldMk cId="1057463781" sldId="558"/>
            <ac:picMk id="2052" creationId="{4E1CCA20-F319-D2E1-0255-57586D1FE39D}"/>
          </ac:picMkLst>
        </pc:picChg>
        <pc:picChg chg="add mod">
          <ac:chgData name="Badran Elshenawy" userId="2911be8d-748c-41e6-8c99-25c53ee1b8f2" providerId="ADAL" clId="{8E2BAFC4-1E8E-8542-9BA5-61E7137E1D7E}" dt="2024-12-29T07:02:48.392" v="57" actId="1076"/>
          <ac:picMkLst>
            <pc:docMk/>
            <pc:sldMk cId="1057463781" sldId="558"/>
            <ac:picMk id="2054" creationId="{E5C3BC77-0593-5225-5DB7-F5760606BC65}"/>
          </ac:picMkLst>
        </pc:picChg>
      </pc:sldChg>
    </pc:docChg>
  </pc:docChgLst>
  <pc:docChgLst>
    <pc:chgData name="Badran Elshenawy" userId="2911be8d-748c-41e6-8c99-25c53ee1b8f2" providerId="ADAL" clId="{8FB8B7EF-5ED0-914A-BA48-A06D9EBCA20A}"/>
    <pc:docChg chg="undo redo custSel addSld delSld modSld sldOrd modMainMaster addSection delSection modSection">
      <pc:chgData name="Badran Elshenawy" userId="2911be8d-748c-41e6-8c99-25c53ee1b8f2" providerId="ADAL" clId="{8FB8B7EF-5ED0-914A-BA48-A06D9EBCA20A}" dt="2024-12-27T15:18:12.343" v="1452" actId="20577"/>
      <pc:docMkLst>
        <pc:docMk/>
      </pc:docMkLst>
      <pc:sldChg chg="modSp mod modTransition">
        <pc:chgData name="Badran Elshenawy" userId="2911be8d-748c-41e6-8c99-25c53ee1b8f2" providerId="ADAL" clId="{8FB8B7EF-5ED0-914A-BA48-A06D9EBCA20A}" dt="2024-12-27T14:49:46.853" v="1252" actId="20577"/>
        <pc:sldMkLst>
          <pc:docMk/>
          <pc:sldMk cId="2089667367" sldId="256"/>
        </pc:sldMkLst>
        <pc:spChg chg="mod">
          <ac:chgData name="Badran Elshenawy" userId="2911be8d-748c-41e6-8c99-25c53ee1b8f2" providerId="ADAL" clId="{8FB8B7EF-5ED0-914A-BA48-A06D9EBCA20A}" dt="2024-12-27T13:37:10.354" v="176" actId="20577"/>
          <ac:spMkLst>
            <pc:docMk/>
            <pc:sldMk cId="2089667367" sldId="256"/>
            <ac:spMk id="2" creationId="{00000000-0000-0000-0000-000000000000}"/>
          </ac:spMkLst>
        </pc:spChg>
        <pc:spChg chg="mod">
          <ac:chgData name="Badran Elshenawy" userId="2911be8d-748c-41e6-8c99-25c53ee1b8f2" providerId="ADAL" clId="{8FB8B7EF-5ED0-914A-BA48-A06D9EBCA20A}" dt="2024-12-27T14:49:46.853" v="1252" actId="20577"/>
          <ac:spMkLst>
            <pc:docMk/>
            <pc:sldMk cId="2089667367" sldId="256"/>
            <ac:spMk id="3" creationId="{639ECB6F-5491-49B4-8916-20B123CB22CE}"/>
          </ac:spMkLst>
        </pc:spChg>
      </pc:sldChg>
      <pc:sldChg chg="del">
        <pc:chgData name="Badran Elshenawy" userId="2911be8d-748c-41e6-8c99-25c53ee1b8f2" providerId="ADAL" clId="{8FB8B7EF-5ED0-914A-BA48-A06D9EBCA20A}" dt="2024-12-27T13:29:41.320" v="1" actId="2696"/>
        <pc:sldMkLst>
          <pc:docMk/>
          <pc:sldMk cId="640726052" sldId="260"/>
        </pc:sldMkLst>
      </pc:sldChg>
      <pc:sldChg chg="addSp delSp modSp mod modTransition modClrScheme chgLayout">
        <pc:chgData name="Badran Elshenawy" userId="2911be8d-748c-41e6-8c99-25c53ee1b8f2" providerId="ADAL" clId="{8FB8B7EF-5ED0-914A-BA48-A06D9EBCA20A}" dt="2024-12-27T15:17:42.503" v="1451" actId="478"/>
        <pc:sldMkLst>
          <pc:docMk/>
          <pc:sldMk cId="3366855994" sldId="273"/>
        </pc:sldMkLst>
        <pc:spChg chg="mod">
          <ac:chgData name="Badran Elshenawy" userId="2911be8d-748c-41e6-8c99-25c53ee1b8f2" providerId="ADAL" clId="{8FB8B7EF-5ED0-914A-BA48-A06D9EBCA20A}" dt="2024-12-27T13:49:29.902" v="223" actId="26606"/>
          <ac:spMkLst>
            <pc:docMk/>
            <pc:sldMk cId="3366855994" sldId="273"/>
            <ac:spMk id="2" creationId="{7D7F99F3-80B7-479D-B386-DDCA6DB13414}"/>
          </ac:spMkLst>
        </pc:spChg>
      </pc:sldChg>
      <pc:sldChg chg="modTransition">
        <pc:chgData name="Badran Elshenawy" userId="2911be8d-748c-41e6-8c99-25c53ee1b8f2" providerId="ADAL" clId="{8FB8B7EF-5ED0-914A-BA48-A06D9EBCA20A}" dt="2024-12-27T13:55:37.553" v="615"/>
        <pc:sldMkLst>
          <pc:docMk/>
          <pc:sldMk cId="2347454246" sldId="335"/>
        </pc:sldMkLst>
      </pc:sldChg>
      <pc:sldChg chg="addSp delSp modSp mod modTransition setBg addAnim delAnim">
        <pc:chgData name="Badran Elshenawy" userId="2911be8d-748c-41e6-8c99-25c53ee1b8f2" providerId="ADAL" clId="{8FB8B7EF-5ED0-914A-BA48-A06D9EBCA20A}" dt="2024-12-27T14:10:01.020" v="726" actId="26606"/>
        <pc:sldMkLst>
          <pc:docMk/>
          <pc:sldMk cId="3868040268" sldId="408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3475053741" sldId="419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2543171778" sldId="420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1070399262" sldId="422"/>
        </pc:sldMkLst>
      </pc:sldChg>
      <pc:sldChg chg="addSp delSp modSp mod modTransition setBg">
        <pc:chgData name="Badran Elshenawy" userId="2911be8d-748c-41e6-8c99-25c53ee1b8f2" providerId="ADAL" clId="{8FB8B7EF-5ED0-914A-BA48-A06D9EBCA20A}" dt="2024-12-27T14:48:56.550" v="1198" actId="20577"/>
        <pc:sldMkLst>
          <pc:docMk/>
          <pc:sldMk cId="886630875" sldId="427"/>
        </pc:sldMkLst>
      </pc:sldChg>
      <pc:sldChg chg="addSp delSp modSp mod modTransition">
        <pc:chgData name="Badran Elshenawy" userId="2911be8d-748c-41e6-8c99-25c53ee1b8f2" providerId="ADAL" clId="{8FB8B7EF-5ED0-914A-BA48-A06D9EBCA20A}" dt="2024-12-27T14:36:24.865" v="1022" actId="1076"/>
        <pc:sldMkLst>
          <pc:docMk/>
          <pc:sldMk cId="514673360" sldId="430"/>
        </pc:sldMkLst>
      </pc:sldChg>
      <pc:sldChg chg="addSp delSp modSp add del mod modTransition">
        <pc:chgData name="Badran Elshenawy" userId="2911be8d-748c-41e6-8c99-25c53ee1b8f2" providerId="ADAL" clId="{8FB8B7EF-5ED0-914A-BA48-A06D9EBCA20A}" dt="2024-12-27T14:39:41.750" v="1160" actId="1076"/>
        <pc:sldMkLst>
          <pc:docMk/>
          <pc:sldMk cId="2255194572" sldId="431"/>
        </pc:sldMkLst>
      </pc:sldChg>
      <pc:sldChg chg="del">
        <pc:chgData name="Badran Elshenawy" userId="2911be8d-748c-41e6-8c99-25c53ee1b8f2" providerId="ADAL" clId="{8FB8B7EF-5ED0-914A-BA48-A06D9EBCA20A}" dt="2024-12-27T13:29:53.556" v="3" actId="2696"/>
        <pc:sldMkLst>
          <pc:docMk/>
          <pc:sldMk cId="1342518817" sldId="432"/>
        </pc:sldMkLst>
      </pc:sldChg>
      <pc:sldChg chg="del">
        <pc:chgData name="Badran Elshenawy" userId="2911be8d-748c-41e6-8c99-25c53ee1b8f2" providerId="ADAL" clId="{8FB8B7EF-5ED0-914A-BA48-A06D9EBCA20A}" dt="2024-12-27T13:29:55.647" v="4" actId="2696"/>
        <pc:sldMkLst>
          <pc:docMk/>
          <pc:sldMk cId="991536439" sldId="433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3336435273" sldId="439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1637737564" sldId="440"/>
        </pc:sldMkLst>
      </pc:sldChg>
      <pc:sldChg chg="del modTransition">
        <pc:chgData name="Badran Elshenawy" userId="2911be8d-748c-41e6-8c99-25c53ee1b8f2" providerId="ADAL" clId="{8FB8B7EF-5ED0-914A-BA48-A06D9EBCA20A}" dt="2024-12-27T14:30:33.007" v="983" actId="2696"/>
        <pc:sldMkLst>
          <pc:docMk/>
          <pc:sldMk cId="574623643" sldId="443"/>
        </pc:sldMkLst>
      </pc:sldChg>
      <pc:sldChg chg="del">
        <pc:chgData name="Badran Elshenawy" userId="2911be8d-748c-41e6-8c99-25c53ee1b8f2" providerId="ADAL" clId="{8FB8B7EF-5ED0-914A-BA48-A06D9EBCA20A}" dt="2024-12-27T13:38:53.516" v="181" actId="2696"/>
        <pc:sldMkLst>
          <pc:docMk/>
          <pc:sldMk cId="1803639624" sldId="444"/>
        </pc:sldMkLst>
      </pc:sldChg>
      <pc:sldChg chg="del modTransition">
        <pc:chgData name="Badran Elshenawy" userId="2911be8d-748c-41e6-8c99-25c53ee1b8f2" providerId="ADAL" clId="{8FB8B7EF-5ED0-914A-BA48-A06D9EBCA20A}" dt="2024-12-27T14:30:33.007" v="983" actId="2696"/>
        <pc:sldMkLst>
          <pc:docMk/>
          <pc:sldMk cId="1592479163" sldId="445"/>
        </pc:sldMkLst>
      </pc:sldChg>
      <pc:sldChg chg="del">
        <pc:chgData name="Badran Elshenawy" userId="2911be8d-748c-41e6-8c99-25c53ee1b8f2" providerId="ADAL" clId="{8FB8B7EF-5ED0-914A-BA48-A06D9EBCA20A}" dt="2024-12-27T13:29:53.556" v="3" actId="2696"/>
        <pc:sldMkLst>
          <pc:docMk/>
          <pc:sldMk cId="1613240572" sldId="447"/>
        </pc:sldMkLst>
      </pc:sldChg>
      <pc:sldChg chg="addSp delSp modSp mod modTransition modClrScheme chgLayout">
        <pc:chgData name="Badran Elshenawy" userId="2911be8d-748c-41e6-8c99-25c53ee1b8f2" providerId="ADAL" clId="{8FB8B7EF-5ED0-914A-BA48-A06D9EBCA20A}" dt="2024-12-27T15:11:15.593" v="1450" actId="1076"/>
        <pc:sldMkLst>
          <pc:docMk/>
          <pc:sldMk cId="1414547984" sldId="448"/>
        </pc:sldMkLst>
        <pc:spChg chg="mod">
          <ac:chgData name="Badran Elshenawy" userId="2911be8d-748c-41e6-8c99-25c53ee1b8f2" providerId="ADAL" clId="{8FB8B7EF-5ED0-914A-BA48-A06D9EBCA20A}" dt="2024-12-27T14:50:54.356" v="1266" actId="26606"/>
          <ac:spMkLst>
            <pc:docMk/>
            <pc:sldMk cId="1414547984" sldId="448"/>
            <ac:spMk id="2" creationId="{00000000-0000-0000-0000-000000000000}"/>
          </ac:spMkLst>
        </pc:spChg>
        <pc:picChg chg="add mod">
          <ac:chgData name="Badran Elshenawy" userId="2911be8d-748c-41e6-8c99-25c53ee1b8f2" providerId="ADAL" clId="{8FB8B7EF-5ED0-914A-BA48-A06D9EBCA20A}" dt="2024-12-27T15:11:15.593" v="1450" actId="1076"/>
          <ac:picMkLst>
            <pc:docMk/>
            <pc:sldMk cId="1414547984" sldId="448"/>
            <ac:picMk id="3" creationId="{651CA744-1E10-BC12-EA1D-9039DFAC63A7}"/>
          </ac:picMkLst>
        </pc:picChg>
        <pc:picChg chg="add mod">
          <ac:chgData name="Badran Elshenawy" userId="2911be8d-748c-41e6-8c99-25c53ee1b8f2" providerId="ADAL" clId="{8FB8B7EF-5ED0-914A-BA48-A06D9EBCA20A}" dt="2024-12-27T15:11:13.290" v="1449" actId="1076"/>
          <ac:picMkLst>
            <pc:docMk/>
            <pc:sldMk cId="1414547984" sldId="448"/>
            <ac:picMk id="4098" creationId="{512459AC-37C0-86DE-DB01-3E370E238EA3}"/>
          </ac:picMkLst>
        </pc:picChg>
      </pc:sldChg>
      <pc:sldChg chg="del">
        <pc:chgData name="Badran Elshenawy" userId="2911be8d-748c-41e6-8c99-25c53ee1b8f2" providerId="ADAL" clId="{8FB8B7EF-5ED0-914A-BA48-A06D9EBCA20A}" dt="2024-12-27T13:29:41.298" v="0" actId="2696"/>
        <pc:sldMkLst>
          <pc:docMk/>
          <pc:sldMk cId="2041496934" sldId="449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814267955" sldId="450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698802922" sldId="452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2530784033" sldId="453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2175226716" sldId="456"/>
        </pc:sldMkLst>
      </pc:sldChg>
      <pc:sldChg chg="del modTransition">
        <pc:chgData name="Badran Elshenawy" userId="2911be8d-748c-41e6-8c99-25c53ee1b8f2" providerId="ADAL" clId="{8FB8B7EF-5ED0-914A-BA48-A06D9EBCA20A}" dt="2024-12-27T14:18:04.452" v="866" actId="2696"/>
        <pc:sldMkLst>
          <pc:docMk/>
          <pc:sldMk cId="3540045127" sldId="457"/>
        </pc:sldMkLst>
      </pc:sldChg>
      <pc:sldChg chg="del">
        <pc:chgData name="Badran Elshenawy" userId="2911be8d-748c-41e6-8c99-25c53ee1b8f2" providerId="ADAL" clId="{8FB8B7EF-5ED0-914A-BA48-A06D9EBCA20A}" dt="2024-12-27T13:29:53.556" v="3" actId="2696"/>
        <pc:sldMkLst>
          <pc:docMk/>
          <pc:sldMk cId="3620070759" sldId="459"/>
        </pc:sldMkLst>
      </pc:sldChg>
      <pc:sldChg chg="del">
        <pc:chgData name="Badran Elshenawy" userId="2911be8d-748c-41e6-8c99-25c53ee1b8f2" providerId="ADAL" clId="{8FB8B7EF-5ED0-914A-BA48-A06D9EBCA20A}" dt="2024-12-27T13:29:55.647" v="4" actId="2696"/>
        <pc:sldMkLst>
          <pc:docMk/>
          <pc:sldMk cId="2510065163" sldId="460"/>
        </pc:sldMkLst>
      </pc:sldChg>
      <pc:sldChg chg="del">
        <pc:chgData name="Badran Elshenawy" userId="2911be8d-748c-41e6-8c99-25c53ee1b8f2" providerId="ADAL" clId="{8FB8B7EF-5ED0-914A-BA48-A06D9EBCA20A}" dt="2024-12-27T13:29:48.292" v="2" actId="2696"/>
        <pc:sldMkLst>
          <pc:docMk/>
          <pc:sldMk cId="3172111522" sldId="461"/>
        </pc:sldMkLst>
      </pc:sldChg>
      <pc:sldChg chg="addSp delSp modSp mod modTransition setBg">
        <pc:chgData name="Badran Elshenawy" userId="2911be8d-748c-41e6-8c99-25c53ee1b8f2" providerId="ADAL" clId="{8FB8B7EF-5ED0-914A-BA48-A06D9EBCA20A}" dt="2024-12-27T14:11:11.977" v="792" actId="14100"/>
        <pc:sldMkLst>
          <pc:docMk/>
          <pc:sldMk cId="2315826981" sldId="462"/>
        </pc:sldMkLst>
      </pc:sldChg>
      <pc:sldChg chg="delSp add del">
        <pc:chgData name="Badran Elshenawy" userId="2911be8d-748c-41e6-8c99-25c53ee1b8f2" providerId="ADAL" clId="{8FB8B7EF-5ED0-914A-BA48-A06D9EBCA20A}" dt="2024-12-27T13:37:34.099" v="177" actId="2696"/>
        <pc:sldMkLst>
          <pc:docMk/>
          <pc:sldMk cId="303969440" sldId="463"/>
        </pc:sldMkLst>
      </pc:sldChg>
      <pc:sldChg chg="del">
        <pc:chgData name="Badran Elshenawy" userId="2911be8d-748c-41e6-8c99-25c53ee1b8f2" providerId="ADAL" clId="{8FB8B7EF-5ED0-914A-BA48-A06D9EBCA20A}" dt="2024-12-27T13:29:53.556" v="3" actId="2696"/>
        <pc:sldMkLst>
          <pc:docMk/>
          <pc:sldMk cId="1008526584" sldId="463"/>
        </pc:sldMkLst>
      </pc:sldChg>
      <pc:sldChg chg="modSp add mod modTransition modNotesTx">
        <pc:chgData name="Badran Elshenawy" userId="2911be8d-748c-41e6-8c99-25c53ee1b8f2" providerId="ADAL" clId="{8FB8B7EF-5ED0-914A-BA48-A06D9EBCA20A}" dt="2024-12-27T15:18:12.343" v="1452" actId="20577"/>
        <pc:sldMkLst>
          <pc:docMk/>
          <pc:sldMk cId="3915750677" sldId="549"/>
        </pc:sldMkLst>
      </pc:sldChg>
      <pc:sldChg chg="addSp delSp modSp add mod modTransition setBg">
        <pc:chgData name="Badran Elshenawy" userId="2911be8d-748c-41e6-8c99-25c53ee1b8f2" providerId="ADAL" clId="{8FB8B7EF-5ED0-914A-BA48-A06D9EBCA20A}" dt="2024-12-27T14:09:44.569" v="718" actId="26606"/>
        <pc:sldMkLst>
          <pc:docMk/>
          <pc:sldMk cId="587405758" sldId="550"/>
        </pc:sldMkLst>
      </pc:sldChg>
      <pc:sldChg chg="add del">
        <pc:chgData name="Badran Elshenawy" userId="2911be8d-748c-41e6-8c99-25c53ee1b8f2" providerId="ADAL" clId="{8FB8B7EF-5ED0-914A-BA48-A06D9EBCA20A}" dt="2024-12-27T13:39:10.597" v="185" actId="2696"/>
        <pc:sldMkLst>
          <pc:docMk/>
          <pc:sldMk cId="2560749409" sldId="550"/>
        </pc:sldMkLst>
      </pc:sldChg>
      <pc:sldChg chg="addSp delSp modSp add mod ord modTransition setBg">
        <pc:chgData name="Badran Elshenawy" userId="2911be8d-748c-41e6-8c99-25c53ee1b8f2" providerId="ADAL" clId="{8FB8B7EF-5ED0-914A-BA48-A06D9EBCA20A}" dt="2024-12-27T14:10:28.490" v="785"/>
        <pc:sldMkLst>
          <pc:docMk/>
          <pc:sldMk cId="3525628495" sldId="551"/>
        </pc:sldMkLst>
      </pc:sldChg>
      <pc:sldChg chg="modSp add mod">
        <pc:chgData name="Badran Elshenawy" userId="2911be8d-748c-41e6-8c99-25c53ee1b8f2" providerId="ADAL" clId="{8FB8B7EF-5ED0-914A-BA48-A06D9EBCA20A}" dt="2024-12-27T14:17:56.296" v="865" actId="1076"/>
        <pc:sldMkLst>
          <pc:docMk/>
          <pc:sldMk cId="677159386" sldId="552"/>
        </pc:sldMkLst>
      </pc:sldChg>
      <pc:sldChg chg="addSp delSp modSp add mod">
        <pc:chgData name="Badran Elshenawy" userId="2911be8d-748c-41e6-8c99-25c53ee1b8f2" providerId="ADAL" clId="{8FB8B7EF-5ED0-914A-BA48-A06D9EBCA20A}" dt="2024-12-27T14:47:08.665" v="1172" actId="1076"/>
        <pc:sldMkLst>
          <pc:docMk/>
          <pc:sldMk cId="3036747309" sldId="553"/>
        </pc:sldMkLst>
      </pc:sldChg>
      <pc:sldMasterChg chg="modSldLayout">
        <pc:chgData name="Badran Elshenawy" userId="2911be8d-748c-41e6-8c99-25c53ee1b8f2" providerId="ADAL" clId="{8FB8B7EF-5ED0-914A-BA48-A06D9EBCA20A}" dt="2024-12-27T14:08:54.070" v="707" actId="478"/>
        <pc:sldMasterMkLst>
          <pc:docMk/>
          <pc:sldMasterMk cId="2525821982" sldId="2147483660"/>
        </pc:sldMasterMkLst>
        <pc:sldLayoutChg chg="delSp mod">
          <pc:chgData name="Badran Elshenawy" userId="2911be8d-748c-41e6-8c99-25c53ee1b8f2" providerId="ADAL" clId="{8FB8B7EF-5ED0-914A-BA48-A06D9EBCA20A}" dt="2024-12-27T14:08:54.070" v="707" actId="478"/>
          <pc:sldLayoutMkLst>
            <pc:docMk/>
            <pc:sldMasterMk cId="3837058841" sldId="2147483676"/>
            <pc:sldLayoutMk cId="380496118" sldId="2147483661"/>
          </pc:sldLayoutMkLst>
        </pc:sldLayoutChg>
        <pc:sldLayoutChg chg="delSp mod">
          <pc:chgData name="Badran Elshenawy" userId="2911be8d-748c-41e6-8c99-25c53ee1b8f2" providerId="ADAL" clId="{8FB8B7EF-5ED0-914A-BA48-A06D9EBCA20A}" dt="2024-12-27T14:08:51.422" v="706" actId="478"/>
          <pc:sldLayoutMkLst>
            <pc:docMk/>
            <pc:sldMasterMk cId="2525821982" sldId="2147483660"/>
            <pc:sldLayoutMk cId="744519247" sldId="2147483662"/>
          </pc:sldLayoutMkLst>
        </pc:sldLayoutChg>
        <pc:sldLayoutChg chg="delSp mod">
          <pc:chgData name="Badran Elshenawy" userId="2911be8d-748c-41e6-8c99-25c53ee1b8f2" providerId="ADAL" clId="{8FB8B7EF-5ED0-914A-BA48-A06D9EBCA20A}" dt="2024-12-27T14:08:46.133" v="705" actId="478"/>
          <pc:sldLayoutMkLst>
            <pc:docMk/>
            <pc:sldMasterMk cId="2525821982" sldId="2147483660"/>
            <pc:sldLayoutMk cId="3531663971" sldId="2147483673"/>
          </pc:sldLayoutMkLst>
        </pc:sldLayoutChg>
      </pc:sldMasterChg>
    </pc:docChg>
  </pc:docChgLst>
  <pc:docChgLst>
    <pc:chgData name="Anjali Arora" userId="1cf3b1f6-dcd4-4637-b6e7-9a1e1fcf7be3" providerId="ADAL" clId="{07E720A7-7161-457A-B824-CE77B970E0EA}"/>
    <pc:docChg chg="undo custSel addSld delSld modSld">
      <pc:chgData name="Anjali Arora" userId="1cf3b1f6-dcd4-4637-b6e7-9a1e1fcf7be3" providerId="ADAL" clId="{07E720A7-7161-457A-B824-CE77B970E0EA}" dt="2022-02-02T16:13:00.751" v="2227" actId="1076"/>
      <pc:docMkLst>
        <pc:docMk/>
      </pc:docMkLst>
      <pc:sldChg chg="addSp modSp">
        <pc:chgData name="Anjali Arora" userId="1cf3b1f6-dcd4-4637-b6e7-9a1e1fcf7be3" providerId="ADAL" clId="{07E720A7-7161-457A-B824-CE77B970E0EA}" dt="2022-02-02T13:22:31.190" v="185" actId="1076"/>
        <pc:sldMkLst>
          <pc:docMk/>
          <pc:sldMk cId="2089667367" sldId="256"/>
        </pc:sldMkLst>
      </pc:sldChg>
      <pc:sldChg chg="addSp delSp modSp add">
        <pc:chgData name="Anjali Arora" userId="1cf3b1f6-dcd4-4637-b6e7-9a1e1fcf7be3" providerId="ADAL" clId="{07E720A7-7161-457A-B824-CE77B970E0EA}" dt="2022-02-02T13:41:36.856" v="473" actId="20577"/>
        <pc:sldMkLst>
          <pc:docMk/>
          <pc:sldMk cId="3996706073" sldId="257"/>
        </pc:sldMkLst>
      </pc:sldChg>
      <pc:sldChg chg="addSp modSp add">
        <pc:chgData name="Anjali Arora" userId="1cf3b1f6-dcd4-4637-b6e7-9a1e1fcf7be3" providerId="ADAL" clId="{07E720A7-7161-457A-B824-CE77B970E0EA}" dt="2022-02-02T13:35:38.379" v="338" actId="1076"/>
        <pc:sldMkLst>
          <pc:docMk/>
          <pc:sldMk cId="2304855590" sldId="258"/>
        </pc:sldMkLst>
      </pc:sldChg>
      <pc:sldChg chg="add del">
        <pc:chgData name="Anjali Arora" userId="1cf3b1f6-dcd4-4637-b6e7-9a1e1fcf7be3" providerId="ADAL" clId="{07E720A7-7161-457A-B824-CE77B970E0EA}" dt="2022-02-02T13:31:26.906" v="327" actId="2696"/>
        <pc:sldMkLst>
          <pc:docMk/>
          <pc:sldMk cId="2696352305" sldId="258"/>
        </pc:sldMkLst>
      </pc:sldChg>
      <pc:sldChg chg="addSp delSp modSp add del delAnim modAnim">
        <pc:chgData name="Anjali Arora" userId="1cf3b1f6-dcd4-4637-b6e7-9a1e1fcf7be3" providerId="ADAL" clId="{07E720A7-7161-457A-B824-CE77B970E0EA}" dt="2022-02-02T15:46:13.536" v="1810" actId="2696"/>
        <pc:sldMkLst>
          <pc:docMk/>
          <pc:sldMk cId="3951131312" sldId="259"/>
        </pc:sldMkLst>
      </pc:sldChg>
      <pc:sldChg chg="modSp add">
        <pc:chgData name="Anjali Arora" userId="1cf3b1f6-dcd4-4637-b6e7-9a1e1fcf7be3" providerId="ADAL" clId="{07E720A7-7161-457A-B824-CE77B970E0EA}" dt="2022-02-02T13:44:05.167" v="510" actId="20577"/>
        <pc:sldMkLst>
          <pc:docMk/>
          <pc:sldMk cId="640726052" sldId="260"/>
        </pc:sldMkLst>
      </pc:sldChg>
      <pc:sldChg chg="modSp add">
        <pc:chgData name="Anjali Arora" userId="1cf3b1f6-dcd4-4637-b6e7-9a1e1fcf7be3" providerId="ADAL" clId="{07E720A7-7161-457A-B824-CE77B970E0EA}" dt="2022-02-02T13:48:22.103" v="568" actId="313"/>
        <pc:sldMkLst>
          <pc:docMk/>
          <pc:sldMk cId="2892081403" sldId="261"/>
        </pc:sldMkLst>
      </pc:sldChg>
      <pc:sldChg chg="addSp delSp modSp del">
        <pc:chgData name="Anjali Arora" userId="1cf3b1f6-dcd4-4637-b6e7-9a1e1fcf7be3" providerId="ADAL" clId="{07E720A7-7161-457A-B824-CE77B970E0EA}" dt="2022-02-02T15:11:08.001" v="1377" actId="2696"/>
        <pc:sldMkLst>
          <pc:docMk/>
          <pc:sldMk cId="1939471314" sldId="262"/>
        </pc:sldMkLst>
      </pc:sldChg>
      <pc:sldChg chg="del">
        <pc:chgData name="Anjali Arora" userId="1cf3b1f6-dcd4-4637-b6e7-9a1e1fcf7be3" providerId="ADAL" clId="{07E720A7-7161-457A-B824-CE77B970E0EA}" dt="2022-02-02T15:11:21.744" v="1378" actId="2696"/>
        <pc:sldMkLst>
          <pc:docMk/>
          <pc:sldMk cId="2544699811" sldId="262"/>
        </pc:sldMkLst>
      </pc:sldChg>
      <pc:sldChg chg="add">
        <pc:chgData name="Anjali Arora" userId="1cf3b1f6-dcd4-4637-b6e7-9a1e1fcf7be3" providerId="ADAL" clId="{07E720A7-7161-457A-B824-CE77B970E0EA}" dt="2022-02-02T13:52:59.163" v="611"/>
        <pc:sldMkLst>
          <pc:docMk/>
          <pc:sldMk cId="4143861716" sldId="263"/>
        </pc:sldMkLst>
      </pc:sldChg>
      <pc:sldChg chg="add">
        <pc:chgData name="Anjali Arora" userId="1cf3b1f6-dcd4-4637-b6e7-9a1e1fcf7be3" providerId="ADAL" clId="{07E720A7-7161-457A-B824-CE77B970E0EA}" dt="2022-02-02T13:53:18.505" v="612"/>
        <pc:sldMkLst>
          <pc:docMk/>
          <pc:sldMk cId="3528729496" sldId="264"/>
        </pc:sldMkLst>
      </pc:sldChg>
      <pc:sldChg chg="add">
        <pc:chgData name="Anjali Arora" userId="1cf3b1f6-dcd4-4637-b6e7-9a1e1fcf7be3" providerId="ADAL" clId="{07E720A7-7161-457A-B824-CE77B970E0EA}" dt="2022-02-02T13:53:18.505" v="612"/>
        <pc:sldMkLst>
          <pc:docMk/>
          <pc:sldMk cId="1425983172" sldId="265"/>
        </pc:sldMkLst>
      </pc:sldChg>
      <pc:sldChg chg="modSp add">
        <pc:chgData name="Anjali Arora" userId="1cf3b1f6-dcd4-4637-b6e7-9a1e1fcf7be3" providerId="ADAL" clId="{07E720A7-7161-457A-B824-CE77B970E0EA}" dt="2022-02-02T13:53:46.640" v="632" actId="20577"/>
        <pc:sldMkLst>
          <pc:docMk/>
          <pc:sldMk cId="12874460" sldId="266"/>
        </pc:sldMkLst>
      </pc:sldChg>
      <pc:sldChg chg="modSp add">
        <pc:chgData name="Anjali Arora" userId="1cf3b1f6-dcd4-4637-b6e7-9a1e1fcf7be3" providerId="ADAL" clId="{07E720A7-7161-457A-B824-CE77B970E0EA}" dt="2022-02-02T13:54:04.512" v="652" actId="20577"/>
        <pc:sldMkLst>
          <pc:docMk/>
          <pc:sldMk cId="273617184" sldId="267"/>
        </pc:sldMkLst>
      </pc:sldChg>
      <pc:sldChg chg="modSp add del">
        <pc:chgData name="Anjali Arora" userId="1cf3b1f6-dcd4-4637-b6e7-9a1e1fcf7be3" providerId="ADAL" clId="{07E720A7-7161-457A-B824-CE77B970E0EA}" dt="2022-02-02T15:11:32.709" v="1379" actId="2696"/>
        <pc:sldMkLst>
          <pc:docMk/>
          <pc:sldMk cId="153746294" sldId="268"/>
        </pc:sldMkLst>
      </pc:sldChg>
      <pc:sldChg chg="delSp del">
        <pc:chgData name="Anjali Arora" userId="1cf3b1f6-dcd4-4637-b6e7-9a1e1fcf7be3" providerId="ADAL" clId="{07E720A7-7161-457A-B824-CE77B970E0EA}" dt="2022-02-02T15:58:46.384" v="1939" actId="2696"/>
        <pc:sldMkLst>
          <pc:docMk/>
          <pc:sldMk cId="4265756496" sldId="269"/>
        </pc:sldMkLst>
      </pc:sldChg>
      <pc:sldChg chg="addSp delSp modSp delAnim">
        <pc:chgData name="Anjali Arora" userId="1cf3b1f6-dcd4-4637-b6e7-9a1e1fcf7be3" providerId="ADAL" clId="{07E720A7-7161-457A-B824-CE77B970E0EA}" dt="2022-02-02T15:46:53.362" v="1821" actId="478"/>
        <pc:sldMkLst>
          <pc:docMk/>
          <pc:sldMk cId="1602717210" sldId="270"/>
        </pc:sldMkLst>
      </pc:sldChg>
      <pc:sldChg chg="addSp delSp modSp delAnim">
        <pc:chgData name="Anjali Arora" userId="1cf3b1f6-dcd4-4637-b6e7-9a1e1fcf7be3" providerId="ADAL" clId="{07E720A7-7161-457A-B824-CE77B970E0EA}" dt="2022-02-02T16:13:00.751" v="2227" actId="1076"/>
        <pc:sldMkLst>
          <pc:docMk/>
          <pc:sldMk cId="1334428129" sldId="271"/>
        </pc:sldMkLst>
      </pc:sldChg>
    </pc:docChg>
  </pc:docChgLst>
  <pc:docChgLst>
    <pc:chgData name="Badran Elshenawy" userId="2911be8d-748c-41e6-8c99-25c53ee1b8f2" providerId="ADAL" clId="{482A8AC9-1625-D14D-BC14-94BA412059D3}"/>
    <pc:docChg chg="undo custSel addSld delSld modSld sldOrd addSection modSection">
      <pc:chgData name="Badran Elshenawy" userId="2911be8d-748c-41e6-8c99-25c53ee1b8f2" providerId="ADAL" clId="{482A8AC9-1625-D14D-BC14-94BA412059D3}" dt="2023-08-12T12:41:20.542" v="1353" actId="14100"/>
      <pc:docMkLst>
        <pc:docMk/>
      </pc:docMkLst>
      <pc:sldChg chg="modSp mod">
        <pc:chgData name="Badran Elshenawy" userId="2911be8d-748c-41e6-8c99-25c53ee1b8f2" providerId="ADAL" clId="{482A8AC9-1625-D14D-BC14-94BA412059D3}" dt="2023-08-10T15:47:29.673" v="327" actId="20577"/>
        <pc:sldMkLst>
          <pc:docMk/>
          <pc:sldMk cId="2089667367" sldId="256"/>
        </pc:sldMkLst>
      </pc:sldChg>
      <pc:sldChg chg="modSp add del mod">
        <pc:chgData name="Badran Elshenawy" userId="2911be8d-748c-41e6-8c99-25c53ee1b8f2" providerId="ADAL" clId="{482A8AC9-1625-D14D-BC14-94BA412059D3}" dt="2023-08-10T16:31:56.913" v="443" actId="2696"/>
        <pc:sldMkLst>
          <pc:docMk/>
          <pc:sldMk cId="1210575998" sldId="259"/>
        </pc:sldMkLst>
      </pc:sldChg>
      <pc:sldChg chg="addSp delSp modSp mod ord delAnim modNotesTx">
        <pc:chgData name="Badran Elshenawy" userId="2911be8d-748c-41e6-8c99-25c53ee1b8f2" providerId="ADAL" clId="{482A8AC9-1625-D14D-BC14-94BA412059D3}" dt="2023-08-12T12:03:42.670" v="835" actId="20578"/>
        <pc:sldMkLst>
          <pc:docMk/>
          <pc:sldMk cId="640726052" sldId="260"/>
        </pc:sldMkLst>
      </pc:sldChg>
      <pc:sldChg chg="modSp del mod">
        <pc:chgData name="Badran Elshenawy" userId="2911be8d-748c-41e6-8c99-25c53ee1b8f2" providerId="ADAL" clId="{482A8AC9-1625-D14D-BC14-94BA412059D3}" dt="2023-08-11T16:02:01.940" v="548" actId="2696"/>
        <pc:sldMkLst>
          <pc:docMk/>
          <pc:sldMk cId="3006378737" sldId="275"/>
        </pc:sldMkLst>
      </pc:sldChg>
      <pc:sldChg chg="del">
        <pc:chgData name="Badran Elshenawy" userId="2911be8d-748c-41e6-8c99-25c53ee1b8f2" providerId="ADAL" clId="{482A8AC9-1625-D14D-BC14-94BA412059D3}" dt="2023-08-11T16:03:30.277" v="572" actId="2696"/>
        <pc:sldMkLst>
          <pc:docMk/>
          <pc:sldMk cId="1608043679" sldId="277"/>
        </pc:sldMkLst>
      </pc:sldChg>
      <pc:sldChg chg="del">
        <pc:chgData name="Badran Elshenawy" userId="2911be8d-748c-41e6-8c99-25c53ee1b8f2" providerId="ADAL" clId="{482A8AC9-1625-D14D-BC14-94BA412059D3}" dt="2023-08-11T16:02:01.210" v="547" actId="2696"/>
        <pc:sldMkLst>
          <pc:docMk/>
          <pc:sldMk cId="1066480781" sldId="278"/>
        </pc:sldMkLst>
      </pc:sldChg>
      <pc:sldChg chg="del">
        <pc:chgData name="Badran Elshenawy" userId="2911be8d-748c-41e6-8c99-25c53ee1b8f2" providerId="ADAL" clId="{482A8AC9-1625-D14D-BC14-94BA412059D3}" dt="2023-08-11T16:02:03.027" v="550" actId="2696"/>
        <pc:sldMkLst>
          <pc:docMk/>
          <pc:sldMk cId="1619241701" sldId="280"/>
        </pc:sldMkLst>
      </pc:sldChg>
      <pc:sldChg chg="del">
        <pc:chgData name="Badran Elshenawy" userId="2911be8d-748c-41e6-8c99-25c53ee1b8f2" providerId="ADAL" clId="{482A8AC9-1625-D14D-BC14-94BA412059D3}" dt="2023-08-11T16:02:03.449" v="551" actId="2696"/>
        <pc:sldMkLst>
          <pc:docMk/>
          <pc:sldMk cId="369688864" sldId="281"/>
        </pc:sldMkLst>
      </pc:sldChg>
      <pc:sldChg chg="del">
        <pc:chgData name="Badran Elshenawy" userId="2911be8d-748c-41e6-8c99-25c53ee1b8f2" providerId="ADAL" clId="{482A8AC9-1625-D14D-BC14-94BA412059D3}" dt="2023-08-11T16:02:03.504" v="553" actId="2696"/>
        <pc:sldMkLst>
          <pc:docMk/>
          <pc:sldMk cId="1719992672" sldId="283"/>
        </pc:sldMkLst>
      </pc:sldChg>
      <pc:sldChg chg="del">
        <pc:chgData name="Badran Elshenawy" userId="2911be8d-748c-41e6-8c99-25c53ee1b8f2" providerId="ADAL" clId="{482A8AC9-1625-D14D-BC14-94BA412059D3}" dt="2023-08-11T16:02:05.030" v="556" actId="2696"/>
        <pc:sldMkLst>
          <pc:docMk/>
          <pc:sldMk cId="2726400397" sldId="291"/>
        </pc:sldMkLst>
      </pc:sldChg>
      <pc:sldChg chg="del">
        <pc:chgData name="Badran Elshenawy" userId="2911be8d-748c-41e6-8c99-25c53ee1b8f2" providerId="ADAL" clId="{482A8AC9-1625-D14D-BC14-94BA412059D3}" dt="2023-08-11T16:02:05.573" v="557" actId="2696"/>
        <pc:sldMkLst>
          <pc:docMk/>
          <pc:sldMk cId="2838168490" sldId="292"/>
        </pc:sldMkLst>
      </pc:sldChg>
      <pc:sldChg chg="del">
        <pc:chgData name="Badran Elshenawy" userId="2911be8d-748c-41e6-8c99-25c53ee1b8f2" providerId="ADAL" clId="{482A8AC9-1625-D14D-BC14-94BA412059D3}" dt="2023-08-11T16:02:06.243" v="558" actId="2696"/>
        <pc:sldMkLst>
          <pc:docMk/>
          <pc:sldMk cId="2934313992" sldId="297"/>
        </pc:sldMkLst>
      </pc:sldChg>
      <pc:sldChg chg="del">
        <pc:chgData name="Badran Elshenawy" userId="2911be8d-748c-41e6-8c99-25c53ee1b8f2" providerId="ADAL" clId="{482A8AC9-1625-D14D-BC14-94BA412059D3}" dt="2023-08-11T16:02:05.007" v="555" actId="2696"/>
        <pc:sldMkLst>
          <pc:docMk/>
          <pc:sldMk cId="2359919834" sldId="302"/>
        </pc:sldMkLst>
      </pc:sldChg>
      <pc:sldChg chg="del">
        <pc:chgData name="Badran Elshenawy" userId="2911be8d-748c-41e6-8c99-25c53ee1b8f2" providerId="ADAL" clId="{482A8AC9-1625-D14D-BC14-94BA412059D3}" dt="2023-08-11T16:02:03.466" v="552" actId="2696"/>
        <pc:sldMkLst>
          <pc:docMk/>
          <pc:sldMk cId="978747387" sldId="309"/>
        </pc:sldMkLst>
      </pc:sldChg>
      <pc:sldChg chg="del">
        <pc:chgData name="Badran Elshenawy" userId="2911be8d-748c-41e6-8c99-25c53ee1b8f2" providerId="ADAL" clId="{482A8AC9-1625-D14D-BC14-94BA412059D3}" dt="2023-08-11T16:02:06.256" v="559" actId="2696"/>
        <pc:sldMkLst>
          <pc:docMk/>
          <pc:sldMk cId="4120132951" sldId="357"/>
        </pc:sldMkLst>
      </pc:sldChg>
      <pc:sldChg chg="del">
        <pc:chgData name="Badran Elshenawy" userId="2911be8d-748c-41e6-8c99-25c53ee1b8f2" providerId="ADAL" clId="{482A8AC9-1625-D14D-BC14-94BA412059D3}" dt="2023-08-11T16:02:03.523" v="554" actId="2696"/>
        <pc:sldMkLst>
          <pc:docMk/>
          <pc:sldMk cId="3508523009" sldId="358"/>
        </pc:sldMkLst>
      </pc:sldChg>
      <pc:sldChg chg="del">
        <pc:chgData name="Badran Elshenawy" userId="2911be8d-748c-41e6-8c99-25c53ee1b8f2" providerId="ADAL" clId="{482A8AC9-1625-D14D-BC14-94BA412059D3}" dt="2023-08-11T16:03:30.201" v="571" actId="2696"/>
        <pc:sldMkLst>
          <pc:docMk/>
          <pc:sldMk cId="3318770732" sldId="361"/>
        </pc:sldMkLst>
      </pc:sldChg>
      <pc:sldChg chg="del">
        <pc:chgData name="Badran Elshenawy" userId="2911be8d-748c-41e6-8c99-25c53ee1b8f2" providerId="ADAL" clId="{482A8AC9-1625-D14D-BC14-94BA412059D3}" dt="2023-08-11T16:03:30.596" v="578" actId="2696"/>
        <pc:sldMkLst>
          <pc:docMk/>
          <pc:sldMk cId="2726687794" sldId="364"/>
        </pc:sldMkLst>
      </pc:sldChg>
      <pc:sldChg chg="del">
        <pc:chgData name="Badran Elshenawy" userId="2911be8d-748c-41e6-8c99-25c53ee1b8f2" providerId="ADAL" clId="{482A8AC9-1625-D14D-BC14-94BA412059D3}" dt="2023-08-11T16:03:30.707" v="585" actId="2696"/>
        <pc:sldMkLst>
          <pc:docMk/>
          <pc:sldMk cId="3711181484" sldId="367"/>
        </pc:sldMkLst>
      </pc:sldChg>
      <pc:sldChg chg="del">
        <pc:chgData name="Badran Elshenawy" userId="2911be8d-748c-41e6-8c99-25c53ee1b8f2" providerId="ADAL" clId="{482A8AC9-1625-D14D-BC14-94BA412059D3}" dt="2023-08-11T16:03:30.603" v="579" actId="2696"/>
        <pc:sldMkLst>
          <pc:docMk/>
          <pc:sldMk cId="2887428504" sldId="369"/>
        </pc:sldMkLst>
      </pc:sldChg>
      <pc:sldChg chg="del">
        <pc:chgData name="Badran Elshenawy" userId="2911be8d-748c-41e6-8c99-25c53ee1b8f2" providerId="ADAL" clId="{482A8AC9-1625-D14D-BC14-94BA412059D3}" dt="2023-08-11T16:03:30.701" v="584" actId="2696"/>
        <pc:sldMkLst>
          <pc:docMk/>
          <pc:sldMk cId="2234032520" sldId="374"/>
        </pc:sldMkLst>
      </pc:sldChg>
      <pc:sldChg chg="del">
        <pc:chgData name="Badran Elshenawy" userId="2911be8d-748c-41e6-8c99-25c53ee1b8f2" providerId="ADAL" clId="{482A8AC9-1625-D14D-BC14-94BA412059D3}" dt="2023-08-11T16:03:30.137" v="569" actId="2696"/>
        <pc:sldMkLst>
          <pc:docMk/>
          <pc:sldMk cId="1537627857" sldId="376"/>
        </pc:sldMkLst>
      </pc:sldChg>
      <pc:sldChg chg="del">
        <pc:chgData name="Badran Elshenawy" userId="2911be8d-748c-41e6-8c99-25c53ee1b8f2" providerId="ADAL" clId="{482A8AC9-1625-D14D-BC14-94BA412059D3}" dt="2023-08-11T16:03:30.181" v="570" actId="2696"/>
        <pc:sldMkLst>
          <pc:docMk/>
          <pc:sldMk cId="718868195" sldId="381"/>
        </pc:sldMkLst>
      </pc:sldChg>
      <pc:sldChg chg="del">
        <pc:chgData name="Badran Elshenawy" userId="2911be8d-748c-41e6-8c99-25c53ee1b8f2" providerId="ADAL" clId="{482A8AC9-1625-D14D-BC14-94BA412059D3}" dt="2023-08-11T16:03:30.303" v="573" actId="2696"/>
        <pc:sldMkLst>
          <pc:docMk/>
          <pc:sldMk cId="2640426745" sldId="401"/>
        </pc:sldMkLst>
      </pc:sldChg>
      <pc:sldChg chg="del">
        <pc:chgData name="Badran Elshenawy" userId="2911be8d-748c-41e6-8c99-25c53ee1b8f2" providerId="ADAL" clId="{482A8AC9-1625-D14D-BC14-94BA412059D3}" dt="2023-08-11T16:02:01.963" v="549" actId="2696"/>
        <pc:sldMkLst>
          <pc:docMk/>
          <pc:sldMk cId="1623166174" sldId="402"/>
        </pc:sldMkLst>
      </pc:sldChg>
      <pc:sldChg chg="del">
        <pc:chgData name="Badran Elshenawy" userId="2911be8d-748c-41e6-8c99-25c53ee1b8f2" providerId="ADAL" clId="{482A8AC9-1625-D14D-BC14-94BA412059D3}" dt="2023-08-11T16:03:30.584" v="577" actId="2696"/>
        <pc:sldMkLst>
          <pc:docMk/>
          <pc:sldMk cId="3674376411" sldId="404"/>
        </pc:sldMkLst>
      </pc:sldChg>
      <pc:sldChg chg="del">
        <pc:chgData name="Badran Elshenawy" userId="2911be8d-748c-41e6-8c99-25c53ee1b8f2" providerId="ADAL" clId="{482A8AC9-1625-D14D-BC14-94BA412059D3}" dt="2023-08-11T16:03:30.664" v="583" actId="2696"/>
        <pc:sldMkLst>
          <pc:docMk/>
          <pc:sldMk cId="3382100516" sldId="405"/>
        </pc:sldMkLst>
      </pc:sldChg>
      <pc:sldChg chg="delSp mod">
        <pc:chgData name="Badran Elshenawy" userId="2911be8d-748c-41e6-8c99-25c53ee1b8f2" providerId="ADAL" clId="{482A8AC9-1625-D14D-BC14-94BA412059D3}" dt="2023-08-10T15:27:06.375" v="2" actId="478"/>
        <pc:sldMkLst>
          <pc:docMk/>
          <pc:sldMk cId="3868040268" sldId="408"/>
        </pc:sldMkLst>
      </pc:sldChg>
      <pc:sldChg chg="del mod modShow">
        <pc:chgData name="Badran Elshenawy" userId="2911be8d-748c-41e6-8c99-25c53ee1b8f2" providerId="ADAL" clId="{482A8AC9-1625-D14D-BC14-94BA412059D3}" dt="2023-08-12T12:03:10.353" v="832" actId="2696"/>
        <pc:sldMkLst>
          <pc:docMk/>
          <pc:sldMk cId="2675051348" sldId="409"/>
        </pc:sldMkLst>
      </pc:sldChg>
      <pc:sldChg chg="del">
        <pc:chgData name="Badran Elshenawy" userId="2911be8d-748c-41e6-8c99-25c53ee1b8f2" providerId="ADAL" clId="{482A8AC9-1625-D14D-BC14-94BA412059D3}" dt="2023-08-11T16:02:06.426" v="560" actId="2696"/>
        <pc:sldMkLst>
          <pc:docMk/>
          <pc:sldMk cId="2254979786" sldId="410"/>
        </pc:sldMkLst>
      </pc:sldChg>
      <pc:sldChg chg="del">
        <pc:chgData name="Badran Elshenawy" userId="2911be8d-748c-41e6-8c99-25c53ee1b8f2" providerId="ADAL" clId="{482A8AC9-1625-D14D-BC14-94BA412059D3}" dt="2023-08-11T16:03:30.570" v="576" actId="2696"/>
        <pc:sldMkLst>
          <pc:docMk/>
          <pc:sldMk cId="2021135906" sldId="411"/>
        </pc:sldMkLst>
      </pc:sldChg>
      <pc:sldChg chg="del">
        <pc:chgData name="Badran Elshenawy" userId="2911be8d-748c-41e6-8c99-25c53ee1b8f2" providerId="ADAL" clId="{482A8AC9-1625-D14D-BC14-94BA412059D3}" dt="2023-08-11T16:03:30.476" v="574" actId="2696"/>
        <pc:sldMkLst>
          <pc:docMk/>
          <pc:sldMk cId="4000407815" sldId="412"/>
        </pc:sldMkLst>
      </pc:sldChg>
      <pc:sldChg chg="modSp del mod">
        <pc:chgData name="Badran Elshenawy" userId="2911be8d-748c-41e6-8c99-25c53ee1b8f2" providerId="ADAL" clId="{482A8AC9-1625-D14D-BC14-94BA412059D3}" dt="2023-08-11T16:03:30.521" v="575" actId="2696"/>
        <pc:sldMkLst>
          <pc:docMk/>
          <pc:sldMk cId="2907551739" sldId="414"/>
        </pc:sldMkLst>
      </pc:sldChg>
      <pc:sldChg chg="del">
        <pc:chgData name="Badran Elshenawy" userId="2911be8d-748c-41e6-8c99-25c53ee1b8f2" providerId="ADAL" clId="{482A8AC9-1625-D14D-BC14-94BA412059D3}" dt="2023-08-11T16:03:30.608" v="580" actId="2696"/>
        <pc:sldMkLst>
          <pc:docMk/>
          <pc:sldMk cId="83178364" sldId="415"/>
        </pc:sldMkLst>
      </pc:sldChg>
      <pc:sldChg chg="del">
        <pc:chgData name="Badran Elshenawy" userId="2911be8d-748c-41e6-8c99-25c53ee1b8f2" providerId="ADAL" clId="{482A8AC9-1625-D14D-BC14-94BA412059D3}" dt="2023-08-11T16:03:30.614" v="581" actId="2696"/>
        <pc:sldMkLst>
          <pc:docMk/>
          <pc:sldMk cId="3467970547" sldId="416"/>
        </pc:sldMkLst>
      </pc:sldChg>
      <pc:sldChg chg="del">
        <pc:chgData name="Badran Elshenawy" userId="2911be8d-748c-41e6-8c99-25c53ee1b8f2" providerId="ADAL" clId="{482A8AC9-1625-D14D-BC14-94BA412059D3}" dt="2023-08-11T16:03:30.625" v="582" actId="2696"/>
        <pc:sldMkLst>
          <pc:docMk/>
          <pc:sldMk cId="3421891151" sldId="417"/>
        </pc:sldMkLst>
      </pc:sldChg>
      <pc:sldChg chg="modSp del">
        <pc:chgData name="Badran Elshenawy" userId="2911be8d-748c-41e6-8c99-25c53ee1b8f2" providerId="ADAL" clId="{482A8AC9-1625-D14D-BC14-94BA412059D3}" dt="2023-08-10T15:26:54.421" v="1" actId="2696"/>
        <pc:sldMkLst>
          <pc:docMk/>
          <pc:sldMk cId="4155616278" sldId="418"/>
        </pc:sldMkLst>
      </pc:sldChg>
      <pc:sldChg chg="addSp delSp modSp add mod modShow modNotesTx">
        <pc:chgData name="Badran Elshenawy" userId="2911be8d-748c-41e6-8c99-25c53ee1b8f2" providerId="ADAL" clId="{482A8AC9-1625-D14D-BC14-94BA412059D3}" dt="2023-08-12T12:41:20.542" v="1353" actId="14100"/>
        <pc:sldMkLst>
          <pc:docMk/>
          <pc:sldMk cId="4281051422" sldId="418"/>
        </pc:sldMkLst>
      </pc:sldChg>
      <pc:sldChg chg="addSp delSp modSp add mod modAnim modNotesTx">
        <pc:chgData name="Badran Elshenawy" userId="2911be8d-748c-41e6-8c99-25c53ee1b8f2" providerId="ADAL" clId="{482A8AC9-1625-D14D-BC14-94BA412059D3}" dt="2023-08-12T12:20:53.106" v="1315" actId="478"/>
        <pc:sldMkLst>
          <pc:docMk/>
          <pc:sldMk cId="3475053741" sldId="419"/>
        </pc:sldMkLst>
      </pc:sldChg>
      <pc:sldChg chg="addSp modSp add mod modAnim modNotesTx">
        <pc:chgData name="Badran Elshenawy" userId="2911be8d-748c-41e6-8c99-25c53ee1b8f2" providerId="ADAL" clId="{482A8AC9-1625-D14D-BC14-94BA412059D3}" dt="2023-08-10T16:26:35.448" v="406" actId="1076"/>
        <pc:sldMkLst>
          <pc:docMk/>
          <pc:sldMk cId="2543171778" sldId="420"/>
        </pc:sldMkLst>
      </pc:sldChg>
      <pc:sldChg chg="addSp modSp add mod modAnim modNotesTx">
        <pc:chgData name="Badran Elshenawy" userId="2911be8d-748c-41e6-8c99-25c53ee1b8f2" providerId="ADAL" clId="{482A8AC9-1625-D14D-BC14-94BA412059D3}" dt="2023-08-10T16:29:52.824" v="427" actId="14100"/>
        <pc:sldMkLst>
          <pc:docMk/>
          <pc:sldMk cId="751660585" sldId="421"/>
        </pc:sldMkLst>
      </pc:sldChg>
      <pc:sldChg chg="modSp add mod modNotesTx">
        <pc:chgData name="Badran Elshenawy" userId="2911be8d-748c-41e6-8c99-25c53ee1b8f2" providerId="ADAL" clId="{482A8AC9-1625-D14D-BC14-94BA412059D3}" dt="2023-08-10T15:52:40.211" v="343" actId="20577"/>
        <pc:sldMkLst>
          <pc:docMk/>
          <pc:sldMk cId="1070399262" sldId="422"/>
        </pc:sldMkLst>
      </pc:sldChg>
      <pc:sldChg chg="addSp delSp modSp add mod delAnim modAnim modNotesTx">
        <pc:chgData name="Badran Elshenawy" userId="2911be8d-748c-41e6-8c99-25c53ee1b8f2" providerId="ADAL" clId="{482A8AC9-1625-D14D-BC14-94BA412059D3}" dt="2023-08-10T16:41:55.169" v="546" actId="1076"/>
        <pc:sldMkLst>
          <pc:docMk/>
          <pc:sldMk cId="340171692" sldId="423"/>
        </pc:sldMkLst>
      </pc:sldChg>
      <pc:sldChg chg="addSp modSp add del mod modAnim modNotesTx">
        <pc:chgData name="Badran Elshenawy" userId="2911be8d-748c-41e6-8c99-25c53ee1b8f2" providerId="ADAL" clId="{482A8AC9-1625-D14D-BC14-94BA412059D3}" dt="2023-08-10T16:35:38.161" v="510"/>
        <pc:sldMkLst>
          <pc:docMk/>
          <pc:sldMk cId="2906697075" sldId="424"/>
        </pc:sldMkLst>
      </pc:sldChg>
      <pc:sldChg chg="modSp new del mod">
        <pc:chgData name="Badran Elshenawy" userId="2911be8d-748c-41e6-8c99-25c53ee1b8f2" providerId="ADAL" clId="{482A8AC9-1625-D14D-BC14-94BA412059D3}" dt="2023-08-10T15:46:24.948" v="263" actId="2696"/>
        <pc:sldMkLst>
          <pc:docMk/>
          <pc:sldMk cId="1575099618" sldId="425"/>
        </pc:sldMkLst>
      </pc:sldChg>
      <pc:sldChg chg="modSp add mod modNotesTx">
        <pc:chgData name="Badran Elshenawy" userId="2911be8d-748c-41e6-8c99-25c53ee1b8f2" providerId="ADAL" clId="{482A8AC9-1625-D14D-BC14-94BA412059D3}" dt="2023-08-10T15:52:24.459" v="340" actId="20577"/>
        <pc:sldMkLst>
          <pc:docMk/>
          <pc:sldMk cId="4211460120" sldId="425"/>
        </pc:sldMkLst>
      </pc:sldChg>
      <pc:sldChg chg="add del">
        <pc:chgData name="Badran Elshenawy" userId="2911be8d-748c-41e6-8c99-25c53ee1b8f2" providerId="ADAL" clId="{482A8AC9-1625-D14D-BC14-94BA412059D3}" dt="2023-08-10T15:45:07.363" v="184" actId="2696"/>
        <pc:sldMkLst>
          <pc:docMk/>
          <pc:sldMk cId="4217170618" sldId="425"/>
        </pc:sldMkLst>
      </pc:sldChg>
      <pc:sldChg chg="addSp delSp modSp add mod modAnim">
        <pc:chgData name="Badran Elshenawy" userId="2911be8d-748c-41e6-8c99-25c53ee1b8f2" providerId="ADAL" clId="{482A8AC9-1625-D14D-BC14-94BA412059D3}" dt="2023-08-11T17:50:23.144" v="825"/>
        <pc:sldMkLst>
          <pc:docMk/>
          <pc:sldMk cId="3369509200" sldId="426"/>
        </pc:sldMkLst>
      </pc:sldChg>
      <pc:sldChg chg="modSp add mod">
        <pc:chgData name="Badran Elshenawy" userId="2911be8d-748c-41e6-8c99-25c53ee1b8f2" providerId="ADAL" clId="{482A8AC9-1625-D14D-BC14-94BA412059D3}" dt="2023-08-11T16:04:15.069" v="659" actId="20577"/>
        <pc:sldMkLst>
          <pc:docMk/>
          <pc:sldMk cId="886630875" sldId="427"/>
        </pc:sldMkLst>
      </pc:sldChg>
      <pc:sldChg chg="modSp add mod">
        <pc:chgData name="Badran Elshenawy" userId="2911be8d-748c-41e6-8c99-25c53ee1b8f2" providerId="ADAL" clId="{482A8AC9-1625-D14D-BC14-94BA412059D3}" dt="2023-08-11T16:07:15.289" v="704" actId="14100"/>
        <pc:sldMkLst>
          <pc:docMk/>
          <pc:sldMk cId="170690814" sldId="428"/>
        </pc:sldMkLst>
      </pc:sldChg>
      <pc:sldChg chg="modSp add mod">
        <pc:chgData name="Badran Elshenawy" userId="2911be8d-748c-41e6-8c99-25c53ee1b8f2" providerId="ADAL" clId="{482A8AC9-1625-D14D-BC14-94BA412059D3}" dt="2023-08-11T17:52:14.478" v="828" actId="14100"/>
        <pc:sldMkLst>
          <pc:docMk/>
          <pc:sldMk cId="3165550935" sldId="429"/>
        </pc:sldMkLst>
      </pc:sldChg>
      <pc:sldChg chg="modSp add mod">
        <pc:chgData name="Badran Elshenawy" userId="2911be8d-748c-41e6-8c99-25c53ee1b8f2" providerId="ADAL" clId="{482A8AC9-1625-D14D-BC14-94BA412059D3}" dt="2023-08-11T16:06:26.141" v="692" actId="20577"/>
        <pc:sldMkLst>
          <pc:docMk/>
          <pc:sldMk cId="514673360" sldId="430"/>
        </pc:sldMkLst>
      </pc:sldChg>
      <pc:sldChg chg="modSp add mod">
        <pc:chgData name="Badran Elshenawy" userId="2911be8d-748c-41e6-8c99-25c53ee1b8f2" providerId="ADAL" clId="{482A8AC9-1625-D14D-BC14-94BA412059D3}" dt="2023-08-11T16:06:38.310" v="700" actId="20577"/>
        <pc:sldMkLst>
          <pc:docMk/>
          <pc:sldMk cId="2255194572" sldId="431"/>
        </pc:sldMkLst>
      </pc:sldChg>
      <pc:sldChg chg="modSp add mod">
        <pc:chgData name="Badran Elshenawy" userId="2911be8d-748c-41e6-8c99-25c53ee1b8f2" providerId="ADAL" clId="{482A8AC9-1625-D14D-BC14-94BA412059D3}" dt="2023-08-11T16:07:38.880" v="714" actId="14100"/>
        <pc:sldMkLst>
          <pc:docMk/>
          <pc:sldMk cId="1342518817" sldId="432"/>
        </pc:sldMkLst>
      </pc:sldChg>
      <pc:sldChg chg="addSp delSp modSp add mod">
        <pc:chgData name="Badran Elshenawy" userId="2911be8d-748c-41e6-8c99-25c53ee1b8f2" providerId="ADAL" clId="{482A8AC9-1625-D14D-BC14-94BA412059D3}" dt="2023-08-11T16:07:55.352" v="725"/>
        <pc:sldMkLst>
          <pc:docMk/>
          <pc:sldMk cId="991536439" sldId="433"/>
        </pc:sldMkLst>
      </pc:sldChg>
      <pc:sldChg chg="modSp add mod">
        <pc:chgData name="Badran Elshenawy" userId="2911be8d-748c-41e6-8c99-25c53ee1b8f2" providerId="ADAL" clId="{482A8AC9-1625-D14D-BC14-94BA412059D3}" dt="2023-08-11T17:44:13.562" v="749" actId="255"/>
        <pc:sldMkLst>
          <pc:docMk/>
          <pc:sldMk cId="1363341839" sldId="434"/>
        </pc:sldMkLst>
      </pc:sldChg>
      <pc:sldChg chg="modSp add mod">
        <pc:chgData name="Badran Elshenawy" userId="2911be8d-748c-41e6-8c99-25c53ee1b8f2" providerId="ADAL" clId="{482A8AC9-1625-D14D-BC14-94BA412059D3}" dt="2023-08-11T16:08:21.546" v="744" actId="14100"/>
        <pc:sldMkLst>
          <pc:docMk/>
          <pc:sldMk cId="3393015216" sldId="435"/>
        </pc:sldMkLst>
      </pc:sldChg>
      <pc:sldChg chg="modSp add mod">
        <pc:chgData name="Badran Elshenawy" userId="2911be8d-748c-41e6-8c99-25c53ee1b8f2" providerId="ADAL" clId="{482A8AC9-1625-D14D-BC14-94BA412059D3}" dt="2023-08-11T17:47:11.572" v="788" actId="20577"/>
        <pc:sldMkLst>
          <pc:docMk/>
          <pc:sldMk cId="4068995580" sldId="436"/>
        </pc:sldMkLst>
      </pc:sldChg>
      <pc:sldChg chg="addSp delSp modSp add mod">
        <pc:chgData name="Badran Elshenawy" userId="2911be8d-748c-41e6-8c99-25c53ee1b8f2" providerId="ADAL" clId="{482A8AC9-1625-D14D-BC14-94BA412059D3}" dt="2023-08-12T12:05:11.013" v="931"/>
        <pc:sldMkLst>
          <pc:docMk/>
          <pc:sldMk cId="3947522462" sldId="437"/>
        </pc:sldMkLst>
      </pc:sldChg>
      <pc:sldChg chg="delSp modSp add mod">
        <pc:chgData name="Badran Elshenawy" userId="2911be8d-748c-41e6-8c99-25c53ee1b8f2" providerId="ADAL" clId="{482A8AC9-1625-D14D-BC14-94BA412059D3}" dt="2023-08-12T12:05:28.282" v="992" actId="478"/>
        <pc:sldMkLst>
          <pc:docMk/>
          <pc:sldMk cId="381410491" sldId="438"/>
        </pc:sldMkLst>
      </pc:sldChg>
      <pc:sldChg chg="addSp delSp modSp add mod modAnim">
        <pc:chgData name="Badran Elshenawy" userId="2911be8d-748c-41e6-8c99-25c53ee1b8f2" providerId="ADAL" clId="{482A8AC9-1625-D14D-BC14-94BA412059D3}" dt="2023-08-12T12:12:52.845" v="1160"/>
        <pc:sldMkLst>
          <pc:docMk/>
          <pc:sldMk cId="3336435273" sldId="439"/>
        </pc:sldMkLst>
      </pc:sldChg>
      <pc:sldChg chg="delSp modSp add mod delAnim">
        <pc:chgData name="Badran Elshenawy" userId="2911be8d-748c-41e6-8c99-25c53ee1b8f2" providerId="ADAL" clId="{482A8AC9-1625-D14D-BC14-94BA412059D3}" dt="2023-08-12T12:21:11.666" v="1342" actId="20577"/>
        <pc:sldMkLst>
          <pc:docMk/>
          <pc:sldMk cId="1637737564" sldId="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6B73B-3B67-CF42-BFAC-23E3C49CA126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2AD3F-2194-2A4D-BA88-648EDF57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1AB31-4231-7709-6C0C-5E9C431C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EA1F8-7AED-F0DA-2A6B-8BD527923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3FBB2-4EA2-3253-9BD8-2E53241D4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62C3D-0A2D-C8E1-8413-80EB9E191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172F-D632-56BE-7EBE-7CCAFF1D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BA99-2EB1-2746-63FF-2CE2A2C58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BFDAD-727D-3759-7BB4-28E940EE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3D8E-3769-4FFF-D78C-E7FA94DCF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EB7A-C40C-2151-616B-00C00474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799B1-23A7-F744-02C5-80FEBD9BB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ED17E-9B2A-3EB0-887C-39A848D22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6CD4-E704-C510-8BA4-FA4A2FFEE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21C9-2FCD-DCB1-5F9D-5C36371D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54F62-E9E8-ADCD-4886-577220A1F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BEC31C-160A-6FA0-936C-D2D4B8C60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D158-B385-EA59-13FA-66F6BFC68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4CF35-4543-C061-2B8B-6DACD217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4292B-C6AC-43D3-C0F6-8AE7F45F5A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C6FAA-8368-4FE5-B8D6-8CF41F42E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D4F4-0A92-E5C2-8014-141BA6E7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2AD3F-2194-2A4D-BA88-648EDF57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9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96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1853185"/>
            <a:ext cx="6424247" cy="2889503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6EA9D-6C62-4A3B-AFAE-9F68B7A71D9C}"/>
              </a:ext>
            </a:extLst>
          </p:cNvPr>
          <p:cNvSpPr/>
          <p:nvPr userDrawn="1"/>
        </p:nvSpPr>
        <p:spPr>
          <a:xfrm>
            <a:off x="7751736" y="2842567"/>
            <a:ext cx="4440265" cy="3403898"/>
          </a:xfrm>
          <a:prstGeom prst="rect">
            <a:avLst/>
          </a:prstGeom>
          <a:blipFill dpi="0" rotWithShape="1"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75" t="-4759" r="-53991" b="-36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934418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sz="1800"/>
          </a:p>
        </p:txBody>
      </p:sp>
      <p:cxnSp>
        <p:nvCxnSpPr>
          <p:cNvPr id="13" name="Straight Connector 12"/>
          <p:cNvCxnSpPr/>
          <p:nvPr userDrawn="1"/>
        </p:nvCxnSpPr>
        <p:spPr>
          <a:xfrm rot="10800000" flipV="1">
            <a:off x="0" y="6245652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athena-swan-logo-silver-new.png">
            <a:extLst>
              <a:ext uri="{FF2B5EF4-FFF2-40B4-BE49-F238E27FC236}">
                <a16:creationId xmlns:a16="http://schemas.microsoft.com/office/drawing/2014/main" id="{9C25FDD8-7DEB-4DA4-9EF4-2E6B1091D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1" y="6334899"/>
            <a:ext cx="1028392" cy="4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0936CA-8692-4D89-ACFC-4FFB1FAC80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1853185"/>
            <a:ext cx="6424247" cy="2889503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19233E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70936CA-8692-4D89-ACFC-4FFB1FAC80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F0255D2-F377-4823-A3F4-5168C5FB4561}"/>
              </a:ext>
            </a:extLst>
          </p:cNvPr>
          <p:cNvSpPr txBox="1">
            <a:spLocks/>
          </p:cNvSpPr>
          <p:nvPr userDrawn="1"/>
        </p:nvSpPr>
        <p:spPr>
          <a:xfrm>
            <a:off x="11465449" y="6367572"/>
            <a:ext cx="605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85372-6685-4AE2-B7A5-BD832B976F4C}" type="slidenum">
              <a:rPr lang="en-GB" sz="1400" smtClean="0">
                <a:solidFill>
                  <a:schemeClr val="bg1"/>
                </a:solidFill>
              </a:rPr>
              <a:pPr/>
              <a:t>‹#›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6EA9D-6C62-4A3B-AFAE-9F68B7A71D9C}"/>
              </a:ext>
            </a:extLst>
          </p:cNvPr>
          <p:cNvSpPr/>
          <p:nvPr userDrawn="1"/>
        </p:nvSpPr>
        <p:spPr>
          <a:xfrm>
            <a:off x="7751736" y="2842567"/>
            <a:ext cx="4440265" cy="3403898"/>
          </a:xfrm>
          <a:prstGeom prst="rect">
            <a:avLst/>
          </a:prstGeom>
          <a:blipFill dpi="0" rotWithShape="1">
            <a:blip r:embed="rId3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75" t="-4759" r="-53991" b="-36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56EA9D-6C62-4A3B-AFAE-9F68B7A71D9C}"/>
              </a:ext>
            </a:extLst>
          </p:cNvPr>
          <p:cNvSpPr/>
          <p:nvPr userDrawn="1"/>
        </p:nvSpPr>
        <p:spPr>
          <a:xfrm>
            <a:off x="7751736" y="2842567"/>
            <a:ext cx="4440265" cy="3403898"/>
          </a:xfrm>
          <a:prstGeom prst="rect">
            <a:avLst/>
          </a:prstGeom>
          <a:blipFill dpi="0" rotWithShape="1"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75" t="-4759" r="-53991" b="-36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6155" y="1923352"/>
            <a:ext cx="5931876" cy="2436508"/>
          </a:xfrm>
        </p:spPr>
        <p:txBody>
          <a:bodyPr anchor="ctr"/>
          <a:lstStyle>
            <a:lvl1pPr algn="l">
              <a:defRPr sz="4500" b="1">
                <a:solidFill>
                  <a:srgbClr val="19233E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 flipV="1">
            <a:off x="0" y="6245652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70936CA-8692-4D89-ACFC-4FFB1FAC80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2" descr="athena-swan-logo-silver-new.png">
            <a:extLst>
              <a:ext uri="{FF2B5EF4-FFF2-40B4-BE49-F238E27FC236}">
                <a16:creationId xmlns:a16="http://schemas.microsoft.com/office/drawing/2014/main" id="{9C25FDD8-7DEB-4DA4-9EF4-2E6B1091D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1" y="6334899"/>
            <a:ext cx="1028392" cy="4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6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6155" y="1923352"/>
            <a:ext cx="5931876" cy="2436508"/>
          </a:xfrm>
        </p:spPr>
        <p:txBody>
          <a:bodyPr anchor="ctr"/>
          <a:lstStyle>
            <a:lvl1pPr algn="l">
              <a:defRPr sz="4500" b="1">
                <a:solidFill>
                  <a:srgbClr val="19233E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DAEECF5-9944-4FDA-AD3D-45530AE92E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9" y="45703"/>
            <a:ext cx="2207347" cy="840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56EA9D-6C62-4A3B-AFAE-9F68B7A71D9C}"/>
              </a:ext>
            </a:extLst>
          </p:cNvPr>
          <p:cNvSpPr/>
          <p:nvPr userDrawn="1"/>
        </p:nvSpPr>
        <p:spPr>
          <a:xfrm>
            <a:off x="7751736" y="2842567"/>
            <a:ext cx="4440265" cy="3403898"/>
          </a:xfrm>
          <a:prstGeom prst="rect">
            <a:avLst/>
          </a:prstGeom>
          <a:blipFill dpi="0" rotWithShape="1">
            <a:blip r:embed="rId3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75" t="-4759" r="-53991" b="-36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10800000" flipV="1">
            <a:off x="0" y="6245652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70936CA-8692-4D89-ACFC-4FFB1FAC80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957E3AA-0B90-CBA2-A1E5-3A1B30BA1C9E}"/>
              </a:ext>
            </a:extLst>
          </p:cNvPr>
          <p:cNvSpPr txBox="1">
            <a:spLocks/>
          </p:cNvSpPr>
          <p:nvPr userDrawn="1"/>
        </p:nvSpPr>
        <p:spPr>
          <a:xfrm>
            <a:off x="11465449" y="6367572"/>
            <a:ext cx="605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85372-6685-4AE2-B7A5-BD832B976F4C}" type="slidenum">
              <a:rPr lang="en-GB" sz="1400" smtClean="0">
                <a:solidFill>
                  <a:schemeClr val="bg1"/>
                </a:solidFill>
              </a:rPr>
              <a:pPr/>
              <a:t>‹#›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32764-174F-8053-7341-61B3CBD7CD0A}"/>
              </a:ext>
            </a:extLst>
          </p:cNvPr>
          <p:cNvSpPr/>
          <p:nvPr userDrawn="1"/>
        </p:nvSpPr>
        <p:spPr>
          <a:xfrm>
            <a:off x="7751736" y="2842567"/>
            <a:ext cx="4440265" cy="3403898"/>
          </a:xfrm>
          <a:prstGeom prst="rect">
            <a:avLst/>
          </a:prstGeom>
          <a:blipFill dpi="0" rotWithShape="1"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75" t="-4759" r="-53991" b="-36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E6B2BDF-AD0E-EC77-C1FA-05E15AD2D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A76883-5AA2-41D1-B1A0-BB320EA79ADB}"/>
              </a:ext>
            </a:extLst>
          </p:cNvPr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95B06-3053-679A-61E2-E3F8E4834D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372-6685-4AE2-B7A5-BD832B976F4C}" type="slidenum">
              <a:rPr lang="en-GB" sz="1400" smtClean="0">
                <a:solidFill>
                  <a:schemeClr val="bg1"/>
                </a:solidFill>
              </a:rPr>
              <a:t>‹#›</a:t>
            </a:fld>
            <a:endParaRPr lang="en-GB" sz="140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508B16-6C1F-3A2C-5AD1-AA8104DE3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99" y="191745"/>
            <a:ext cx="796999" cy="5977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388B57-7216-EC67-8F07-44F0E69AAC6E}"/>
              </a:ext>
            </a:extLst>
          </p:cNvPr>
          <p:cNvCxnSpPr/>
          <p:nvPr userDrawn="1"/>
        </p:nvCxnSpPr>
        <p:spPr>
          <a:xfrm rot="10800000" flipV="1">
            <a:off x="0" y="980601"/>
            <a:ext cx="12192000" cy="83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BFCA7-EE82-15E0-4B28-DB857BE290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9" y="110330"/>
            <a:ext cx="2748939" cy="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1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1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9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42F0-9F09-4C9A-9959-3C47F5D4D0AE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8663-CBF9-4AF1-B0DF-24376E8D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61" r:id="rId13"/>
    <p:sldLayoutId id="2147483675" r:id="rId14"/>
    <p:sldLayoutId id="214748367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7128"/>
            <a:ext cx="9144000" cy="1547066"/>
          </a:xfrm>
        </p:spPr>
        <p:txBody>
          <a:bodyPr>
            <a:normAutofit/>
          </a:bodyPr>
          <a:lstStyle/>
          <a:p>
            <a:r>
              <a:rPr lang="en-GB" sz="2700" dirty="0">
                <a:latin typeface="Book Antiqua" panose="02040602050305030304" pitchFamily="18" charset="0"/>
              </a:rPr>
              <a:t>Introduction to scRNA-Seq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ECB6F-5491-49B4-8916-20B123CB22CE}"/>
              </a:ext>
            </a:extLst>
          </p:cNvPr>
          <p:cNvSpPr txBox="1"/>
          <p:nvPr/>
        </p:nvSpPr>
        <p:spPr>
          <a:xfrm>
            <a:off x="0" y="4999096"/>
            <a:ext cx="4303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Badran Elshenawy</a:t>
            </a:r>
          </a:p>
          <a:p>
            <a:r>
              <a:rPr lang="en-GB" sz="2500" dirty="0"/>
              <a:t>Postdoctoral Researcher</a:t>
            </a:r>
          </a:p>
          <a:p>
            <a:r>
              <a:rPr lang="en-GB" sz="2500" dirty="0"/>
              <a:t>McKeating Lab</a:t>
            </a:r>
          </a:p>
        </p:txBody>
      </p:sp>
    </p:spTree>
    <p:extLst>
      <p:ext uri="{BB962C8B-B14F-4D97-AF65-F5344CB8AC3E}">
        <p14:creationId xmlns:p14="http://schemas.microsoft.com/office/powerpoint/2010/main" val="20896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99F3-80B7-479D-B386-DDCA6DB1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47" y="128698"/>
            <a:ext cx="5280726" cy="671467"/>
          </a:xfrm>
        </p:spPr>
        <p:txBody>
          <a:bodyPr anchor="ctr">
            <a:normAutofit/>
          </a:bodyPr>
          <a:lstStyle/>
          <a:p>
            <a:r>
              <a:rPr lang="en-GB" sz="4100" b="1" dirty="0"/>
              <a:t>What is scRNA-Seq?</a:t>
            </a:r>
          </a:p>
        </p:txBody>
      </p:sp>
      <p:pic>
        <p:nvPicPr>
          <p:cNvPr id="1028" name="Picture 4" descr="Single cell RNA sequencing – NGS Analysis">
            <a:extLst>
              <a:ext uri="{FF2B5EF4-FFF2-40B4-BE49-F238E27FC236}">
                <a16:creationId xmlns:a16="http://schemas.microsoft.com/office/drawing/2014/main" id="{2E450E0A-0000-AD8D-CEC2-C81F217D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7" y="1582598"/>
            <a:ext cx="6049118" cy="4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F53FF-DE69-EA87-9B9C-C413B418FD5D}"/>
              </a:ext>
            </a:extLst>
          </p:cNvPr>
          <p:cNvSpPr txBox="1"/>
          <p:nvPr/>
        </p:nvSpPr>
        <p:spPr>
          <a:xfrm>
            <a:off x="5966692" y="1520388"/>
            <a:ext cx="62253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What is scRNA-Seq?</a:t>
            </a:r>
          </a:p>
          <a:p>
            <a:r>
              <a:rPr lang="en-GB" dirty="0"/>
              <a:t>scRNA-Seq (Single-cell RNA sequencing) is a powerful technology that analyses gene expression at the resolution of individual cells.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32066-EBEF-4B62-B148-818BAA245913}"/>
              </a:ext>
            </a:extLst>
          </p:cNvPr>
          <p:cNvSpPr txBox="1"/>
          <p:nvPr/>
        </p:nvSpPr>
        <p:spPr>
          <a:xfrm>
            <a:off x="5966692" y="2672993"/>
            <a:ext cx="62345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Steps: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Tissue Sampling</a:t>
            </a:r>
            <a:r>
              <a:rPr lang="en-GB" dirty="0"/>
              <a:t>: Extract cells from a tissue (e.g., tumor).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Cell Isolation</a:t>
            </a:r>
            <a:r>
              <a:rPr lang="en-GB" dirty="0"/>
              <a:t>: Separate individual cells using techniques like droplet microfluidics.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Sequencing</a:t>
            </a:r>
            <a:r>
              <a:rPr lang="en-GB" dirty="0"/>
              <a:t>: Measure RNA transcripts for each cell and convert them into gene expression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Analysis</a:t>
            </a:r>
            <a:r>
              <a:rPr lang="en-GB" dirty="0"/>
              <a:t>: Compare gene expression profiles to uncover cell types, states, and heterogeneity.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884D5-44ED-CD83-C4F9-5250F9C0B22B}"/>
              </a:ext>
            </a:extLst>
          </p:cNvPr>
          <p:cNvSpPr txBox="1"/>
          <p:nvPr/>
        </p:nvSpPr>
        <p:spPr>
          <a:xfrm>
            <a:off x="5966692" y="4981317"/>
            <a:ext cx="623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Outcome: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Generates detailed read counts per gene per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Visualizes results as heatmaps, PCA plots, or clusters to identify unique cell populations.</a:t>
            </a:r>
          </a:p>
        </p:txBody>
      </p:sp>
    </p:spTree>
    <p:extLst>
      <p:ext uri="{BB962C8B-B14F-4D97-AF65-F5344CB8AC3E}">
        <p14:creationId xmlns:p14="http://schemas.microsoft.com/office/powerpoint/2010/main" val="33668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C8CF1-1320-AB8D-4CA0-5412C0BD8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D17-C9CA-272F-4AC2-ECF5B70E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652"/>
            <a:ext cx="5843114" cy="671467"/>
          </a:xfrm>
        </p:spPr>
        <p:txBody>
          <a:bodyPr anchor="ctr">
            <a:normAutofit fontScale="90000"/>
          </a:bodyPr>
          <a:lstStyle/>
          <a:p>
            <a:r>
              <a:rPr lang="en-GB" sz="4100" b="1" dirty="0"/>
              <a:t>Why do scRNA-Seq Analysis?</a:t>
            </a:r>
          </a:p>
        </p:txBody>
      </p:sp>
      <p:pic>
        <p:nvPicPr>
          <p:cNvPr id="2052" name="Picture 4" descr="Applications of scRNA-seq technique on HCC. An overview of the current... |  Download Scientific Diagram">
            <a:extLst>
              <a:ext uri="{FF2B5EF4-FFF2-40B4-BE49-F238E27FC236}">
                <a16:creationId xmlns:a16="http://schemas.microsoft.com/office/drawing/2014/main" id="{4A79A353-74D6-6558-957E-5ECD141F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35" y="1041414"/>
            <a:ext cx="5921608" cy="58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44034-12BA-E882-42CB-ADDBAC4B2E6B}"/>
              </a:ext>
            </a:extLst>
          </p:cNvPr>
          <p:cNvSpPr txBox="1"/>
          <p:nvPr/>
        </p:nvSpPr>
        <p:spPr>
          <a:xfrm>
            <a:off x="5843114" y="1041414"/>
            <a:ext cx="6222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Applications of scRNA-Seq</a:t>
            </a:r>
          </a:p>
          <a:p>
            <a:r>
              <a:rPr lang="en-GB" dirty="0"/>
              <a:t>scRNA-Seq provides unparalleled insights into cellular diversity and dynamics across biological systems.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32EBD-E335-88E8-F4E8-ED55915AE744}"/>
              </a:ext>
            </a:extLst>
          </p:cNvPr>
          <p:cNvSpPr txBox="1"/>
          <p:nvPr/>
        </p:nvSpPr>
        <p:spPr>
          <a:xfrm>
            <a:off x="5911273" y="2192039"/>
            <a:ext cx="62807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Applications:</a:t>
            </a:r>
          </a:p>
          <a:p>
            <a:r>
              <a:rPr lang="en-GB" b="1" dirty="0"/>
              <a:t>Single-Cell Profiling (A)</a:t>
            </a:r>
            <a:r>
              <a:rPr lang="en-GB" dirty="0"/>
              <a:t>: Identify and classify distinct cell types within complex tissues.</a:t>
            </a:r>
          </a:p>
          <a:p>
            <a:r>
              <a:rPr lang="en-GB" b="1" dirty="0"/>
              <a:t>Disease-Specific Populations (B)</a:t>
            </a:r>
            <a:r>
              <a:rPr lang="en-GB" dirty="0"/>
              <a:t>: Detect and characterize cell populations associated with diseases (e.g., tumor cells).</a:t>
            </a:r>
          </a:p>
          <a:p>
            <a:r>
              <a:rPr lang="en-GB" b="1" dirty="0"/>
              <a:t>Cell-Cell Interactions (C)</a:t>
            </a:r>
            <a:r>
              <a:rPr lang="en-GB" dirty="0"/>
              <a:t>: Study how cells communicate and influence one another.</a:t>
            </a:r>
          </a:p>
          <a:p>
            <a:r>
              <a:rPr lang="en-GB" b="1" dirty="0"/>
              <a:t>Transcriptional Regulation (D)</a:t>
            </a:r>
            <a:r>
              <a:rPr lang="en-GB" dirty="0"/>
              <a:t>: Explore transcription factor activity and its effect on gene expression.</a:t>
            </a:r>
          </a:p>
          <a:p>
            <a:r>
              <a:rPr lang="en-GB" b="1" dirty="0"/>
              <a:t>Lineage Trajectory Analysis (E)</a:t>
            </a:r>
            <a:r>
              <a:rPr lang="en-GB" dirty="0"/>
              <a:t>: Reconstruct cell developmental pathways and state transitions.</a:t>
            </a:r>
          </a:p>
          <a:p>
            <a:r>
              <a:rPr lang="en-GB" b="1" dirty="0"/>
              <a:t>Cancer Stem Cells (F)</a:t>
            </a:r>
            <a:r>
              <a:rPr lang="en-GB" dirty="0"/>
              <a:t>: Identify and characterize rare cancer stem cell populations.</a:t>
            </a:r>
          </a:p>
          <a:p>
            <a:r>
              <a:rPr lang="en-GB" b="1" dirty="0"/>
              <a:t>Differential Gene Expression (G)</a:t>
            </a:r>
            <a:r>
              <a:rPr lang="en-GB" dirty="0"/>
              <a:t>: Compare gene expression across cells to uncover functional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23661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590-6DF1-5A22-15C2-E4824D280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2311-6BA1-638D-0AB1-164FAF73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00"/>
            <a:ext cx="5280726" cy="671467"/>
          </a:xfrm>
        </p:spPr>
        <p:txBody>
          <a:bodyPr anchor="ctr">
            <a:normAutofit/>
          </a:bodyPr>
          <a:lstStyle/>
          <a:p>
            <a:r>
              <a:rPr lang="en-GB" sz="4100" b="1" dirty="0"/>
              <a:t>What is R?</a:t>
            </a:r>
          </a:p>
        </p:txBody>
      </p:sp>
      <p:pic>
        <p:nvPicPr>
          <p:cNvPr id="3" name="Picture 2" descr="R programming language - Introduction and basics">
            <a:extLst>
              <a:ext uri="{FF2B5EF4-FFF2-40B4-BE49-F238E27FC236}">
                <a16:creationId xmlns:a16="http://schemas.microsoft.com/office/drawing/2014/main" id="{A339D5AA-0880-16A3-6067-2BAD682CB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2" r="27789"/>
          <a:stretch/>
        </p:blipFill>
        <p:spPr bwMode="auto">
          <a:xfrm>
            <a:off x="1" y="1079863"/>
            <a:ext cx="4334674" cy="57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ABFC4-13CE-613E-3002-8B64605F33B2}"/>
              </a:ext>
            </a:extLst>
          </p:cNvPr>
          <p:cNvSpPr txBox="1"/>
          <p:nvPr/>
        </p:nvSpPr>
        <p:spPr>
          <a:xfrm>
            <a:off x="4406537" y="1574237"/>
            <a:ext cx="7785463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00" b="1" dirty="0"/>
              <a:t>Definition</a:t>
            </a:r>
            <a:r>
              <a:rPr lang="en-GB" sz="2300" dirty="0"/>
              <a:t>:</a:t>
            </a:r>
            <a:br>
              <a:rPr lang="en-GB" sz="2300" dirty="0"/>
            </a:br>
            <a:r>
              <a:rPr lang="en-GB" sz="2300" dirty="0"/>
              <a:t>R is a powerful, open-source programming language and software environment designed for statistical computing, data analysis, and visualization.</a:t>
            </a:r>
          </a:p>
          <a:p>
            <a:r>
              <a:rPr lang="en-GB" sz="2300" b="1" dirty="0"/>
              <a:t>Key Features</a:t>
            </a:r>
            <a:r>
              <a:rPr lang="en-GB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Extensive libraries for statistical methods and data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Advanced plotting and visualization tools (e.g., ggplot2).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Highly extensible and customizable.</a:t>
            </a:r>
          </a:p>
          <a:p>
            <a:r>
              <a:rPr lang="en-GB" sz="2300" b="1" dirty="0"/>
              <a:t>Applications</a:t>
            </a:r>
            <a:r>
              <a:rPr lang="en-GB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Bioinformatics and transcriptomics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Data cleaning, exploration,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/>
              <a:t>Machine learning and predictive </a:t>
            </a:r>
            <a:r>
              <a:rPr lang="en-GB" sz="2300" dirty="0" err="1"/>
              <a:t>modeling</a:t>
            </a:r>
            <a:r>
              <a:rPr lang="en-GB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1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A3BA-2EFE-A8FA-6EF7-5828DEF2B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130-6C3B-C582-A2AF-7C49EF26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86"/>
            <a:ext cx="5280726" cy="671467"/>
          </a:xfrm>
        </p:spPr>
        <p:txBody>
          <a:bodyPr anchor="ctr">
            <a:normAutofit/>
          </a:bodyPr>
          <a:lstStyle/>
          <a:p>
            <a:r>
              <a:rPr lang="en-GB" sz="4100" b="1" dirty="0"/>
              <a:t>Why use R?</a:t>
            </a:r>
          </a:p>
        </p:txBody>
      </p:sp>
      <p:pic>
        <p:nvPicPr>
          <p:cNvPr id="1026" name="Picture 2" descr="Why Learn R Programming Language - Reasons to Learn R">
            <a:extLst>
              <a:ext uri="{FF2B5EF4-FFF2-40B4-BE49-F238E27FC236}">
                <a16:creationId xmlns:a16="http://schemas.microsoft.com/office/drawing/2014/main" id="{EFD8E55C-7EF6-B674-68AD-8F83A67E2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5839"/>
            <a:ext cx="6331131" cy="33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4F84D-B645-3AFB-EC3A-876368287CFE}"/>
              </a:ext>
            </a:extLst>
          </p:cNvPr>
          <p:cNvSpPr txBox="1"/>
          <p:nvPr/>
        </p:nvSpPr>
        <p:spPr>
          <a:xfrm>
            <a:off x="6331131" y="1005839"/>
            <a:ext cx="5651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Free and Open-Source Tool (A):</a:t>
            </a:r>
            <a:br>
              <a:rPr lang="en-GB" dirty="0"/>
            </a:br>
            <a:r>
              <a:rPr lang="en-GB" dirty="0"/>
              <a:t>R is freely accessible, allowing bioinformatics labs and researchers to work without licensing restrictions.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0513F-19BD-C61F-A62C-0DB77F8A241C}"/>
              </a:ext>
            </a:extLst>
          </p:cNvPr>
          <p:cNvSpPr txBox="1"/>
          <p:nvPr/>
        </p:nvSpPr>
        <p:spPr>
          <a:xfrm>
            <a:off x="6331131" y="1929169"/>
            <a:ext cx="6239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Large Bioinformatics Community (B):</a:t>
            </a:r>
            <a:br>
              <a:rPr lang="en-GB" dirty="0"/>
            </a:br>
            <a:r>
              <a:rPr lang="en-GB" dirty="0"/>
              <a:t>Supported by a robust community of bioinformaticians and statisticians, with extensive documentation and tutorials.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919BB-449C-B432-D122-955A47E670B4}"/>
              </a:ext>
            </a:extLst>
          </p:cNvPr>
          <p:cNvSpPr txBox="1"/>
          <p:nvPr/>
        </p:nvSpPr>
        <p:spPr>
          <a:xfrm>
            <a:off x="6331131" y="2852499"/>
            <a:ext cx="6396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Specialized Bioinformatics Packages (C):</a:t>
            </a:r>
            <a:br>
              <a:rPr lang="en-GB" dirty="0"/>
            </a:br>
            <a:r>
              <a:rPr lang="en-GB" dirty="0"/>
              <a:t>Powerful tools like </a:t>
            </a:r>
            <a:r>
              <a:rPr lang="en-GB" b="1" dirty="0"/>
              <a:t>Seurat</a:t>
            </a:r>
            <a:r>
              <a:rPr lang="en-GB" dirty="0"/>
              <a:t>, </a:t>
            </a:r>
            <a:r>
              <a:rPr lang="en-GB" b="1" dirty="0" err="1"/>
              <a:t>SingleCellExperiment</a:t>
            </a:r>
            <a:r>
              <a:rPr lang="en-GB" dirty="0"/>
              <a:t>, and </a:t>
            </a:r>
            <a:r>
              <a:rPr lang="en-GB" b="1" dirty="0"/>
              <a:t>Bioconductor</a:t>
            </a:r>
            <a:r>
              <a:rPr lang="en-GB" dirty="0"/>
              <a:t> enable seamless scRNA-Seq workflows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57353-D650-F557-563B-58240CE54C75}"/>
              </a:ext>
            </a:extLst>
          </p:cNvPr>
          <p:cNvSpPr txBox="1"/>
          <p:nvPr/>
        </p:nvSpPr>
        <p:spPr>
          <a:xfrm>
            <a:off x="6331131" y="3859729"/>
            <a:ext cx="5860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Cross-Platform Compatibility (D):</a:t>
            </a:r>
            <a:br>
              <a:rPr lang="en-GB" dirty="0"/>
            </a:br>
            <a:r>
              <a:rPr lang="en-GB" dirty="0"/>
              <a:t>Works across operating systems (Linux, macOS, Windows) and integrates with tools like Python for </a:t>
            </a:r>
            <a:r>
              <a:rPr lang="en-GB" dirty="0" err="1"/>
              <a:t>multiomics</a:t>
            </a:r>
            <a:r>
              <a:rPr lang="en-GB" dirty="0"/>
              <a:t> studies.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D2BC9-651A-21EE-65D1-9B1C8B540E02}"/>
              </a:ext>
            </a:extLst>
          </p:cNvPr>
          <p:cNvSpPr txBox="1"/>
          <p:nvPr/>
        </p:nvSpPr>
        <p:spPr>
          <a:xfrm>
            <a:off x="0" y="4323558"/>
            <a:ext cx="6191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Advanced Visualization Capabilities (E):</a:t>
            </a:r>
            <a:br>
              <a:rPr lang="en-GB" dirty="0"/>
            </a:br>
            <a:r>
              <a:rPr lang="en-GB" dirty="0"/>
              <a:t>Create high-quality, publication-ready figures such as UMAP, t-SNE, heatmaps, and lineage trajectory plots.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CA6BA-A10B-4BD2-87B2-1B350B545908}"/>
              </a:ext>
            </a:extLst>
          </p:cNvPr>
          <p:cNvSpPr txBox="1"/>
          <p:nvPr/>
        </p:nvSpPr>
        <p:spPr>
          <a:xfrm>
            <a:off x="0" y="5244724"/>
            <a:ext cx="647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Optimized for Big Data (G):</a:t>
            </a:r>
            <a:br>
              <a:rPr lang="en-GB" dirty="0"/>
            </a:br>
            <a:r>
              <a:rPr lang="en-GB" dirty="0"/>
              <a:t>Efficiently handles large datasets with parallelization tools and optimized data structures for transcriptomic studies.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BF357-65A6-5E7C-DFCF-FB5CBA3CFEF1}"/>
              </a:ext>
            </a:extLst>
          </p:cNvPr>
          <p:cNvSpPr txBox="1"/>
          <p:nvPr/>
        </p:nvSpPr>
        <p:spPr>
          <a:xfrm>
            <a:off x="6331131" y="4866959"/>
            <a:ext cx="5860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Optimized for Big Data (G):</a:t>
            </a:r>
            <a:br>
              <a:rPr lang="en-GB" dirty="0"/>
            </a:br>
            <a:r>
              <a:rPr lang="en-GB" dirty="0"/>
              <a:t>Efficiently handles large datasets with parallelization tools and optimized data structures for transcriptomic studies.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6A055-6063-FE18-292B-6DCF9D0BA7B1}"/>
              </a:ext>
            </a:extLst>
          </p:cNvPr>
          <p:cNvSpPr txBox="1"/>
          <p:nvPr/>
        </p:nvSpPr>
        <p:spPr>
          <a:xfrm>
            <a:off x="6291942" y="5934670"/>
            <a:ext cx="5900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Essential for Career Growth in Bioinformatics (H):</a:t>
            </a:r>
            <a:br>
              <a:rPr lang="en-GB" dirty="0"/>
            </a:br>
            <a:r>
              <a:rPr lang="en-GB" dirty="0"/>
              <a:t>Mastery of R is a highly sought-after skill in bioinformatics, genomics, and data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7C2A7-2FE3-4FA3-05F3-BCE857C14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0075-3D7B-A99C-1DE2-FD84D385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212"/>
            <a:ext cx="5280726" cy="671467"/>
          </a:xfrm>
        </p:spPr>
        <p:txBody>
          <a:bodyPr anchor="ctr">
            <a:normAutofit/>
          </a:bodyPr>
          <a:lstStyle/>
          <a:p>
            <a:r>
              <a:rPr lang="en-GB" sz="4100" b="1" dirty="0"/>
              <a:t>What about Python?</a:t>
            </a:r>
          </a:p>
        </p:txBody>
      </p:sp>
      <p:pic>
        <p:nvPicPr>
          <p:cNvPr id="2054" name="Picture 6" descr="R vs Python: Which is Better For Data Science in 2023">
            <a:extLst>
              <a:ext uri="{FF2B5EF4-FFF2-40B4-BE49-F238E27FC236}">
                <a16:creationId xmlns:a16="http://schemas.microsoft.com/office/drawing/2014/main" id="{E5C3BC77-0593-5225-5DB7-F5760606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9855"/>
            <a:ext cx="12192000" cy="40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9EF6E-B8E8-147E-57EB-DCB7F3DF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A6A0-3A66-4066-04E2-866DF651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794"/>
            <a:ext cx="5280726" cy="671467"/>
          </a:xfrm>
        </p:spPr>
        <p:txBody>
          <a:bodyPr anchor="ctr">
            <a:normAutofit/>
          </a:bodyPr>
          <a:lstStyle/>
          <a:p>
            <a:r>
              <a:rPr lang="en-GB" sz="4100" b="1" dirty="0"/>
              <a:t>Why Not Use Excel?</a:t>
            </a:r>
          </a:p>
        </p:txBody>
      </p:sp>
      <p:pic>
        <p:nvPicPr>
          <p:cNvPr id="3074" name="Picture 2" descr="No photo description available.">
            <a:extLst>
              <a:ext uri="{FF2B5EF4-FFF2-40B4-BE49-F238E27FC236}">
                <a16:creationId xmlns:a16="http://schemas.microsoft.com/office/drawing/2014/main" id="{1DF78720-3E13-BD48-FF82-BBBF176F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424"/>
            <a:ext cx="7010400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A071C4B-CC61-9103-BED5-4EA1056A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76" y="1026424"/>
            <a:ext cx="4711337" cy="58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86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5014</TotalTime>
  <Words>555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Söhne</vt:lpstr>
      <vt:lpstr>Times New Roman</vt:lpstr>
      <vt:lpstr>Office 2013 - 2022 Theme</vt:lpstr>
      <vt:lpstr>Introduction to scRNA-Seq Analysis</vt:lpstr>
      <vt:lpstr>What is scRNA-Seq?</vt:lpstr>
      <vt:lpstr>Why do scRNA-Seq Analysis?</vt:lpstr>
      <vt:lpstr>What is R?</vt:lpstr>
      <vt:lpstr>Why use R?</vt:lpstr>
      <vt:lpstr>What about Python?</vt:lpstr>
      <vt:lpstr>Why Not Use Excel?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Fierro</dc:creator>
  <cp:lastModifiedBy>Badran Elshenawy</cp:lastModifiedBy>
  <cp:revision>479</cp:revision>
  <cp:lastPrinted>2022-04-20T11:00:40Z</cp:lastPrinted>
  <dcterms:created xsi:type="dcterms:W3CDTF">2021-01-22T16:38:33Z</dcterms:created>
  <dcterms:modified xsi:type="dcterms:W3CDTF">2024-12-29T08:18:46Z</dcterms:modified>
</cp:coreProperties>
</file>