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79B6-D2AB-4D03-B3A8-5113DF50F867}" type="datetimeFigureOut">
              <a:rPr lang="en-US" smtClean="0"/>
              <a:t>4/4/2012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10F2-047E-4E79-B57D-6E16D550B3B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F0F2-0742-4A59-83F0-C0367C67AB94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F08C-8177-42A8-8D5A-BE6FF76352EF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ED27-80C2-40A5-9960-7DFBA23278A6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FA28-DB55-4A18-ACEC-24BC17D7CE14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37D4-5FC9-4DC7-92B2-9C9581C5364E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65B7-E3A9-479B-B508-62423EE49673}" type="datetime1">
              <a:rPr lang="en-US" smtClean="0"/>
              <a:t>4/4/2012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718E-A50C-48AB-AA2F-4E8C25495D8B}" type="datetime1">
              <a:rPr lang="en-US" smtClean="0"/>
              <a:t>4/4/2012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6D2-BB13-4970-B30A-6A5BE7125F49}" type="datetime1">
              <a:rPr lang="en-US" smtClean="0"/>
              <a:t>4/4/2012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992-6DAC-4C62-AD78-4FFF03352B79}" type="datetime1">
              <a:rPr lang="en-US" smtClean="0"/>
              <a:t>4/4/2012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36F7-8DBE-4873-9B28-11A91C8286F6}" type="datetime1">
              <a:rPr lang="en-US" smtClean="0"/>
              <a:t>4/4/2012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973-C1D1-45F2-9B15-0FD1B1C10871}" type="datetime1">
              <a:rPr lang="en-US" smtClean="0"/>
              <a:t>4/4/2012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FFC7-6718-4EEB-B090-0E808FF654D0}" type="datetime1">
              <a:rPr lang="en-US" smtClean="0"/>
              <a:t>4/4/2012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Dr. Rania Hathout, Ph.D.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76FE-160F-48C1-9DF6-901F455257E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BioPython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Manipulating Sequences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&amp; Retrieving Data from </a:t>
            </a:r>
            <a:r>
              <a:rPr lang="en-GB" b="1" dirty="0" err="1" smtClean="0">
                <a:solidFill>
                  <a:srgbClr val="FF0000"/>
                </a:solidFill>
              </a:rPr>
              <a:t>Entrez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63682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44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60962"/>
            <a:ext cx="7143800" cy="534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44</a:t>
            </a:r>
            <a:endParaRPr lang="en-GB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26468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8"/>
            <a:ext cx="894146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000108"/>
            <a:ext cx="9144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Transcription</a:t>
            </a:r>
            <a:endParaRPr lang="en-GB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48" y="1357298"/>
            <a:ext cx="867265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translation</a:t>
            </a:r>
            <a:endParaRPr lang="en-GB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27" y="1643050"/>
            <a:ext cx="9122173" cy="255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815345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214950"/>
            <a:ext cx="910834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Retrieving Summaries from </a:t>
            </a:r>
            <a:r>
              <a:rPr lang="en-GB" dirty="0" err="1" smtClean="0"/>
              <a:t>Entrez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ESUMMARY</a:t>
            </a:r>
            <a:endParaRPr lang="en-GB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016" y="1571612"/>
            <a:ext cx="889808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Downloading full records from </a:t>
            </a:r>
            <a:r>
              <a:rPr lang="en-GB" dirty="0" err="1" smtClean="0"/>
              <a:t>Entrez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/>
              <a:t>E</a:t>
            </a:r>
            <a:r>
              <a:rPr lang="en-GB" dirty="0" err="1" smtClean="0"/>
              <a:t>Fetch</a:t>
            </a:r>
            <a:endParaRPr lang="en-GB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084" y="2214554"/>
            <a:ext cx="900591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://www.alhsa.com/forum/imgcache/6221.imgcach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143000"/>
            <a:ext cx="6616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/>
              <a:t>Dr. Rania Hathout,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Specify Alphabets</a:t>
            </a:r>
            <a:br>
              <a:rPr lang="en-GB" dirty="0" smtClean="0"/>
            </a:br>
            <a:r>
              <a:rPr lang="en-GB" dirty="0" smtClean="0"/>
              <a:t>P. 39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83865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61767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 as strings: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6549098" cy="283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786322"/>
            <a:ext cx="6362196" cy="170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40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45273"/>
            <a:ext cx="8464848" cy="56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 u can use </a:t>
            </a:r>
            <a:r>
              <a:rPr lang="en-GB" dirty="0" err="1" smtClean="0"/>
              <a:t>Bio.SeqUtils</a:t>
            </a:r>
            <a:r>
              <a:rPr lang="en-GB" dirty="0" smtClean="0"/>
              <a:t> module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21550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P. 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Stepping </a:t>
            </a:r>
            <a:br>
              <a:rPr lang="en-GB" dirty="0" smtClean="0"/>
            </a:br>
            <a:r>
              <a:rPr lang="en-GB" dirty="0" smtClean="0"/>
              <a:t>P. 41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912005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2178827" y="253602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3000364" y="2500306"/>
            <a:ext cx="50006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2071678"/>
            <a:ext cx="10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start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2357430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size of step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Reversing the string !</a:t>
            </a:r>
            <a:br>
              <a:rPr lang="en-GB" dirty="0" smtClean="0"/>
            </a:br>
            <a:r>
              <a:rPr lang="en-GB" dirty="0" smtClean="0"/>
              <a:t>P. 42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Rania Hathout, Ph.D.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196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BioPython</vt:lpstr>
      <vt:lpstr>Specify Alphabets P. 39</vt:lpstr>
      <vt:lpstr>Slide 3</vt:lpstr>
      <vt:lpstr>Sequences as strings:</vt:lpstr>
      <vt:lpstr>P. 40</vt:lpstr>
      <vt:lpstr>Or u can use Bio.SeqUtils module </vt:lpstr>
      <vt:lpstr>P. 41</vt:lpstr>
      <vt:lpstr>Stepping  P. 41</vt:lpstr>
      <vt:lpstr>Reversing the string ! P. 42</vt:lpstr>
      <vt:lpstr>P. 43</vt:lpstr>
      <vt:lpstr>P. 44</vt:lpstr>
      <vt:lpstr>P. 44</vt:lpstr>
      <vt:lpstr>Slide 13</vt:lpstr>
      <vt:lpstr>Back Transcription</vt:lpstr>
      <vt:lpstr>P. 46</vt:lpstr>
      <vt:lpstr>Direct translation</vt:lpstr>
      <vt:lpstr>Retrieving Summaries from Entrez ESUMMARY</vt:lpstr>
      <vt:lpstr>Downloading full records from Entrez EFetch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</dc:title>
  <dc:creator>Rania Hathout</dc:creator>
  <cp:lastModifiedBy>Rania Hathout</cp:lastModifiedBy>
  <cp:revision>17</cp:revision>
  <dcterms:created xsi:type="dcterms:W3CDTF">2012-04-04T17:01:46Z</dcterms:created>
  <dcterms:modified xsi:type="dcterms:W3CDTF">2012-04-04T18:33:17Z</dcterms:modified>
</cp:coreProperties>
</file>