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BioPython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GB">
                <a:solidFill>
                  <a:srgbClr val="FF0000"/>
                </a:solidFill>
              </a:rPr>
              <a:t>Manipulating Sequences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GB">
                <a:solidFill>
                  <a:srgbClr val="FF0000"/>
                </a:solidFill>
              </a:rPr>
              <a:t>&amp; Retrieving Data from Entrez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P. 43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714488"/>
            <a:ext cx="8636825" cy="41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P. 44</a:t>
            </a:r>
            <a:endParaRPr/>
          </a:p>
        </p:txBody>
      </p:sp>
      <p:pic>
        <p:nvPicPr>
          <p:cNvPr id="166" name="Google Shape;16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160962"/>
            <a:ext cx="7143800" cy="534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P. 44</a:t>
            </a:r>
            <a:endParaRPr/>
          </a:p>
        </p:txBody>
      </p:sp>
      <p:pic>
        <p:nvPicPr>
          <p:cNvPr id="173" name="Google Shape;17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142984"/>
            <a:ext cx="8264682" cy="335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72008"/>
            <a:ext cx="8941461" cy="10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00108"/>
            <a:ext cx="9144000" cy="45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Back Transcription</a:t>
            </a:r>
            <a:endParaRPr/>
          </a:p>
        </p:txBody>
      </p:sp>
      <p:pic>
        <p:nvPicPr>
          <p:cNvPr id="188" name="Google Shape;18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428736"/>
            <a:ext cx="8358246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P. 46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48" y="1357298"/>
            <a:ext cx="8672652" cy="485778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Direct translation</a:t>
            </a:r>
            <a:endParaRPr/>
          </a:p>
        </p:txBody>
      </p:sp>
      <p:pic>
        <p:nvPicPr>
          <p:cNvPr id="203" name="Google Shape;20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7" y="1643050"/>
            <a:ext cx="9122173" cy="255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20" y="4071942"/>
            <a:ext cx="8153457" cy="114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596" y="5214950"/>
            <a:ext cx="9108345" cy="85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Retrieving Summaries from Entrez</a:t>
            </a:r>
            <a:br>
              <a:rPr lang="en-GB" sz="3959"/>
            </a:br>
            <a:r>
              <a:rPr lang="en-GB" sz="3959"/>
              <a:t>ESUMMARY</a:t>
            </a:r>
            <a:endParaRPr sz="3959"/>
          </a:p>
        </p:txBody>
      </p:sp>
      <p:pic>
        <p:nvPicPr>
          <p:cNvPr id="212" name="Google Shape;21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6" y="1571612"/>
            <a:ext cx="8898081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Downloading full records from Entrez</a:t>
            </a:r>
            <a:br>
              <a:rPr lang="en-GB" sz="3959"/>
            </a:br>
            <a:r>
              <a:rPr lang="en-GB" sz="3959"/>
              <a:t>EFetch</a:t>
            </a:r>
            <a:endParaRPr sz="3959"/>
          </a:p>
        </p:txBody>
      </p:sp>
      <p:pic>
        <p:nvPicPr>
          <p:cNvPr id="219" name="Google Shape;21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84" y="2062154"/>
            <a:ext cx="900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alhsa.com/forum/imgcache/6221.imgcache"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1143000"/>
            <a:ext cx="66167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Specify Alphabets</a:t>
            </a:r>
            <a:br>
              <a:rPr lang="en-GB" sz="3959"/>
            </a:br>
            <a:r>
              <a:rPr lang="en-GB" sz="3959"/>
              <a:t>P. 39</a:t>
            </a:r>
            <a:endParaRPr sz="3959"/>
          </a:p>
        </p:txBody>
      </p:sp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928802"/>
            <a:ext cx="8386578" cy="3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2214554"/>
            <a:ext cx="8617679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Sequences as strings:</a:t>
            </a:r>
            <a:endParaRPr/>
          </a:p>
        </p:txBody>
      </p:sp>
      <p:pic>
        <p:nvPicPr>
          <p:cNvPr id="110" name="Google Shape;1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785926"/>
            <a:ext cx="6549098" cy="283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96" y="4786322"/>
            <a:ext cx="6362196" cy="1704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P. 40</a:t>
            </a:r>
            <a:endParaRPr/>
          </a:p>
        </p:txBody>
      </p:sp>
      <p:pic>
        <p:nvPicPr>
          <p:cNvPr id="118" name="Google Shape;11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245273"/>
            <a:ext cx="8464848" cy="561272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Or u can use Bio.SeqUtils module ☺</a:t>
            </a:r>
            <a:endParaRPr sz="3959"/>
          </a:p>
        </p:txBody>
      </p:sp>
      <p:pic>
        <p:nvPicPr>
          <p:cNvPr id="125" name="Google Shape;12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3050"/>
            <a:ext cx="9215502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P. 41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926"/>
            <a:ext cx="9144000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Stepping </a:t>
            </a:r>
            <a:br>
              <a:rPr lang="en-GB" sz="3959"/>
            </a:br>
            <a:r>
              <a:rPr lang="en-GB" sz="3959"/>
              <a:t>P. 41</a:t>
            </a:r>
            <a:endParaRPr sz="3959"/>
          </a:p>
        </p:txBody>
      </p:sp>
      <p:pic>
        <p:nvPicPr>
          <p:cNvPr id="140" name="Google Shape;14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2500306"/>
            <a:ext cx="9120052" cy="2571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/>
          <p:nvPr/>
        </p:nvCxnSpPr>
        <p:spPr>
          <a:xfrm rot="5400000">
            <a:off x="2178827" y="2536025"/>
            <a:ext cx="357190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20"/>
          <p:cNvCxnSpPr/>
          <p:nvPr/>
        </p:nvCxnSpPr>
        <p:spPr>
          <a:xfrm flipH="1">
            <a:off x="3000364" y="2500306"/>
            <a:ext cx="500066" cy="21431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20"/>
          <p:cNvSpPr txBox="1"/>
          <p:nvPr/>
        </p:nvSpPr>
        <p:spPr>
          <a:xfrm>
            <a:off x="2000232" y="2071678"/>
            <a:ext cx="1016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571868" y="2357430"/>
            <a:ext cx="1628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step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Reversing the string !</a:t>
            </a:r>
            <a:br>
              <a:rPr lang="en-GB" sz="3959"/>
            </a:br>
            <a:r>
              <a:rPr lang="en-GB" sz="3959"/>
              <a:t>P. 42</a:t>
            </a:r>
            <a:endParaRPr sz="3959"/>
          </a:p>
        </p:txBody>
      </p:sp>
      <p:pic>
        <p:nvPicPr>
          <p:cNvPr id="151" name="Google Shape;15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5992"/>
            <a:ext cx="9144000" cy="22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Rania Hathout, Ph.D.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