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nice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nice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nice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0DA381-8507-44A2-B095-EF01F08640E6}" type="datetimeFigureOut">
              <a:rPr lang="cs-CZ" smtClean="0"/>
              <a:t>25.05.2022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1A749B-1AC5-41E4-B663-25A68C78AB1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Semestr</a:t>
            </a:r>
            <a:r>
              <a:rPr lang="cs-CZ" dirty="0" err="1" smtClean="0"/>
              <a:t>ální</a:t>
            </a:r>
            <a:r>
              <a:rPr lang="cs-CZ" dirty="0" smtClean="0"/>
              <a:t> práce</a:t>
            </a:r>
            <a:br>
              <a:rPr lang="cs-CZ" dirty="0" smtClean="0"/>
            </a:br>
            <a:r>
              <a:rPr lang="cs-CZ" dirty="0" smtClean="0"/>
              <a:t>ALG2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František Řehák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72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smtClean="0"/>
              <a:t>Hlavní funkce</a:t>
            </a:r>
          </a:p>
          <a:p>
            <a:pPr lvl="1"/>
            <a:r>
              <a:rPr lang="cs-CZ" dirty="0" smtClean="0"/>
              <a:t>Sázení na fotbalová utkání</a:t>
            </a:r>
            <a:endParaRPr lang="cs-CZ" dirty="0" smtClean="0"/>
          </a:p>
          <a:p>
            <a:r>
              <a:rPr lang="cs-CZ" b="1" dirty="0" smtClean="0"/>
              <a:t>Další funkce</a:t>
            </a:r>
          </a:p>
          <a:p>
            <a:pPr lvl="1"/>
            <a:r>
              <a:rPr lang="cs-CZ" dirty="0" smtClean="0"/>
              <a:t>Vytvoření účtu</a:t>
            </a:r>
          </a:p>
          <a:p>
            <a:pPr lvl="1"/>
            <a:r>
              <a:rPr lang="cs-CZ" dirty="0" smtClean="0"/>
              <a:t>Připojení k bankovnímu účtu</a:t>
            </a:r>
          </a:p>
          <a:p>
            <a:pPr lvl="1"/>
            <a:r>
              <a:rPr lang="cs-CZ" dirty="0" smtClean="0"/>
              <a:t>Výpis vsazených tiketů</a:t>
            </a:r>
            <a:endParaRPr lang="cs-CZ" dirty="0" smtClean="0"/>
          </a:p>
          <a:p>
            <a:pPr lvl="1"/>
            <a:r>
              <a:rPr lang="cs-CZ" dirty="0" smtClean="0"/>
              <a:t>Automatické vyhodnocení výhry/prohry</a:t>
            </a:r>
          </a:p>
          <a:p>
            <a:pPr lvl="1"/>
            <a:r>
              <a:rPr lang="cs-CZ" dirty="0" smtClean="0"/>
              <a:t>Přidání / odebrání peněz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Zjednodušené zadání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63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 slovně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513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nda\OneDrive\Plocha\BettingApp-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1" y="44624"/>
            <a:ext cx="5589243" cy="666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Diagram návrhu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33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Přidání itext.jar do </a:t>
            </a:r>
            <a:r>
              <a:rPr lang="cs-CZ" dirty="0" err="1" smtClean="0"/>
              <a:t>libraries</a:t>
            </a:r>
            <a:r>
              <a:rPr lang="cs-CZ" dirty="0" smtClean="0"/>
              <a:t> (manuálně)</a:t>
            </a:r>
          </a:p>
          <a:p>
            <a:r>
              <a:rPr lang="cs-CZ" dirty="0" smtClean="0"/>
              <a:t>Převedení </a:t>
            </a:r>
            <a:r>
              <a:rPr lang="cs-CZ" dirty="0" err="1"/>
              <a:t>S</a:t>
            </a:r>
            <a:r>
              <a:rPr lang="cs-CZ" dirty="0" err="1" smtClean="0"/>
              <a:t>tring</a:t>
            </a:r>
            <a:r>
              <a:rPr lang="cs-CZ" dirty="0" smtClean="0"/>
              <a:t> do PDF</a:t>
            </a:r>
          </a:p>
          <a:p>
            <a:endParaRPr lang="cs-CZ" dirty="0" smtClean="0"/>
          </a:p>
          <a:p>
            <a:r>
              <a:rPr lang="cs-CZ" dirty="0" smtClean="0"/>
              <a:t>Přihlášenému uživateli se vygeneruje PDF s aktuální historií tiketů s jejich tipem a vsazenou částkou (vyhodnocených / nevyhodnocených)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Způsob použití externí knihovny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9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3500" dirty="0" smtClean="0"/>
              <a:t>Děkuji za pozornost</a:t>
            </a:r>
            <a:endParaRPr lang="cs-CZ" sz="3500" dirty="0"/>
          </a:p>
        </p:txBody>
      </p:sp>
    </p:spTree>
    <p:extLst>
      <p:ext uri="{BB962C8B-B14F-4D97-AF65-F5344CB8AC3E}">
        <p14:creationId xmlns:p14="http://schemas.microsoft.com/office/powerpoint/2010/main" val="64109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73</Words>
  <Application>Microsoft Office PowerPoint</Application>
  <PresentationFormat>Předvádění na obrazovce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Shluk</vt:lpstr>
      <vt:lpstr>Semestrální práce ALG2</vt:lpstr>
      <vt:lpstr>Zjednodušené zadání</vt:lpstr>
      <vt:lpstr>Zadání slovně</vt:lpstr>
      <vt:lpstr>Diagram návrhu</vt:lpstr>
      <vt:lpstr>Způsob použití externí knihovny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ALG2</dc:title>
  <dc:creator>František Řehák</dc:creator>
  <cp:lastModifiedBy>František Řehák</cp:lastModifiedBy>
  <cp:revision>2</cp:revision>
  <dcterms:created xsi:type="dcterms:W3CDTF">2022-05-25T10:00:07Z</dcterms:created>
  <dcterms:modified xsi:type="dcterms:W3CDTF">2022-05-25T10:19:20Z</dcterms:modified>
</cp:coreProperties>
</file>