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e7f283a7a_0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e7f283a7a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e7f283a7a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e7f283a7a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e7f283a7a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e7f283a7a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e7f283a7a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e7f283a7a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e7f283a7a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e7f283a7a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https://towardsdatascience.com/what-are-the-best-metrics-to-evaluate-your-regression-model-418ca481755b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e7f283a7a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e7f283a7a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57900" y="956925"/>
            <a:ext cx="6219900" cy="22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22"/>
              <a:t>Productivity Prediction of Garment Employees</a:t>
            </a:r>
            <a:endParaRPr sz="38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5"/>
              <a:t>GDSC’22 ML workshop Final Project</a:t>
            </a:r>
            <a:endParaRPr sz="3155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57900" y="3596300"/>
            <a:ext cx="44217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Reham Kassem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</a:rPr>
              <a:t>Business</a:t>
            </a:r>
            <a:r>
              <a:rPr lang="en" sz="3000">
                <a:solidFill>
                  <a:schemeClr val="accent3"/>
                </a:solidFill>
              </a:rPr>
              <a:t> Question 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55650"/>
            <a:ext cx="7030500" cy="3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business question is how to predict the actual productivity of workers given a number of variables.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3"/>
                </a:solidFill>
              </a:rPr>
              <a:t>D</a:t>
            </a:r>
            <a:r>
              <a:rPr lang="en" sz="3300">
                <a:solidFill>
                  <a:schemeClr val="accent3"/>
                </a:solidFill>
              </a:rPr>
              <a:t>ata Understanding</a:t>
            </a:r>
            <a:endParaRPr sz="33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241375" y="1504100"/>
            <a:ext cx="79026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" sz="1700">
                <a:solidFill>
                  <a:srgbClr val="000000"/>
                </a:solidFill>
              </a:rPr>
              <a:t>There are 1197 records, 15 columns and 1 columns contain null values.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" sz="1700">
                <a:solidFill>
                  <a:srgbClr val="000000"/>
                </a:solidFill>
              </a:rPr>
              <a:t>There are  3  unique department, 12  unique team and 61  workers</a:t>
            </a:r>
            <a:r>
              <a:rPr lang="en" sz="1700">
                <a:solidFill>
                  <a:srgbClr val="000000"/>
                </a:solidFill>
                <a:highlight>
                  <a:schemeClr val="lt1"/>
                </a:highlight>
              </a:rPr>
              <a:t>.</a:t>
            </a:r>
            <a:endParaRPr sz="17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" sz="1700">
                <a:solidFill>
                  <a:srgbClr val="000000"/>
                </a:solidFill>
                <a:highlight>
                  <a:schemeClr val="lt1"/>
                </a:highlight>
              </a:rPr>
              <a:t>Most of the data attributes are heavily skewed, both left and right.</a:t>
            </a:r>
            <a:endParaRPr sz="17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" sz="1700">
                <a:solidFill>
                  <a:srgbClr val="000000"/>
                </a:solidFill>
                <a:highlight>
                  <a:schemeClr val="lt1"/>
                </a:highlight>
              </a:rPr>
              <a:t>Number of workers in a team can vary greatly, with most having around 8 or 58 workers.</a:t>
            </a:r>
            <a:endParaRPr sz="17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" sz="1700">
                <a:solidFill>
                  <a:srgbClr val="000000"/>
                </a:solidFill>
                <a:highlight>
                  <a:schemeClr val="lt1"/>
                </a:highlight>
              </a:rPr>
              <a:t>There is 0 idle time, idle workers, and incentives for most of the time.</a:t>
            </a:r>
            <a:endParaRPr sz="17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" sz="1700">
                <a:solidFill>
                  <a:srgbClr val="000000"/>
                </a:solidFill>
                <a:highlight>
                  <a:schemeClr val="lt1"/>
                </a:highlight>
              </a:rPr>
              <a:t>Most of the attributes are not strongly correlated except few.</a:t>
            </a:r>
            <a:endParaRPr sz="17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" sz="1700">
                <a:solidFill>
                  <a:srgbClr val="000000"/>
                </a:solidFill>
                <a:highlight>
                  <a:schemeClr val="lt1"/>
                </a:highlight>
              </a:rPr>
              <a:t>There is a very strong correlation between svm and no_of_workers, a strong correlation between over_time and no_of_workers, and a moderate correlation between svm and over_time.</a:t>
            </a:r>
            <a:endParaRPr sz="17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1320075" y="1043125"/>
            <a:ext cx="3706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Main Insights are that: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Data Preparation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181550"/>
            <a:ext cx="76269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In this phase, the target was to handle null values, duplicates if any, categorical data types, and scaling.</a:t>
            </a:r>
            <a:endParaRPr sz="2500"/>
          </a:p>
        </p:txBody>
      </p:sp>
      <p:sp>
        <p:nvSpPr>
          <p:cNvPr id="298" name="Google Shape;298;p16"/>
          <p:cNvSpPr txBox="1"/>
          <p:nvPr/>
        </p:nvSpPr>
        <p:spPr>
          <a:xfrm>
            <a:off x="1423525" y="2296450"/>
            <a:ext cx="71781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AutoNum type="arabicPeriod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Dataset contained 691 null values in wip column, was 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handled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 by filling with the mean.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AutoNum type="arabicPeriod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There were no duplicates in the dataset.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AutoNum type="arabicPeriod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Categorical features were encoded.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AutoNum type="arabicPeriod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Scaling was applied to all the attributes to avoid bias.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</a:rPr>
              <a:t>Model Used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880125"/>
            <a:ext cx="7030500" cy="26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 used Linear Regression from sklearn, with multiple variables.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I tried to select number of attributes to predict </a:t>
            </a:r>
            <a:r>
              <a:rPr lang="en" sz="2000"/>
              <a:t>upon, but it didn’t make big difference in the MSE.</a:t>
            </a:r>
            <a:endParaRPr sz="2000"/>
          </a:p>
        </p:txBody>
      </p:sp>
      <p:sp>
        <p:nvSpPr>
          <p:cNvPr id="305" name="Google Shape;305;p17"/>
          <p:cNvSpPr txBox="1"/>
          <p:nvPr/>
        </p:nvSpPr>
        <p:spPr>
          <a:xfrm>
            <a:off x="1303800" y="1222075"/>
            <a:ext cx="408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Linear Regression Model</a:t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</a:rPr>
              <a:t>Evaluation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415450"/>
            <a:ext cx="7030500" cy="3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To Evaluate the model, I used mean square error.</a:t>
            </a:r>
            <a:endParaRPr sz="8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0"/>
              <a:t>I checked MSE over training and </a:t>
            </a:r>
            <a:r>
              <a:rPr lang="en" sz="8000"/>
              <a:t>over</a:t>
            </a:r>
            <a:r>
              <a:rPr lang="en" sz="8000"/>
              <a:t> test, how ever the numbers were bigger than it should be .</a:t>
            </a:r>
            <a:endParaRPr sz="8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0"/>
              <a:t>MSE over training :  0.5015</a:t>
            </a:r>
            <a:endParaRPr b="1" sz="8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0"/>
              <a:t>MSE over test : 0.6508</a:t>
            </a:r>
            <a:endParaRPr sz="8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0"/>
              <a:t>I checked also R2 score </a:t>
            </a:r>
            <a:endParaRPr sz="8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0"/>
              <a:t>R2 </a:t>
            </a:r>
            <a:r>
              <a:rPr lang="en" sz="8000"/>
              <a:t>score is </a:t>
            </a:r>
            <a:r>
              <a:rPr b="1" lang="en" sz="8000"/>
              <a:t>-1.854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BEB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BEB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2915350" y="1860975"/>
            <a:ext cx="3812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