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8" r:id="rId3"/>
    <p:sldId id="259" r:id="rId4"/>
    <p:sldId id="288" r:id="rId5"/>
    <p:sldId id="289" r:id="rId6"/>
    <p:sldId id="286" r:id="rId7"/>
    <p:sldId id="290" r:id="rId8"/>
    <p:sldId id="291" r:id="rId9"/>
    <p:sldId id="296" r:id="rId10"/>
    <p:sldId id="294" r:id="rId11"/>
    <p:sldId id="297" r:id="rId12"/>
    <p:sldId id="295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  <p:sldId id="307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Montserrat Light" panose="020B0604020202020204" charset="0"/>
      <p:regular r:id="rId30"/>
      <p:bold r:id="rId31"/>
      <p:italic r:id="rId32"/>
      <p:boldItalic r:id="rId33"/>
    </p:embeddedFont>
    <p:embeddedFont>
      <p:font typeface="Poppi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A0AF"/>
    <a:srgbClr val="FDE191"/>
    <a:srgbClr val="FCD462"/>
    <a:srgbClr val="4F5866"/>
    <a:srgbClr val="FFB7C6"/>
    <a:srgbClr val="FF809B"/>
    <a:srgbClr val="728CD8"/>
    <a:srgbClr val="7BD6A4"/>
    <a:srgbClr val="F8893E"/>
    <a:srgbClr val="FAA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D4EA6B-3D5F-4C5F-91AD-3737C45D06FD}">
  <a:tblStyle styleId="{A1D4EA6B-3D5F-4C5F-91AD-3737C45D06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13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679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403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69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823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287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128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61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015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34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333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797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890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41a8829c09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41a8829c09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03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68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41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4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94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67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88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624848" y="18390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err="1"/>
              <a:t>Block</a:t>
            </a:r>
            <a:r>
              <a:rPr lang="en-GB" sz="5400" dirty="0" err="1">
                <a:solidFill>
                  <a:schemeClr val="accent2"/>
                </a:solidFill>
              </a:rPr>
              <a:t>Chain</a:t>
            </a:r>
            <a:endParaRPr sz="8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F9FAFD"/>
            </a:gs>
            <a:gs pos="100000">
              <a:srgbClr val="F6D39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" name="Google Shape;340;p16">
            <a:extLst>
              <a:ext uri="{FF2B5EF4-FFF2-40B4-BE49-F238E27FC236}">
                <a16:creationId xmlns:a16="http://schemas.microsoft.com/office/drawing/2014/main" id="{0816C0EE-A13D-4E69-A463-B8D0448DA08D}"/>
              </a:ext>
            </a:extLst>
          </p:cNvPr>
          <p:cNvSpPr txBox="1">
            <a:spLocks/>
          </p:cNvSpPr>
          <p:nvPr/>
        </p:nvSpPr>
        <p:spPr>
          <a:xfrm>
            <a:off x="8729663" y="4733925"/>
            <a:ext cx="41433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10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88E0A4-0C3E-41AE-A21F-45F59D4A1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443" y="696812"/>
            <a:ext cx="4037113" cy="40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9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83000">
              <a:srgbClr val="F6F8FC"/>
            </a:gs>
            <a:gs pos="100000">
              <a:srgbClr val="FF979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8C6E06-EA9C-4CBD-AD30-136813F35266}"/>
              </a:ext>
            </a:extLst>
          </p:cNvPr>
          <p:cNvSpPr txBox="1">
            <a:spLocks/>
          </p:cNvSpPr>
          <p:nvPr/>
        </p:nvSpPr>
        <p:spPr>
          <a:xfrm>
            <a:off x="840257" y="864327"/>
            <a:ext cx="3869965" cy="12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</a:rPr>
              <a:t>Smart 	</a:t>
            </a:r>
            <a:r>
              <a:rPr lang="en-US" sz="4000" dirty="0">
                <a:solidFill>
                  <a:srgbClr val="FFCD15"/>
                </a:solidFill>
              </a:rPr>
              <a:t>Contracts</a:t>
            </a:r>
            <a:r>
              <a:rPr lang="en-US" sz="4000" dirty="0">
                <a:solidFill>
                  <a:schemeClr val="tx1"/>
                </a:solidFill>
              </a:rPr>
              <a:t>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Google Shape;340;p16">
            <a:extLst>
              <a:ext uri="{FF2B5EF4-FFF2-40B4-BE49-F238E27FC236}">
                <a16:creationId xmlns:a16="http://schemas.microsoft.com/office/drawing/2014/main" id="{0816C0EE-A13D-4E69-A463-B8D0448DA08D}"/>
              </a:ext>
            </a:extLst>
          </p:cNvPr>
          <p:cNvSpPr txBox="1">
            <a:spLocks/>
          </p:cNvSpPr>
          <p:nvPr/>
        </p:nvSpPr>
        <p:spPr>
          <a:xfrm>
            <a:off x="8729663" y="4733925"/>
            <a:ext cx="41433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11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6D3851-C9F0-4C25-BA31-E7747546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847" y="2081596"/>
            <a:ext cx="2732281" cy="27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lt1"/>
            </a:gs>
            <a:gs pos="70000">
              <a:schemeClr val="lt2"/>
            </a:gs>
            <a:gs pos="85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741214" y="1531088"/>
            <a:ext cx="4628414" cy="18919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4.</a:t>
            </a:r>
            <a:endParaRPr dirty="0">
              <a:solidFill>
                <a:schemeClr val="accent2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Why     	</a:t>
            </a:r>
            <a:r>
              <a:rPr lang="en-GB" dirty="0" err="1">
                <a:solidFill>
                  <a:srgbClr val="728CD8"/>
                </a:solidFill>
              </a:rPr>
              <a:t>Blo</a:t>
            </a:r>
            <a:r>
              <a:rPr lang="en-GB" dirty="0" err="1"/>
              <a:t>ckC</a:t>
            </a:r>
            <a:r>
              <a:rPr lang="en-GB" dirty="0" err="1">
                <a:solidFill>
                  <a:srgbClr val="728CD8"/>
                </a:solidFill>
              </a:rPr>
              <a:t>hain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6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FFFFFF"/>
            </a:gs>
            <a:gs pos="100000">
              <a:srgbClr val="F8893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8C6E06-EA9C-4CBD-AD30-136813F35266}"/>
              </a:ext>
            </a:extLst>
          </p:cNvPr>
          <p:cNvSpPr txBox="1">
            <a:spLocks/>
          </p:cNvSpPr>
          <p:nvPr/>
        </p:nvSpPr>
        <p:spPr>
          <a:xfrm>
            <a:off x="414337" y="162997"/>
            <a:ext cx="2966099" cy="85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</a:rPr>
              <a:t>Distri</a:t>
            </a:r>
            <a:r>
              <a:rPr lang="en-US" sz="4000" dirty="0">
                <a:solidFill>
                  <a:srgbClr val="FF0000"/>
                </a:solidFill>
              </a:rPr>
              <a:t>buted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Google Shape;340;p16">
            <a:extLst>
              <a:ext uri="{FF2B5EF4-FFF2-40B4-BE49-F238E27FC236}">
                <a16:creationId xmlns:a16="http://schemas.microsoft.com/office/drawing/2014/main" id="{0816C0EE-A13D-4E69-A463-B8D0448DA08D}"/>
              </a:ext>
            </a:extLst>
          </p:cNvPr>
          <p:cNvSpPr txBox="1">
            <a:spLocks/>
          </p:cNvSpPr>
          <p:nvPr/>
        </p:nvSpPr>
        <p:spPr>
          <a:xfrm>
            <a:off x="8729663" y="4733925"/>
            <a:ext cx="41433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13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5CBF03-53AF-4985-AEED-AA8B4BAE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60" y="591241"/>
            <a:ext cx="2777480" cy="45522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DAA792-ADCD-49F4-BA50-A357763F5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027" y="1034058"/>
            <a:ext cx="1035871" cy="10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3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FFFFFF"/>
            </a:gs>
            <a:gs pos="100000">
              <a:srgbClr val="BCBCB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8C6E06-EA9C-4CBD-AD30-136813F35266}"/>
              </a:ext>
            </a:extLst>
          </p:cNvPr>
          <p:cNvSpPr txBox="1">
            <a:spLocks/>
          </p:cNvSpPr>
          <p:nvPr/>
        </p:nvSpPr>
        <p:spPr>
          <a:xfrm>
            <a:off x="743946" y="248057"/>
            <a:ext cx="2243803" cy="85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</a:rPr>
              <a:t>Stab</a:t>
            </a:r>
            <a:r>
              <a:rPr lang="en-US" sz="4000" dirty="0">
                <a:solidFill>
                  <a:srgbClr val="FF0000"/>
                </a:solidFill>
              </a:rPr>
              <a:t>ility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Google Shape;340;p16">
            <a:extLst>
              <a:ext uri="{FF2B5EF4-FFF2-40B4-BE49-F238E27FC236}">
                <a16:creationId xmlns:a16="http://schemas.microsoft.com/office/drawing/2014/main" id="{0816C0EE-A13D-4E69-A463-B8D0448DA08D}"/>
              </a:ext>
            </a:extLst>
          </p:cNvPr>
          <p:cNvSpPr txBox="1">
            <a:spLocks/>
          </p:cNvSpPr>
          <p:nvPr/>
        </p:nvSpPr>
        <p:spPr>
          <a:xfrm>
            <a:off x="8729663" y="4733925"/>
            <a:ext cx="41433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14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5CBF03-53AF-4985-AEED-AA8B4BAE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60" y="591241"/>
            <a:ext cx="2777480" cy="4552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A4C61-5421-42DC-8FA1-F684049D2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732" y="1244008"/>
            <a:ext cx="812229" cy="8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2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FFFFFF"/>
            </a:gs>
            <a:gs pos="100000">
              <a:srgbClr val="7BD6A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8C6E06-EA9C-4CBD-AD30-136813F35266}"/>
              </a:ext>
            </a:extLst>
          </p:cNvPr>
          <p:cNvSpPr txBox="1">
            <a:spLocks/>
          </p:cNvSpPr>
          <p:nvPr/>
        </p:nvSpPr>
        <p:spPr>
          <a:xfrm>
            <a:off x="414337" y="276446"/>
            <a:ext cx="3009347" cy="121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Trust</a:t>
            </a:r>
            <a:r>
              <a:rPr lang="en-US" sz="4000" dirty="0">
                <a:solidFill>
                  <a:schemeClr val="tx1"/>
                </a:solidFill>
              </a:rPr>
              <a:t>less 	Sys</a:t>
            </a:r>
            <a:r>
              <a:rPr lang="en-US" sz="4000" dirty="0">
                <a:solidFill>
                  <a:srgbClr val="FF0000"/>
                </a:solidFill>
              </a:rPr>
              <a:t>tem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Google Shape;340;p16">
            <a:extLst>
              <a:ext uri="{FF2B5EF4-FFF2-40B4-BE49-F238E27FC236}">
                <a16:creationId xmlns:a16="http://schemas.microsoft.com/office/drawing/2014/main" id="{0816C0EE-A13D-4E69-A463-B8D0448DA08D}"/>
              </a:ext>
            </a:extLst>
          </p:cNvPr>
          <p:cNvSpPr txBox="1">
            <a:spLocks/>
          </p:cNvSpPr>
          <p:nvPr/>
        </p:nvSpPr>
        <p:spPr>
          <a:xfrm>
            <a:off x="8729663" y="4733925"/>
            <a:ext cx="41433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15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5CBF03-53AF-4985-AEED-AA8B4BAE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60" y="591241"/>
            <a:ext cx="2777480" cy="4552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B1D56-16DD-4BFF-8A85-E79554605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823" y="1679377"/>
            <a:ext cx="892373" cy="89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5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lt1"/>
            </a:gs>
            <a:gs pos="70000">
              <a:schemeClr val="lt2"/>
            </a:gs>
            <a:gs pos="85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592358" y="1350335"/>
            <a:ext cx="4628414" cy="26149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5.</a:t>
            </a:r>
            <a:endParaRPr dirty="0">
              <a:solidFill>
                <a:schemeClr val="accent2"/>
              </a:solidFill>
            </a:endParaRPr>
          </a:p>
          <a:p>
            <a:pPr lvl="0" algn="ctr"/>
            <a:r>
              <a:rPr lang="en-GB" dirty="0" err="1">
                <a:solidFill>
                  <a:srgbClr val="728CD8"/>
                </a:solidFill>
              </a:rPr>
              <a:t>Blo</a:t>
            </a:r>
            <a:r>
              <a:rPr lang="en-GB" dirty="0" err="1"/>
              <a:t>ckC</a:t>
            </a:r>
            <a:r>
              <a:rPr lang="en-GB" dirty="0" err="1">
                <a:solidFill>
                  <a:srgbClr val="728CD8"/>
                </a:solidFill>
              </a:rPr>
              <a:t>hain</a:t>
            </a:r>
            <a:br>
              <a:rPr lang="en-GB" dirty="0">
                <a:solidFill>
                  <a:srgbClr val="728CD8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&amp;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Soft</a:t>
            </a:r>
            <a:r>
              <a:rPr lang="en-US" dirty="0">
                <a:solidFill>
                  <a:srgbClr val="728CD8"/>
                </a:solidFill>
              </a:rPr>
              <a:t>ware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28CD8"/>
                </a:solidFill>
              </a:rPr>
              <a:t>Engine</a:t>
            </a:r>
            <a:r>
              <a:rPr lang="en-US" dirty="0">
                <a:solidFill>
                  <a:schemeClr val="tx1"/>
                </a:solidFill>
              </a:rPr>
              <a:t>ering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9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lt1"/>
            </a:gs>
            <a:gs pos="70000">
              <a:schemeClr val="lt2"/>
            </a:gs>
            <a:gs pos="85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411604" y="1615140"/>
            <a:ext cx="4628414" cy="19132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>
                <a:solidFill>
                  <a:schemeClr val="accent2"/>
                </a:solidFill>
              </a:rPr>
              <a:t>6</a:t>
            </a:r>
            <a:r>
              <a:rPr lang="en" dirty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  <a:p>
            <a:pPr lvl="0"/>
            <a:r>
              <a:rPr lang="en-GB" dirty="0" err="1">
                <a:solidFill>
                  <a:srgbClr val="728CD8"/>
                </a:solidFill>
              </a:rPr>
              <a:t>Blo</a:t>
            </a:r>
            <a:r>
              <a:rPr lang="en-GB" dirty="0" err="1"/>
              <a:t>ckC</a:t>
            </a:r>
            <a:r>
              <a:rPr lang="en-GB" dirty="0" err="1">
                <a:solidFill>
                  <a:srgbClr val="728CD8"/>
                </a:solidFill>
              </a:rPr>
              <a:t>hain</a:t>
            </a:r>
            <a:br>
              <a:rPr lang="en-GB" dirty="0">
                <a:solidFill>
                  <a:srgbClr val="728CD8"/>
                </a:solidFill>
              </a:rPr>
            </a:br>
            <a:r>
              <a:rPr lang="en-GB" dirty="0">
                <a:solidFill>
                  <a:srgbClr val="728CD8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rgbClr val="728CD8"/>
                </a:solidFill>
              </a:rPr>
              <a:t>!</a:t>
            </a:r>
            <a:endParaRPr dirty="0">
              <a:solidFill>
                <a:srgbClr val="728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FFFFFF"/>
            </a:gs>
            <a:gs pos="100000">
              <a:srgbClr val="97A0A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8C6E06-EA9C-4CBD-AD30-136813F35266}"/>
              </a:ext>
            </a:extLst>
          </p:cNvPr>
          <p:cNvSpPr txBox="1">
            <a:spLocks/>
          </p:cNvSpPr>
          <p:nvPr/>
        </p:nvSpPr>
        <p:spPr>
          <a:xfrm>
            <a:off x="648253" y="268593"/>
            <a:ext cx="3381487" cy="122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</a:rPr>
              <a:t>Data </a:t>
            </a:r>
            <a:r>
              <a:rPr lang="en-US" sz="4000" dirty="0">
                <a:solidFill>
                  <a:srgbClr val="FF0000"/>
                </a:solidFill>
              </a:rPr>
              <a:t>Modification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Google Shape;340;p16">
            <a:extLst>
              <a:ext uri="{FF2B5EF4-FFF2-40B4-BE49-F238E27FC236}">
                <a16:creationId xmlns:a16="http://schemas.microsoft.com/office/drawing/2014/main" id="{0816C0EE-A13D-4E69-A463-B8D0448DA08D}"/>
              </a:ext>
            </a:extLst>
          </p:cNvPr>
          <p:cNvSpPr txBox="1">
            <a:spLocks/>
          </p:cNvSpPr>
          <p:nvPr/>
        </p:nvSpPr>
        <p:spPr>
          <a:xfrm>
            <a:off x="8729663" y="4733925"/>
            <a:ext cx="41433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18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87D71-D57D-4448-8F14-C9F330C3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23" y="880371"/>
            <a:ext cx="3853554" cy="3853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246A19-6E5F-43CE-B11E-D029F4B8D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286" y="1492148"/>
            <a:ext cx="823419" cy="8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5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FFFFFF"/>
            </a:gs>
            <a:gs pos="100000">
              <a:srgbClr val="FDE19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8C6E06-EA9C-4CBD-AD30-136813F35266}"/>
              </a:ext>
            </a:extLst>
          </p:cNvPr>
          <p:cNvSpPr txBox="1">
            <a:spLocks/>
          </p:cNvSpPr>
          <p:nvPr/>
        </p:nvSpPr>
        <p:spPr>
          <a:xfrm>
            <a:off x="648251" y="574482"/>
            <a:ext cx="3381487" cy="61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Sto</a:t>
            </a:r>
            <a:r>
              <a:rPr lang="en-US" sz="4000" dirty="0">
                <a:solidFill>
                  <a:schemeClr val="tx1"/>
                </a:solidFill>
              </a:rPr>
              <a:t>rage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Google Shape;340;p16">
            <a:extLst>
              <a:ext uri="{FF2B5EF4-FFF2-40B4-BE49-F238E27FC236}">
                <a16:creationId xmlns:a16="http://schemas.microsoft.com/office/drawing/2014/main" id="{0816C0EE-A13D-4E69-A463-B8D0448DA08D}"/>
              </a:ext>
            </a:extLst>
          </p:cNvPr>
          <p:cNvSpPr txBox="1">
            <a:spLocks/>
          </p:cNvSpPr>
          <p:nvPr/>
        </p:nvSpPr>
        <p:spPr>
          <a:xfrm>
            <a:off x="8729663" y="4733925"/>
            <a:ext cx="41433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19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87D71-D57D-4448-8F14-C9F330C3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23" y="880371"/>
            <a:ext cx="3853554" cy="3853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AFC1B-AC6B-4613-88FC-16F8D9A2F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954" y="1492148"/>
            <a:ext cx="726538" cy="7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7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HELLO!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We are </a:t>
            </a:r>
            <a:r>
              <a:rPr lang="en-GB" sz="2400" b="1" dirty="0" err="1">
                <a:solidFill>
                  <a:srgbClr val="728CD8"/>
                </a:solidFill>
                <a:latin typeface="Montserrat"/>
              </a:rPr>
              <a:t>WolfPack</a:t>
            </a:r>
            <a:r>
              <a:rPr lang="en-GB" sz="2400" b="1" dirty="0">
                <a:solidFill>
                  <a:srgbClr val="728CD8"/>
                </a:solidFill>
                <a:latin typeface="Montserrat"/>
              </a:rPr>
              <a:t> </a:t>
            </a:r>
            <a:r>
              <a:rPr lang="en-GB" b="1" dirty="0">
                <a:latin typeface="Montserrat"/>
              </a:rPr>
              <a:t>Team</a:t>
            </a:r>
            <a:endParaRPr b="1" dirty="0">
              <a:latin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are here to Talk to you about </a:t>
            </a:r>
            <a:r>
              <a:rPr lang="en-US" dirty="0" err="1"/>
              <a:t>BlockChain</a:t>
            </a:r>
            <a:r>
              <a:rPr lang="en-US" dirty="0"/>
              <a:t> in some details, its applications and its cons.</a:t>
            </a:r>
            <a:endParaRPr b="1" dirty="0"/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3DF70-8A47-42BE-8AA1-0624567A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627" y="725536"/>
            <a:ext cx="3105264" cy="174671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FFFFFF"/>
            </a:gs>
            <a:gs pos="100000">
              <a:srgbClr val="FDE19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8C6E06-EA9C-4CBD-AD30-136813F35266}"/>
              </a:ext>
            </a:extLst>
          </p:cNvPr>
          <p:cNvSpPr txBox="1">
            <a:spLocks/>
          </p:cNvSpPr>
          <p:nvPr/>
        </p:nvSpPr>
        <p:spPr>
          <a:xfrm>
            <a:off x="705983" y="409575"/>
            <a:ext cx="3243264" cy="118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Private 			</a:t>
            </a:r>
            <a:r>
              <a:rPr lang="en-US" sz="4000" dirty="0">
                <a:solidFill>
                  <a:schemeClr val="tx1"/>
                </a:solidFill>
              </a:rPr>
              <a:t>Keys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Google Shape;340;p16">
            <a:extLst>
              <a:ext uri="{FF2B5EF4-FFF2-40B4-BE49-F238E27FC236}">
                <a16:creationId xmlns:a16="http://schemas.microsoft.com/office/drawing/2014/main" id="{0816C0EE-A13D-4E69-A463-B8D0448DA08D}"/>
              </a:ext>
            </a:extLst>
          </p:cNvPr>
          <p:cNvSpPr txBox="1">
            <a:spLocks/>
          </p:cNvSpPr>
          <p:nvPr/>
        </p:nvSpPr>
        <p:spPr>
          <a:xfrm>
            <a:off x="8729663" y="4733925"/>
            <a:ext cx="41433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20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87D71-D57D-4448-8F14-C9F330C3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23" y="880371"/>
            <a:ext cx="3853554" cy="3853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B05F01-FAC0-45F6-8903-862270F03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82" y="1595834"/>
            <a:ext cx="1040041" cy="104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4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lt1"/>
            </a:gs>
            <a:gs pos="70000">
              <a:schemeClr val="lt2"/>
            </a:gs>
            <a:gs pos="85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571682" y="1802097"/>
            <a:ext cx="3681391" cy="12742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7</a:t>
            </a:r>
            <a:r>
              <a:rPr lang="en" dirty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  <a:p>
            <a:pPr lvl="0"/>
            <a:r>
              <a:rPr lang="en-US" dirty="0">
                <a:solidFill>
                  <a:srgbClr val="728CD8"/>
                </a:solidFill>
              </a:rPr>
              <a:t>Ac</a:t>
            </a:r>
            <a:r>
              <a:rPr lang="en-US" dirty="0">
                <a:solidFill>
                  <a:schemeClr val="tx1"/>
                </a:solidFill>
              </a:rPr>
              <a:t>tiv</a:t>
            </a:r>
            <a:r>
              <a:rPr lang="en-US" dirty="0">
                <a:solidFill>
                  <a:srgbClr val="728CD8"/>
                </a:solidFill>
              </a:rPr>
              <a:t>ity!</a:t>
            </a:r>
            <a:r>
              <a:rPr lang="ar-EG" dirty="0">
                <a:solidFill>
                  <a:srgbClr val="728CD8"/>
                </a:solidFill>
              </a:rPr>
              <a:t> </a:t>
            </a:r>
            <a:r>
              <a:rPr lang="en-US" dirty="0">
                <a:solidFill>
                  <a:srgbClr val="728CD8"/>
                </a:solidFill>
              </a:rPr>
              <a:t> </a:t>
            </a:r>
            <a:endParaRPr dirty="0">
              <a:solidFill>
                <a:srgbClr val="728CD8"/>
              </a:solidFill>
            </a:endParaRPr>
          </a:p>
        </p:txBody>
      </p:sp>
      <p:pic>
        <p:nvPicPr>
          <p:cNvPr id="1031" name="Picture 7" descr="🤓">
            <a:extLst>
              <a:ext uri="{FF2B5EF4-FFF2-40B4-BE49-F238E27FC236}">
                <a16:creationId xmlns:a16="http://schemas.microsoft.com/office/drawing/2014/main" id="{7C067D3C-D44F-4DC8-A79F-CCFE5D8F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45" y="26475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💃">
            <a:extLst>
              <a:ext uri="{FF2B5EF4-FFF2-40B4-BE49-F238E27FC236}">
                <a16:creationId xmlns:a16="http://schemas.microsoft.com/office/drawing/2014/main" id="{231B4477-4443-4B06-B19B-911392426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20" y="26475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6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lt1"/>
            </a:gs>
            <a:gs pos="70000">
              <a:schemeClr val="lt2"/>
            </a:gs>
            <a:gs pos="85000">
              <a:schemeClr val="lt2"/>
            </a:gs>
            <a:gs pos="100000">
              <a:srgbClr val="97A0A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832122" y="1586788"/>
            <a:ext cx="5479756" cy="88105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5400" dirty="0">
                <a:solidFill>
                  <a:srgbClr val="FF0000"/>
                </a:solidFill>
              </a:rPr>
              <a:t>7*3</a:t>
            </a:r>
            <a:r>
              <a:rPr lang="ar-EG" sz="5400" dirty="0">
                <a:solidFill>
                  <a:schemeClr val="tx1"/>
                </a:solidFill>
              </a:rPr>
              <a:t>+57%10-</a:t>
            </a:r>
            <a:r>
              <a:rPr lang="ar-EG" sz="5400" dirty="0">
                <a:solidFill>
                  <a:srgbClr val="FF0000"/>
                </a:solidFill>
              </a:rPr>
              <a:t>10/5</a:t>
            </a:r>
            <a:endParaRPr sz="5400" dirty="0">
              <a:solidFill>
                <a:srgbClr val="FF0000"/>
              </a:solidFill>
            </a:endParaRPr>
          </a:p>
        </p:txBody>
      </p:sp>
      <p:pic>
        <p:nvPicPr>
          <p:cNvPr id="5" name="Picture 7" descr="🤓">
            <a:extLst>
              <a:ext uri="{FF2B5EF4-FFF2-40B4-BE49-F238E27FC236}">
                <a16:creationId xmlns:a16="http://schemas.microsoft.com/office/drawing/2014/main" id="{088CC62F-6A55-4AAF-8520-04F005F36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62" y="2571750"/>
            <a:ext cx="703076" cy="70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0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rgbClr val="FDE191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56;p34">
            <a:extLst>
              <a:ext uri="{FF2B5EF4-FFF2-40B4-BE49-F238E27FC236}">
                <a16:creationId xmlns:a16="http://schemas.microsoft.com/office/drawing/2014/main" id="{B20D6986-EF6D-4D9C-80E7-680B9F5E6857}"/>
              </a:ext>
            </a:extLst>
          </p:cNvPr>
          <p:cNvSpPr txBox="1">
            <a:spLocks/>
          </p:cNvSpPr>
          <p:nvPr/>
        </p:nvSpPr>
        <p:spPr>
          <a:xfrm>
            <a:off x="1313736" y="1167942"/>
            <a:ext cx="4725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7200">
                <a:solidFill>
                  <a:schemeClr val="accent2"/>
                </a:solidFill>
              </a:rPr>
              <a:t>THANKS!</a:t>
            </a:r>
            <a:endParaRPr lang="en-GB" sz="7200" dirty="0">
              <a:solidFill>
                <a:schemeClr val="accent2"/>
              </a:solidFill>
            </a:endParaRPr>
          </a:p>
        </p:txBody>
      </p:sp>
      <p:sp>
        <p:nvSpPr>
          <p:cNvPr id="33" name="Google Shape;557;p34">
            <a:extLst>
              <a:ext uri="{FF2B5EF4-FFF2-40B4-BE49-F238E27FC236}">
                <a16:creationId xmlns:a16="http://schemas.microsoft.com/office/drawing/2014/main" id="{5AA22732-807E-4321-BD23-27432BB47579}"/>
              </a:ext>
            </a:extLst>
          </p:cNvPr>
          <p:cNvSpPr txBox="1">
            <a:spLocks/>
          </p:cNvSpPr>
          <p:nvPr/>
        </p:nvSpPr>
        <p:spPr>
          <a:xfrm>
            <a:off x="4014885" y="2418392"/>
            <a:ext cx="4725000" cy="73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98532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lt1"/>
            </a:gs>
            <a:gs pos="70000">
              <a:schemeClr val="lt2"/>
            </a:gs>
            <a:gs pos="85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4" y="1629397"/>
            <a:ext cx="560969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</a:t>
            </a:r>
            <a:r>
              <a:rPr lang="en-GB" dirty="0" err="1">
                <a:solidFill>
                  <a:srgbClr val="728CD8"/>
                </a:solidFill>
              </a:rPr>
              <a:t>Blo</a:t>
            </a:r>
            <a:r>
              <a:rPr lang="en-GB" dirty="0" err="1"/>
              <a:t>ckC</a:t>
            </a:r>
            <a:r>
              <a:rPr lang="en-GB" dirty="0" err="1">
                <a:solidFill>
                  <a:srgbClr val="728CD8"/>
                </a:solidFill>
              </a:rPr>
              <a:t>hain</a:t>
            </a:r>
            <a:r>
              <a:rPr lang="en-GB" dirty="0">
                <a:solidFill>
                  <a:schemeClr val="tx1"/>
                </a:solidFill>
              </a:rPr>
              <a:t>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FFFFFF"/>
            </a:gs>
            <a:gs pos="100000">
              <a:srgbClr val="A2B4E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505473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E7D48-E16A-4730-8B71-3E99C3C1D589}"/>
              </a:ext>
            </a:extLst>
          </p:cNvPr>
          <p:cNvSpPr txBox="1">
            <a:spLocks/>
          </p:cNvSpPr>
          <p:nvPr/>
        </p:nvSpPr>
        <p:spPr>
          <a:xfrm>
            <a:off x="728763" y="1715262"/>
            <a:ext cx="2045611" cy="85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</a:rPr>
              <a:t>His</a:t>
            </a:r>
            <a:r>
              <a:rPr lang="en-US" sz="4000" dirty="0">
                <a:solidFill>
                  <a:srgbClr val="FF0000"/>
                </a:solidFill>
              </a:rPr>
              <a:t>tory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Google Shape;340;p16">
            <a:extLst>
              <a:ext uri="{FF2B5EF4-FFF2-40B4-BE49-F238E27FC236}">
                <a16:creationId xmlns:a16="http://schemas.microsoft.com/office/drawing/2014/main" id="{9BC24608-4810-49FE-8FAD-88935AE3BA56}"/>
              </a:ext>
            </a:extLst>
          </p:cNvPr>
          <p:cNvSpPr txBox="1">
            <a:spLocks/>
          </p:cNvSpPr>
          <p:nvPr/>
        </p:nvSpPr>
        <p:spPr>
          <a:xfrm>
            <a:off x="8729663" y="4505323"/>
            <a:ext cx="41433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4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D9999C6-27B3-4F98-A936-AFB1713BF2DA}"/>
              </a:ext>
            </a:extLst>
          </p:cNvPr>
          <p:cNvSpPr/>
          <p:nvPr/>
        </p:nvSpPr>
        <p:spPr>
          <a:xfrm rot="20061272">
            <a:off x="2786372" y="1929840"/>
            <a:ext cx="852054" cy="2493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60BD36-BEA3-4EF4-ABCD-E070CC704BD2}"/>
              </a:ext>
            </a:extLst>
          </p:cNvPr>
          <p:cNvSpPr txBox="1">
            <a:spLocks/>
          </p:cNvSpPr>
          <p:nvPr/>
        </p:nvSpPr>
        <p:spPr>
          <a:xfrm>
            <a:off x="3875810" y="2351324"/>
            <a:ext cx="3439391" cy="130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b="0" dirty="0"/>
              <a:t>Satoshi </a:t>
            </a:r>
            <a:r>
              <a:rPr lang="en-GB" b="0" dirty="0">
                <a:solidFill>
                  <a:srgbClr val="FF0000"/>
                </a:solidFill>
              </a:rPr>
              <a:t>Nakamoto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11DEFE-F1B5-47A8-940E-294454ACCFCE}"/>
              </a:ext>
            </a:extLst>
          </p:cNvPr>
          <p:cNvSpPr/>
          <p:nvPr/>
        </p:nvSpPr>
        <p:spPr>
          <a:xfrm rot="1671605">
            <a:off x="2783261" y="2447059"/>
            <a:ext cx="852054" cy="24938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77A0900-FE5D-4695-A0C9-6235C2590FFA}"/>
              </a:ext>
            </a:extLst>
          </p:cNvPr>
          <p:cNvSpPr txBox="1">
            <a:spLocks/>
          </p:cNvSpPr>
          <p:nvPr/>
        </p:nvSpPr>
        <p:spPr>
          <a:xfrm>
            <a:off x="3875809" y="768459"/>
            <a:ext cx="3439391" cy="130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b="0" dirty="0"/>
              <a:t>19</a:t>
            </a:r>
            <a:r>
              <a:rPr lang="en-GB" b="0" dirty="0">
                <a:solidFill>
                  <a:srgbClr val="FF0000"/>
                </a:solidFill>
              </a:rPr>
              <a:t>91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0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FFFFFF"/>
            </a:gs>
            <a:gs pos="100000">
              <a:srgbClr val="A2B4E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8C6E06-EA9C-4CBD-AD30-136813F35266}"/>
              </a:ext>
            </a:extLst>
          </p:cNvPr>
          <p:cNvSpPr txBox="1">
            <a:spLocks/>
          </p:cNvSpPr>
          <p:nvPr/>
        </p:nvSpPr>
        <p:spPr>
          <a:xfrm>
            <a:off x="3774846" y="488372"/>
            <a:ext cx="1594306" cy="85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Ty</a:t>
            </a:r>
            <a:r>
              <a:rPr lang="en-US" sz="4000" dirty="0">
                <a:solidFill>
                  <a:schemeClr val="tx1"/>
                </a:solidFill>
              </a:rPr>
              <a:t>p</a:t>
            </a:r>
            <a:r>
              <a:rPr lang="en-US" sz="4000" dirty="0">
                <a:solidFill>
                  <a:srgbClr val="FF0000"/>
                </a:solidFill>
              </a:rPr>
              <a:t>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Google Shape;340;p16">
            <a:extLst>
              <a:ext uri="{FF2B5EF4-FFF2-40B4-BE49-F238E27FC236}">
                <a16:creationId xmlns:a16="http://schemas.microsoft.com/office/drawing/2014/main" id="{0816C0EE-A13D-4E69-A463-B8D0448DA08D}"/>
              </a:ext>
            </a:extLst>
          </p:cNvPr>
          <p:cNvSpPr txBox="1">
            <a:spLocks/>
          </p:cNvSpPr>
          <p:nvPr/>
        </p:nvSpPr>
        <p:spPr>
          <a:xfrm>
            <a:off x="8729663" y="4733925"/>
            <a:ext cx="41433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5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E665175-34E1-4D3D-B26A-037BD0B56E15}"/>
              </a:ext>
            </a:extLst>
          </p:cNvPr>
          <p:cNvSpPr/>
          <p:nvPr/>
        </p:nvSpPr>
        <p:spPr>
          <a:xfrm rot="8459451">
            <a:off x="2979444" y="1695356"/>
            <a:ext cx="852054" cy="2493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CC38E6-85BC-4E18-82F2-A9F7A26DE363}"/>
              </a:ext>
            </a:extLst>
          </p:cNvPr>
          <p:cNvSpPr txBox="1">
            <a:spLocks/>
          </p:cNvSpPr>
          <p:nvPr/>
        </p:nvSpPr>
        <p:spPr>
          <a:xfrm>
            <a:off x="6359236" y="2145350"/>
            <a:ext cx="1828798" cy="6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b="0" dirty="0">
                <a:solidFill>
                  <a:srgbClr val="FF0000"/>
                </a:solidFill>
              </a:rPr>
              <a:t>Private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1943FB6-5BBA-4DCE-8321-B8ADC3EAE308}"/>
              </a:ext>
            </a:extLst>
          </p:cNvPr>
          <p:cNvSpPr/>
          <p:nvPr/>
        </p:nvSpPr>
        <p:spPr>
          <a:xfrm rot="2239314">
            <a:off x="5317369" y="1663204"/>
            <a:ext cx="852054" cy="249382"/>
          </a:xfrm>
          <a:prstGeom prst="rightArrow">
            <a:avLst/>
          </a:prstGeom>
          <a:solidFill>
            <a:srgbClr val="868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86C958-89BD-43A1-BCFF-9BD7FD849713}"/>
              </a:ext>
            </a:extLst>
          </p:cNvPr>
          <p:cNvSpPr txBox="1">
            <a:spLocks/>
          </p:cNvSpPr>
          <p:nvPr/>
        </p:nvSpPr>
        <p:spPr>
          <a:xfrm>
            <a:off x="1188852" y="2262423"/>
            <a:ext cx="1595913" cy="6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b="0" dirty="0">
                <a:solidFill>
                  <a:srgbClr val="FF0000"/>
                </a:solidFill>
              </a:rPr>
              <a:t>Public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5D47B1-12EF-49B3-B54A-C5770D7B2349}"/>
              </a:ext>
            </a:extLst>
          </p:cNvPr>
          <p:cNvSpPr txBox="1">
            <a:spLocks/>
          </p:cNvSpPr>
          <p:nvPr/>
        </p:nvSpPr>
        <p:spPr>
          <a:xfrm>
            <a:off x="2986209" y="3323453"/>
            <a:ext cx="3171581" cy="6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b="0" dirty="0"/>
              <a:t>Consortium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C32DFE5-2955-4218-B459-495CD26A4FE6}"/>
              </a:ext>
            </a:extLst>
          </p:cNvPr>
          <p:cNvSpPr/>
          <p:nvPr/>
        </p:nvSpPr>
        <p:spPr>
          <a:xfrm rot="5400000">
            <a:off x="3953751" y="2405506"/>
            <a:ext cx="1236495" cy="24938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lt1"/>
            </a:gs>
            <a:gs pos="70000">
              <a:schemeClr val="lt2"/>
            </a:gs>
            <a:gs pos="86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741213" y="2263242"/>
            <a:ext cx="566157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2.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does </a:t>
            </a:r>
            <a:r>
              <a:rPr lang="en-GB" dirty="0" err="1">
                <a:solidFill>
                  <a:srgbClr val="728CD8"/>
                </a:solidFill>
              </a:rPr>
              <a:t>Blo</a:t>
            </a:r>
            <a:r>
              <a:rPr lang="en-GB" dirty="0" err="1"/>
              <a:t>ckC</a:t>
            </a:r>
            <a:r>
              <a:rPr lang="en-GB" dirty="0" err="1">
                <a:solidFill>
                  <a:srgbClr val="728CD8"/>
                </a:solidFill>
              </a:rPr>
              <a:t>hain</a:t>
            </a:r>
            <a:r>
              <a:rPr lang="en-GB" dirty="0">
                <a:solidFill>
                  <a:srgbClr val="728CD8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work</a:t>
            </a:r>
            <a:r>
              <a:rPr lang="en-GB" dirty="0">
                <a:solidFill>
                  <a:srgbClr val="728CD8"/>
                </a:solidFill>
              </a:rPr>
              <a:t>?</a:t>
            </a:r>
            <a:endParaRPr dirty="0">
              <a:solidFill>
                <a:srgbClr val="728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5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rgbClr val="F9FAFD"/>
            </a:gs>
            <a:gs pos="100000">
              <a:srgbClr val="CCD4EB"/>
            </a:gs>
            <a:gs pos="100000">
              <a:srgbClr val="A2B4E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F8D4CA7B-8CF8-4B6D-BA71-E059B0178E1F}"/>
              </a:ext>
            </a:extLst>
          </p:cNvPr>
          <p:cNvSpPr/>
          <p:nvPr/>
        </p:nvSpPr>
        <p:spPr>
          <a:xfrm>
            <a:off x="535131" y="804050"/>
            <a:ext cx="1023503" cy="841664"/>
          </a:xfrm>
          <a:prstGeom prst="cube">
            <a:avLst>
              <a:gd name="adj" fmla="val 32407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0AE8E-CF1C-40D8-A1BC-6A3462B5A0BD}"/>
              </a:ext>
            </a:extLst>
          </p:cNvPr>
          <p:cNvSpPr txBox="1"/>
          <p:nvPr/>
        </p:nvSpPr>
        <p:spPr>
          <a:xfrm>
            <a:off x="665017" y="758650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00094-6655-4CD0-B205-90F64B460700}"/>
              </a:ext>
            </a:extLst>
          </p:cNvPr>
          <p:cNvSpPr txBox="1"/>
          <p:nvPr/>
        </p:nvSpPr>
        <p:spPr>
          <a:xfrm rot="16200000">
            <a:off x="990354" y="1013326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30B73-AB36-4745-A384-CAAC85D480B6}"/>
              </a:ext>
            </a:extLst>
          </p:cNvPr>
          <p:cNvSpPr txBox="1"/>
          <p:nvPr/>
        </p:nvSpPr>
        <p:spPr>
          <a:xfrm>
            <a:off x="512919" y="1178122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ED0B5E7C-364F-4B56-BDBA-8E456308C78F}"/>
              </a:ext>
            </a:extLst>
          </p:cNvPr>
          <p:cNvSpPr/>
          <p:nvPr/>
        </p:nvSpPr>
        <p:spPr>
          <a:xfrm>
            <a:off x="535131" y="3056372"/>
            <a:ext cx="1023503" cy="841664"/>
          </a:xfrm>
          <a:prstGeom prst="cube">
            <a:avLst>
              <a:gd name="adj" fmla="val 31173"/>
            </a:avLst>
          </a:prstGeom>
          <a:solidFill>
            <a:srgbClr val="C3EAB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3AA50-39C6-4BAF-89A4-04E3DA12216C}"/>
              </a:ext>
            </a:extLst>
          </p:cNvPr>
          <p:cNvSpPr txBox="1"/>
          <p:nvPr/>
        </p:nvSpPr>
        <p:spPr>
          <a:xfrm>
            <a:off x="665017" y="3032580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E9C4D-5BBB-43B3-B194-761380D832EF}"/>
              </a:ext>
            </a:extLst>
          </p:cNvPr>
          <p:cNvSpPr txBox="1"/>
          <p:nvPr/>
        </p:nvSpPr>
        <p:spPr>
          <a:xfrm rot="16200000">
            <a:off x="990354" y="3265648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1919A-77D5-4018-BBA6-70BE31D314EE}"/>
              </a:ext>
            </a:extLst>
          </p:cNvPr>
          <p:cNvSpPr txBox="1"/>
          <p:nvPr/>
        </p:nvSpPr>
        <p:spPr>
          <a:xfrm>
            <a:off x="512919" y="3430444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6473CE2F-20B8-4D3C-8B91-256913427AC8}"/>
              </a:ext>
            </a:extLst>
          </p:cNvPr>
          <p:cNvSpPr/>
          <p:nvPr/>
        </p:nvSpPr>
        <p:spPr>
          <a:xfrm>
            <a:off x="535131" y="1941015"/>
            <a:ext cx="1023503" cy="841664"/>
          </a:xfrm>
          <a:prstGeom prst="cube">
            <a:avLst>
              <a:gd name="adj" fmla="val 27469"/>
            </a:avLst>
          </a:prstGeom>
          <a:solidFill>
            <a:srgbClr val="C3CBE0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5DB22-F3F5-49BB-A03D-D1DEB4FCF295}"/>
              </a:ext>
            </a:extLst>
          </p:cNvPr>
          <p:cNvSpPr txBox="1"/>
          <p:nvPr/>
        </p:nvSpPr>
        <p:spPr>
          <a:xfrm>
            <a:off x="665017" y="1895615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88B0C-A2E8-4234-9CEC-50DD2C3A9ED4}"/>
              </a:ext>
            </a:extLst>
          </p:cNvPr>
          <p:cNvSpPr txBox="1"/>
          <p:nvPr/>
        </p:nvSpPr>
        <p:spPr>
          <a:xfrm rot="16200000">
            <a:off x="990354" y="2160682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88BDA-2841-4D1B-B5F8-61EFD67174A5}"/>
              </a:ext>
            </a:extLst>
          </p:cNvPr>
          <p:cNvSpPr txBox="1"/>
          <p:nvPr/>
        </p:nvSpPr>
        <p:spPr>
          <a:xfrm>
            <a:off x="512919" y="2315087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F5D581C-59C3-409B-88DB-4DC3A367D37D}"/>
              </a:ext>
            </a:extLst>
          </p:cNvPr>
          <p:cNvSpPr/>
          <p:nvPr/>
        </p:nvSpPr>
        <p:spPr>
          <a:xfrm rot="13862944">
            <a:off x="847739" y="1583581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B49C4A4-7C20-4417-9CD4-458D71A41041}"/>
              </a:ext>
            </a:extLst>
          </p:cNvPr>
          <p:cNvSpPr/>
          <p:nvPr/>
        </p:nvSpPr>
        <p:spPr>
          <a:xfrm rot="2855706">
            <a:off x="858627" y="1615980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8A5BFBB-2B8C-48C6-A0B5-3993450B06B9}"/>
              </a:ext>
            </a:extLst>
          </p:cNvPr>
          <p:cNvSpPr/>
          <p:nvPr/>
        </p:nvSpPr>
        <p:spPr>
          <a:xfrm rot="13862944">
            <a:off x="847739" y="2704120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DCC7CE8-F524-44E8-AD87-171909D310FA}"/>
              </a:ext>
            </a:extLst>
          </p:cNvPr>
          <p:cNvSpPr/>
          <p:nvPr/>
        </p:nvSpPr>
        <p:spPr>
          <a:xfrm rot="2855706">
            <a:off x="858627" y="2736519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00E409-C825-49E6-B8CC-CEFC3B21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72" y="91284"/>
            <a:ext cx="584864" cy="584864"/>
          </a:xfrm>
          <a:prstGeom prst="rect">
            <a:avLst/>
          </a:prstGeom>
        </p:spPr>
      </p:pic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F7A97CC1-E201-4BFA-90FE-6B2B11B2EA94}"/>
              </a:ext>
            </a:extLst>
          </p:cNvPr>
          <p:cNvSpPr/>
          <p:nvPr/>
        </p:nvSpPr>
        <p:spPr>
          <a:xfrm rot="10800000" flipH="1">
            <a:off x="1593055" y="1264787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Curved Left 41">
            <a:extLst>
              <a:ext uri="{FF2B5EF4-FFF2-40B4-BE49-F238E27FC236}">
                <a16:creationId xmlns:a16="http://schemas.microsoft.com/office/drawing/2014/main" id="{2C5691AB-187B-41D7-B717-E63FC381AC48}"/>
              </a:ext>
            </a:extLst>
          </p:cNvPr>
          <p:cNvSpPr/>
          <p:nvPr/>
        </p:nvSpPr>
        <p:spPr>
          <a:xfrm rot="10800000" flipH="1">
            <a:off x="1623742" y="2468418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329B0A30-24B8-4B9D-9BF0-674BB511A319}"/>
              </a:ext>
            </a:extLst>
          </p:cNvPr>
          <p:cNvGrpSpPr/>
          <p:nvPr/>
        </p:nvGrpSpPr>
        <p:grpSpPr>
          <a:xfrm>
            <a:off x="2847958" y="1781902"/>
            <a:ext cx="1045715" cy="865456"/>
            <a:chOff x="2847958" y="1781902"/>
            <a:chExt cx="1045715" cy="865456"/>
          </a:xfrm>
        </p:grpSpPr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D0918950-40C5-4698-8EA5-569967E14BEF}"/>
                </a:ext>
              </a:extLst>
            </p:cNvPr>
            <p:cNvSpPr/>
            <p:nvPr/>
          </p:nvSpPr>
          <p:spPr>
            <a:xfrm>
              <a:off x="2870170" y="1805694"/>
              <a:ext cx="1023503" cy="841664"/>
            </a:xfrm>
            <a:prstGeom prst="cube">
              <a:avLst>
                <a:gd name="adj" fmla="val 31173"/>
              </a:avLst>
            </a:prstGeom>
            <a:solidFill>
              <a:srgbClr val="F9CBA5"/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55266E-4215-4578-80AE-E139DB5C5795}"/>
                </a:ext>
              </a:extLst>
            </p:cNvPr>
            <p:cNvSpPr txBox="1"/>
            <p:nvPr/>
          </p:nvSpPr>
          <p:spPr>
            <a:xfrm>
              <a:off x="3000056" y="1781902"/>
              <a:ext cx="70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EG" dirty="0"/>
                <a:t> </a:t>
              </a:r>
              <a:r>
                <a:rPr lang="en-US" b="1" dirty="0"/>
                <a:t>Hash</a:t>
              </a:r>
              <a:endParaRPr lang="en-GB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8F2FC47-F731-4199-B671-FCD53475BC0F}"/>
                </a:ext>
              </a:extLst>
            </p:cNvPr>
            <p:cNvSpPr txBox="1"/>
            <p:nvPr/>
          </p:nvSpPr>
          <p:spPr>
            <a:xfrm>
              <a:off x="2847958" y="2179766"/>
              <a:ext cx="80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EG" dirty="0"/>
                <a:t> </a:t>
              </a:r>
              <a:r>
                <a:rPr lang="en-US" b="1" dirty="0">
                  <a:solidFill>
                    <a:srgbClr val="FF0000"/>
                  </a:solidFill>
                </a:rPr>
                <a:t>DATA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1" name="Title 1">
            <a:extLst>
              <a:ext uri="{FF2B5EF4-FFF2-40B4-BE49-F238E27FC236}">
                <a16:creationId xmlns:a16="http://schemas.microsoft.com/office/drawing/2014/main" id="{C9B5E83F-80A7-4AAB-AB5A-972D2C4FBDC4}"/>
              </a:ext>
            </a:extLst>
          </p:cNvPr>
          <p:cNvSpPr txBox="1">
            <a:spLocks/>
          </p:cNvSpPr>
          <p:nvPr/>
        </p:nvSpPr>
        <p:spPr>
          <a:xfrm>
            <a:off x="3500590" y="729629"/>
            <a:ext cx="1162728" cy="6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400" dirty="0">
                <a:solidFill>
                  <a:srgbClr val="FF0000"/>
                </a:solidFill>
              </a:rPr>
              <a:t>NEW </a:t>
            </a:r>
            <a:r>
              <a:rPr lang="en-GB" sz="2400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92" name="Arrow: Curved Left 91">
            <a:extLst>
              <a:ext uri="{FF2B5EF4-FFF2-40B4-BE49-F238E27FC236}">
                <a16:creationId xmlns:a16="http://schemas.microsoft.com/office/drawing/2014/main" id="{A27866CA-3912-4123-B010-B31F2EBF6733}"/>
              </a:ext>
            </a:extLst>
          </p:cNvPr>
          <p:cNvSpPr/>
          <p:nvPr/>
        </p:nvSpPr>
        <p:spPr>
          <a:xfrm rot="1719201" flipH="1">
            <a:off x="2802528" y="1025202"/>
            <a:ext cx="366092" cy="93237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94" name="Google Shape;711;p37">
            <a:extLst>
              <a:ext uri="{FF2B5EF4-FFF2-40B4-BE49-F238E27FC236}">
                <a16:creationId xmlns:a16="http://schemas.microsoft.com/office/drawing/2014/main" id="{3E5661C0-A728-4318-8DBD-2E81415BEB56}"/>
              </a:ext>
            </a:extLst>
          </p:cNvPr>
          <p:cNvGrpSpPr/>
          <p:nvPr/>
        </p:nvGrpSpPr>
        <p:grpSpPr>
          <a:xfrm>
            <a:off x="313813" y="281837"/>
            <a:ext cx="351204" cy="324661"/>
            <a:chOff x="5975075" y="2327500"/>
            <a:chExt cx="420100" cy="388350"/>
          </a:xfrm>
          <a:solidFill>
            <a:srgbClr val="92D050"/>
          </a:solidFill>
        </p:grpSpPr>
        <p:sp>
          <p:nvSpPr>
            <p:cNvPr id="95" name="Google Shape;712;p37">
              <a:extLst>
                <a:ext uri="{FF2B5EF4-FFF2-40B4-BE49-F238E27FC236}">
                  <a16:creationId xmlns:a16="http://schemas.microsoft.com/office/drawing/2014/main" id="{6C7533C9-5F66-4EEB-B0EE-76E6E2296155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13;p37">
              <a:extLst>
                <a:ext uri="{FF2B5EF4-FFF2-40B4-BE49-F238E27FC236}">
                  <a16:creationId xmlns:a16="http://schemas.microsoft.com/office/drawing/2014/main" id="{44EC55A7-D181-49A5-92AB-74ECA51B8422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Cube 42">
            <a:extLst>
              <a:ext uri="{FF2B5EF4-FFF2-40B4-BE49-F238E27FC236}">
                <a16:creationId xmlns:a16="http://schemas.microsoft.com/office/drawing/2014/main" id="{D1A7CBAA-AE87-4ABE-B0F2-BE4A737D59ED}"/>
              </a:ext>
            </a:extLst>
          </p:cNvPr>
          <p:cNvSpPr/>
          <p:nvPr/>
        </p:nvSpPr>
        <p:spPr>
          <a:xfrm>
            <a:off x="6500425" y="785373"/>
            <a:ext cx="1023503" cy="841664"/>
          </a:xfrm>
          <a:prstGeom prst="cube">
            <a:avLst>
              <a:gd name="adj" fmla="val 32407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EF17A-7D86-422D-AD15-5E9006AE5A96}"/>
              </a:ext>
            </a:extLst>
          </p:cNvPr>
          <p:cNvSpPr txBox="1"/>
          <p:nvPr/>
        </p:nvSpPr>
        <p:spPr>
          <a:xfrm>
            <a:off x="6630311" y="739973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BB86E-5789-4A95-A085-23BBE5B193E6}"/>
              </a:ext>
            </a:extLst>
          </p:cNvPr>
          <p:cNvSpPr txBox="1"/>
          <p:nvPr/>
        </p:nvSpPr>
        <p:spPr>
          <a:xfrm rot="16200000">
            <a:off x="6955647" y="994650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9C8D97-5D3E-4041-B4AF-5B0D76ED8BBC}"/>
              </a:ext>
            </a:extLst>
          </p:cNvPr>
          <p:cNvSpPr txBox="1"/>
          <p:nvPr/>
        </p:nvSpPr>
        <p:spPr>
          <a:xfrm>
            <a:off x="6478213" y="1159445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70F6F2E2-3663-47A3-8A42-17B10118BB03}"/>
              </a:ext>
            </a:extLst>
          </p:cNvPr>
          <p:cNvSpPr/>
          <p:nvPr/>
        </p:nvSpPr>
        <p:spPr>
          <a:xfrm>
            <a:off x="6500425" y="3037695"/>
            <a:ext cx="1023503" cy="841664"/>
          </a:xfrm>
          <a:prstGeom prst="cube">
            <a:avLst>
              <a:gd name="adj" fmla="val 31173"/>
            </a:avLst>
          </a:prstGeom>
          <a:solidFill>
            <a:srgbClr val="C3EAB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9CB8DF-DF38-4BEA-8993-83BE57055D9F}"/>
              </a:ext>
            </a:extLst>
          </p:cNvPr>
          <p:cNvSpPr txBox="1"/>
          <p:nvPr/>
        </p:nvSpPr>
        <p:spPr>
          <a:xfrm>
            <a:off x="6630311" y="3013903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4BAB8A-7897-4F0B-823C-CB0715FBA833}"/>
              </a:ext>
            </a:extLst>
          </p:cNvPr>
          <p:cNvSpPr txBox="1"/>
          <p:nvPr/>
        </p:nvSpPr>
        <p:spPr>
          <a:xfrm rot="16200000">
            <a:off x="6955647" y="3246972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EB8AE7-B9F1-4E9A-8FB0-080594F55544}"/>
              </a:ext>
            </a:extLst>
          </p:cNvPr>
          <p:cNvSpPr txBox="1"/>
          <p:nvPr/>
        </p:nvSpPr>
        <p:spPr>
          <a:xfrm>
            <a:off x="6478213" y="3411767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F7B6DE57-045A-4378-AAED-976C2A5FD4F8}"/>
              </a:ext>
            </a:extLst>
          </p:cNvPr>
          <p:cNvSpPr/>
          <p:nvPr/>
        </p:nvSpPr>
        <p:spPr>
          <a:xfrm>
            <a:off x="6500425" y="1922338"/>
            <a:ext cx="1023503" cy="841664"/>
          </a:xfrm>
          <a:prstGeom prst="cube">
            <a:avLst>
              <a:gd name="adj" fmla="val 27469"/>
            </a:avLst>
          </a:prstGeom>
          <a:solidFill>
            <a:srgbClr val="C3CBE0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5B1515-3112-4EAA-8034-6FF6BE1CD6E6}"/>
              </a:ext>
            </a:extLst>
          </p:cNvPr>
          <p:cNvSpPr txBox="1"/>
          <p:nvPr/>
        </p:nvSpPr>
        <p:spPr>
          <a:xfrm>
            <a:off x="6630311" y="1876938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14D2FE-9AA8-4C55-8547-491C6ACAC4CB}"/>
              </a:ext>
            </a:extLst>
          </p:cNvPr>
          <p:cNvSpPr txBox="1"/>
          <p:nvPr/>
        </p:nvSpPr>
        <p:spPr>
          <a:xfrm rot="16200000">
            <a:off x="6955647" y="2142006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7A6796-1809-4813-A447-B16F7F1EED5F}"/>
              </a:ext>
            </a:extLst>
          </p:cNvPr>
          <p:cNvSpPr txBox="1"/>
          <p:nvPr/>
        </p:nvSpPr>
        <p:spPr>
          <a:xfrm>
            <a:off x="6478213" y="2296410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C232EE4-0590-43A4-9DBD-B3537BB9318D}"/>
              </a:ext>
            </a:extLst>
          </p:cNvPr>
          <p:cNvSpPr/>
          <p:nvPr/>
        </p:nvSpPr>
        <p:spPr>
          <a:xfrm rot="13862944">
            <a:off x="6813033" y="1564904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C6175CA7-831C-4CF8-A606-5DAA009C1279}"/>
              </a:ext>
            </a:extLst>
          </p:cNvPr>
          <p:cNvSpPr/>
          <p:nvPr/>
        </p:nvSpPr>
        <p:spPr>
          <a:xfrm rot="2855706">
            <a:off x="6823921" y="1597303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AEE4341D-EF0D-49EA-AF9F-331C5A642DD2}"/>
              </a:ext>
            </a:extLst>
          </p:cNvPr>
          <p:cNvSpPr/>
          <p:nvPr/>
        </p:nvSpPr>
        <p:spPr>
          <a:xfrm rot="13862944">
            <a:off x="6813033" y="2685443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2B127919-BB3F-4647-BEFC-A8A10E38E0EE}"/>
              </a:ext>
            </a:extLst>
          </p:cNvPr>
          <p:cNvSpPr/>
          <p:nvPr/>
        </p:nvSpPr>
        <p:spPr>
          <a:xfrm rot="2855706">
            <a:off x="6823921" y="2717842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Curved Left 59">
            <a:extLst>
              <a:ext uri="{FF2B5EF4-FFF2-40B4-BE49-F238E27FC236}">
                <a16:creationId xmlns:a16="http://schemas.microsoft.com/office/drawing/2014/main" id="{E442E181-41FC-4CBF-9917-C2B16D3E7AE5}"/>
              </a:ext>
            </a:extLst>
          </p:cNvPr>
          <p:cNvSpPr/>
          <p:nvPr/>
        </p:nvSpPr>
        <p:spPr>
          <a:xfrm rot="10800000" flipH="1">
            <a:off x="7558349" y="1246110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9035CD31-DD6B-400B-BB39-2B6EE62A3D87}"/>
              </a:ext>
            </a:extLst>
          </p:cNvPr>
          <p:cNvSpPr/>
          <p:nvPr/>
        </p:nvSpPr>
        <p:spPr>
          <a:xfrm rot="10800000" flipH="1">
            <a:off x="7589036" y="2449741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8CAF341-480E-448E-A5AA-71C539E57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57" y="82309"/>
            <a:ext cx="584864" cy="584864"/>
          </a:xfrm>
          <a:prstGeom prst="rect">
            <a:avLst/>
          </a:prstGeom>
        </p:spPr>
      </p:pic>
      <p:sp>
        <p:nvSpPr>
          <p:cNvPr id="66" name="Cube 65">
            <a:extLst>
              <a:ext uri="{FF2B5EF4-FFF2-40B4-BE49-F238E27FC236}">
                <a16:creationId xmlns:a16="http://schemas.microsoft.com/office/drawing/2014/main" id="{149088C5-35EC-419F-BB01-3AA18B4EDD0B}"/>
              </a:ext>
            </a:extLst>
          </p:cNvPr>
          <p:cNvSpPr/>
          <p:nvPr/>
        </p:nvSpPr>
        <p:spPr>
          <a:xfrm>
            <a:off x="4946692" y="764484"/>
            <a:ext cx="1023503" cy="841664"/>
          </a:xfrm>
          <a:prstGeom prst="cube">
            <a:avLst>
              <a:gd name="adj" fmla="val 32407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473055-03E2-4998-841A-5A1ACB23D649}"/>
              </a:ext>
            </a:extLst>
          </p:cNvPr>
          <p:cNvSpPr txBox="1"/>
          <p:nvPr/>
        </p:nvSpPr>
        <p:spPr>
          <a:xfrm>
            <a:off x="5076578" y="719084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AE1C62-31A5-417D-A240-1477DB52C5AD}"/>
              </a:ext>
            </a:extLst>
          </p:cNvPr>
          <p:cNvSpPr txBox="1"/>
          <p:nvPr/>
        </p:nvSpPr>
        <p:spPr>
          <a:xfrm rot="16200000">
            <a:off x="5401914" y="973760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EAB829-5888-4EF0-922B-FE63E3942F9B}"/>
              </a:ext>
            </a:extLst>
          </p:cNvPr>
          <p:cNvSpPr txBox="1"/>
          <p:nvPr/>
        </p:nvSpPr>
        <p:spPr>
          <a:xfrm>
            <a:off x="4924480" y="1138556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98D67A52-6D8D-4A5E-8CCC-3458DD5A5B8B}"/>
              </a:ext>
            </a:extLst>
          </p:cNvPr>
          <p:cNvSpPr/>
          <p:nvPr/>
        </p:nvSpPr>
        <p:spPr>
          <a:xfrm>
            <a:off x="4946692" y="3016806"/>
            <a:ext cx="1023503" cy="841664"/>
          </a:xfrm>
          <a:prstGeom prst="cube">
            <a:avLst>
              <a:gd name="adj" fmla="val 31173"/>
            </a:avLst>
          </a:prstGeom>
          <a:solidFill>
            <a:srgbClr val="C3EAB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4321C3-04A1-4DD3-94C1-9DD922EDBADA}"/>
              </a:ext>
            </a:extLst>
          </p:cNvPr>
          <p:cNvSpPr txBox="1"/>
          <p:nvPr/>
        </p:nvSpPr>
        <p:spPr>
          <a:xfrm>
            <a:off x="5076578" y="2993014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CD0EBE-4580-4B6E-9171-70DDA5187F42}"/>
              </a:ext>
            </a:extLst>
          </p:cNvPr>
          <p:cNvSpPr txBox="1"/>
          <p:nvPr/>
        </p:nvSpPr>
        <p:spPr>
          <a:xfrm rot="16200000">
            <a:off x="5401914" y="3226082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E17D6D-498D-4335-8873-8BD4FADFE1B8}"/>
              </a:ext>
            </a:extLst>
          </p:cNvPr>
          <p:cNvSpPr txBox="1"/>
          <p:nvPr/>
        </p:nvSpPr>
        <p:spPr>
          <a:xfrm>
            <a:off x="4924480" y="3390878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EC76BC59-8E4B-468F-B69D-1030034D66FA}"/>
              </a:ext>
            </a:extLst>
          </p:cNvPr>
          <p:cNvSpPr/>
          <p:nvPr/>
        </p:nvSpPr>
        <p:spPr>
          <a:xfrm>
            <a:off x="4946692" y="1901449"/>
            <a:ext cx="1023503" cy="841664"/>
          </a:xfrm>
          <a:prstGeom prst="cube">
            <a:avLst>
              <a:gd name="adj" fmla="val 27469"/>
            </a:avLst>
          </a:prstGeom>
          <a:solidFill>
            <a:srgbClr val="C3CBE0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3BAB45-3C0D-41DC-8713-427A2880C5A9}"/>
              </a:ext>
            </a:extLst>
          </p:cNvPr>
          <p:cNvSpPr txBox="1"/>
          <p:nvPr/>
        </p:nvSpPr>
        <p:spPr>
          <a:xfrm>
            <a:off x="5076578" y="1856049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92E1D0-119F-4932-9259-76248069C6F7}"/>
              </a:ext>
            </a:extLst>
          </p:cNvPr>
          <p:cNvSpPr txBox="1"/>
          <p:nvPr/>
        </p:nvSpPr>
        <p:spPr>
          <a:xfrm rot="16200000">
            <a:off x="5401914" y="2121116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E81E9F-F54F-4CDD-AE80-216B2E99202B}"/>
              </a:ext>
            </a:extLst>
          </p:cNvPr>
          <p:cNvSpPr txBox="1"/>
          <p:nvPr/>
        </p:nvSpPr>
        <p:spPr>
          <a:xfrm>
            <a:off x="4924480" y="2275521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C832B459-4AAC-49DA-A255-B007E1F0BA2E}"/>
              </a:ext>
            </a:extLst>
          </p:cNvPr>
          <p:cNvSpPr/>
          <p:nvPr/>
        </p:nvSpPr>
        <p:spPr>
          <a:xfrm rot="13862944">
            <a:off x="5259300" y="1544015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B85D396-9134-473E-92FE-CC1855DB8FB8}"/>
              </a:ext>
            </a:extLst>
          </p:cNvPr>
          <p:cNvSpPr/>
          <p:nvPr/>
        </p:nvSpPr>
        <p:spPr>
          <a:xfrm rot="2855706">
            <a:off x="5270188" y="1576414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ABE77E68-D6A0-465A-871D-0C016B5B36D3}"/>
              </a:ext>
            </a:extLst>
          </p:cNvPr>
          <p:cNvSpPr/>
          <p:nvPr/>
        </p:nvSpPr>
        <p:spPr>
          <a:xfrm rot="13862944">
            <a:off x="5259300" y="2664554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5B5280F8-5871-4108-B933-D0CD6F4D1A12}"/>
              </a:ext>
            </a:extLst>
          </p:cNvPr>
          <p:cNvSpPr/>
          <p:nvPr/>
        </p:nvSpPr>
        <p:spPr>
          <a:xfrm rot="2855706">
            <a:off x="5270188" y="2696953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row: Curved Left 81">
            <a:extLst>
              <a:ext uri="{FF2B5EF4-FFF2-40B4-BE49-F238E27FC236}">
                <a16:creationId xmlns:a16="http://schemas.microsoft.com/office/drawing/2014/main" id="{61FC02C9-6FDE-4014-8B48-701ECE5B42C8}"/>
              </a:ext>
            </a:extLst>
          </p:cNvPr>
          <p:cNvSpPr/>
          <p:nvPr/>
        </p:nvSpPr>
        <p:spPr>
          <a:xfrm rot="10800000" flipH="1">
            <a:off x="6004616" y="1225220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Arrow: Curved Left 82">
            <a:extLst>
              <a:ext uri="{FF2B5EF4-FFF2-40B4-BE49-F238E27FC236}">
                <a16:creationId xmlns:a16="http://schemas.microsoft.com/office/drawing/2014/main" id="{C3BA928D-0B87-4617-A3AC-291FAB25CF9C}"/>
              </a:ext>
            </a:extLst>
          </p:cNvPr>
          <p:cNvSpPr/>
          <p:nvPr/>
        </p:nvSpPr>
        <p:spPr>
          <a:xfrm rot="10800000" flipH="1">
            <a:off x="6035303" y="2428851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18" name="Picture 417">
            <a:extLst>
              <a:ext uri="{FF2B5EF4-FFF2-40B4-BE49-F238E27FC236}">
                <a16:creationId xmlns:a16="http://schemas.microsoft.com/office/drawing/2014/main" id="{94FFE501-4D78-48A9-AAF4-E451A88EE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393" y="83610"/>
            <a:ext cx="584864" cy="584864"/>
          </a:xfrm>
          <a:prstGeom prst="rect">
            <a:avLst/>
          </a:prstGeom>
        </p:spPr>
      </p:pic>
      <p:grpSp>
        <p:nvGrpSpPr>
          <p:cNvPr id="97" name="Google Shape;711;p37">
            <a:extLst>
              <a:ext uri="{FF2B5EF4-FFF2-40B4-BE49-F238E27FC236}">
                <a16:creationId xmlns:a16="http://schemas.microsoft.com/office/drawing/2014/main" id="{073E570B-D590-4774-B345-B3ED01B195A2}"/>
              </a:ext>
            </a:extLst>
          </p:cNvPr>
          <p:cNvGrpSpPr/>
          <p:nvPr/>
        </p:nvGrpSpPr>
        <p:grpSpPr>
          <a:xfrm flipH="1">
            <a:off x="5808916" y="259704"/>
            <a:ext cx="410823" cy="324661"/>
            <a:chOff x="5975076" y="2327501"/>
            <a:chExt cx="420099" cy="388350"/>
          </a:xfrm>
          <a:solidFill>
            <a:srgbClr val="92D050"/>
          </a:solidFill>
        </p:grpSpPr>
        <p:sp>
          <p:nvSpPr>
            <p:cNvPr id="98" name="Google Shape;712;p37">
              <a:extLst>
                <a:ext uri="{FF2B5EF4-FFF2-40B4-BE49-F238E27FC236}">
                  <a16:creationId xmlns:a16="http://schemas.microsoft.com/office/drawing/2014/main" id="{F81EA1D2-A406-4722-A82F-6CBC7302F221}"/>
                </a:ext>
              </a:extLst>
            </p:cNvPr>
            <p:cNvSpPr/>
            <p:nvPr/>
          </p:nvSpPr>
          <p:spPr>
            <a:xfrm>
              <a:off x="5975076" y="2474650"/>
              <a:ext cx="98325" cy="220449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13;p37">
              <a:extLst>
                <a:ext uri="{FF2B5EF4-FFF2-40B4-BE49-F238E27FC236}">
                  <a16:creationId xmlns:a16="http://schemas.microsoft.com/office/drawing/2014/main" id="{94EC7F90-A393-4C28-9682-68C1859E9BF7}"/>
                </a:ext>
              </a:extLst>
            </p:cNvPr>
            <p:cNvSpPr/>
            <p:nvPr/>
          </p:nvSpPr>
          <p:spPr>
            <a:xfrm>
              <a:off x="6088026" y="2327501"/>
              <a:ext cx="307149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711;p37">
            <a:extLst>
              <a:ext uri="{FF2B5EF4-FFF2-40B4-BE49-F238E27FC236}">
                <a16:creationId xmlns:a16="http://schemas.microsoft.com/office/drawing/2014/main" id="{6B526E13-54D0-45DF-8E44-9EE807B2246A}"/>
              </a:ext>
            </a:extLst>
          </p:cNvPr>
          <p:cNvGrpSpPr/>
          <p:nvPr/>
        </p:nvGrpSpPr>
        <p:grpSpPr>
          <a:xfrm>
            <a:off x="6324822" y="264880"/>
            <a:ext cx="351204" cy="324661"/>
            <a:chOff x="5975075" y="2327500"/>
            <a:chExt cx="420100" cy="388350"/>
          </a:xfrm>
          <a:solidFill>
            <a:srgbClr val="92D050"/>
          </a:solidFill>
        </p:grpSpPr>
        <p:sp>
          <p:nvSpPr>
            <p:cNvPr id="104" name="Google Shape;712;p37">
              <a:extLst>
                <a:ext uri="{FF2B5EF4-FFF2-40B4-BE49-F238E27FC236}">
                  <a16:creationId xmlns:a16="http://schemas.microsoft.com/office/drawing/2014/main" id="{2A0D54CB-1DDB-4EE0-9393-590893DD98F1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13;p37">
              <a:extLst>
                <a:ext uri="{FF2B5EF4-FFF2-40B4-BE49-F238E27FC236}">
                  <a16:creationId xmlns:a16="http://schemas.microsoft.com/office/drawing/2014/main" id="{D499FC09-6DE7-46E7-A4C7-2C9BC9AD1929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F124C01-6B18-49E6-8AC3-F8810E345DDB}"/>
              </a:ext>
            </a:extLst>
          </p:cNvPr>
          <p:cNvGrpSpPr/>
          <p:nvPr/>
        </p:nvGrpSpPr>
        <p:grpSpPr>
          <a:xfrm>
            <a:off x="6489319" y="4136534"/>
            <a:ext cx="1045715" cy="865456"/>
            <a:chOff x="2847958" y="1781902"/>
            <a:chExt cx="1045715" cy="865456"/>
          </a:xfrm>
        </p:grpSpPr>
        <p:sp>
          <p:nvSpPr>
            <p:cNvPr id="115" name="Cube 114">
              <a:extLst>
                <a:ext uri="{FF2B5EF4-FFF2-40B4-BE49-F238E27FC236}">
                  <a16:creationId xmlns:a16="http://schemas.microsoft.com/office/drawing/2014/main" id="{A16EFB5C-C939-4186-A1A5-3C685BAF865D}"/>
                </a:ext>
              </a:extLst>
            </p:cNvPr>
            <p:cNvSpPr/>
            <p:nvPr/>
          </p:nvSpPr>
          <p:spPr>
            <a:xfrm>
              <a:off x="2870170" y="1805694"/>
              <a:ext cx="1023503" cy="841664"/>
            </a:xfrm>
            <a:prstGeom prst="cube">
              <a:avLst>
                <a:gd name="adj" fmla="val 31173"/>
              </a:avLst>
            </a:prstGeom>
            <a:solidFill>
              <a:srgbClr val="F9CBA5"/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BE05DEC-C5FF-4D1D-8361-5E760B861309}"/>
                </a:ext>
              </a:extLst>
            </p:cNvPr>
            <p:cNvSpPr txBox="1"/>
            <p:nvPr/>
          </p:nvSpPr>
          <p:spPr>
            <a:xfrm>
              <a:off x="3000056" y="1781902"/>
              <a:ext cx="70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EG" dirty="0"/>
                <a:t> </a:t>
              </a:r>
              <a:r>
                <a:rPr lang="en-US" b="1" dirty="0"/>
                <a:t>Hash</a:t>
              </a:r>
              <a:endParaRPr lang="en-GB" b="1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C761EC-774B-4536-A946-A4D96FC702E3}"/>
                </a:ext>
              </a:extLst>
            </p:cNvPr>
            <p:cNvSpPr txBox="1"/>
            <p:nvPr/>
          </p:nvSpPr>
          <p:spPr>
            <a:xfrm>
              <a:off x="2847958" y="2179766"/>
              <a:ext cx="80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EG" dirty="0"/>
                <a:t> </a:t>
              </a:r>
              <a:r>
                <a:rPr lang="en-US" b="1" dirty="0">
                  <a:solidFill>
                    <a:srgbClr val="FF0000"/>
                  </a:solidFill>
                </a:rPr>
                <a:t>DATA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6FA9A6C3-3972-46B2-BE66-C4ACAD7C4EC9}"/>
              </a:ext>
            </a:extLst>
          </p:cNvPr>
          <p:cNvSpPr/>
          <p:nvPr/>
        </p:nvSpPr>
        <p:spPr>
          <a:xfrm rot="13862944">
            <a:off x="6788575" y="3798990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180B074E-AF36-44C7-A113-A160AB44D947}"/>
              </a:ext>
            </a:extLst>
          </p:cNvPr>
          <p:cNvSpPr/>
          <p:nvPr/>
        </p:nvSpPr>
        <p:spPr>
          <a:xfrm rot="2855706">
            <a:off x="6799463" y="3831389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4BEA5B9-5427-4A2C-8C4F-5B1B5032C89D}"/>
              </a:ext>
            </a:extLst>
          </p:cNvPr>
          <p:cNvGrpSpPr/>
          <p:nvPr/>
        </p:nvGrpSpPr>
        <p:grpSpPr>
          <a:xfrm>
            <a:off x="4887384" y="4124499"/>
            <a:ext cx="1045715" cy="865456"/>
            <a:chOff x="2847958" y="1781902"/>
            <a:chExt cx="1045715" cy="865456"/>
          </a:xfrm>
        </p:grpSpPr>
        <p:sp>
          <p:nvSpPr>
            <p:cNvPr id="121" name="Cube 120">
              <a:extLst>
                <a:ext uri="{FF2B5EF4-FFF2-40B4-BE49-F238E27FC236}">
                  <a16:creationId xmlns:a16="http://schemas.microsoft.com/office/drawing/2014/main" id="{31D95CB2-5219-4CCC-AA20-458C26C400CF}"/>
                </a:ext>
              </a:extLst>
            </p:cNvPr>
            <p:cNvSpPr/>
            <p:nvPr/>
          </p:nvSpPr>
          <p:spPr>
            <a:xfrm>
              <a:off x="2870170" y="1805694"/>
              <a:ext cx="1023503" cy="841664"/>
            </a:xfrm>
            <a:prstGeom prst="cube">
              <a:avLst>
                <a:gd name="adj" fmla="val 31173"/>
              </a:avLst>
            </a:prstGeom>
            <a:solidFill>
              <a:srgbClr val="F9CBA5"/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7897315-AB06-4862-9F5E-231B5E2C8037}"/>
                </a:ext>
              </a:extLst>
            </p:cNvPr>
            <p:cNvSpPr txBox="1"/>
            <p:nvPr/>
          </p:nvSpPr>
          <p:spPr>
            <a:xfrm>
              <a:off x="3000056" y="1781902"/>
              <a:ext cx="70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EG" dirty="0"/>
                <a:t> </a:t>
              </a:r>
              <a:r>
                <a:rPr lang="en-US" b="1" dirty="0"/>
                <a:t>Hash</a:t>
              </a:r>
              <a:endParaRPr lang="en-GB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2D0BA6E-F6DA-4107-A1C4-58E71FFE6C49}"/>
                </a:ext>
              </a:extLst>
            </p:cNvPr>
            <p:cNvSpPr txBox="1"/>
            <p:nvPr/>
          </p:nvSpPr>
          <p:spPr>
            <a:xfrm>
              <a:off x="2847958" y="2179766"/>
              <a:ext cx="80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EG" dirty="0"/>
                <a:t> </a:t>
              </a:r>
              <a:r>
                <a:rPr lang="en-US" b="1" dirty="0">
                  <a:solidFill>
                    <a:srgbClr val="FF0000"/>
                  </a:solidFill>
                </a:rPr>
                <a:t>DATA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4" name="Arc 123">
            <a:extLst>
              <a:ext uri="{FF2B5EF4-FFF2-40B4-BE49-F238E27FC236}">
                <a16:creationId xmlns:a16="http://schemas.microsoft.com/office/drawing/2014/main" id="{5C00F6A7-F671-4752-92C7-6DA0ACCB2FDD}"/>
              </a:ext>
            </a:extLst>
          </p:cNvPr>
          <p:cNvSpPr/>
          <p:nvPr/>
        </p:nvSpPr>
        <p:spPr>
          <a:xfrm rot="13862944">
            <a:off x="5186640" y="3786955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769F2EC7-81E5-41E3-9DA4-0243D310FE8E}"/>
              </a:ext>
            </a:extLst>
          </p:cNvPr>
          <p:cNvSpPr/>
          <p:nvPr/>
        </p:nvSpPr>
        <p:spPr>
          <a:xfrm rot="2855706">
            <a:off x="5197528" y="3819354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0836D5DE-4BA3-444E-AF6C-CE211021934A}"/>
              </a:ext>
            </a:extLst>
          </p:cNvPr>
          <p:cNvGrpSpPr/>
          <p:nvPr/>
        </p:nvGrpSpPr>
        <p:grpSpPr>
          <a:xfrm rot="16200000">
            <a:off x="434152" y="3892291"/>
            <a:ext cx="1173681" cy="1045715"/>
            <a:chOff x="486174" y="3986830"/>
            <a:chExt cx="1173681" cy="1045715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67F701-A31E-43C1-860A-E465EBE1F4BB}"/>
                </a:ext>
              </a:extLst>
            </p:cNvPr>
            <p:cNvGrpSpPr/>
            <p:nvPr/>
          </p:nvGrpSpPr>
          <p:grpSpPr>
            <a:xfrm rot="5400000">
              <a:off x="396044" y="4076960"/>
              <a:ext cx="1045715" cy="865456"/>
              <a:chOff x="2847958" y="1781902"/>
              <a:chExt cx="1045715" cy="865456"/>
            </a:xfrm>
          </p:grpSpPr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352CBAA2-3FAC-4EBE-9605-9B2D7B39C774}"/>
                  </a:ext>
                </a:extLst>
              </p:cNvPr>
              <p:cNvSpPr/>
              <p:nvPr/>
            </p:nvSpPr>
            <p:spPr>
              <a:xfrm>
                <a:off x="2870170" y="1805694"/>
                <a:ext cx="1023503" cy="841664"/>
              </a:xfrm>
              <a:prstGeom prst="cube">
                <a:avLst>
                  <a:gd name="adj" fmla="val 31173"/>
                </a:avLst>
              </a:prstGeom>
              <a:solidFill>
                <a:srgbClr val="F9CBA5"/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11FB8-B5D8-4DBE-B50F-FC769C9F6299}"/>
                  </a:ext>
                </a:extLst>
              </p:cNvPr>
              <p:cNvSpPr txBox="1"/>
              <p:nvPr/>
            </p:nvSpPr>
            <p:spPr>
              <a:xfrm>
                <a:off x="3000056" y="1781902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r-EG" dirty="0"/>
                  <a:t> </a:t>
                </a:r>
                <a:r>
                  <a:rPr lang="en-US" b="1" dirty="0"/>
                  <a:t>Hash</a:t>
                </a:r>
                <a:endParaRPr lang="en-GB" b="1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657402D-92AF-44A4-AFDC-83F88F971302}"/>
                  </a:ext>
                </a:extLst>
              </p:cNvPr>
              <p:cNvSpPr txBox="1"/>
              <p:nvPr/>
            </p:nvSpPr>
            <p:spPr>
              <a:xfrm>
                <a:off x="2847958" y="2179766"/>
                <a:ext cx="804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r-EG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DATA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F6CC7E65-890B-496E-A4E1-2DFFAA9F8848}"/>
                </a:ext>
              </a:extLst>
            </p:cNvPr>
            <p:cNvSpPr/>
            <p:nvPr/>
          </p:nvSpPr>
          <p:spPr>
            <a:xfrm rot="19262944">
              <a:off x="1323430" y="4256768"/>
              <a:ext cx="336425" cy="395062"/>
            </a:xfrm>
            <a:prstGeom prst="arc">
              <a:avLst>
                <a:gd name="adj1" fmla="val 13624041"/>
                <a:gd name="adj2" fmla="val 11426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E800E760-6BB7-4607-B335-5AF5B5863438}"/>
                </a:ext>
              </a:extLst>
            </p:cNvPr>
            <p:cNvSpPr/>
            <p:nvPr/>
          </p:nvSpPr>
          <p:spPr>
            <a:xfrm rot="8255706">
              <a:off x="1291031" y="4267656"/>
              <a:ext cx="336425" cy="395062"/>
            </a:xfrm>
            <a:prstGeom prst="arc">
              <a:avLst>
                <a:gd name="adj1" fmla="val 13624041"/>
                <a:gd name="adj2" fmla="val 11426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925DABB0-2C16-4677-B815-25D8B8F0C785}"/>
              </a:ext>
            </a:extLst>
          </p:cNvPr>
          <p:cNvSpPr txBox="1"/>
          <p:nvPr/>
        </p:nvSpPr>
        <p:spPr>
          <a:xfrm rot="16200000">
            <a:off x="6977831" y="4316534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A1F69F-5DF8-429B-A433-E4A6FDF21749}"/>
              </a:ext>
            </a:extLst>
          </p:cNvPr>
          <p:cNvSpPr txBox="1"/>
          <p:nvPr/>
        </p:nvSpPr>
        <p:spPr>
          <a:xfrm rot="16200000">
            <a:off x="5377171" y="4321137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9585DF-A8B9-49E6-83C9-5F807D1835B6}"/>
              </a:ext>
            </a:extLst>
          </p:cNvPr>
          <p:cNvSpPr txBox="1"/>
          <p:nvPr/>
        </p:nvSpPr>
        <p:spPr>
          <a:xfrm rot="16200000">
            <a:off x="980959" y="4335841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147" name="Arrow: Curved Left 146">
            <a:extLst>
              <a:ext uri="{FF2B5EF4-FFF2-40B4-BE49-F238E27FC236}">
                <a16:creationId xmlns:a16="http://schemas.microsoft.com/office/drawing/2014/main" id="{884ED26D-C6A7-4DCD-B093-5E32EF136D05}"/>
              </a:ext>
            </a:extLst>
          </p:cNvPr>
          <p:cNvSpPr/>
          <p:nvPr/>
        </p:nvSpPr>
        <p:spPr>
          <a:xfrm rot="10800000" flipH="1">
            <a:off x="7589036" y="3652680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0" name="Arrow: Curved Left 149">
            <a:extLst>
              <a:ext uri="{FF2B5EF4-FFF2-40B4-BE49-F238E27FC236}">
                <a16:creationId xmlns:a16="http://schemas.microsoft.com/office/drawing/2014/main" id="{5B7F983B-0FCA-419A-85FE-08C080F3A63D}"/>
              </a:ext>
            </a:extLst>
          </p:cNvPr>
          <p:cNvSpPr/>
          <p:nvPr/>
        </p:nvSpPr>
        <p:spPr>
          <a:xfrm rot="10800000" flipH="1">
            <a:off x="6019867" y="3539470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1" name="Arrow: Curved Left 150">
            <a:extLst>
              <a:ext uri="{FF2B5EF4-FFF2-40B4-BE49-F238E27FC236}">
                <a16:creationId xmlns:a16="http://schemas.microsoft.com/office/drawing/2014/main" id="{7A02E1A7-E4E0-4D85-9DE9-645D9E6577BB}"/>
              </a:ext>
            </a:extLst>
          </p:cNvPr>
          <p:cNvSpPr/>
          <p:nvPr/>
        </p:nvSpPr>
        <p:spPr>
          <a:xfrm rot="10800000" flipH="1">
            <a:off x="1593054" y="3691548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30" name="Picture 429">
            <a:extLst>
              <a:ext uri="{FF2B5EF4-FFF2-40B4-BE49-F238E27FC236}">
                <a16:creationId xmlns:a16="http://schemas.microsoft.com/office/drawing/2014/main" id="{5C19A3DF-E6E3-49A7-9D49-A0E9C1604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7642" y="2764002"/>
            <a:ext cx="618655" cy="618655"/>
          </a:xfrm>
          <a:prstGeom prst="rect">
            <a:avLst/>
          </a:prstGeom>
        </p:spPr>
      </p:pic>
      <p:sp>
        <p:nvSpPr>
          <p:cNvPr id="154" name="Cube 153">
            <a:extLst>
              <a:ext uri="{FF2B5EF4-FFF2-40B4-BE49-F238E27FC236}">
                <a16:creationId xmlns:a16="http://schemas.microsoft.com/office/drawing/2014/main" id="{24EA14E7-AEDF-4B3F-A0FD-E49EDEAA1A09}"/>
              </a:ext>
            </a:extLst>
          </p:cNvPr>
          <p:cNvSpPr/>
          <p:nvPr/>
        </p:nvSpPr>
        <p:spPr>
          <a:xfrm>
            <a:off x="2831683" y="804050"/>
            <a:ext cx="1023503" cy="841664"/>
          </a:xfrm>
          <a:prstGeom prst="cube">
            <a:avLst>
              <a:gd name="adj" fmla="val 32407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07738E-7A3C-4119-9F0A-35FC3CDB3454}"/>
              </a:ext>
            </a:extLst>
          </p:cNvPr>
          <p:cNvSpPr txBox="1"/>
          <p:nvPr/>
        </p:nvSpPr>
        <p:spPr>
          <a:xfrm>
            <a:off x="2961569" y="758650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824A52-9675-4B66-AB7C-BB11C6A62467}"/>
              </a:ext>
            </a:extLst>
          </p:cNvPr>
          <p:cNvSpPr txBox="1"/>
          <p:nvPr/>
        </p:nvSpPr>
        <p:spPr>
          <a:xfrm>
            <a:off x="2809471" y="1178122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7" name="Cube 156">
            <a:extLst>
              <a:ext uri="{FF2B5EF4-FFF2-40B4-BE49-F238E27FC236}">
                <a16:creationId xmlns:a16="http://schemas.microsoft.com/office/drawing/2014/main" id="{CC1D31A7-797E-41E6-BD50-5250F25E9EE0}"/>
              </a:ext>
            </a:extLst>
          </p:cNvPr>
          <p:cNvSpPr/>
          <p:nvPr/>
        </p:nvSpPr>
        <p:spPr>
          <a:xfrm>
            <a:off x="2831683" y="3056372"/>
            <a:ext cx="1023503" cy="841664"/>
          </a:xfrm>
          <a:prstGeom prst="cube">
            <a:avLst>
              <a:gd name="adj" fmla="val 31173"/>
            </a:avLst>
          </a:prstGeom>
          <a:solidFill>
            <a:srgbClr val="C3EAB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BF2A96D-156E-4638-801B-6D4CFBE824B6}"/>
              </a:ext>
            </a:extLst>
          </p:cNvPr>
          <p:cNvSpPr txBox="1"/>
          <p:nvPr/>
        </p:nvSpPr>
        <p:spPr>
          <a:xfrm>
            <a:off x="2961569" y="3032580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62DC30B-E90A-4A50-9A34-1069375938CC}"/>
              </a:ext>
            </a:extLst>
          </p:cNvPr>
          <p:cNvSpPr txBox="1"/>
          <p:nvPr/>
        </p:nvSpPr>
        <p:spPr>
          <a:xfrm rot="16200000">
            <a:off x="3286906" y="3265648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A0E440A-F2BD-4238-B4B8-A4FF95DC6AEF}"/>
              </a:ext>
            </a:extLst>
          </p:cNvPr>
          <p:cNvSpPr txBox="1"/>
          <p:nvPr/>
        </p:nvSpPr>
        <p:spPr>
          <a:xfrm>
            <a:off x="2809471" y="3430444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1" name="Cube 160">
            <a:extLst>
              <a:ext uri="{FF2B5EF4-FFF2-40B4-BE49-F238E27FC236}">
                <a16:creationId xmlns:a16="http://schemas.microsoft.com/office/drawing/2014/main" id="{FD10DDE4-F0FD-43B1-961A-BE2EE18FB7E0}"/>
              </a:ext>
            </a:extLst>
          </p:cNvPr>
          <p:cNvSpPr/>
          <p:nvPr/>
        </p:nvSpPr>
        <p:spPr>
          <a:xfrm>
            <a:off x="2831683" y="1941015"/>
            <a:ext cx="1023503" cy="841664"/>
          </a:xfrm>
          <a:prstGeom prst="cube">
            <a:avLst>
              <a:gd name="adj" fmla="val 27469"/>
            </a:avLst>
          </a:prstGeom>
          <a:solidFill>
            <a:srgbClr val="C3CBE0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CA1BC37-4B68-4674-9EAC-BC2A2A7068AA}"/>
              </a:ext>
            </a:extLst>
          </p:cNvPr>
          <p:cNvSpPr txBox="1"/>
          <p:nvPr/>
        </p:nvSpPr>
        <p:spPr>
          <a:xfrm>
            <a:off x="2961569" y="1895615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/>
              <a:t>Hash</a:t>
            </a:r>
            <a:endParaRPr lang="en-GB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C888364-3EE1-4C01-AC1E-DB255DF01D50}"/>
              </a:ext>
            </a:extLst>
          </p:cNvPr>
          <p:cNvSpPr txBox="1"/>
          <p:nvPr/>
        </p:nvSpPr>
        <p:spPr>
          <a:xfrm rot="16200000">
            <a:off x="3286906" y="2160682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EA49B15-4222-4B9F-865F-F8CA94692345}"/>
              </a:ext>
            </a:extLst>
          </p:cNvPr>
          <p:cNvSpPr txBox="1"/>
          <p:nvPr/>
        </p:nvSpPr>
        <p:spPr>
          <a:xfrm>
            <a:off x="2809471" y="2315087"/>
            <a:ext cx="80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5" name="Arc 164">
            <a:extLst>
              <a:ext uri="{FF2B5EF4-FFF2-40B4-BE49-F238E27FC236}">
                <a16:creationId xmlns:a16="http://schemas.microsoft.com/office/drawing/2014/main" id="{E260C840-0A03-41C7-BD92-F111DB0F1F3B}"/>
              </a:ext>
            </a:extLst>
          </p:cNvPr>
          <p:cNvSpPr/>
          <p:nvPr/>
        </p:nvSpPr>
        <p:spPr>
          <a:xfrm rot="13862944">
            <a:off x="3144291" y="1583581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Arc 165">
            <a:extLst>
              <a:ext uri="{FF2B5EF4-FFF2-40B4-BE49-F238E27FC236}">
                <a16:creationId xmlns:a16="http://schemas.microsoft.com/office/drawing/2014/main" id="{71CB22CA-5DD4-4C31-8E34-4C7D35DC31B2}"/>
              </a:ext>
            </a:extLst>
          </p:cNvPr>
          <p:cNvSpPr/>
          <p:nvPr/>
        </p:nvSpPr>
        <p:spPr>
          <a:xfrm rot="2855706">
            <a:off x="3155179" y="1615980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Arc 166">
            <a:extLst>
              <a:ext uri="{FF2B5EF4-FFF2-40B4-BE49-F238E27FC236}">
                <a16:creationId xmlns:a16="http://schemas.microsoft.com/office/drawing/2014/main" id="{AA574CC8-2B07-4FF2-9DB6-F027C70EBBB7}"/>
              </a:ext>
            </a:extLst>
          </p:cNvPr>
          <p:cNvSpPr/>
          <p:nvPr/>
        </p:nvSpPr>
        <p:spPr>
          <a:xfrm rot="13862944">
            <a:off x="3144291" y="2704120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A9470193-BC19-4582-87D7-3B191B4C2CB7}"/>
              </a:ext>
            </a:extLst>
          </p:cNvPr>
          <p:cNvSpPr/>
          <p:nvPr/>
        </p:nvSpPr>
        <p:spPr>
          <a:xfrm rot="2855706">
            <a:off x="3155179" y="2736519"/>
            <a:ext cx="336425" cy="395062"/>
          </a:xfrm>
          <a:prstGeom prst="arc">
            <a:avLst>
              <a:gd name="adj1" fmla="val 13624041"/>
              <a:gd name="adj2" fmla="val 11426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Arrow: Curved Left 168">
            <a:extLst>
              <a:ext uri="{FF2B5EF4-FFF2-40B4-BE49-F238E27FC236}">
                <a16:creationId xmlns:a16="http://schemas.microsoft.com/office/drawing/2014/main" id="{43949460-0601-44AB-A24F-A50DAC0D9D30}"/>
              </a:ext>
            </a:extLst>
          </p:cNvPr>
          <p:cNvSpPr/>
          <p:nvPr/>
        </p:nvSpPr>
        <p:spPr>
          <a:xfrm rot="10800000" flipH="1">
            <a:off x="3889607" y="1264787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0" name="Arrow: Curved Left 169">
            <a:extLst>
              <a:ext uri="{FF2B5EF4-FFF2-40B4-BE49-F238E27FC236}">
                <a16:creationId xmlns:a16="http://schemas.microsoft.com/office/drawing/2014/main" id="{AD51B178-6CDD-4E6B-9C4A-4DFB91B90889}"/>
              </a:ext>
            </a:extLst>
          </p:cNvPr>
          <p:cNvSpPr/>
          <p:nvPr/>
        </p:nvSpPr>
        <p:spPr>
          <a:xfrm rot="10800000" flipH="1">
            <a:off x="3920294" y="2468418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F06D604-AD12-431B-834F-84E13C0DEE76}"/>
              </a:ext>
            </a:extLst>
          </p:cNvPr>
          <p:cNvGrpSpPr/>
          <p:nvPr/>
        </p:nvGrpSpPr>
        <p:grpSpPr>
          <a:xfrm rot="16200000">
            <a:off x="2730704" y="3892291"/>
            <a:ext cx="1173681" cy="1045715"/>
            <a:chOff x="486174" y="3986830"/>
            <a:chExt cx="1173681" cy="1045715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E6D357D2-0165-4C27-BE52-1FD9B3D711DE}"/>
                </a:ext>
              </a:extLst>
            </p:cNvPr>
            <p:cNvGrpSpPr/>
            <p:nvPr/>
          </p:nvGrpSpPr>
          <p:grpSpPr>
            <a:xfrm rot="5400000">
              <a:off x="396044" y="4076960"/>
              <a:ext cx="1045715" cy="865456"/>
              <a:chOff x="2847958" y="1781902"/>
              <a:chExt cx="1045715" cy="865456"/>
            </a:xfrm>
          </p:grpSpPr>
          <p:sp>
            <p:nvSpPr>
              <p:cNvPr id="175" name="Cube 174">
                <a:extLst>
                  <a:ext uri="{FF2B5EF4-FFF2-40B4-BE49-F238E27FC236}">
                    <a16:creationId xmlns:a16="http://schemas.microsoft.com/office/drawing/2014/main" id="{BB252342-EBCD-432B-A6E4-BC7840F110C0}"/>
                  </a:ext>
                </a:extLst>
              </p:cNvPr>
              <p:cNvSpPr/>
              <p:nvPr/>
            </p:nvSpPr>
            <p:spPr>
              <a:xfrm>
                <a:off x="2870170" y="1805694"/>
                <a:ext cx="1023503" cy="841664"/>
              </a:xfrm>
              <a:prstGeom prst="cube">
                <a:avLst>
                  <a:gd name="adj" fmla="val 31173"/>
                </a:avLst>
              </a:prstGeom>
              <a:solidFill>
                <a:srgbClr val="F9CBA5"/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C6FC767-79CE-47E8-BAFF-169F4BBB9534}"/>
                  </a:ext>
                </a:extLst>
              </p:cNvPr>
              <p:cNvSpPr txBox="1"/>
              <p:nvPr/>
            </p:nvSpPr>
            <p:spPr>
              <a:xfrm>
                <a:off x="3000056" y="1781902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r-EG" dirty="0"/>
                  <a:t> </a:t>
                </a:r>
                <a:r>
                  <a:rPr lang="en-US" b="1" dirty="0"/>
                  <a:t>Hash</a:t>
                </a:r>
                <a:endParaRPr lang="en-GB" b="1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9ECF4D2-5801-42CC-8934-A9FBDEF82C70}"/>
                  </a:ext>
                </a:extLst>
              </p:cNvPr>
              <p:cNvSpPr txBox="1"/>
              <p:nvPr/>
            </p:nvSpPr>
            <p:spPr>
              <a:xfrm>
                <a:off x="2847958" y="2179766"/>
                <a:ext cx="804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r-EG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DATA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20717795-10D1-44E3-BEB4-44EFF72EF58D}"/>
                </a:ext>
              </a:extLst>
            </p:cNvPr>
            <p:cNvSpPr/>
            <p:nvPr/>
          </p:nvSpPr>
          <p:spPr>
            <a:xfrm rot="19262944">
              <a:off x="1323430" y="4256768"/>
              <a:ext cx="336425" cy="395062"/>
            </a:xfrm>
            <a:prstGeom prst="arc">
              <a:avLst>
                <a:gd name="adj1" fmla="val 13624041"/>
                <a:gd name="adj2" fmla="val 11426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91A206AD-02BB-4260-B8C0-960F01995C32}"/>
                </a:ext>
              </a:extLst>
            </p:cNvPr>
            <p:cNvSpPr/>
            <p:nvPr/>
          </p:nvSpPr>
          <p:spPr>
            <a:xfrm rot="8255706">
              <a:off x="1291031" y="4267656"/>
              <a:ext cx="336425" cy="395062"/>
            </a:xfrm>
            <a:prstGeom prst="arc">
              <a:avLst>
                <a:gd name="adj1" fmla="val 13624041"/>
                <a:gd name="adj2" fmla="val 11426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B2C8F140-F282-4905-AA61-868C86062BDA}"/>
              </a:ext>
            </a:extLst>
          </p:cNvPr>
          <p:cNvSpPr txBox="1"/>
          <p:nvPr/>
        </p:nvSpPr>
        <p:spPr>
          <a:xfrm rot="16200000">
            <a:off x="3277511" y="4335841"/>
            <a:ext cx="91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 </a:t>
            </a:r>
            <a:r>
              <a:rPr lang="en-US" b="1" dirty="0"/>
              <a:t>P Hash</a:t>
            </a:r>
            <a:endParaRPr lang="en-GB" b="1" dirty="0"/>
          </a:p>
        </p:txBody>
      </p:sp>
      <p:sp>
        <p:nvSpPr>
          <p:cNvPr id="179" name="Arrow: Curved Left 178">
            <a:extLst>
              <a:ext uri="{FF2B5EF4-FFF2-40B4-BE49-F238E27FC236}">
                <a16:creationId xmlns:a16="http://schemas.microsoft.com/office/drawing/2014/main" id="{47BE5523-44FD-46D1-97C4-8467938019AC}"/>
              </a:ext>
            </a:extLst>
          </p:cNvPr>
          <p:cNvSpPr/>
          <p:nvPr/>
        </p:nvSpPr>
        <p:spPr>
          <a:xfrm rot="10800000" flipH="1">
            <a:off x="3889606" y="3691548"/>
            <a:ext cx="366092" cy="1071051"/>
          </a:xfrm>
          <a:prstGeom prst="curvedLeftArrow">
            <a:avLst>
              <a:gd name="adj1" fmla="val 13195"/>
              <a:gd name="adj2" fmla="val 58783"/>
              <a:gd name="adj3" fmla="val 250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0.0276 -0.15833 C 0.03472 -0.19135 0.03194 -0.22963 0.02083 -0.25956 C 0.0059 -0.2929 -0.00938 -0.31265 -0.03004 -0.31574 L -0.12431 -0.34074 " pathEditMode="relative" rAng="14220000" ptsTypes="AAAAA">
                                      <p:cBhvr>
                                        <p:cTn id="23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3" y="-2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66 -0.34075 L 0.00086 -0.34075 C 0.05711 -0.34075 0.12691 -0.33858 0.12691 -0.33642 L 0.12691 -0.33179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1 -0.33179 L 0.23281 -0.38209 C 0.25382 -0.3929 0.28872 -0.39722 0.32344 -0.3966 C 0.36337 -0.39876 0.39531 -0.3929 0.41806 -0.38209 L 0.5276 -0.33024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35" y="-3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8.64198E-7 L -0.00086 -0.5231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 animBg="1"/>
      <p:bldP spid="92" grpId="1" animBg="1"/>
      <p:bldP spid="118" grpId="0" animBg="1"/>
      <p:bldP spid="119" grpId="0" animBg="1"/>
      <p:bldP spid="124" grpId="0" animBg="1"/>
      <p:bldP spid="125" grpId="0" animBg="1"/>
      <p:bldP spid="144" grpId="0"/>
      <p:bldP spid="145" grpId="0"/>
      <p:bldP spid="146" grpId="0"/>
      <p:bldP spid="147" grpId="0" animBg="1"/>
      <p:bldP spid="150" grpId="0" animBg="1"/>
      <p:bldP spid="151" grpId="0" animBg="1"/>
      <p:bldP spid="154" grpId="0" animBg="1"/>
      <p:bldP spid="155" grpId="0"/>
      <p:bldP spid="156" grpId="0"/>
      <p:bldP spid="157" grpId="0" animBg="1"/>
      <p:bldP spid="158" grpId="0"/>
      <p:bldP spid="159" grpId="0"/>
      <p:bldP spid="160" grpId="0"/>
      <p:bldP spid="161" grpId="0" animBg="1"/>
      <p:bldP spid="162" grpId="0"/>
      <p:bldP spid="163" grpId="0"/>
      <p:bldP spid="164" grpId="0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8" grpId="0"/>
      <p:bldP spid="1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rgbClr val="E9EDF3"/>
            </a:gs>
            <a:gs pos="57000">
              <a:schemeClr val="lt1"/>
            </a:gs>
            <a:gs pos="70000">
              <a:schemeClr val="lt2"/>
            </a:gs>
            <a:gs pos="100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741214" y="2263242"/>
            <a:ext cx="462841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3.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728CD8"/>
                </a:solidFill>
              </a:rPr>
              <a:t>Blo</a:t>
            </a:r>
            <a:r>
              <a:rPr lang="en-GB" dirty="0" err="1"/>
              <a:t>ckC</a:t>
            </a:r>
            <a:r>
              <a:rPr lang="en-GB" dirty="0" err="1">
                <a:solidFill>
                  <a:srgbClr val="728CD8"/>
                </a:solidFill>
              </a:rPr>
              <a:t>hain</a:t>
            </a:r>
            <a:r>
              <a:rPr lang="en-GB" dirty="0">
                <a:solidFill>
                  <a:srgbClr val="728CD8"/>
                </a:solidFill>
              </a:rPr>
              <a:t> 			</a:t>
            </a:r>
            <a:r>
              <a:rPr lang="en-US" dirty="0">
                <a:solidFill>
                  <a:schemeClr val="tx1"/>
                </a:solidFill>
              </a:rPr>
              <a:t>Applications</a:t>
            </a:r>
            <a:r>
              <a:rPr lang="en-US" dirty="0">
                <a:solidFill>
                  <a:srgbClr val="728CD8"/>
                </a:solidFill>
              </a:rPr>
              <a:t>!</a:t>
            </a:r>
            <a:endParaRPr dirty="0">
              <a:solidFill>
                <a:srgbClr val="728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4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rgbClr val="FFFFFF"/>
            </a:gs>
            <a:gs pos="100000">
              <a:srgbClr val="C4E59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" name="Google Shape;340;p16">
            <a:extLst>
              <a:ext uri="{FF2B5EF4-FFF2-40B4-BE49-F238E27FC236}">
                <a16:creationId xmlns:a16="http://schemas.microsoft.com/office/drawing/2014/main" id="{0816C0EE-A13D-4E69-A463-B8D0448DA08D}"/>
              </a:ext>
            </a:extLst>
          </p:cNvPr>
          <p:cNvSpPr txBox="1">
            <a:spLocks/>
          </p:cNvSpPr>
          <p:nvPr/>
        </p:nvSpPr>
        <p:spPr>
          <a:xfrm>
            <a:off x="8729663" y="4733925"/>
            <a:ext cx="41433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9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11" name="Google Shape;352;p18">
            <a:extLst>
              <a:ext uri="{FF2B5EF4-FFF2-40B4-BE49-F238E27FC236}">
                <a16:creationId xmlns:a16="http://schemas.microsoft.com/office/drawing/2014/main" id="{2F34BEDB-5992-4EC0-995E-208E199570F1}"/>
              </a:ext>
            </a:extLst>
          </p:cNvPr>
          <p:cNvSpPr txBox="1">
            <a:spLocks/>
          </p:cNvSpPr>
          <p:nvPr/>
        </p:nvSpPr>
        <p:spPr>
          <a:xfrm>
            <a:off x="172121" y="720341"/>
            <a:ext cx="6981713" cy="108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6000" dirty="0"/>
              <a:t>Crypto</a:t>
            </a:r>
            <a:r>
              <a:rPr lang="en-US" sz="6000" dirty="0">
                <a:solidFill>
                  <a:srgbClr val="A2D668"/>
                </a:solidFill>
              </a:rPr>
              <a:t>currencies</a:t>
            </a:r>
            <a:endParaRPr lang="en-GB" sz="6000" dirty="0">
              <a:solidFill>
                <a:srgbClr val="A2D668"/>
              </a:solidFill>
            </a:endParaRPr>
          </a:p>
        </p:txBody>
      </p:sp>
      <p:sp>
        <p:nvSpPr>
          <p:cNvPr id="25" name="Google Shape;367;p18">
            <a:extLst>
              <a:ext uri="{FF2B5EF4-FFF2-40B4-BE49-F238E27FC236}">
                <a16:creationId xmlns:a16="http://schemas.microsoft.com/office/drawing/2014/main" id="{04A0DAA9-FAC2-49F0-9D40-3BB6EBCF1B9E}"/>
              </a:ext>
            </a:extLst>
          </p:cNvPr>
          <p:cNvSpPr txBox="1">
            <a:spLocks/>
          </p:cNvSpPr>
          <p:nvPr/>
        </p:nvSpPr>
        <p:spPr>
          <a:xfrm>
            <a:off x="8881800" y="48864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9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0BD6F2A-7E6F-448C-9B32-8D20DFFF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980" y="1809788"/>
            <a:ext cx="3076687" cy="30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54529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248</Words>
  <Application>Microsoft Office PowerPoint</Application>
  <PresentationFormat>On-screen Show (16:9)</PresentationFormat>
  <Paragraphs>112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Poppins</vt:lpstr>
      <vt:lpstr>Montserrat</vt:lpstr>
      <vt:lpstr>Montserrat Light</vt:lpstr>
      <vt:lpstr>Arial</vt:lpstr>
      <vt:lpstr>Volsce template</vt:lpstr>
      <vt:lpstr>BlockChain</vt:lpstr>
      <vt:lpstr>HELLO!</vt:lpstr>
      <vt:lpstr>1. What is BlockChain?</vt:lpstr>
      <vt:lpstr>PowerPoint Presentation</vt:lpstr>
      <vt:lpstr>PowerPoint Presentation</vt:lpstr>
      <vt:lpstr>2. How does BlockChain work?</vt:lpstr>
      <vt:lpstr>PowerPoint Presentation</vt:lpstr>
      <vt:lpstr>3. BlockChain    Applications!</vt:lpstr>
      <vt:lpstr>PowerPoint Presentation</vt:lpstr>
      <vt:lpstr>PowerPoint Presentation</vt:lpstr>
      <vt:lpstr>PowerPoint Presentation</vt:lpstr>
      <vt:lpstr>4. Why      BlockChain?</vt:lpstr>
      <vt:lpstr>PowerPoint Presentation</vt:lpstr>
      <vt:lpstr>PowerPoint Presentation</vt:lpstr>
      <vt:lpstr>PowerPoint Presentation</vt:lpstr>
      <vt:lpstr>5. BlockChain &amp; Software Engineering</vt:lpstr>
      <vt:lpstr>6. BlockChain    CONS!</vt:lpstr>
      <vt:lpstr>PowerPoint Presentation</vt:lpstr>
      <vt:lpstr>PowerPoint Presentation</vt:lpstr>
      <vt:lpstr>PowerPoint Presentation</vt:lpstr>
      <vt:lpstr>7. Activity!  </vt:lpstr>
      <vt:lpstr>7*3+57%10-10/5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Kareem Elkasaby</dc:creator>
  <cp:lastModifiedBy>Kareem Elkasaby</cp:lastModifiedBy>
  <cp:revision>37</cp:revision>
  <dcterms:modified xsi:type="dcterms:W3CDTF">2019-11-27T23:15:56Z</dcterms:modified>
</cp:coreProperties>
</file>