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5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5F596-6AD4-4E48-B213-B1961D7302BF}"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en-US"/>
        </a:p>
      </dgm:t>
    </dgm:pt>
    <dgm:pt modelId="{C122EB70-5346-4329-AE5F-D683CB7CB054}">
      <dgm:prSet phldrT="[Text]"/>
      <dgm:spPr/>
      <dgm:t>
        <a:bodyPr/>
        <a:lstStyle/>
        <a:p>
          <a:r>
            <a:rPr lang="en-US" dirty="0"/>
            <a:t>Approach</a:t>
          </a:r>
        </a:p>
      </dgm:t>
    </dgm:pt>
    <dgm:pt modelId="{E9575538-7D7B-4959-960F-7D3AE4987E7C}" type="parTrans" cxnId="{CD4D0B9B-C56F-4183-9748-E7A63BE685EB}">
      <dgm:prSet/>
      <dgm:spPr/>
      <dgm:t>
        <a:bodyPr/>
        <a:lstStyle/>
        <a:p>
          <a:endParaRPr lang="en-US"/>
        </a:p>
      </dgm:t>
    </dgm:pt>
    <dgm:pt modelId="{B2F89DE3-F79A-4487-A6F8-88966AF531FF}" type="sibTrans" cxnId="{CD4D0B9B-C56F-4183-9748-E7A63BE685EB}">
      <dgm:prSet/>
      <dgm:spPr/>
      <dgm:t>
        <a:bodyPr/>
        <a:lstStyle/>
        <a:p>
          <a:endParaRPr lang="en-US"/>
        </a:p>
      </dgm:t>
    </dgm:pt>
    <dgm:pt modelId="{D3515485-87C5-4713-B1DE-C1AA08D475E6}">
      <dgm:prSet phldrT="[Text]"/>
      <dgm:spPr/>
      <dgm:t>
        <a:bodyPr/>
        <a:lstStyle/>
        <a:p>
          <a:r>
            <a:rPr lang="en-US" dirty="0"/>
            <a:t>Prediction problem</a:t>
          </a:r>
        </a:p>
      </dgm:t>
    </dgm:pt>
    <dgm:pt modelId="{4AA4962C-B7E6-46D7-AC43-C208AD87D874}" type="parTrans" cxnId="{6409DAB8-67DC-4A21-8CC4-48C1A7B10E36}">
      <dgm:prSet/>
      <dgm:spPr/>
      <dgm:t>
        <a:bodyPr/>
        <a:lstStyle/>
        <a:p>
          <a:endParaRPr lang="en-US"/>
        </a:p>
      </dgm:t>
    </dgm:pt>
    <dgm:pt modelId="{EE3313F1-DC5E-4D18-A62F-DFF0BFF04CC2}" type="sibTrans" cxnId="{6409DAB8-67DC-4A21-8CC4-48C1A7B10E36}">
      <dgm:prSet/>
      <dgm:spPr/>
      <dgm:t>
        <a:bodyPr/>
        <a:lstStyle/>
        <a:p>
          <a:endParaRPr lang="en-US"/>
        </a:p>
      </dgm:t>
    </dgm:pt>
    <dgm:pt modelId="{EB84FDDA-28DE-4D5E-9E67-E2C48276CDE2}">
      <dgm:prSet phldrT="[Text]"/>
      <dgm:spPr/>
      <dgm:t>
        <a:bodyPr/>
        <a:lstStyle/>
        <a:p>
          <a:r>
            <a:rPr lang="en-US" dirty="0"/>
            <a:t>Ranking problem</a:t>
          </a:r>
        </a:p>
      </dgm:t>
    </dgm:pt>
    <dgm:pt modelId="{E2B88900-42F9-490C-A444-7CFD74FF6DFE}" type="parTrans" cxnId="{44FF57A3-C773-404A-A3C9-5D6D650B8349}">
      <dgm:prSet/>
      <dgm:spPr/>
      <dgm:t>
        <a:bodyPr/>
        <a:lstStyle/>
        <a:p>
          <a:endParaRPr lang="en-US"/>
        </a:p>
      </dgm:t>
    </dgm:pt>
    <dgm:pt modelId="{EA38C7CB-065E-4943-B7E3-E13DA351E9FE}" type="sibTrans" cxnId="{44FF57A3-C773-404A-A3C9-5D6D650B8349}">
      <dgm:prSet/>
      <dgm:spPr/>
      <dgm:t>
        <a:bodyPr/>
        <a:lstStyle/>
        <a:p>
          <a:endParaRPr lang="en-US"/>
        </a:p>
      </dgm:t>
    </dgm:pt>
    <dgm:pt modelId="{B2001CFA-8275-4A63-93D7-0E3266B172D7}" type="pres">
      <dgm:prSet presAssocID="{77E5F596-6AD4-4E48-B213-B1961D7302BF}" presName="Name0" presStyleCnt="0">
        <dgm:presLayoutVars>
          <dgm:chPref val="1"/>
          <dgm:dir/>
          <dgm:animOne val="branch"/>
          <dgm:animLvl val="lvl"/>
          <dgm:resizeHandles val="exact"/>
        </dgm:presLayoutVars>
      </dgm:prSet>
      <dgm:spPr/>
    </dgm:pt>
    <dgm:pt modelId="{69475BF2-F0CD-4E20-91B4-396AE6FFB5B5}" type="pres">
      <dgm:prSet presAssocID="{C122EB70-5346-4329-AE5F-D683CB7CB054}" presName="root1" presStyleCnt="0"/>
      <dgm:spPr/>
    </dgm:pt>
    <dgm:pt modelId="{AC28973E-E8EF-4399-B1F1-57E7D948D712}" type="pres">
      <dgm:prSet presAssocID="{C122EB70-5346-4329-AE5F-D683CB7CB054}" presName="LevelOneTextNode" presStyleLbl="node0" presStyleIdx="0" presStyleCnt="1">
        <dgm:presLayoutVars>
          <dgm:chPref val="3"/>
        </dgm:presLayoutVars>
      </dgm:prSet>
      <dgm:spPr/>
    </dgm:pt>
    <dgm:pt modelId="{E1554597-A69F-4513-B7CC-EB3814DB4187}" type="pres">
      <dgm:prSet presAssocID="{C122EB70-5346-4329-AE5F-D683CB7CB054}" presName="level2hierChild" presStyleCnt="0"/>
      <dgm:spPr/>
    </dgm:pt>
    <dgm:pt modelId="{1C9A09BA-9380-424A-9289-8202B9F99342}" type="pres">
      <dgm:prSet presAssocID="{4AA4962C-B7E6-46D7-AC43-C208AD87D874}" presName="conn2-1" presStyleLbl="parChTrans1D2" presStyleIdx="0" presStyleCnt="2"/>
      <dgm:spPr/>
    </dgm:pt>
    <dgm:pt modelId="{0BB3185C-2754-42B0-9FE0-C3F8459BE4A3}" type="pres">
      <dgm:prSet presAssocID="{4AA4962C-B7E6-46D7-AC43-C208AD87D874}" presName="connTx" presStyleLbl="parChTrans1D2" presStyleIdx="0" presStyleCnt="2"/>
      <dgm:spPr/>
    </dgm:pt>
    <dgm:pt modelId="{799998E5-C806-4E79-AB58-D1E3945D5BDD}" type="pres">
      <dgm:prSet presAssocID="{D3515485-87C5-4713-B1DE-C1AA08D475E6}" presName="root2" presStyleCnt="0"/>
      <dgm:spPr/>
    </dgm:pt>
    <dgm:pt modelId="{69CFBE22-4D3A-447F-8EB8-0272BE806241}" type="pres">
      <dgm:prSet presAssocID="{D3515485-87C5-4713-B1DE-C1AA08D475E6}" presName="LevelTwoTextNode" presStyleLbl="node2" presStyleIdx="0" presStyleCnt="2">
        <dgm:presLayoutVars>
          <dgm:chPref val="3"/>
        </dgm:presLayoutVars>
      </dgm:prSet>
      <dgm:spPr/>
    </dgm:pt>
    <dgm:pt modelId="{9E3C5579-ADA3-4A39-BDE3-4380C5758661}" type="pres">
      <dgm:prSet presAssocID="{D3515485-87C5-4713-B1DE-C1AA08D475E6}" presName="level3hierChild" presStyleCnt="0"/>
      <dgm:spPr/>
    </dgm:pt>
    <dgm:pt modelId="{2CA46B8D-AF77-46A9-AA4E-17BA05345FB7}" type="pres">
      <dgm:prSet presAssocID="{E2B88900-42F9-490C-A444-7CFD74FF6DFE}" presName="conn2-1" presStyleLbl="parChTrans1D2" presStyleIdx="1" presStyleCnt="2"/>
      <dgm:spPr/>
    </dgm:pt>
    <dgm:pt modelId="{6B2D6616-32B3-4954-96C2-2B6DF2D4CE50}" type="pres">
      <dgm:prSet presAssocID="{E2B88900-42F9-490C-A444-7CFD74FF6DFE}" presName="connTx" presStyleLbl="parChTrans1D2" presStyleIdx="1" presStyleCnt="2"/>
      <dgm:spPr/>
    </dgm:pt>
    <dgm:pt modelId="{FE11B2FE-D48D-43EF-B244-4BF097659556}" type="pres">
      <dgm:prSet presAssocID="{EB84FDDA-28DE-4D5E-9E67-E2C48276CDE2}" presName="root2" presStyleCnt="0"/>
      <dgm:spPr/>
    </dgm:pt>
    <dgm:pt modelId="{A4232DC8-F0BD-44AB-A09C-B66CB8DA4DDF}" type="pres">
      <dgm:prSet presAssocID="{EB84FDDA-28DE-4D5E-9E67-E2C48276CDE2}" presName="LevelTwoTextNode" presStyleLbl="node2" presStyleIdx="1" presStyleCnt="2">
        <dgm:presLayoutVars>
          <dgm:chPref val="3"/>
        </dgm:presLayoutVars>
      </dgm:prSet>
      <dgm:spPr/>
    </dgm:pt>
    <dgm:pt modelId="{6ECAFB72-1CD0-447D-B868-1BE5392C60CF}" type="pres">
      <dgm:prSet presAssocID="{EB84FDDA-28DE-4D5E-9E67-E2C48276CDE2}" presName="level3hierChild" presStyleCnt="0"/>
      <dgm:spPr/>
    </dgm:pt>
  </dgm:ptLst>
  <dgm:cxnLst>
    <dgm:cxn modelId="{721DAB37-8F03-440D-84F6-F2B84E5F1DD0}" type="presOf" srcId="{D3515485-87C5-4713-B1DE-C1AA08D475E6}" destId="{69CFBE22-4D3A-447F-8EB8-0272BE806241}" srcOrd="0" destOrd="0" presId="urn:microsoft.com/office/officeart/2008/layout/HorizontalMultiLevelHierarchy"/>
    <dgm:cxn modelId="{F9C85783-1106-40A3-A193-35FFA1D196BE}" type="presOf" srcId="{4AA4962C-B7E6-46D7-AC43-C208AD87D874}" destId="{1C9A09BA-9380-424A-9289-8202B9F99342}" srcOrd="0" destOrd="0" presId="urn:microsoft.com/office/officeart/2008/layout/HorizontalMultiLevelHierarchy"/>
    <dgm:cxn modelId="{7A515384-FDC0-41E5-9676-1D1EDA95D3CD}" type="presOf" srcId="{4AA4962C-B7E6-46D7-AC43-C208AD87D874}" destId="{0BB3185C-2754-42B0-9FE0-C3F8459BE4A3}" srcOrd="1" destOrd="0" presId="urn:microsoft.com/office/officeart/2008/layout/HorizontalMultiLevelHierarchy"/>
    <dgm:cxn modelId="{503B608E-7C93-4F1C-9362-658F0A69A5DE}" type="presOf" srcId="{E2B88900-42F9-490C-A444-7CFD74FF6DFE}" destId="{2CA46B8D-AF77-46A9-AA4E-17BA05345FB7}" srcOrd="0" destOrd="0" presId="urn:microsoft.com/office/officeart/2008/layout/HorizontalMultiLevelHierarchy"/>
    <dgm:cxn modelId="{F8CC9C96-796C-4342-A7DA-41EDA106CC31}" type="presOf" srcId="{E2B88900-42F9-490C-A444-7CFD74FF6DFE}" destId="{6B2D6616-32B3-4954-96C2-2B6DF2D4CE50}" srcOrd="1" destOrd="0" presId="urn:microsoft.com/office/officeart/2008/layout/HorizontalMultiLevelHierarchy"/>
    <dgm:cxn modelId="{70F8829A-CF00-46BD-837B-41C9F53992AA}" type="presOf" srcId="{C122EB70-5346-4329-AE5F-D683CB7CB054}" destId="{AC28973E-E8EF-4399-B1F1-57E7D948D712}" srcOrd="0" destOrd="0" presId="urn:microsoft.com/office/officeart/2008/layout/HorizontalMultiLevelHierarchy"/>
    <dgm:cxn modelId="{CD4D0B9B-C56F-4183-9748-E7A63BE685EB}" srcId="{77E5F596-6AD4-4E48-B213-B1961D7302BF}" destId="{C122EB70-5346-4329-AE5F-D683CB7CB054}" srcOrd="0" destOrd="0" parTransId="{E9575538-7D7B-4959-960F-7D3AE4987E7C}" sibTransId="{B2F89DE3-F79A-4487-A6F8-88966AF531FF}"/>
    <dgm:cxn modelId="{196F28A3-F5D5-4055-B60C-74414F5A8A91}" type="presOf" srcId="{77E5F596-6AD4-4E48-B213-B1961D7302BF}" destId="{B2001CFA-8275-4A63-93D7-0E3266B172D7}" srcOrd="0" destOrd="0" presId="urn:microsoft.com/office/officeart/2008/layout/HorizontalMultiLevelHierarchy"/>
    <dgm:cxn modelId="{44FF57A3-C773-404A-A3C9-5D6D650B8349}" srcId="{C122EB70-5346-4329-AE5F-D683CB7CB054}" destId="{EB84FDDA-28DE-4D5E-9E67-E2C48276CDE2}" srcOrd="1" destOrd="0" parTransId="{E2B88900-42F9-490C-A444-7CFD74FF6DFE}" sibTransId="{EA38C7CB-065E-4943-B7E3-E13DA351E9FE}"/>
    <dgm:cxn modelId="{6409DAB8-67DC-4A21-8CC4-48C1A7B10E36}" srcId="{C122EB70-5346-4329-AE5F-D683CB7CB054}" destId="{D3515485-87C5-4713-B1DE-C1AA08D475E6}" srcOrd="0" destOrd="0" parTransId="{4AA4962C-B7E6-46D7-AC43-C208AD87D874}" sibTransId="{EE3313F1-DC5E-4D18-A62F-DFF0BFF04CC2}"/>
    <dgm:cxn modelId="{E484A8E5-670F-4411-A92A-B1173FB0F6ED}" type="presOf" srcId="{EB84FDDA-28DE-4D5E-9E67-E2C48276CDE2}" destId="{A4232DC8-F0BD-44AB-A09C-B66CB8DA4DDF}" srcOrd="0" destOrd="0" presId="urn:microsoft.com/office/officeart/2008/layout/HorizontalMultiLevelHierarchy"/>
    <dgm:cxn modelId="{F595F7C2-B3B7-4461-9ABA-C18875F7E2CA}" type="presParOf" srcId="{B2001CFA-8275-4A63-93D7-0E3266B172D7}" destId="{69475BF2-F0CD-4E20-91B4-396AE6FFB5B5}" srcOrd="0" destOrd="0" presId="urn:microsoft.com/office/officeart/2008/layout/HorizontalMultiLevelHierarchy"/>
    <dgm:cxn modelId="{A8FE5691-90D2-4145-9E93-BB24922FE950}" type="presParOf" srcId="{69475BF2-F0CD-4E20-91B4-396AE6FFB5B5}" destId="{AC28973E-E8EF-4399-B1F1-57E7D948D712}" srcOrd="0" destOrd="0" presId="urn:microsoft.com/office/officeart/2008/layout/HorizontalMultiLevelHierarchy"/>
    <dgm:cxn modelId="{3BA07E8D-2A9A-4F69-9760-734007904FB0}" type="presParOf" srcId="{69475BF2-F0CD-4E20-91B4-396AE6FFB5B5}" destId="{E1554597-A69F-4513-B7CC-EB3814DB4187}" srcOrd="1" destOrd="0" presId="urn:microsoft.com/office/officeart/2008/layout/HorizontalMultiLevelHierarchy"/>
    <dgm:cxn modelId="{4ABCD853-442B-42CB-B878-DEC03114969F}" type="presParOf" srcId="{E1554597-A69F-4513-B7CC-EB3814DB4187}" destId="{1C9A09BA-9380-424A-9289-8202B9F99342}" srcOrd="0" destOrd="0" presId="urn:microsoft.com/office/officeart/2008/layout/HorizontalMultiLevelHierarchy"/>
    <dgm:cxn modelId="{C2C144C7-0983-4E05-8FA8-ECE56B7D52D8}" type="presParOf" srcId="{1C9A09BA-9380-424A-9289-8202B9F99342}" destId="{0BB3185C-2754-42B0-9FE0-C3F8459BE4A3}" srcOrd="0" destOrd="0" presId="urn:microsoft.com/office/officeart/2008/layout/HorizontalMultiLevelHierarchy"/>
    <dgm:cxn modelId="{3B3417B9-9374-4412-8230-95CFD25C90C9}" type="presParOf" srcId="{E1554597-A69F-4513-B7CC-EB3814DB4187}" destId="{799998E5-C806-4E79-AB58-D1E3945D5BDD}" srcOrd="1" destOrd="0" presId="urn:microsoft.com/office/officeart/2008/layout/HorizontalMultiLevelHierarchy"/>
    <dgm:cxn modelId="{14517EB1-5ADE-463B-B051-7AF2D1361224}" type="presParOf" srcId="{799998E5-C806-4E79-AB58-D1E3945D5BDD}" destId="{69CFBE22-4D3A-447F-8EB8-0272BE806241}" srcOrd="0" destOrd="0" presId="urn:microsoft.com/office/officeart/2008/layout/HorizontalMultiLevelHierarchy"/>
    <dgm:cxn modelId="{CECC3454-D36E-4ED6-AC2F-A9CF5E526C75}" type="presParOf" srcId="{799998E5-C806-4E79-AB58-D1E3945D5BDD}" destId="{9E3C5579-ADA3-4A39-BDE3-4380C5758661}" srcOrd="1" destOrd="0" presId="urn:microsoft.com/office/officeart/2008/layout/HorizontalMultiLevelHierarchy"/>
    <dgm:cxn modelId="{FCFF6A7D-714C-48C7-B335-3526678F31E1}" type="presParOf" srcId="{E1554597-A69F-4513-B7CC-EB3814DB4187}" destId="{2CA46B8D-AF77-46A9-AA4E-17BA05345FB7}" srcOrd="2" destOrd="0" presId="urn:microsoft.com/office/officeart/2008/layout/HorizontalMultiLevelHierarchy"/>
    <dgm:cxn modelId="{0EFF44D0-2F44-42DB-B5E8-D29D5A81AB57}" type="presParOf" srcId="{2CA46B8D-AF77-46A9-AA4E-17BA05345FB7}" destId="{6B2D6616-32B3-4954-96C2-2B6DF2D4CE50}" srcOrd="0" destOrd="0" presId="urn:microsoft.com/office/officeart/2008/layout/HorizontalMultiLevelHierarchy"/>
    <dgm:cxn modelId="{4A03E6AB-99BD-4176-8FCF-F3D50B164ED1}" type="presParOf" srcId="{E1554597-A69F-4513-B7CC-EB3814DB4187}" destId="{FE11B2FE-D48D-43EF-B244-4BF097659556}" srcOrd="3" destOrd="0" presId="urn:microsoft.com/office/officeart/2008/layout/HorizontalMultiLevelHierarchy"/>
    <dgm:cxn modelId="{F2C7B96E-2DC5-43C6-83EE-591CB7E6FB32}" type="presParOf" srcId="{FE11B2FE-D48D-43EF-B244-4BF097659556}" destId="{A4232DC8-F0BD-44AB-A09C-B66CB8DA4DDF}" srcOrd="0" destOrd="0" presId="urn:microsoft.com/office/officeart/2008/layout/HorizontalMultiLevelHierarchy"/>
    <dgm:cxn modelId="{9E25404A-3283-4080-A15C-A3947488B2A7}" type="presParOf" srcId="{FE11B2FE-D48D-43EF-B244-4BF097659556}" destId="{6ECAFB72-1CD0-447D-B868-1BE5392C60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05A6BD-611C-4ED2-A831-13B4303BDA9E}" type="doc">
      <dgm:prSet loTypeId="urn:microsoft.com/office/officeart/2005/8/layout/hierarchy1" loCatId="hierarchy" qsTypeId="urn:microsoft.com/office/officeart/2005/8/quickstyle/simple5" qsCatId="simple" csTypeId="urn:microsoft.com/office/officeart/2005/8/colors/accent5_2" csCatId="accent5"/>
      <dgm:spPr/>
      <dgm:t>
        <a:bodyPr/>
        <a:lstStyle/>
        <a:p>
          <a:endParaRPr lang="en-US"/>
        </a:p>
      </dgm:t>
    </dgm:pt>
    <dgm:pt modelId="{D8A6C547-C3FC-457C-8C18-10D90A93C7DC}">
      <dgm:prSet/>
      <dgm:spPr/>
      <dgm:t>
        <a:bodyPr/>
        <a:lstStyle/>
        <a:p>
          <a:r>
            <a:rPr lang="en-US"/>
            <a:t>Types</a:t>
          </a:r>
        </a:p>
      </dgm:t>
    </dgm:pt>
    <dgm:pt modelId="{24E91920-F15F-485B-B2E7-E026616D358F}" type="parTrans" cxnId="{BBA4B79D-DF0C-45C3-AD3B-BB02EDE75F5E}">
      <dgm:prSet/>
      <dgm:spPr/>
      <dgm:t>
        <a:bodyPr/>
        <a:lstStyle/>
        <a:p>
          <a:endParaRPr lang="en-US"/>
        </a:p>
      </dgm:t>
    </dgm:pt>
    <dgm:pt modelId="{62C125D1-EC92-44DD-8B79-96E3921A17EA}" type="sibTrans" cxnId="{BBA4B79D-DF0C-45C3-AD3B-BB02EDE75F5E}">
      <dgm:prSet/>
      <dgm:spPr/>
      <dgm:t>
        <a:bodyPr/>
        <a:lstStyle/>
        <a:p>
          <a:endParaRPr lang="en-US"/>
        </a:p>
      </dgm:t>
    </dgm:pt>
    <dgm:pt modelId="{39DD4407-D62A-4111-84FB-DA771303EB03}">
      <dgm:prSet/>
      <dgm:spPr/>
      <dgm:t>
        <a:bodyPr/>
        <a:lstStyle/>
        <a:p>
          <a:r>
            <a:rPr lang="en-US"/>
            <a:t>Collaborative filtering</a:t>
          </a:r>
        </a:p>
      </dgm:t>
    </dgm:pt>
    <dgm:pt modelId="{1C7CA553-7281-4C4C-B88A-6A999B04F05D}" type="parTrans" cxnId="{00FC8096-E422-407B-84F9-1D6AC24A6700}">
      <dgm:prSet/>
      <dgm:spPr/>
      <dgm:t>
        <a:bodyPr/>
        <a:lstStyle/>
        <a:p>
          <a:endParaRPr lang="en-US"/>
        </a:p>
      </dgm:t>
    </dgm:pt>
    <dgm:pt modelId="{88573ABA-7DF9-465F-A79D-34774F4BBB81}" type="sibTrans" cxnId="{00FC8096-E422-407B-84F9-1D6AC24A6700}">
      <dgm:prSet/>
      <dgm:spPr/>
      <dgm:t>
        <a:bodyPr/>
        <a:lstStyle/>
        <a:p>
          <a:endParaRPr lang="en-US"/>
        </a:p>
      </dgm:t>
    </dgm:pt>
    <dgm:pt modelId="{3835B4A6-DFF9-4178-9A98-2587B0CCA53B}">
      <dgm:prSet/>
      <dgm:spPr/>
      <dgm:t>
        <a:bodyPr/>
        <a:lstStyle/>
        <a:p>
          <a:r>
            <a:rPr lang="en-US"/>
            <a:t>User-based filtering</a:t>
          </a:r>
        </a:p>
      </dgm:t>
    </dgm:pt>
    <dgm:pt modelId="{C1DD2D0A-091C-4651-A201-F8DF53124F65}" type="parTrans" cxnId="{4EB6C9DE-77FC-4146-A7F4-F6C56461D3C1}">
      <dgm:prSet/>
      <dgm:spPr/>
      <dgm:t>
        <a:bodyPr/>
        <a:lstStyle/>
        <a:p>
          <a:endParaRPr lang="en-US"/>
        </a:p>
      </dgm:t>
    </dgm:pt>
    <dgm:pt modelId="{F1437453-6FD0-439B-97C1-B329F925C8ED}" type="sibTrans" cxnId="{4EB6C9DE-77FC-4146-A7F4-F6C56461D3C1}">
      <dgm:prSet/>
      <dgm:spPr/>
      <dgm:t>
        <a:bodyPr/>
        <a:lstStyle/>
        <a:p>
          <a:endParaRPr lang="en-US"/>
        </a:p>
      </dgm:t>
    </dgm:pt>
    <dgm:pt modelId="{66C27785-0935-4C32-8AEE-29A806979F62}">
      <dgm:prSet/>
      <dgm:spPr/>
      <dgm:t>
        <a:bodyPr/>
        <a:lstStyle/>
        <a:p>
          <a:r>
            <a:rPr lang="en-US"/>
            <a:t>Item-based filtering</a:t>
          </a:r>
        </a:p>
      </dgm:t>
    </dgm:pt>
    <dgm:pt modelId="{89FAB02F-B3CA-46CA-AEA2-7A46F478F447}" type="parTrans" cxnId="{6E831210-2023-48F4-A831-9E3867BF2BB6}">
      <dgm:prSet/>
      <dgm:spPr/>
      <dgm:t>
        <a:bodyPr/>
        <a:lstStyle/>
        <a:p>
          <a:endParaRPr lang="en-US"/>
        </a:p>
      </dgm:t>
    </dgm:pt>
    <dgm:pt modelId="{D1E79894-AF50-4098-9604-E3281B6B215B}" type="sibTrans" cxnId="{6E831210-2023-48F4-A831-9E3867BF2BB6}">
      <dgm:prSet/>
      <dgm:spPr/>
      <dgm:t>
        <a:bodyPr/>
        <a:lstStyle/>
        <a:p>
          <a:endParaRPr lang="en-US"/>
        </a:p>
      </dgm:t>
    </dgm:pt>
    <dgm:pt modelId="{4C861B9E-2E6C-4D91-8450-7D6FB74F2825}">
      <dgm:prSet/>
      <dgm:spPr/>
      <dgm:t>
        <a:bodyPr/>
        <a:lstStyle/>
        <a:p>
          <a:r>
            <a:rPr lang="en-US"/>
            <a:t>Content-based systems</a:t>
          </a:r>
        </a:p>
      </dgm:t>
    </dgm:pt>
    <dgm:pt modelId="{F2520EB3-D049-4F51-B88A-2097C7C91080}" type="parTrans" cxnId="{0D8C13A2-870B-4FC6-9E89-AFA7F90A7DC0}">
      <dgm:prSet/>
      <dgm:spPr/>
      <dgm:t>
        <a:bodyPr/>
        <a:lstStyle/>
        <a:p>
          <a:endParaRPr lang="en-US"/>
        </a:p>
      </dgm:t>
    </dgm:pt>
    <dgm:pt modelId="{0A3151AC-4F17-4660-BA35-BC7F4E372A76}" type="sibTrans" cxnId="{0D8C13A2-870B-4FC6-9E89-AFA7F90A7DC0}">
      <dgm:prSet/>
      <dgm:spPr/>
      <dgm:t>
        <a:bodyPr/>
        <a:lstStyle/>
        <a:p>
          <a:endParaRPr lang="en-US"/>
        </a:p>
      </dgm:t>
    </dgm:pt>
    <dgm:pt modelId="{E5C0E8EC-8500-427F-851B-029025BF5416}">
      <dgm:prSet/>
      <dgm:spPr/>
      <dgm:t>
        <a:bodyPr/>
        <a:lstStyle/>
        <a:p>
          <a:r>
            <a:rPr lang="en-US"/>
            <a:t>Knowledge-based recommenders</a:t>
          </a:r>
        </a:p>
      </dgm:t>
    </dgm:pt>
    <dgm:pt modelId="{42A94013-677C-4175-9622-6588CE1187AA}" type="parTrans" cxnId="{643170F9-357C-4DD9-8E78-B8837C38A4CA}">
      <dgm:prSet/>
      <dgm:spPr/>
      <dgm:t>
        <a:bodyPr/>
        <a:lstStyle/>
        <a:p>
          <a:endParaRPr lang="en-US"/>
        </a:p>
      </dgm:t>
    </dgm:pt>
    <dgm:pt modelId="{66109C0F-3AEE-4394-A99A-B93916BB5116}" type="sibTrans" cxnId="{643170F9-357C-4DD9-8E78-B8837C38A4CA}">
      <dgm:prSet/>
      <dgm:spPr/>
      <dgm:t>
        <a:bodyPr/>
        <a:lstStyle/>
        <a:p>
          <a:endParaRPr lang="en-US"/>
        </a:p>
      </dgm:t>
    </dgm:pt>
    <dgm:pt modelId="{456E450F-9547-4DD2-9FDF-A5683554D29C}">
      <dgm:prSet/>
      <dgm:spPr/>
      <dgm:t>
        <a:bodyPr/>
        <a:lstStyle/>
        <a:p>
          <a:r>
            <a:rPr lang="en-US"/>
            <a:t>Hybrid recommenders</a:t>
          </a:r>
        </a:p>
      </dgm:t>
    </dgm:pt>
    <dgm:pt modelId="{6AC0A4DD-4BCA-4C2B-B418-0010C63FE481}" type="parTrans" cxnId="{3F339FB8-26E1-4C0F-8B72-C2008EE8F95F}">
      <dgm:prSet/>
      <dgm:spPr/>
      <dgm:t>
        <a:bodyPr/>
        <a:lstStyle/>
        <a:p>
          <a:endParaRPr lang="en-US"/>
        </a:p>
      </dgm:t>
    </dgm:pt>
    <dgm:pt modelId="{F17C1CE3-F0C7-4776-91E8-5B676E9BE2E3}" type="sibTrans" cxnId="{3F339FB8-26E1-4C0F-8B72-C2008EE8F95F}">
      <dgm:prSet/>
      <dgm:spPr/>
      <dgm:t>
        <a:bodyPr/>
        <a:lstStyle/>
        <a:p>
          <a:endParaRPr lang="en-US"/>
        </a:p>
      </dgm:t>
    </dgm:pt>
    <dgm:pt modelId="{C1C0ED1C-3719-49ED-80C4-A41A1EFB8F7E}" type="pres">
      <dgm:prSet presAssocID="{A705A6BD-611C-4ED2-A831-13B4303BDA9E}" presName="hierChild1" presStyleCnt="0">
        <dgm:presLayoutVars>
          <dgm:chPref val="1"/>
          <dgm:dir/>
          <dgm:animOne val="branch"/>
          <dgm:animLvl val="lvl"/>
          <dgm:resizeHandles/>
        </dgm:presLayoutVars>
      </dgm:prSet>
      <dgm:spPr/>
    </dgm:pt>
    <dgm:pt modelId="{721B6549-374F-4F30-99ED-8367BDB7A843}" type="pres">
      <dgm:prSet presAssocID="{D8A6C547-C3FC-457C-8C18-10D90A93C7DC}" presName="hierRoot1" presStyleCnt="0"/>
      <dgm:spPr/>
    </dgm:pt>
    <dgm:pt modelId="{CE2A772F-77CE-4DF1-B35B-CB9E39F4725D}" type="pres">
      <dgm:prSet presAssocID="{D8A6C547-C3FC-457C-8C18-10D90A93C7DC}" presName="composite" presStyleCnt="0"/>
      <dgm:spPr/>
    </dgm:pt>
    <dgm:pt modelId="{8D874720-ECDF-4BE1-955F-745DD827DB53}" type="pres">
      <dgm:prSet presAssocID="{D8A6C547-C3FC-457C-8C18-10D90A93C7DC}" presName="background" presStyleLbl="node0" presStyleIdx="0" presStyleCnt="1"/>
      <dgm:spPr/>
    </dgm:pt>
    <dgm:pt modelId="{C7163B79-25B7-4AE3-82F6-1CCE3C1719A9}" type="pres">
      <dgm:prSet presAssocID="{D8A6C547-C3FC-457C-8C18-10D90A93C7DC}" presName="text" presStyleLbl="fgAcc0" presStyleIdx="0" presStyleCnt="1">
        <dgm:presLayoutVars>
          <dgm:chPref val="3"/>
        </dgm:presLayoutVars>
      </dgm:prSet>
      <dgm:spPr/>
    </dgm:pt>
    <dgm:pt modelId="{7A7035B9-DEBD-4B33-A378-2B083E64D3A7}" type="pres">
      <dgm:prSet presAssocID="{D8A6C547-C3FC-457C-8C18-10D90A93C7DC}" presName="hierChild2" presStyleCnt="0"/>
      <dgm:spPr/>
    </dgm:pt>
    <dgm:pt modelId="{E58972E9-2502-4870-919C-AD0B09560E4B}" type="pres">
      <dgm:prSet presAssocID="{1C7CA553-7281-4C4C-B88A-6A999B04F05D}" presName="Name10" presStyleLbl="parChTrans1D2" presStyleIdx="0" presStyleCnt="4"/>
      <dgm:spPr/>
    </dgm:pt>
    <dgm:pt modelId="{F40C8FF2-0558-4CD8-868B-A4DBCBF61FDF}" type="pres">
      <dgm:prSet presAssocID="{39DD4407-D62A-4111-84FB-DA771303EB03}" presName="hierRoot2" presStyleCnt="0"/>
      <dgm:spPr/>
    </dgm:pt>
    <dgm:pt modelId="{0410AE35-250F-4F01-ABDF-05C6877FF411}" type="pres">
      <dgm:prSet presAssocID="{39DD4407-D62A-4111-84FB-DA771303EB03}" presName="composite2" presStyleCnt="0"/>
      <dgm:spPr/>
    </dgm:pt>
    <dgm:pt modelId="{D9DBDA13-B709-43B8-BF48-AAA4E2AA9A06}" type="pres">
      <dgm:prSet presAssocID="{39DD4407-D62A-4111-84FB-DA771303EB03}" presName="background2" presStyleLbl="node2" presStyleIdx="0" presStyleCnt="4"/>
      <dgm:spPr/>
    </dgm:pt>
    <dgm:pt modelId="{74020161-5E1D-4DDE-BC56-066D1920F396}" type="pres">
      <dgm:prSet presAssocID="{39DD4407-D62A-4111-84FB-DA771303EB03}" presName="text2" presStyleLbl="fgAcc2" presStyleIdx="0" presStyleCnt="4">
        <dgm:presLayoutVars>
          <dgm:chPref val="3"/>
        </dgm:presLayoutVars>
      </dgm:prSet>
      <dgm:spPr/>
    </dgm:pt>
    <dgm:pt modelId="{57E73E91-3F18-4BCD-B5EC-46061A296189}" type="pres">
      <dgm:prSet presAssocID="{39DD4407-D62A-4111-84FB-DA771303EB03}" presName="hierChild3" presStyleCnt="0"/>
      <dgm:spPr/>
    </dgm:pt>
    <dgm:pt modelId="{E8F9F8AD-E052-47AC-8A34-6098100E276C}" type="pres">
      <dgm:prSet presAssocID="{C1DD2D0A-091C-4651-A201-F8DF53124F65}" presName="Name17" presStyleLbl="parChTrans1D3" presStyleIdx="0" presStyleCnt="2"/>
      <dgm:spPr/>
    </dgm:pt>
    <dgm:pt modelId="{49FAC397-4F2A-4F90-96C7-081C5A447E51}" type="pres">
      <dgm:prSet presAssocID="{3835B4A6-DFF9-4178-9A98-2587B0CCA53B}" presName="hierRoot3" presStyleCnt="0"/>
      <dgm:spPr/>
    </dgm:pt>
    <dgm:pt modelId="{664F0A66-ABA2-4A68-8EBB-BE726E4971E5}" type="pres">
      <dgm:prSet presAssocID="{3835B4A6-DFF9-4178-9A98-2587B0CCA53B}" presName="composite3" presStyleCnt="0"/>
      <dgm:spPr/>
    </dgm:pt>
    <dgm:pt modelId="{425B3090-A2F1-4C98-B7EF-02BBE6BED2A7}" type="pres">
      <dgm:prSet presAssocID="{3835B4A6-DFF9-4178-9A98-2587B0CCA53B}" presName="background3" presStyleLbl="node3" presStyleIdx="0" presStyleCnt="2"/>
      <dgm:spPr/>
    </dgm:pt>
    <dgm:pt modelId="{87F76BEB-A0AD-45FC-BD9B-1AD46890AA83}" type="pres">
      <dgm:prSet presAssocID="{3835B4A6-DFF9-4178-9A98-2587B0CCA53B}" presName="text3" presStyleLbl="fgAcc3" presStyleIdx="0" presStyleCnt="2">
        <dgm:presLayoutVars>
          <dgm:chPref val="3"/>
        </dgm:presLayoutVars>
      </dgm:prSet>
      <dgm:spPr/>
    </dgm:pt>
    <dgm:pt modelId="{782774A1-70AF-481A-9D7B-C7590872D78D}" type="pres">
      <dgm:prSet presAssocID="{3835B4A6-DFF9-4178-9A98-2587B0CCA53B}" presName="hierChild4" presStyleCnt="0"/>
      <dgm:spPr/>
    </dgm:pt>
    <dgm:pt modelId="{8792CF7E-DC0F-47CD-A128-4F1C9A35DC4C}" type="pres">
      <dgm:prSet presAssocID="{89FAB02F-B3CA-46CA-AEA2-7A46F478F447}" presName="Name17" presStyleLbl="parChTrans1D3" presStyleIdx="1" presStyleCnt="2"/>
      <dgm:spPr/>
    </dgm:pt>
    <dgm:pt modelId="{2D249DAD-00B5-4136-8D13-11EF1254EEA0}" type="pres">
      <dgm:prSet presAssocID="{66C27785-0935-4C32-8AEE-29A806979F62}" presName="hierRoot3" presStyleCnt="0"/>
      <dgm:spPr/>
    </dgm:pt>
    <dgm:pt modelId="{8625E384-10B8-4A75-B2EB-681A3282671C}" type="pres">
      <dgm:prSet presAssocID="{66C27785-0935-4C32-8AEE-29A806979F62}" presName="composite3" presStyleCnt="0"/>
      <dgm:spPr/>
    </dgm:pt>
    <dgm:pt modelId="{CAC80EAD-58BB-4582-91DC-742AE1C5A4EA}" type="pres">
      <dgm:prSet presAssocID="{66C27785-0935-4C32-8AEE-29A806979F62}" presName="background3" presStyleLbl="node3" presStyleIdx="1" presStyleCnt="2"/>
      <dgm:spPr/>
    </dgm:pt>
    <dgm:pt modelId="{EB1ED5E5-01D4-46D7-A808-C4BAAED604F7}" type="pres">
      <dgm:prSet presAssocID="{66C27785-0935-4C32-8AEE-29A806979F62}" presName="text3" presStyleLbl="fgAcc3" presStyleIdx="1" presStyleCnt="2">
        <dgm:presLayoutVars>
          <dgm:chPref val="3"/>
        </dgm:presLayoutVars>
      </dgm:prSet>
      <dgm:spPr/>
    </dgm:pt>
    <dgm:pt modelId="{7282F5EF-4A52-4ADF-B374-FC0FB35597F6}" type="pres">
      <dgm:prSet presAssocID="{66C27785-0935-4C32-8AEE-29A806979F62}" presName="hierChild4" presStyleCnt="0"/>
      <dgm:spPr/>
    </dgm:pt>
    <dgm:pt modelId="{1186F4AB-E5F4-4CC8-AA63-EC6B25C5DB36}" type="pres">
      <dgm:prSet presAssocID="{F2520EB3-D049-4F51-B88A-2097C7C91080}" presName="Name10" presStyleLbl="parChTrans1D2" presStyleIdx="1" presStyleCnt="4"/>
      <dgm:spPr/>
    </dgm:pt>
    <dgm:pt modelId="{6B9BD309-A524-4117-B19F-EB9B2AB9BEE6}" type="pres">
      <dgm:prSet presAssocID="{4C861B9E-2E6C-4D91-8450-7D6FB74F2825}" presName="hierRoot2" presStyleCnt="0"/>
      <dgm:spPr/>
    </dgm:pt>
    <dgm:pt modelId="{1C45EB77-BC8E-46C4-9140-FB87A3F2B2BD}" type="pres">
      <dgm:prSet presAssocID="{4C861B9E-2E6C-4D91-8450-7D6FB74F2825}" presName="composite2" presStyleCnt="0"/>
      <dgm:spPr/>
    </dgm:pt>
    <dgm:pt modelId="{06B62649-8DCC-4B40-8977-2720A12195B4}" type="pres">
      <dgm:prSet presAssocID="{4C861B9E-2E6C-4D91-8450-7D6FB74F2825}" presName="background2" presStyleLbl="node2" presStyleIdx="1" presStyleCnt="4"/>
      <dgm:spPr/>
    </dgm:pt>
    <dgm:pt modelId="{20C4B137-44EA-4A1F-AE65-87270085AB09}" type="pres">
      <dgm:prSet presAssocID="{4C861B9E-2E6C-4D91-8450-7D6FB74F2825}" presName="text2" presStyleLbl="fgAcc2" presStyleIdx="1" presStyleCnt="4">
        <dgm:presLayoutVars>
          <dgm:chPref val="3"/>
        </dgm:presLayoutVars>
      </dgm:prSet>
      <dgm:spPr/>
    </dgm:pt>
    <dgm:pt modelId="{5C3E4CF6-7A6E-4283-A959-86B6F761536D}" type="pres">
      <dgm:prSet presAssocID="{4C861B9E-2E6C-4D91-8450-7D6FB74F2825}" presName="hierChild3" presStyleCnt="0"/>
      <dgm:spPr/>
    </dgm:pt>
    <dgm:pt modelId="{91C06DB7-A962-436F-A701-D9772B01DC0F}" type="pres">
      <dgm:prSet presAssocID="{42A94013-677C-4175-9622-6588CE1187AA}" presName="Name10" presStyleLbl="parChTrans1D2" presStyleIdx="2" presStyleCnt="4"/>
      <dgm:spPr/>
    </dgm:pt>
    <dgm:pt modelId="{BECF87AF-DC75-42EB-B44D-BD9A1690C0E0}" type="pres">
      <dgm:prSet presAssocID="{E5C0E8EC-8500-427F-851B-029025BF5416}" presName="hierRoot2" presStyleCnt="0"/>
      <dgm:spPr/>
    </dgm:pt>
    <dgm:pt modelId="{FE87CA44-AADB-4049-8569-45AECFCD4891}" type="pres">
      <dgm:prSet presAssocID="{E5C0E8EC-8500-427F-851B-029025BF5416}" presName="composite2" presStyleCnt="0"/>
      <dgm:spPr/>
    </dgm:pt>
    <dgm:pt modelId="{BB27DB4F-C150-4A37-842A-B2192B50F2A2}" type="pres">
      <dgm:prSet presAssocID="{E5C0E8EC-8500-427F-851B-029025BF5416}" presName="background2" presStyleLbl="node2" presStyleIdx="2" presStyleCnt="4"/>
      <dgm:spPr/>
    </dgm:pt>
    <dgm:pt modelId="{107CAB40-9383-428D-A1C1-39635BA2C336}" type="pres">
      <dgm:prSet presAssocID="{E5C0E8EC-8500-427F-851B-029025BF5416}" presName="text2" presStyleLbl="fgAcc2" presStyleIdx="2" presStyleCnt="4">
        <dgm:presLayoutVars>
          <dgm:chPref val="3"/>
        </dgm:presLayoutVars>
      </dgm:prSet>
      <dgm:spPr/>
    </dgm:pt>
    <dgm:pt modelId="{20C8A874-3307-4D36-BD1C-E38A82DB8471}" type="pres">
      <dgm:prSet presAssocID="{E5C0E8EC-8500-427F-851B-029025BF5416}" presName="hierChild3" presStyleCnt="0"/>
      <dgm:spPr/>
    </dgm:pt>
    <dgm:pt modelId="{D217D497-11BE-4109-879A-68E3ACCAAFF4}" type="pres">
      <dgm:prSet presAssocID="{6AC0A4DD-4BCA-4C2B-B418-0010C63FE481}" presName="Name10" presStyleLbl="parChTrans1D2" presStyleIdx="3" presStyleCnt="4"/>
      <dgm:spPr/>
    </dgm:pt>
    <dgm:pt modelId="{FC98F652-C065-4463-B53F-59C33A4D840B}" type="pres">
      <dgm:prSet presAssocID="{456E450F-9547-4DD2-9FDF-A5683554D29C}" presName="hierRoot2" presStyleCnt="0"/>
      <dgm:spPr/>
    </dgm:pt>
    <dgm:pt modelId="{D86EF578-E38A-4BF1-AC1C-BE665C58ABAD}" type="pres">
      <dgm:prSet presAssocID="{456E450F-9547-4DD2-9FDF-A5683554D29C}" presName="composite2" presStyleCnt="0"/>
      <dgm:spPr/>
    </dgm:pt>
    <dgm:pt modelId="{6187F5C1-C414-4624-B766-D03F20339278}" type="pres">
      <dgm:prSet presAssocID="{456E450F-9547-4DD2-9FDF-A5683554D29C}" presName="background2" presStyleLbl="node2" presStyleIdx="3" presStyleCnt="4"/>
      <dgm:spPr/>
    </dgm:pt>
    <dgm:pt modelId="{8C000017-04A0-4782-9AEA-5DBFD9089778}" type="pres">
      <dgm:prSet presAssocID="{456E450F-9547-4DD2-9FDF-A5683554D29C}" presName="text2" presStyleLbl="fgAcc2" presStyleIdx="3" presStyleCnt="4">
        <dgm:presLayoutVars>
          <dgm:chPref val="3"/>
        </dgm:presLayoutVars>
      </dgm:prSet>
      <dgm:spPr/>
    </dgm:pt>
    <dgm:pt modelId="{DB317349-291A-447D-9425-80FE0AE66B38}" type="pres">
      <dgm:prSet presAssocID="{456E450F-9547-4DD2-9FDF-A5683554D29C}" presName="hierChild3" presStyleCnt="0"/>
      <dgm:spPr/>
    </dgm:pt>
  </dgm:ptLst>
  <dgm:cxnLst>
    <dgm:cxn modelId="{6E831210-2023-48F4-A831-9E3867BF2BB6}" srcId="{39DD4407-D62A-4111-84FB-DA771303EB03}" destId="{66C27785-0935-4C32-8AEE-29A806979F62}" srcOrd="1" destOrd="0" parTransId="{89FAB02F-B3CA-46CA-AEA2-7A46F478F447}" sibTransId="{D1E79894-AF50-4098-9604-E3281B6B215B}"/>
    <dgm:cxn modelId="{6D6AAC37-1D87-43E0-BFDE-FECEAA1105F5}" type="presOf" srcId="{66C27785-0935-4C32-8AEE-29A806979F62}" destId="{EB1ED5E5-01D4-46D7-A808-C4BAAED604F7}" srcOrd="0" destOrd="0" presId="urn:microsoft.com/office/officeart/2005/8/layout/hierarchy1"/>
    <dgm:cxn modelId="{DE330138-200D-40D0-8231-43B28B42D91D}" type="presOf" srcId="{F2520EB3-D049-4F51-B88A-2097C7C91080}" destId="{1186F4AB-E5F4-4CC8-AA63-EC6B25C5DB36}" srcOrd="0" destOrd="0" presId="urn:microsoft.com/office/officeart/2005/8/layout/hierarchy1"/>
    <dgm:cxn modelId="{4463C541-B07E-4AA1-860B-75759E8051E4}" type="presOf" srcId="{3835B4A6-DFF9-4178-9A98-2587B0CCA53B}" destId="{87F76BEB-A0AD-45FC-BD9B-1AD46890AA83}" srcOrd="0" destOrd="0" presId="urn:microsoft.com/office/officeart/2005/8/layout/hierarchy1"/>
    <dgm:cxn modelId="{846CE543-686C-4622-BF82-D40EE15EF169}" type="presOf" srcId="{456E450F-9547-4DD2-9FDF-A5683554D29C}" destId="{8C000017-04A0-4782-9AEA-5DBFD9089778}" srcOrd="0" destOrd="0" presId="urn:microsoft.com/office/officeart/2005/8/layout/hierarchy1"/>
    <dgm:cxn modelId="{0F683B45-3563-4B86-8D46-B2A7C1C2381F}" type="presOf" srcId="{C1DD2D0A-091C-4651-A201-F8DF53124F65}" destId="{E8F9F8AD-E052-47AC-8A34-6098100E276C}" srcOrd="0" destOrd="0" presId="urn:microsoft.com/office/officeart/2005/8/layout/hierarchy1"/>
    <dgm:cxn modelId="{68711A73-926C-4C50-B9B8-E15870B638A3}" type="presOf" srcId="{39DD4407-D62A-4111-84FB-DA771303EB03}" destId="{74020161-5E1D-4DDE-BC56-066D1920F396}" srcOrd="0" destOrd="0" presId="urn:microsoft.com/office/officeart/2005/8/layout/hierarchy1"/>
    <dgm:cxn modelId="{EA13A989-CEFD-4483-8975-D04B5F3273B2}" type="presOf" srcId="{1C7CA553-7281-4C4C-B88A-6A999B04F05D}" destId="{E58972E9-2502-4870-919C-AD0B09560E4B}" srcOrd="0" destOrd="0" presId="urn:microsoft.com/office/officeart/2005/8/layout/hierarchy1"/>
    <dgm:cxn modelId="{0010B18C-8B60-450D-B77A-A9407C913DA2}" type="presOf" srcId="{4C861B9E-2E6C-4D91-8450-7D6FB74F2825}" destId="{20C4B137-44EA-4A1F-AE65-87270085AB09}" srcOrd="0" destOrd="0" presId="urn:microsoft.com/office/officeart/2005/8/layout/hierarchy1"/>
    <dgm:cxn modelId="{00FC8096-E422-407B-84F9-1D6AC24A6700}" srcId="{D8A6C547-C3FC-457C-8C18-10D90A93C7DC}" destId="{39DD4407-D62A-4111-84FB-DA771303EB03}" srcOrd="0" destOrd="0" parTransId="{1C7CA553-7281-4C4C-B88A-6A999B04F05D}" sibTransId="{88573ABA-7DF9-465F-A79D-34774F4BBB81}"/>
    <dgm:cxn modelId="{BBA4B79D-DF0C-45C3-AD3B-BB02EDE75F5E}" srcId="{A705A6BD-611C-4ED2-A831-13B4303BDA9E}" destId="{D8A6C547-C3FC-457C-8C18-10D90A93C7DC}" srcOrd="0" destOrd="0" parTransId="{24E91920-F15F-485B-B2E7-E026616D358F}" sibTransId="{62C125D1-EC92-44DD-8B79-96E3921A17EA}"/>
    <dgm:cxn modelId="{0D8C13A2-870B-4FC6-9E89-AFA7F90A7DC0}" srcId="{D8A6C547-C3FC-457C-8C18-10D90A93C7DC}" destId="{4C861B9E-2E6C-4D91-8450-7D6FB74F2825}" srcOrd="1" destOrd="0" parTransId="{F2520EB3-D049-4F51-B88A-2097C7C91080}" sibTransId="{0A3151AC-4F17-4660-BA35-BC7F4E372A76}"/>
    <dgm:cxn modelId="{F4FED3A3-D753-4C57-9170-6C30B61CEF22}" type="presOf" srcId="{6AC0A4DD-4BCA-4C2B-B418-0010C63FE481}" destId="{D217D497-11BE-4109-879A-68E3ACCAAFF4}" srcOrd="0" destOrd="0" presId="urn:microsoft.com/office/officeart/2005/8/layout/hierarchy1"/>
    <dgm:cxn modelId="{3F339FB8-26E1-4C0F-8B72-C2008EE8F95F}" srcId="{D8A6C547-C3FC-457C-8C18-10D90A93C7DC}" destId="{456E450F-9547-4DD2-9FDF-A5683554D29C}" srcOrd="3" destOrd="0" parTransId="{6AC0A4DD-4BCA-4C2B-B418-0010C63FE481}" sibTransId="{F17C1CE3-F0C7-4776-91E8-5B676E9BE2E3}"/>
    <dgm:cxn modelId="{C1F1B6D7-9F2B-46BE-A425-6AC4F5A8F598}" type="presOf" srcId="{42A94013-677C-4175-9622-6588CE1187AA}" destId="{91C06DB7-A962-436F-A701-D9772B01DC0F}" srcOrd="0" destOrd="0" presId="urn:microsoft.com/office/officeart/2005/8/layout/hierarchy1"/>
    <dgm:cxn modelId="{4EB6C9DE-77FC-4146-A7F4-F6C56461D3C1}" srcId="{39DD4407-D62A-4111-84FB-DA771303EB03}" destId="{3835B4A6-DFF9-4178-9A98-2587B0CCA53B}" srcOrd="0" destOrd="0" parTransId="{C1DD2D0A-091C-4651-A201-F8DF53124F65}" sibTransId="{F1437453-6FD0-439B-97C1-B329F925C8ED}"/>
    <dgm:cxn modelId="{01E68AE5-9CD2-4301-9DA8-65EAB03DB5E1}" type="presOf" srcId="{A705A6BD-611C-4ED2-A831-13B4303BDA9E}" destId="{C1C0ED1C-3719-49ED-80C4-A41A1EFB8F7E}" srcOrd="0" destOrd="0" presId="urn:microsoft.com/office/officeart/2005/8/layout/hierarchy1"/>
    <dgm:cxn modelId="{9EEF70EB-9FDC-48A8-AE3C-A65A49A4005C}" type="presOf" srcId="{E5C0E8EC-8500-427F-851B-029025BF5416}" destId="{107CAB40-9383-428D-A1C1-39635BA2C336}" srcOrd="0" destOrd="0" presId="urn:microsoft.com/office/officeart/2005/8/layout/hierarchy1"/>
    <dgm:cxn modelId="{643170F9-357C-4DD9-8E78-B8837C38A4CA}" srcId="{D8A6C547-C3FC-457C-8C18-10D90A93C7DC}" destId="{E5C0E8EC-8500-427F-851B-029025BF5416}" srcOrd="2" destOrd="0" parTransId="{42A94013-677C-4175-9622-6588CE1187AA}" sibTransId="{66109C0F-3AEE-4394-A99A-B93916BB5116}"/>
    <dgm:cxn modelId="{D8BF77FA-B8C6-40F4-8E3C-8684624E166B}" type="presOf" srcId="{89FAB02F-B3CA-46CA-AEA2-7A46F478F447}" destId="{8792CF7E-DC0F-47CD-A128-4F1C9A35DC4C}" srcOrd="0" destOrd="0" presId="urn:microsoft.com/office/officeart/2005/8/layout/hierarchy1"/>
    <dgm:cxn modelId="{8CF5F0FB-1C56-4A02-9C18-63E4671252EB}" type="presOf" srcId="{D8A6C547-C3FC-457C-8C18-10D90A93C7DC}" destId="{C7163B79-25B7-4AE3-82F6-1CCE3C1719A9}" srcOrd="0" destOrd="0" presId="urn:microsoft.com/office/officeart/2005/8/layout/hierarchy1"/>
    <dgm:cxn modelId="{E288B21F-2617-446A-83E4-3FEB04B4995C}" type="presParOf" srcId="{C1C0ED1C-3719-49ED-80C4-A41A1EFB8F7E}" destId="{721B6549-374F-4F30-99ED-8367BDB7A843}" srcOrd="0" destOrd="0" presId="urn:microsoft.com/office/officeart/2005/8/layout/hierarchy1"/>
    <dgm:cxn modelId="{2BDA181F-257B-4666-9366-F0D121EDC3F5}" type="presParOf" srcId="{721B6549-374F-4F30-99ED-8367BDB7A843}" destId="{CE2A772F-77CE-4DF1-B35B-CB9E39F4725D}" srcOrd="0" destOrd="0" presId="urn:microsoft.com/office/officeart/2005/8/layout/hierarchy1"/>
    <dgm:cxn modelId="{DDDA94DC-A2C3-459F-87FF-B48E5ACE38FF}" type="presParOf" srcId="{CE2A772F-77CE-4DF1-B35B-CB9E39F4725D}" destId="{8D874720-ECDF-4BE1-955F-745DD827DB53}" srcOrd="0" destOrd="0" presId="urn:microsoft.com/office/officeart/2005/8/layout/hierarchy1"/>
    <dgm:cxn modelId="{048A74B2-CE3B-4CE5-8555-F31541BCB302}" type="presParOf" srcId="{CE2A772F-77CE-4DF1-B35B-CB9E39F4725D}" destId="{C7163B79-25B7-4AE3-82F6-1CCE3C1719A9}" srcOrd="1" destOrd="0" presId="urn:microsoft.com/office/officeart/2005/8/layout/hierarchy1"/>
    <dgm:cxn modelId="{02E6151D-6C50-4DA9-A088-937495A75F0D}" type="presParOf" srcId="{721B6549-374F-4F30-99ED-8367BDB7A843}" destId="{7A7035B9-DEBD-4B33-A378-2B083E64D3A7}" srcOrd="1" destOrd="0" presId="urn:microsoft.com/office/officeart/2005/8/layout/hierarchy1"/>
    <dgm:cxn modelId="{AE3C1AEE-58A8-4311-89CD-9A8DB900F922}" type="presParOf" srcId="{7A7035B9-DEBD-4B33-A378-2B083E64D3A7}" destId="{E58972E9-2502-4870-919C-AD0B09560E4B}" srcOrd="0" destOrd="0" presId="urn:microsoft.com/office/officeart/2005/8/layout/hierarchy1"/>
    <dgm:cxn modelId="{667893C4-F7F5-4FD4-8F2D-2A138010E60D}" type="presParOf" srcId="{7A7035B9-DEBD-4B33-A378-2B083E64D3A7}" destId="{F40C8FF2-0558-4CD8-868B-A4DBCBF61FDF}" srcOrd="1" destOrd="0" presId="urn:microsoft.com/office/officeart/2005/8/layout/hierarchy1"/>
    <dgm:cxn modelId="{A56C5C34-D6CE-416E-B8BB-13070CE45D45}" type="presParOf" srcId="{F40C8FF2-0558-4CD8-868B-A4DBCBF61FDF}" destId="{0410AE35-250F-4F01-ABDF-05C6877FF411}" srcOrd="0" destOrd="0" presId="urn:microsoft.com/office/officeart/2005/8/layout/hierarchy1"/>
    <dgm:cxn modelId="{F0B2E3B6-305A-45B7-ACEF-4BF31DD706E6}" type="presParOf" srcId="{0410AE35-250F-4F01-ABDF-05C6877FF411}" destId="{D9DBDA13-B709-43B8-BF48-AAA4E2AA9A06}" srcOrd="0" destOrd="0" presId="urn:microsoft.com/office/officeart/2005/8/layout/hierarchy1"/>
    <dgm:cxn modelId="{1EF8775F-4DB6-4E3B-8FCF-4A4D6F74DC2B}" type="presParOf" srcId="{0410AE35-250F-4F01-ABDF-05C6877FF411}" destId="{74020161-5E1D-4DDE-BC56-066D1920F396}" srcOrd="1" destOrd="0" presId="urn:microsoft.com/office/officeart/2005/8/layout/hierarchy1"/>
    <dgm:cxn modelId="{4954DB2A-5E4F-421D-A22A-17705E31F161}" type="presParOf" srcId="{F40C8FF2-0558-4CD8-868B-A4DBCBF61FDF}" destId="{57E73E91-3F18-4BCD-B5EC-46061A296189}" srcOrd="1" destOrd="0" presId="urn:microsoft.com/office/officeart/2005/8/layout/hierarchy1"/>
    <dgm:cxn modelId="{1E752878-B53F-4F49-A2E8-632308D3D9F8}" type="presParOf" srcId="{57E73E91-3F18-4BCD-B5EC-46061A296189}" destId="{E8F9F8AD-E052-47AC-8A34-6098100E276C}" srcOrd="0" destOrd="0" presId="urn:microsoft.com/office/officeart/2005/8/layout/hierarchy1"/>
    <dgm:cxn modelId="{16082C7C-B840-4BB9-A10B-A6A6987B502E}" type="presParOf" srcId="{57E73E91-3F18-4BCD-B5EC-46061A296189}" destId="{49FAC397-4F2A-4F90-96C7-081C5A447E51}" srcOrd="1" destOrd="0" presId="urn:microsoft.com/office/officeart/2005/8/layout/hierarchy1"/>
    <dgm:cxn modelId="{6AE997D6-F1DB-43C1-8151-8D3471A62614}" type="presParOf" srcId="{49FAC397-4F2A-4F90-96C7-081C5A447E51}" destId="{664F0A66-ABA2-4A68-8EBB-BE726E4971E5}" srcOrd="0" destOrd="0" presId="urn:microsoft.com/office/officeart/2005/8/layout/hierarchy1"/>
    <dgm:cxn modelId="{BB0242E7-EAF4-4916-A2A3-79907F63428B}" type="presParOf" srcId="{664F0A66-ABA2-4A68-8EBB-BE726E4971E5}" destId="{425B3090-A2F1-4C98-B7EF-02BBE6BED2A7}" srcOrd="0" destOrd="0" presId="urn:microsoft.com/office/officeart/2005/8/layout/hierarchy1"/>
    <dgm:cxn modelId="{AFB78D80-835D-48E5-B351-C8F6D05121D3}" type="presParOf" srcId="{664F0A66-ABA2-4A68-8EBB-BE726E4971E5}" destId="{87F76BEB-A0AD-45FC-BD9B-1AD46890AA83}" srcOrd="1" destOrd="0" presId="urn:microsoft.com/office/officeart/2005/8/layout/hierarchy1"/>
    <dgm:cxn modelId="{F52D9F3E-197B-4274-AC5A-E4EA26CFBC68}" type="presParOf" srcId="{49FAC397-4F2A-4F90-96C7-081C5A447E51}" destId="{782774A1-70AF-481A-9D7B-C7590872D78D}" srcOrd="1" destOrd="0" presId="urn:microsoft.com/office/officeart/2005/8/layout/hierarchy1"/>
    <dgm:cxn modelId="{3EA137AE-B7CA-4563-B1F2-AD5B70BD43C9}" type="presParOf" srcId="{57E73E91-3F18-4BCD-B5EC-46061A296189}" destId="{8792CF7E-DC0F-47CD-A128-4F1C9A35DC4C}" srcOrd="2" destOrd="0" presId="urn:microsoft.com/office/officeart/2005/8/layout/hierarchy1"/>
    <dgm:cxn modelId="{4A8DB3EE-CE3E-42D5-9B09-0A0CCAC60B37}" type="presParOf" srcId="{57E73E91-3F18-4BCD-B5EC-46061A296189}" destId="{2D249DAD-00B5-4136-8D13-11EF1254EEA0}" srcOrd="3" destOrd="0" presId="urn:microsoft.com/office/officeart/2005/8/layout/hierarchy1"/>
    <dgm:cxn modelId="{10B59BA6-0618-4480-9483-C4061E6EBBCB}" type="presParOf" srcId="{2D249DAD-00B5-4136-8D13-11EF1254EEA0}" destId="{8625E384-10B8-4A75-B2EB-681A3282671C}" srcOrd="0" destOrd="0" presId="urn:microsoft.com/office/officeart/2005/8/layout/hierarchy1"/>
    <dgm:cxn modelId="{0EFCAC97-3604-4A0C-AE52-E7DE16CB5705}" type="presParOf" srcId="{8625E384-10B8-4A75-B2EB-681A3282671C}" destId="{CAC80EAD-58BB-4582-91DC-742AE1C5A4EA}" srcOrd="0" destOrd="0" presId="urn:microsoft.com/office/officeart/2005/8/layout/hierarchy1"/>
    <dgm:cxn modelId="{33B5922B-CF69-4748-8594-BBAC9E9EC809}" type="presParOf" srcId="{8625E384-10B8-4A75-B2EB-681A3282671C}" destId="{EB1ED5E5-01D4-46D7-A808-C4BAAED604F7}" srcOrd="1" destOrd="0" presId="urn:microsoft.com/office/officeart/2005/8/layout/hierarchy1"/>
    <dgm:cxn modelId="{BD40855C-02EB-427C-ACA9-50F78AADAE23}" type="presParOf" srcId="{2D249DAD-00B5-4136-8D13-11EF1254EEA0}" destId="{7282F5EF-4A52-4ADF-B374-FC0FB35597F6}" srcOrd="1" destOrd="0" presId="urn:microsoft.com/office/officeart/2005/8/layout/hierarchy1"/>
    <dgm:cxn modelId="{66252ABE-AC64-44C7-B3F6-323CD1602D6B}" type="presParOf" srcId="{7A7035B9-DEBD-4B33-A378-2B083E64D3A7}" destId="{1186F4AB-E5F4-4CC8-AA63-EC6B25C5DB36}" srcOrd="2" destOrd="0" presId="urn:microsoft.com/office/officeart/2005/8/layout/hierarchy1"/>
    <dgm:cxn modelId="{996AED0D-ADB0-4FE5-81FF-69DBBE56A41C}" type="presParOf" srcId="{7A7035B9-DEBD-4B33-A378-2B083E64D3A7}" destId="{6B9BD309-A524-4117-B19F-EB9B2AB9BEE6}" srcOrd="3" destOrd="0" presId="urn:microsoft.com/office/officeart/2005/8/layout/hierarchy1"/>
    <dgm:cxn modelId="{036277DE-D1A6-480E-B496-91667F430DDA}" type="presParOf" srcId="{6B9BD309-A524-4117-B19F-EB9B2AB9BEE6}" destId="{1C45EB77-BC8E-46C4-9140-FB87A3F2B2BD}" srcOrd="0" destOrd="0" presId="urn:microsoft.com/office/officeart/2005/8/layout/hierarchy1"/>
    <dgm:cxn modelId="{F2F90522-3983-4E57-A55E-78E0E77186B5}" type="presParOf" srcId="{1C45EB77-BC8E-46C4-9140-FB87A3F2B2BD}" destId="{06B62649-8DCC-4B40-8977-2720A12195B4}" srcOrd="0" destOrd="0" presId="urn:microsoft.com/office/officeart/2005/8/layout/hierarchy1"/>
    <dgm:cxn modelId="{09933A3D-498F-44C5-8530-51822F47A22D}" type="presParOf" srcId="{1C45EB77-BC8E-46C4-9140-FB87A3F2B2BD}" destId="{20C4B137-44EA-4A1F-AE65-87270085AB09}" srcOrd="1" destOrd="0" presId="urn:microsoft.com/office/officeart/2005/8/layout/hierarchy1"/>
    <dgm:cxn modelId="{2BE8FEB5-7ED7-4281-B3C3-638252E043AD}" type="presParOf" srcId="{6B9BD309-A524-4117-B19F-EB9B2AB9BEE6}" destId="{5C3E4CF6-7A6E-4283-A959-86B6F761536D}" srcOrd="1" destOrd="0" presId="urn:microsoft.com/office/officeart/2005/8/layout/hierarchy1"/>
    <dgm:cxn modelId="{4D170211-4F96-41CB-B58B-C9CFC6D2CA50}" type="presParOf" srcId="{7A7035B9-DEBD-4B33-A378-2B083E64D3A7}" destId="{91C06DB7-A962-436F-A701-D9772B01DC0F}" srcOrd="4" destOrd="0" presId="urn:microsoft.com/office/officeart/2005/8/layout/hierarchy1"/>
    <dgm:cxn modelId="{72AFD42E-31C3-490E-A9E0-1280A5F96606}" type="presParOf" srcId="{7A7035B9-DEBD-4B33-A378-2B083E64D3A7}" destId="{BECF87AF-DC75-42EB-B44D-BD9A1690C0E0}" srcOrd="5" destOrd="0" presId="urn:microsoft.com/office/officeart/2005/8/layout/hierarchy1"/>
    <dgm:cxn modelId="{7F4A64FE-4AAE-444F-94CD-CCF2238FDADB}" type="presParOf" srcId="{BECF87AF-DC75-42EB-B44D-BD9A1690C0E0}" destId="{FE87CA44-AADB-4049-8569-45AECFCD4891}" srcOrd="0" destOrd="0" presId="urn:microsoft.com/office/officeart/2005/8/layout/hierarchy1"/>
    <dgm:cxn modelId="{BFB9FFD5-EC13-4CBA-AED6-C60D0D272020}" type="presParOf" srcId="{FE87CA44-AADB-4049-8569-45AECFCD4891}" destId="{BB27DB4F-C150-4A37-842A-B2192B50F2A2}" srcOrd="0" destOrd="0" presId="urn:microsoft.com/office/officeart/2005/8/layout/hierarchy1"/>
    <dgm:cxn modelId="{090E6C6C-5E89-4AE4-922A-8E41571432F5}" type="presParOf" srcId="{FE87CA44-AADB-4049-8569-45AECFCD4891}" destId="{107CAB40-9383-428D-A1C1-39635BA2C336}" srcOrd="1" destOrd="0" presId="urn:microsoft.com/office/officeart/2005/8/layout/hierarchy1"/>
    <dgm:cxn modelId="{76153663-81D1-410D-BD34-7BD3F932BFBA}" type="presParOf" srcId="{BECF87AF-DC75-42EB-B44D-BD9A1690C0E0}" destId="{20C8A874-3307-4D36-BD1C-E38A82DB8471}" srcOrd="1" destOrd="0" presId="urn:microsoft.com/office/officeart/2005/8/layout/hierarchy1"/>
    <dgm:cxn modelId="{02E009CF-BD3F-4989-8E8B-2243D2C7B37E}" type="presParOf" srcId="{7A7035B9-DEBD-4B33-A378-2B083E64D3A7}" destId="{D217D497-11BE-4109-879A-68E3ACCAAFF4}" srcOrd="6" destOrd="0" presId="urn:microsoft.com/office/officeart/2005/8/layout/hierarchy1"/>
    <dgm:cxn modelId="{99C67994-B745-4B59-AF4D-30D2C668278B}" type="presParOf" srcId="{7A7035B9-DEBD-4B33-A378-2B083E64D3A7}" destId="{FC98F652-C065-4463-B53F-59C33A4D840B}" srcOrd="7" destOrd="0" presId="urn:microsoft.com/office/officeart/2005/8/layout/hierarchy1"/>
    <dgm:cxn modelId="{0F6C1535-7679-4BB5-9095-8F4C0E0BE1E5}" type="presParOf" srcId="{FC98F652-C065-4463-B53F-59C33A4D840B}" destId="{D86EF578-E38A-4BF1-AC1C-BE665C58ABAD}" srcOrd="0" destOrd="0" presId="urn:microsoft.com/office/officeart/2005/8/layout/hierarchy1"/>
    <dgm:cxn modelId="{7068AAAD-8D8F-4B0E-85F8-7842B370FC97}" type="presParOf" srcId="{D86EF578-E38A-4BF1-AC1C-BE665C58ABAD}" destId="{6187F5C1-C414-4624-B766-D03F20339278}" srcOrd="0" destOrd="0" presId="urn:microsoft.com/office/officeart/2005/8/layout/hierarchy1"/>
    <dgm:cxn modelId="{A43F33DF-80AF-442E-ACC4-13A5F9C8F13D}" type="presParOf" srcId="{D86EF578-E38A-4BF1-AC1C-BE665C58ABAD}" destId="{8C000017-04A0-4782-9AEA-5DBFD9089778}" srcOrd="1" destOrd="0" presId="urn:microsoft.com/office/officeart/2005/8/layout/hierarchy1"/>
    <dgm:cxn modelId="{43CDBE0E-4DED-4F7F-8240-84B00CD751EB}" type="presParOf" srcId="{FC98F652-C065-4463-B53F-59C33A4D840B}" destId="{DB317349-291A-447D-9425-80FE0AE66B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6B8D-AF77-46A9-AA4E-17BA05345FB7}">
      <dsp:nvSpPr>
        <dsp:cNvPr id="0" name=""/>
        <dsp:cNvSpPr/>
      </dsp:nvSpPr>
      <dsp:spPr>
        <a:xfrm>
          <a:off x="1182227" y="2286000"/>
          <a:ext cx="569854" cy="542924"/>
        </a:xfrm>
        <a:custGeom>
          <a:avLst/>
          <a:gdLst/>
          <a:ahLst/>
          <a:cxnLst/>
          <a:rect l="0" t="0" r="0" b="0"/>
          <a:pathLst>
            <a:path>
              <a:moveTo>
                <a:pt x="0" y="0"/>
              </a:moveTo>
              <a:lnTo>
                <a:pt x="284927" y="0"/>
              </a:lnTo>
              <a:lnTo>
                <a:pt x="284927" y="542924"/>
              </a:lnTo>
              <a:lnTo>
                <a:pt x="569854" y="542924"/>
              </a:lnTo>
            </a:path>
          </a:pathLst>
        </a:custGeom>
        <a:noFill/>
        <a:ln w="6350"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7477" y="2537785"/>
        <a:ext cx="39354" cy="39354"/>
      </dsp:txXfrm>
    </dsp:sp>
    <dsp:sp modelId="{1C9A09BA-9380-424A-9289-8202B9F99342}">
      <dsp:nvSpPr>
        <dsp:cNvPr id="0" name=""/>
        <dsp:cNvSpPr/>
      </dsp:nvSpPr>
      <dsp:spPr>
        <a:xfrm>
          <a:off x="1182227" y="1743075"/>
          <a:ext cx="569854" cy="542924"/>
        </a:xfrm>
        <a:custGeom>
          <a:avLst/>
          <a:gdLst/>
          <a:ahLst/>
          <a:cxnLst/>
          <a:rect l="0" t="0" r="0" b="0"/>
          <a:pathLst>
            <a:path>
              <a:moveTo>
                <a:pt x="0" y="542924"/>
              </a:moveTo>
              <a:lnTo>
                <a:pt x="284927" y="542924"/>
              </a:lnTo>
              <a:lnTo>
                <a:pt x="284927" y="0"/>
              </a:lnTo>
              <a:lnTo>
                <a:pt x="569854" y="0"/>
              </a:lnTo>
            </a:path>
          </a:pathLst>
        </a:custGeom>
        <a:noFill/>
        <a:ln w="6350"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7477" y="1994860"/>
        <a:ext cx="39354" cy="39354"/>
      </dsp:txXfrm>
    </dsp:sp>
    <dsp:sp modelId="{AC28973E-E8EF-4399-B1F1-57E7D948D712}">
      <dsp:nvSpPr>
        <dsp:cNvPr id="0" name=""/>
        <dsp:cNvSpPr/>
      </dsp:nvSpPr>
      <dsp:spPr>
        <a:xfrm rot="16200000">
          <a:off x="-1538112" y="1851660"/>
          <a:ext cx="4572000" cy="868680"/>
        </a:xfrm>
        <a:prstGeom prst="rect">
          <a:avLst/>
        </a:prstGeom>
        <a:gradFill rotWithShape="0">
          <a:gsLst>
            <a:gs pos="0">
              <a:schemeClr val="accent3">
                <a:hueOff val="0"/>
                <a:satOff val="0"/>
                <a:lumOff val="0"/>
                <a:alphaOff val="0"/>
                <a:shade val="100000"/>
                <a:satMod val="137000"/>
              </a:schemeClr>
            </a:gs>
            <a:gs pos="71000">
              <a:schemeClr val="accent3">
                <a:hueOff val="0"/>
                <a:satOff val="0"/>
                <a:lumOff val="0"/>
                <a:alphaOff val="0"/>
                <a:shade val="98000"/>
                <a:satMod val="137000"/>
              </a:schemeClr>
            </a:gs>
            <a:gs pos="100000">
              <a:schemeClr val="accent3">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US" sz="5300" kern="1200" dirty="0"/>
            <a:t>Approach</a:t>
          </a:r>
        </a:p>
      </dsp:txBody>
      <dsp:txXfrm>
        <a:off x="-1538112" y="1851660"/>
        <a:ext cx="4572000" cy="868680"/>
      </dsp:txXfrm>
    </dsp:sp>
    <dsp:sp modelId="{69CFBE22-4D3A-447F-8EB8-0272BE806241}">
      <dsp:nvSpPr>
        <dsp:cNvPr id="0" name=""/>
        <dsp:cNvSpPr/>
      </dsp:nvSpPr>
      <dsp:spPr>
        <a:xfrm>
          <a:off x="1752081" y="1308735"/>
          <a:ext cx="2849270" cy="868680"/>
        </a:xfrm>
        <a:prstGeom prst="rect">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Prediction problem</a:t>
          </a:r>
        </a:p>
      </dsp:txBody>
      <dsp:txXfrm>
        <a:off x="1752081" y="1308735"/>
        <a:ext cx="2849270" cy="868680"/>
      </dsp:txXfrm>
    </dsp:sp>
    <dsp:sp modelId="{A4232DC8-F0BD-44AB-A09C-B66CB8DA4DDF}">
      <dsp:nvSpPr>
        <dsp:cNvPr id="0" name=""/>
        <dsp:cNvSpPr/>
      </dsp:nvSpPr>
      <dsp:spPr>
        <a:xfrm>
          <a:off x="1752081" y="2394585"/>
          <a:ext cx="2849270" cy="868680"/>
        </a:xfrm>
        <a:prstGeom prst="rect">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Ranking problem</a:t>
          </a:r>
        </a:p>
      </dsp:txBody>
      <dsp:txXfrm>
        <a:off x="1752081" y="2394585"/>
        <a:ext cx="2849270" cy="868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D497-11BE-4109-879A-68E3ACCAAFF4}">
      <dsp:nvSpPr>
        <dsp:cNvPr id="0" name=""/>
        <dsp:cNvSpPr/>
      </dsp:nvSpPr>
      <dsp:spPr>
        <a:xfrm>
          <a:off x="5431964" y="1120158"/>
          <a:ext cx="3233004" cy="512872"/>
        </a:xfrm>
        <a:custGeom>
          <a:avLst/>
          <a:gdLst/>
          <a:ahLst/>
          <a:cxnLst/>
          <a:rect l="0" t="0" r="0" b="0"/>
          <a:pathLst>
            <a:path>
              <a:moveTo>
                <a:pt x="0" y="0"/>
              </a:moveTo>
              <a:lnTo>
                <a:pt x="0" y="349507"/>
              </a:lnTo>
              <a:lnTo>
                <a:pt x="3233004" y="349507"/>
              </a:lnTo>
              <a:lnTo>
                <a:pt x="3233004" y="512872"/>
              </a:lnTo>
            </a:path>
          </a:pathLst>
        </a:custGeom>
        <a:noFill/>
        <a:ln w="48000" cap="flat" cmpd="thickThin"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C06DB7-A962-436F-A701-D9772B01DC0F}">
      <dsp:nvSpPr>
        <dsp:cNvPr id="0" name=""/>
        <dsp:cNvSpPr/>
      </dsp:nvSpPr>
      <dsp:spPr>
        <a:xfrm>
          <a:off x="5431964" y="1120158"/>
          <a:ext cx="1077668" cy="512872"/>
        </a:xfrm>
        <a:custGeom>
          <a:avLst/>
          <a:gdLst/>
          <a:ahLst/>
          <a:cxnLst/>
          <a:rect l="0" t="0" r="0" b="0"/>
          <a:pathLst>
            <a:path>
              <a:moveTo>
                <a:pt x="0" y="0"/>
              </a:moveTo>
              <a:lnTo>
                <a:pt x="0" y="349507"/>
              </a:lnTo>
              <a:lnTo>
                <a:pt x="1077668" y="349507"/>
              </a:lnTo>
              <a:lnTo>
                <a:pt x="1077668" y="512872"/>
              </a:lnTo>
            </a:path>
          </a:pathLst>
        </a:custGeom>
        <a:noFill/>
        <a:ln w="48000" cap="flat" cmpd="thickThin"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86F4AB-E5F4-4CC8-AA63-EC6B25C5DB36}">
      <dsp:nvSpPr>
        <dsp:cNvPr id="0" name=""/>
        <dsp:cNvSpPr/>
      </dsp:nvSpPr>
      <dsp:spPr>
        <a:xfrm>
          <a:off x="4354296" y="1120158"/>
          <a:ext cx="1077668" cy="512872"/>
        </a:xfrm>
        <a:custGeom>
          <a:avLst/>
          <a:gdLst/>
          <a:ahLst/>
          <a:cxnLst/>
          <a:rect l="0" t="0" r="0" b="0"/>
          <a:pathLst>
            <a:path>
              <a:moveTo>
                <a:pt x="1077668" y="0"/>
              </a:moveTo>
              <a:lnTo>
                <a:pt x="1077668" y="349507"/>
              </a:lnTo>
              <a:lnTo>
                <a:pt x="0" y="349507"/>
              </a:lnTo>
              <a:lnTo>
                <a:pt x="0" y="512872"/>
              </a:lnTo>
            </a:path>
          </a:pathLst>
        </a:custGeom>
        <a:noFill/>
        <a:ln w="48000" cap="flat" cmpd="thickThin"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2CF7E-DC0F-47CD-A128-4F1C9A35DC4C}">
      <dsp:nvSpPr>
        <dsp:cNvPr id="0" name=""/>
        <dsp:cNvSpPr/>
      </dsp:nvSpPr>
      <dsp:spPr>
        <a:xfrm>
          <a:off x="2198959" y="2752826"/>
          <a:ext cx="1077668" cy="512872"/>
        </a:xfrm>
        <a:custGeom>
          <a:avLst/>
          <a:gdLst/>
          <a:ahLst/>
          <a:cxnLst/>
          <a:rect l="0" t="0" r="0" b="0"/>
          <a:pathLst>
            <a:path>
              <a:moveTo>
                <a:pt x="0" y="0"/>
              </a:moveTo>
              <a:lnTo>
                <a:pt x="0" y="349507"/>
              </a:lnTo>
              <a:lnTo>
                <a:pt x="1077668" y="349507"/>
              </a:lnTo>
              <a:lnTo>
                <a:pt x="1077668" y="512872"/>
              </a:lnTo>
            </a:path>
          </a:pathLst>
        </a:custGeom>
        <a:noFill/>
        <a:ln w="48000" cap="flat" cmpd="thickThin"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F9F8AD-E052-47AC-8A34-6098100E276C}">
      <dsp:nvSpPr>
        <dsp:cNvPr id="0" name=""/>
        <dsp:cNvSpPr/>
      </dsp:nvSpPr>
      <dsp:spPr>
        <a:xfrm>
          <a:off x="1121291" y="2752826"/>
          <a:ext cx="1077668" cy="512872"/>
        </a:xfrm>
        <a:custGeom>
          <a:avLst/>
          <a:gdLst/>
          <a:ahLst/>
          <a:cxnLst/>
          <a:rect l="0" t="0" r="0" b="0"/>
          <a:pathLst>
            <a:path>
              <a:moveTo>
                <a:pt x="1077668" y="0"/>
              </a:moveTo>
              <a:lnTo>
                <a:pt x="1077668" y="349507"/>
              </a:lnTo>
              <a:lnTo>
                <a:pt x="0" y="349507"/>
              </a:lnTo>
              <a:lnTo>
                <a:pt x="0" y="512872"/>
              </a:lnTo>
            </a:path>
          </a:pathLst>
        </a:custGeom>
        <a:noFill/>
        <a:ln w="48000" cap="flat" cmpd="thickThin"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972E9-2502-4870-919C-AD0B09560E4B}">
      <dsp:nvSpPr>
        <dsp:cNvPr id="0" name=""/>
        <dsp:cNvSpPr/>
      </dsp:nvSpPr>
      <dsp:spPr>
        <a:xfrm>
          <a:off x="2198959" y="1120158"/>
          <a:ext cx="3233004" cy="512872"/>
        </a:xfrm>
        <a:custGeom>
          <a:avLst/>
          <a:gdLst/>
          <a:ahLst/>
          <a:cxnLst/>
          <a:rect l="0" t="0" r="0" b="0"/>
          <a:pathLst>
            <a:path>
              <a:moveTo>
                <a:pt x="3233004" y="0"/>
              </a:moveTo>
              <a:lnTo>
                <a:pt x="3233004" y="349507"/>
              </a:lnTo>
              <a:lnTo>
                <a:pt x="0" y="349507"/>
              </a:lnTo>
              <a:lnTo>
                <a:pt x="0" y="512872"/>
              </a:lnTo>
            </a:path>
          </a:pathLst>
        </a:custGeom>
        <a:noFill/>
        <a:ln w="48000" cap="flat" cmpd="thickThin"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74720-ECDF-4BE1-955F-745DD827DB53}">
      <dsp:nvSpPr>
        <dsp:cNvPr id="0" name=""/>
        <dsp:cNvSpPr/>
      </dsp:nvSpPr>
      <dsp:spPr>
        <a:xfrm>
          <a:off x="4550235" y="363"/>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C7163B79-25B7-4AE3-82F6-1CCE3C1719A9}">
      <dsp:nvSpPr>
        <dsp:cNvPr id="0" name=""/>
        <dsp:cNvSpPr/>
      </dsp:nvSpPr>
      <dsp:spPr>
        <a:xfrm>
          <a:off x="4746175" y="186506"/>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Types</a:t>
          </a:r>
        </a:p>
      </dsp:txBody>
      <dsp:txXfrm>
        <a:off x="4778973" y="219304"/>
        <a:ext cx="1697861" cy="1054199"/>
      </dsp:txXfrm>
    </dsp:sp>
    <dsp:sp modelId="{D9DBDA13-B709-43B8-BF48-AAA4E2AA9A06}">
      <dsp:nvSpPr>
        <dsp:cNvPr id="0" name=""/>
        <dsp:cNvSpPr/>
      </dsp:nvSpPr>
      <dsp:spPr>
        <a:xfrm>
          <a:off x="1317231" y="1633031"/>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74020161-5E1D-4DDE-BC56-066D1920F396}">
      <dsp:nvSpPr>
        <dsp:cNvPr id="0" name=""/>
        <dsp:cNvSpPr/>
      </dsp:nvSpPr>
      <dsp:spPr>
        <a:xfrm>
          <a:off x="1513170" y="1819173"/>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Collaborative filtering</a:t>
          </a:r>
        </a:p>
      </dsp:txBody>
      <dsp:txXfrm>
        <a:off x="1545968" y="1851971"/>
        <a:ext cx="1697861" cy="1054199"/>
      </dsp:txXfrm>
    </dsp:sp>
    <dsp:sp modelId="{425B3090-A2F1-4C98-B7EF-02BBE6BED2A7}">
      <dsp:nvSpPr>
        <dsp:cNvPr id="0" name=""/>
        <dsp:cNvSpPr/>
      </dsp:nvSpPr>
      <dsp:spPr>
        <a:xfrm>
          <a:off x="239563" y="3265698"/>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87F76BEB-A0AD-45FC-BD9B-1AD46890AA83}">
      <dsp:nvSpPr>
        <dsp:cNvPr id="0" name=""/>
        <dsp:cNvSpPr/>
      </dsp:nvSpPr>
      <dsp:spPr>
        <a:xfrm>
          <a:off x="435502" y="3451841"/>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User-based filtering</a:t>
          </a:r>
        </a:p>
      </dsp:txBody>
      <dsp:txXfrm>
        <a:off x="468300" y="3484639"/>
        <a:ext cx="1697861" cy="1054199"/>
      </dsp:txXfrm>
    </dsp:sp>
    <dsp:sp modelId="{CAC80EAD-58BB-4582-91DC-742AE1C5A4EA}">
      <dsp:nvSpPr>
        <dsp:cNvPr id="0" name=""/>
        <dsp:cNvSpPr/>
      </dsp:nvSpPr>
      <dsp:spPr>
        <a:xfrm>
          <a:off x="2394899" y="3265698"/>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EB1ED5E5-01D4-46D7-A808-C4BAAED604F7}">
      <dsp:nvSpPr>
        <dsp:cNvPr id="0" name=""/>
        <dsp:cNvSpPr/>
      </dsp:nvSpPr>
      <dsp:spPr>
        <a:xfrm>
          <a:off x="2590839" y="3451841"/>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Item-based filtering</a:t>
          </a:r>
        </a:p>
      </dsp:txBody>
      <dsp:txXfrm>
        <a:off x="2623637" y="3484639"/>
        <a:ext cx="1697861" cy="1054199"/>
      </dsp:txXfrm>
    </dsp:sp>
    <dsp:sp modelId="{06B62649-8DCC-4B40-8977-2720A12195B4}">
      <dsp:nvSpPr>
        <dsp:cNvPr id="0" name=""/>
        <dsp:cNvSpPr/>
      </dsp:nvSpPr>
      <dsp:spPr>
        <a:xfrm>
          <a:off x="3472567" y="1633031"/>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20C4B137-44EA-4A1F-AE65-87270085AB09}">
      <dsp:nvSpPr>
        <dsp:cNvPr id="0" name=""/>
        <dsp:cNvSpPr/>
      </dsp:nvSpPr>
      <dsp:spPr>
        <a:xfrm>
          <a:off x="3668507" y="1819173"/>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Content-based systems</a:t>
          </a:r>
        </a:p>
      </dsp:txBody>
      <dsp:txXfrm>
        <a:off x="3701305" y="1851971"/>
        <a:ext cx="1697861" cy="1054199"/>
      </dsp:txXfrm>
    </dsp:sp>
    <dsp:sp modelId="{BB27DB4F-C150-4A37-842A-B2192B50F2A2}">
      <dsp:nvSpPr>
        <dsp:cNvPr id="0" name=""/>
        <dsp:cNvSpPr/>
      </dsp:nvSpPr>
      <dsp:spPr>
        <a:xfrm>
          <a:off x="5627903" y="1633031"/>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107CAB40-9383-428D-A1C1-39635BA2C336}">
      <dsp:nvSpPr>
        <dsp:cNvPr id="0" name=""/>
        <dsp:cNvSpPr/>
      </dsp:nvSpPr>
      <dsp:spPr>
        <a:xfrm>
          <a:off x="5823843" y="1819173"/>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Knowledge-based recommenders</a:t>
          </a:r>
        </a:p>
      </dsp:txBody>
      <dsp:txXfrm>
        <a:off x="5856641" y="1851971"/>
        <a:ext cx="1697861" cy="1054199"/>
      </dsp:txXfrm>
    </dsp:sp>
    <dsp:sp modelId="{6187F5C1-C414-4624-B766-D03F20339278}">
      <dsp:nvSpPr>
        <dsp:cNvPr id="0" name=""/>
        <dsp:cNvSpPr/>
      </dsp:nvSpPr>
      <dsp:spPr>
        <a:xfrm>
          <a:off x="7783240" y="1633031"/>
          <a:ext cx="1763457" cy="1119795"/>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8C000017-04A0-4782-9AEA-5DBFD9089778}">
      <dsp:nvSpPr>
        <dsp:cNvPr id="0" name=""/>
        <dsp:cNvSpPr/>
      </dsp:nvSpPr>
      <dsp:spPr>
        <a:xfrm>
          <a:off x="7979179" y="1819173"/>
          <a:ext cx="1763457" cy="1119795"/>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Hybrid recommenders</a:t>
          </a:r>
        </a:p>
      </dsp:txBody>
      <dsp:txXfrm>
        <a:off x="8011977" y="1851971"/>
        <a:ext cx="1697861" cy="105419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summary</a:t>
            </a:r>
          </a:p>
        </p:txBody>
      </p:sp>
      <p:sp>
        <p:nvSpPr>
          <p:cNvPr id="7" name="Subtitle 6"/>
          <p:cNvSpPr>
            <a:spLocks noGrp="1"/>
          </p:cNvSpPr>
          <p:nvPr>
            <p:ph type="subTitle" idx="1"/>
          </p:nvPr>
        </p:nvSpPr>
        <p:spPr/>
        <p:txBody>
          <a:bodyPr/>
          <a:lstStyle/>
          <a:p>
            <a:r>
              <a:rPr lang="en-US" dirty="0"/>
              <a:t>Rounak Banik</a:t>
            </a:r>
          </a:p>
        </p:txBody>
      </p:sp>
      <p:pic>
        <p:nvPicPr>
          <p:cNvPr id="8" name="Picture Placeholder 7">
            <a:extLst>
              <a:ext uri="{FF2B5EF4-FFF2-40B4-BE49-F238E27FC236}">
                <a16:creationId xmlns:a16="http://schemas.microsoft.com/office/drawing/2014/main" id="{0CCEF7B7-A8BD-49BC-9460-788BB4D6EFB8}"/>
              </a:ext>
            </a:extLst>
          </p:cNvPr>
          <p:cNvPicPr>
            <a:picLocks noGrp="1" noChangeAspect="1"/>
          </p:cNvPicPr>
          <p:nvPr>
            <p:ph type="pic" sz="quarter" idx="13"/>
          </p:nvPr>
        </p:nvPicPr>
        <p:blipFill rotWithShape="1">
          <a:blip r:embed="rId3"/>
          <a:srcRect l="718" t="4"/>
          <a:stretch/>
        </p:blipFill>
        <p:spPr>
          <a:xfrm>
            <a:off x="6215270" y="1235765"/>
            <a:ext cx="5976730" cy="4386469"/>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EC8-4A3A-4D32-A407-1B0EA3AA10AC}"/>
              </a:ext>
            </a:extLst>
          </p:cNvPr>
          <p:cNvSpPr>
            <a:spLocks noGrp="1"/>
          </p:cNvSpPr>
          <p:nvPr>
            <p:ph type="title"/>
          </p:nvPr>
        </p:nvSpPr>
        <p:spPr/>
        <p:txBody>
          <a:bodyPr/>
          <a:lstStyle/>
          <a:p>
            <a:r>
              <a:rPr lang="en-US" dirty="0">
                <a:solidFill>
                  <a:srgbClr val="F35B07"/>
                </a:solidFill>
              </a:rPr>
              <a:t>Hybrid Recommenders </a:t>
            </a:r>
          </a:p>
        </p:txBody>
      </p:sp>
      <p:sp>
        <p:nvSpPr>
          <p:cNvPr id="3" name="Content Placeholder 2">
            <a:extLst>
              <a:ext uri="{FF2B5EF4-FFF2-40B4-BE49-F238E27FC236}">
                <a16:creationId xmlns:a16="http://schemas.microsoft.com/office/drawing/2014/main" id="{426E11CA-BBB9-4466-ACCD-2ACBD7BA0B0F}"/>
              </a:ext>
            </a:extLst>
          </p:cNvPr>
          <p:cNvSpPr>
            <a:spLocks noGrp="1"/>
          </p:cNvSpPr>
          <p:nvPr>
            <p:ph idx="1"/>
          </p:nvPr>
        </p:nvSpPr>
        <p:spPr/>
        <p:txBody>
          <a:bodyPr/>
          <a:lstStyle/>
          <a:p>
            <a:r>
              <a:rPr lang="en-US" dirty="0"/>
              <a:t>. Hybrid systems try to nullify the disadvantage of one model against an advantage of another.</a:t>
            </a:r>
          </a:p>
          <a:p>
            <a:r>
              <a:rPr lang="en-US" b="1" dirty="0">
                <a:solidFill>
                  <a:schemeClr val="tx2"/>
                </a:solidFill>
              </a:rPr>
              <a:t>Example: </a:t>
            </a:r>
            <a:r>
              <a:rPr lang="en-US" dirty="0"/>
              <a:t>Let's consider the Netflix example again. When you sign in for the first time, Netflix overcomes the cold start problem of </a:t>
            </a:r>
            <a:r>
              <a:rPr lang="en-US" dirty="0">
                <a:solidFill>
                  <a:srgbClr val="F35B07"/>
                </a:solidFill>
              </a:rPr>
              <a:t>collaborative filters </a:t>
            </a:r>
            <a:r>
              <a:rPr lang="en-US" dirty="0"/>
              <a:t>by using a </a:t>
            </a:r>
            <a:r>
              <a:rPr lang="en-US" dirty="0">
                <a:solidFill>
                  <a:srgbClr val="F35B07"/>
                </a:solidFill>
              </a:rPr>
              <a:t>content-based recommender, </a:t>
            </a:r>
            <a:r>
              <a:rPr lang="en-US" dirty="0"/>
              <a:t>and, as you gradually start watching and rating movies, it brings its collaborative filtering mechanism into play. </a:t>
            </a:r>
          </a:p>
          <a:p>
            <a:r>
              <a:rPr lang="en-US" dirty="0"/>
              <a:t>This is far more successful, so most practical recommender systems are hybrid in nature.</a:t>
            </a:r>
          </a:p>
        </p:txBody>
      </p:sp>
    </p:spTree>
    <p:extLst>
      <p:ext uri="{BB962C8B-B14F-4D97-AF65-F5344CB8AC3E}">
        <p14:creationId xmlns:p14="http://schemas.microsoft.com/office/powerpoint/2010/main" val="285947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 Layout </a:t>
            </a:r>
          </a:p>
        </p:txBody>
      </p:sp>
      <p:sp>
        <p:nvSpPr>
          <p:cNvPr id="14" name="Content Placeholder 13"/>
          <p:cNvSpPr>
            <a:spLocks noGrp="1"/>
          </p:cNvSpPr>
          <p:nvPr>
            <p:ph idx="1"/>
          </p:nvPr>
        </p:nvSpPr>
        <p:spPr/>
        <p:txBody>
          <a:bodyPr/>
          <a:lstStyle/>
          <a:p>
            <a:r>
              <a:rPr lang="en-US" b="1" dirty="0">
                <a:solidFill>
                  <a:srgbClr val="F35B07"/>
                </a:solidFill>
              </a:rPr>
              <a:t>Chapter 1: </a:t>
            </a:r>
            <a:r>
              <a:rPr lang="en-US" dirty="0"/>
              <a:t>Getting Started with Recommender Systems </a:t>
            </a:r>
          </a:p>
          <a:p>
            <a:r>
              <a:rPr lang="en-US" b="1" dirty="0">
                <a:solidFill>
                  <a:srgbClr val="F35B07"/>
                </a:solidFill>
              </a:rPr>
              <a:t>Chapter 2: </a:t>
            </a:r>
            <a:r>
              <a:rPr lang="en-US" dirty="0"/>
              <a:t>Manipulating Data with the Pandas Library</a:t>
            </a:r>
          </a:p>
          <a:p>
            <a:r>
              <a:rPr lang="en-US" b="1" dirty="0">
                <a:solidFill>
                  <a:srgbClr val="F35B07"/>
                </a:solidFill>
              </a:rPr>
              <a:t>Chapter 3: </a:t>
            </a:r>
            <a:r>
              <a:rPr lang="en-US" dirty="0"/>
              <a:t>Building an IMDB Top 250 Clone with Pandas</a:t>
            </a:r>
          </a:p>
          <a:p>
            <a:r>
              <a:rPr lang="en-US" b="1" dirty="0">
                <a:solidFill>
                  <a:srgbClr val="F35B07"/>
                </a:solidFill>
              </a:rPr>
              <a:t>Chapter 4: </a:t>
            </a:r>
            <a:r>
              <a:rPr lang="en-US" dirty="0"/>
              <a:t>Building Content-Based Recommenders</a:t>
            </a:r>
          </a:p>
          <a:p>
            <a:r>
              <a:rPr lang="en-US" b="1" dirty="0">
                <a:solidFill>
                  <a:srgbClr val="F35B07"/>
                </a:solidFill>
              </a:rPr>
              <a:t>Chapter 5: </a:t>
            </a:r>
            <a:r>
              <a:rPr lang="en-US" dirty="0"/>
              <a:t>Getting Started with Data Mining Techniques</a:t>
            </a:r>
          </a:p>
          <a:p>
            <a:r>
              <a:rPr lang="en-US" b="1" dirty="0">
                <a:solidFill>
                  <a:srgbClr val="F35B07"/>
                </a:solidFill>
              </a:rPr>
              <a:t>Chapter 6: </a:t>
            </a:r>
            <a:r>
              <a:rPr lang="en-US" dirty="0"/>
              <a:t>Building Collaborative Filters </a:t>
            </a:r>
          </a:p>
          <a:p>
            <a:r>
              <a:rPr lang="en-US" b="1" dirty="0">
                <a:solidFill>
                  <a:srgbClr val="F35B07"/>
                </a:solidFill>
              </a:rPr>
              <a:t>Chapter 7: </a:t>
            </a:r>
            <a:r>
              <a:rPr lang="en-US" dirty="0"/>
              <a:t>Hybrid Recommenders</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CE44-BB14-4D52-AA4B-9BD650197BA4}"/>
              </a:ext>
            </a:extLst>
          </p:cNvPr>
          <p:cNvSpPr>
            <a:spLocks noGrp="1"/>
          </p:cNvSpPr>
          <p:nvPr>
            <p:ph type="title"/>
          </p:nvPr>
        </p:nvSpPr>
        <p:spPr/>
        <p:txBody>
          <a:bodyPr/>
          <a:lstStyle/>
          <a:p>
            <a:r>
              <a:rPr lang="en-US" dirty="0">
                <a:solidFill>
                  <a:srgbClr val="F35B07"/>
                </a:solidFill>
              </a:rPr>
              <a:t>CHAPTER 1</a:t>
            </a:r>
          </a:p>
        </p:txBody>
      </p:sp>
      <p:sp>
        <p:nvSpPr>
          <p:cNvPr id="3" name="Content Placeholder 2">
            <a:extLst>
              <a:ext uri="{FF2B5EF4-FFF2-40B4-BE49-F238E27FC236}">
                <a16:creationId xmlns:a16="http://schemas.microsoft.com/office/drawing/2014/main" id="{3FC2EA2A-3162-4061-B385-0AD938CE613C}"/>
              </a:ext>
            </a:extLst>
          </p:cNvPr>
          <p:cNvSpPr>
            <a:spLocks noGrp="1"/>
          </p:cNvSpPr>
          <p:nvPr>
            <p:ph sz="half" idx="1"/>
          </p:nvPr>
        </p:nvSpPr>
        <p:spPr/>
        <p:txBody>
          <a:bodyPr/>
          <a:lstStyle/>
          <a:p>
            <a:r>
              <a:rPr lang="en-US" dirty="0"/>
              <a:t>Recommender systems are systems or techniques that recommend or suggest a particular product, service, or entity. However, these systems can be classified into the following two categories, based on their approach to providing recommendations.</a:t>
            </a:r>
          </a:p>
        </p:txBody>
      </p:sp>
      <p:graphicFrame>
        <p:nvGraphicFramePr>
          <p:cNvPr id="6" name="Content Placeholder 5">
            <a:extLst>
              <a:ext uri="{FF2B5EF4-FFF2-40B4-BE49-F238E27FC236}">
                <a16:creationId xmlns:a16="http://schemas.microsoft.com/office/drawing/2014/main" id="{6C6B325E-9720-4063-A04B-7AA92A7CA309}"/>
              </a:ext>
            </a:extLst>
          </p:cNvPr>
          <p:cNvGraphicFramePr>
            <a:graphicFrameLocks noGrp="1"/>
          </p:cNvGraphicFramePr>
          <p:nvPr>
            <p:ph sz="half" idx="2"/>
            <p:extLst>
              <p:ext uri="{D42A27DB-BD31-4B8C-83A1-F6EECF244321}">
                <p14:modId xmlns:p14="http://schemas.microsoft.com/office/powerpoint/2010/main" val="731783893"/>
              </p:ext>
            </p:extLst>
          </p:nvPr>
        </p:nvGraphicFramePr>
        <p:xfrm>
          <a:off x="6172200" y="1600200"/>
          <a:ext cx="49149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4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7195-D001-4D81-868D-80145FB108E7}"/>
              </a:ext>
            </a:extLst>
          </p:cNvPr>
          <p:cNvSpPr>
            <a:spLocks noGrp="1"/>
          </p:cNvSpPr>
          <p:nvPr>
            <p:ph type="title"/>
          </p:nvPr>
        </p:nvSpPr>
        <p:spPr/>
        <p:txBody>
          <a:bodyPr/>
          <a:lstStyle/>
          <a:p>
            <a:r>
              <a:rPr lang="en-US" dirty="0">
                <a:solidFill>
                  <a:srgbClr val="F35B07"/>
                </a:solidFill>
              </a:rPr>
              <a:t>The Prediction Problem </a:t>
            </a:r>
          </a:p>
        </p:txBody>
      </p:sp>
      <p:sp>
        <p:nvSpPr>
          <p:cNvPr id="3" name="Content Placeholder 2">
            <a:extLst>
              <a:ext uri="{FF2B5EF4-FFF2-40B4-BE49-F238E27FC236}">
                <a16:creationId xmlns:a16="http://schemas.microsoft.com/office/drawing/2014/main" id="{05AC546E-D69E-41D3-AEC4-28C1B5570607}"/>
              </a:ext>
            </a:extLst>
          </p:cNvPr>
          <p:cNvSpPr>
            <a:spLocks noGrp="1"/>
          </p:cNvSpPr>
          <p:nvPr>
            <p:ph sz="half" idx="1"/>
          </p:nvPr>
        </p:nvSpPr>
        <p:spPr/>
        <p:txBody>
          <a:bodyPr>
            <a:normAutofit fontScale="92500" lnSpcReduction="20000"/>
          </a:bodyPr>
          <a:lstStyle/>
          <a:p>
            <a:r>
              <a:rPr lang="en-US" dirty="0"/>
              <a:t>In this version of the problem, we are given a matrix of </a:t>
            </a:r>
            <a:r>
              <a:rPr lang="en-US" dirty="0">
                <a:solidFill>
                  <a:srgbClr val="F35B07"/>
                </a:solidFill>
              </a:rPr>
              <a:t>m </a:t>
            </a:r>
            <a:r>
              <a:rPr lang="en-US" dirty="0"/>
              <a:t>users and </a:t>
            </a:r>
            <a:r>
              <a:rPr lang="en-US" dirty="0">
                <a:solidFill>
                  <a:srgbClr val="F35B07"/>
                </a:solidFill>
              </a:rPr>
              <a:t>n </a:t>
            </a:r>
            <a:r>
              <a:rPr lang="en-US" dirty="0"/>
              <a:t>items. Each row of the matrix represents a user and each column represents an item. The value of the cell in the </a:t>
            </a:r>
            <a:r>
              <a:rPr lang="en-US" dirty="0">
                <a:solidFill>
                  <a:srgbClr val="F35B07"/>
                </a:solidFill>
              </a:rPr>
              <a:t>i </a:t>
            </a:r>
            <a:r>
              <a:rPr lang="en-US" baseline="30000" dirty="0">
                <a:solidFill>
                  <a:srgbClr val="F35B07"/>
                </a:solidFill>
              </a:rPr>
              <a:t>th</a:t>
            </a:r>
            <a:r>
              <a:rPr lang="en-US" dirty="0">
                <a:solidFill>
                  <a:srgbClr val="F35B07"/>
                </a:solidFill>
              </a:rPr>
              <a:t> </a:t>
            </a:r>
            <a:r>
              <a:rPr lang="en-US" dirty="0"/>
              <a:t>row and the </a:t>
            </a:r>
            <a:r>
              <a:rPr lang="en-US" dirty="0">
                <a:solidFill>
                  <a:srgbClr val="F35B07"/>
                </a:solidFill>
              </a:rPr>
              <a:t>j</a:t>
            </a:r>
            <a:r>
              <a:rPr lang="en-US" baseline="30000" dirty="0">
                <a:solidFill>
                  <a:srgbClr val="F35B07"/>
                </a:solidFill>
              </a:rPr>
              <a:t>th</a:t>
            </a:r>
            <a:r>
              <a:rPr lang="en-US" dirty="0">
                <a:solidFill>
                  <a:srgbClr val="F35B07"/>
                </a:solidFill>
              </a:rPr>
              <a:t> </a:t>
            </a:r>
            <a:r>
              <a:rPr lang="en-US" dirty="0"/>
              <a:t>column denotes the rating given by user </a:t>
            </a:r>
            <a:r>
              <a:rPr lang="en-US" dirty="0">
                <a:solidFill>
                  <a:srgbClr val="F35B07"/>
                </a:solidFill>
              </a:rPr>
              <a:t>i</a:t>
            </a:r>
            <a:r>
              <a:rPr lang="en-US" dirty="0"/>
              <a:t> to item </a:t>
            </a:r>
            <a:r>
              <a:rPr lang="en-US" dirty="0">
                <a:solidFill>
                  <a:srgbClr val="F35B07"/>
                </a:solidFill>
              </a:rPr>
              <a:t>j</a:t>
            </a:r>
            <a:r>
              <a:rPr lang="en-US" dirty="0"/>
              <a:t>. This value is usually denoted as </a:t>
            </a:r>
            <a:r>
              <a:rPr lang="en-US" dirty="0">
                <a:solidFill>
                  <a:srgbClr val="F35B07"/>
                </a:solidFill>
              </a:rPr>
              <a:t>r</a:t>
            </a:r>
            <a:r>
              <a:rPr lang="en-US" baseline="30000" dirty="0">
                <a:solidFill>
                  <a:srgbClr val="F35B07"/>
                </a:solidFill>
              </a:rPr>
              <a:t>ij</a:t>
            </a:r>
            <a:r>
              <a:rPr lang="en-US" dirty="0"/>
              <a:t>. </a:t>
            </a:r>
          </a:p>
          <a:p>
            <a:r>
              <a:rPr lang="en-US" dirty="0"/>
              <a:t>the matrix you have is sparse. In other words, most of the entries in your matrix are empty.</a:t>
            </a:r>
          </a:p>
          <a:p>
            <a:r>
              <a:rPr lang="en-US" dirty="0"/>
              <a:t>The prediction problem, therefore, aims to predict these missing values using all the information it has at its disposal.</a:t>
            </a:r>
          </a:p>
          <a:p>
            <a:r>
              <a:rPr lang="en-US" dirty="0"/>
              <a:t>For example, if user </a:t>
            </a:r>
            <a:r>
              <a:rPr lang="en-US" dirty="0">
                <a:solidFill>
                  <a:srgbClr val="F35B07"/>
                </a:solidFill>
              </a:rPr>
              <a:t>i</a:t>
            </a:r>
            <a:r>
              <a:rPr lang="en-US" dirty="0"/>
              <a:t> has not used item </a:t>
            </a:r>
            <a:r>
              <a:rPr lang="en-US" dirty="0">
                <a:solidFill>
                  <a:srgbClr val="F35B07"/>
                </a:solidFill>
              </a:rPr>
              <a:t>j</a:t>
            </a:r>
            <a:r>
              <a:rPr lang="en-US" dirty="0"/>
              <a:t>, but our system predicts a very high rating (denoted by </a:t>
            </a:r>
            <a:r>
              <a:rPr lang="en-US" dirty="0">
                <a:solidFill>
                  <a:srgbClr val="F35B07"/>
                </a:solidFill>
              </a:rPr>
              <a:t>r^</a:t>
            </a:r>
            <a:r>
              <a:rPr lang="en-US" baseline="30000" dirty="0">
                <a:solidFill>
                  <a:srgbClr val="F35B07"/>
                </a:solidFill>
              </a:rPr>
              <a:t>ij</a:t>
            </a:r>
            <a:r>
              <a:rPr lang="en-US" dirty="0"/>
              <a:t>), it is highly likely that </a:t>
            </a:r>
            <a:r>
              <a:rPr lang="en-US" dirty="0">
                <a:solidFill>
                  <a:srgbClr val="F35B07"/>
                </a:solidFill>
              </a:rPr>
              <a:t>i </a:t>
            </a:r>
            <a:r>
              <a:rPr lang="en-US" dirty="0"/>
              <a:t>will love</a:t>
            </a:r>
            <a:r>
              <a:rPr lang="en-US" dirty="0">
                <a:solidFill>
                  <a:srgbClr val="F35B07"/>
                </a:solidFill>
              </a:rPr>
              <a:t> j </a:t>
            </a:r>
            <a:r>
              <a:rPr lang="en-US" dirty="0"/>
              <a:t>should they discover it through the system.</a:t>
            </a:r>
          </a:p>
        </p:txBody>
      </p:sp>
      <p:pic>
        <p:nvPicPr>
          <p:cNvPr id="5" name="Content Placeholder 4">
            <a:extLst>
              <a:ext uri="{FF2B5EF4-FFF2-40B4-BE49-F238E27FC236}">
                <a16:creationId xmlns:a16="http://schemas.microsoft.com/office/drawing/2014/main" id="{605A7AA7-FFCB-4915-83C8-053030A3DB3E}"/>
              </a:ext>
            </a:extLst>
          </p:cNvPr>
          <p:cNvPicPr>
            <a:picLocks noGrp="1" noChangeAspect="1"/>
          </p:cNvPicPr>
          <p:nvPr>
            <p:ph sz="half" idx="2"/>
          </p:nvPr>
        </p:nvPicPr>
        <p:blipFill>
          <a:blip r:embed="rId2"/>
          <a:stretch>
            <a:fillRect/>
          </a:stretch>
        </p:blipFill>
        <p:spPr>
          <a:xfrm>
            <a:off x="6981595" y="2047618"/>
            <a:ext cx="3296110" cy="3677163"/>
          </a:xfrm>
          <a:prstGeom prst="rect">
            <a:avLst/>
          </a:prstGeom>
        </p:spPr>
      </p:pic>
    </p:spTree>
    <p:extLst>
      <p:ext uri="{BB962C8B-B14F-4D97-AF65-F5344CB8AC3E}">
        <p14:creationId xmlns:p14="http://schemas.microsoft.com/office/powerpoint/2010/main" val="390398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6133EC-9FA7-4F50-B46D-11FBFCA08439}"/>
              </a:ext>
            </a:extLst>
          </p:cNvPr>
          <p:cNvSpPr>
            <a:spLocks noGrp="1"/>
          </p:cNvSpPr>
          <p:nvPr>
            <p:ph type="title"/>
          </p:nvPr>
        </p:nvSpPr>
        <p:spPr/>
        <p:txBody>
          <a:bodyPr/>
          <a:lstStyle/>
          <a:p>
            <a:r>
              <a:rPr lang="en-US" dirty="0">
                <a:solidFill>
                  <a:srgbClr val="F35B07"/>
                </a:solidFill>
              </a:rPr>
              <a:t>The Ranking Problem</a:t>
            </a:r>
          </a:p>
        </p:txBody>
      </p:sp>
      <p:sp>
        <p:nvSpPr>
          <p:cNvPr id="6" name="Content Placeholder 5">
            <a:extLst>
              <a:ext uri="{FF2B5EF4-FFF2-40B4-BE49-F238E27FC236}">
                <a16:creationId xmlns:a16="http://schemas.microsoft.com/office/drawing/2014/main" id="{C1868277-50BA-4799-BB3C-BC515F29086D}"/>
              </a:ext>
            </a:extLst>
          </p:cNvPr>
          <p:cNvSpPr>
            <a:spLocks noGrp="1"/>
          </p:cNvSpPr>
          <p:nvPr>
            <p:ph idx="1"/>
          </p:nvPr>
        </p:nvSpPr>
        <p:spPr>
          <a:xfrm>
            <a:off x="1104899" y="1600200"/>
            <a:ext cx="10132943" cy="4572000"/>
          </a:xfrm>
        </p:spPr>
        <p:txBody>
          <a:bodyPr/>
          <a:lstStyle/>
          <a:p>
            <a:r>
              <a:rPr lang="en-US" dirty="0"/>
              <a:t>Ranking is the more intuitive formulation of the recommendation problem. Given a set of </a:t>
            </a:r>
            <a:r>
              <a:rPr lang="en-US" dirty="0">
                <a:solidFill>
                  <a:srgbClr val="F35B07"/>
                </a:solidFill>
              </a:rPr>
              <a:t>n</a:t>
            </a:r>
            <a:r>
              <a:rPr lang="en-US" dirty="0"/>
              <a:t> items, the ranking problem tries to discern the top </a:t>
            </a:r>
            <a:r>
              <a:rPr lang="en-US" dirty="0">
                <a:solidFill>
                  <a:srgbClr val="F35B07"/>
                </a:solidFill>
              </a:rPr>
              <a:t>k </a:t>
            </a:r>
            <a:r>
              <a:rPr lang="en-US" dirty="0"/>
              <a:t>items to recommend to a particular user, utilizing all of the information at its disposal.</a:t>
            </a:r>
          </a:p>
          <a:p>
            <a:r>
              <a:rPr lang="en-US" dirty="0"/>
              <a:t>It is easy to see that the prediction problem often boils down to the ranking problem. If we are able to predict missing values, we can extract the top values and display them as our results.</a:t>
            </a:r>
          </a:p>
          <a:p>
            <a:r>
              <a:rPr lang="en-US" dirty="0">
                <a:solidFill>
                  <a:srgbClr val="F35B07"/>
                </a:solidFill>
              </a:rPr>
              <a:t>Example: </a:t>
            </a:r>
            <a:r>
              <a:rPr lang="en-US" dirty="0"/>
              <a:t>in Airbnb, Your user has input the specific things they are looking for in their host and the space (such as their location, and budget). You want to display the top 10 results that satisfy those aforementioned conditions.</a:t>
            </a:r>
            <a:endParaRPr lang="en-US" dirty="0">
              <a:solidFill>
                <a:srgbClr val="F35B07"/>
              </a:solidFill>
            </a:endParaRPr>
          </a:p>
        </p:txBody>
      </p:sp>
    </p:spTree>
    <p:extLst>
      <p:ext uri="{BB962C8B-B14F-4D97-AF65-F5344CB8AC3E}">
        <p14:creationId xmlns:p14="http://schemas.microsoft.com/office/powerpoint/2010/main" val="47822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A6A6-50B5-4EF7-959A-A0277B88D7C0}"/>
              </a:ext>
            </a:extLst>
          </p:cNvPr>
          <p:cNvSpPr>
            <a:spLocks noGrp="1"/>
          </p:cNvSpPr>
          <p:nvPr>
            <p:ph type="title"/>
          </p:nvPr>
        </p:nvSpPr>
        <p:spPr/>
        <p:txBody>
          <a:bodyPr/>
          <a:lstStyle/>
          <a:p>
            <a:r>
              <a:rPr lang="en-US" dirty="0">
                <a:solidFill>
                  <a:srgbClr val="F35B07"/>
                </a:solidFill>
              </a:rPr>
              <a:t>Types of Recommender Systems</a:t>
            </a:r>
          </a:p>
        </p:txBody>
      </p:sp>
      <p:graphicFrame>
        <p:nvGraphicFramePr>
          <p:cNvPr id="4" name="Content Placeholder 3">
            <a:extLst>
              <a:ext uri="{FF2B5EF4-FFF2-40B4-BE49-F238E27FC236}">
                <a16:creationId xmlns:a16="http://schemas.microsoft.com/office/drawing/2014/main" id="{72463CA3-E10F-4C6A-980E-B1ABDC40BDFE}"/>
              </a:ext>
            </a:extLst>
          </p:cNvPr>
          <p:cNvGraphicFramePr>
            <a:graphicFrameLocks noGrp="1"/>
          </p:cNvGraphicFramePr>
          <p:nvPr>
            <p:ph idx="1"/>
            <p:extLst>
              <p:ext uri="{D42A27DB-BD31-4B8C-83A1-F6EECF244321}">
                <p14:modId xmlns:p14="http://schemas.microsoft.com/office/powerpoint/2010/main" val="3111818883"/>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29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FD2B-6C75-465B-8560-87CD0441DE1A}"/>
              </a:ext>
            </a:extLst>
          </p:cNvPr>
          <p:cNvSpPr>
            <a:spLocks noGrp="1"/>
          </p:cNvSpPr>
          <p:nvPr>
            <p:ph type="title"/>
          </p:nvPr>
        </p:nvSpPr>
        <p:spPr/>
        <p:txBody>
          <a:bodyPr/>
          <a:lstStyle/>
          <a:p>
            <a:r>
              <a:rPr lang="en-US" dirty="0">
                <a:solidFill>
                  <a:srgbClr val="F35B07"/>
                </a:solidFill>
              </a:rPr>
              <a:t>Collaborative Filtering </a:t>
            </a:r>
            <a:r>
              <a:rPr lang="en-US" sz="1600" dirty="0"/>
              <a:t>leverages the power of community to provide recommendations</a:t>
            </a:r>
            <a:endParaRPr lang="en-US" dirty="0">
              <a:solidFill>
                <a:srgbClr val="F35B07"/>
              </a:solidFill>
            </a:endParaRPr>
          </a:p>
        </p:txBody>
      </p:sp>
      <p:sp>
        <p:nvSpPr>
          <p:cNvPr id="3" name="Content Placeholder 2">
            <a:extLst>
              <a:ext uri="{FF2B5EF4-FFF2-40B4-BE49-F238E27FC236}">
                <a16:creationId xmlns:a16="http://schemas.microsoft.com/office/drawing/2014/main" id="{9EDCDC14-802F-4F52-B781-2371A38EE970}"/>
              </a:ext>
            </a:extLst>
          </p:cNvPr>
          <p:cNvSpPr>
            <a:spLocks noGrp="1"/>
          </p:cNvSpPr>
          <p:nvPr>
            <p:ph sz="half" idx="1"/>
          </p:nvPr>
        </p:nvSpPr>
        <p:spPr>
          <a:xfrm>
            <a:off x="1104900" y="1600200"/>
            <a:ext cx="4914900" cy="1951383"/>
          </a:xfrm>
        </p:spPr>
        <p:txBody>
          <a:bodyPr/>
          <a:lstStyle/>
          <a:p>
            <a:r>
              <a:rPr lang="en-US" b="1" dirty="0"/>
              <a:t>User-based filtering:</a:t>
            </a:r>
          </a:p>
          <a:p>
            <a:r>
              <a:rPr lang="en-US" dirty="0"/>
              <a:t>these models recommend items to a user that similar users have also liked.</a:t>
            </a:r>
          </a:p>
          <a:p>
            <a:r>
              <a:rPr lang="en-US" b="1" dirty="0"/>
              <a:t>Example: </a:t>
            </a:r>
            <a:r>
              <a:rPr lang="en-US" dirty="0"/>
              <a:t>Amazon's </a:t>
            </a:r>
            <a:r>
              <a:rPr lang="en-US" i="1" dirty="0"/>
              <a:t>Customers who bought this item also bought.</a:t>
            </a:r>
            <a:endParaRPr lang="en-US" b="1" i="1" dirty="0"/>
          </a:p>
        </p:txBody>
      </p:sp>
      <p:sp>
        <p:nvSpPr>
          <p:cNvPr id="4" name="Content Placeholder 3">
            <a:extLst>
              <a:ext uri="{FF2B5EF4-FFF2-40B4-BE49-F238E27FC236}">
                <a16:creationId xmlns:a16="http://schemas.microsoft.com/office/drawing/2014/main" id="{C2BDC40B-7687-464A-BECB-1029DCA472D1}"/>
              </a:ext>
            </a:extLst>
          </p:cNvPr>
          <p:cNvSpPr>
            <a:spLocks noGrp="1"/>
          </p:cNvSpPr>
          <p:nvPr>
            <p:ph sz="half" idx="2"/>
          </p:nvPr>
        </p:nvSpPr>
        <p:spPr/>
        <p:txBody>
          <a:bodyPr/>
          <a:lstStyle/>
          <a:p>
            <a:r>
              <a:rPr lang="en-US" b="1" dirty="0"/>
              <a:t>Item-based filtering :</a:t>
            </a:r>
          </a:p>
          <a:p>
            <a:r>
              <a:rPr lang="en-US" dirty="0"/>
              <a:t>If a group of people have rated two items similarly, then the two items must be similar. </a:t>
            </a:r>
          </a:p>
          <a:p>
            <a:r>
              <a:rPr lang="en-US" dirty="0"/>
              <a:t>Therefore, if a person likes one particular item, they're likely to be interested in the other item too.</a:t>
            </a:r>
          </a:p>
          <a:p>
            <a:r>
              <a:rPr lang="en-US" b="1" dirty="0"/>
              <a:t>Example: </a:t>
            </a:r>
            <a:r>
              <a:rPr lang="en-US" dirty="0"/>
              <a:t>Amazon makes good use of this model by recommending products to you based on your browsing and purchase history.</a:t>
            </a:r>
            <a:endParaRPr lang="en-US" b="1" dirty="0"/>
          </a:p>
        </p:txBody>
      </p:sp>
      <p:sp>
        <p:nvSpPr>
          <p:cNvPr id="5" name="TextBox 4">
            <a:extLst>
              <a:ext uri="{FF2B5EF4-FFF2-40B4-BE49-F238E27FC236}">
                <a16:creationId xmlns:a16="http://schemas.microsoft.com/office/drawing/2014/main" id="{884DCA13-45C6-4DD3-A2B3-7CB3F4B3462C}"/>
              </a:ext>
            </a:extLst>
          </p:cNvPr>
          <p:cNvSpPr txBox="1"/>
          <p:nvPr/>
        </p:nvSpPr>
        <p:spPr>
          <a:xfrm>
            <a:off x="932621" y="3776869"/>
            <a:ext cx="4646543" cy="2308324"/>
          </a:xfrm>
          <a:prstGeom prst="rect">
            <a:avLst/>
          </a:prstGeom>
          <a:noFill/>
        </p:spPr>
        <p:txBody>
          <a:bodyPr wrap="square" rtlCol="0">
            <a:spAutoFit/>
          </a:bodyPr>
          <a:lstStyle/>
          <a:p>
            <a:r>
              <a:rPr lang="en-US" b="1" dirty="0"/>
              <a:t>Shortcomings :</a:t>
            </a:r>
          </a:p>
          <a:p>
            <a:r>
              <a:rPr lang="en-US" dirty="0">
                <a:solidFill>
                  <a:srgbClr val="F35B07"/>
                </a:solidFill>
              </a:rPr>
              <a:t>the cold start problem.</a:t>
            </a:r>
          </a:p>
          <a:p>
            <a:r>
              <a:rPr lang="en-US" dirty="0"/>
              <a:t>to build a good collaborative filtering system, you need data on a large number of purchases from a large number of users. However, you don't have either, and it's therefore difficult to build such a system from the </a:t>
            </a:r>
            <a:r>
              <a:rPr lang="en-US" u="sng" dirty="0"/>
              <a:t>start</a:t>
            </a:r>
            <a:r>
              <a:rPr lang="en-US" dirty="0"/>
              <a:t>. </a:t>
            </a:r>
            <a:endParaRPr lang="en-US" b="1" dirty="0">
              <a:solidFill>
                <a:srgbClr val="F35B07"/>
              </a:solidFill>
            </a:endParaRPr>
          </a:p>
        </p:txBody>
      </p:sp>
    </p:spTree>
    <p:extLst>
      <p:ext uri="{BB962C8B-B14F-4D97-AF65-F5344CB8AC3E}">
        <p14:creationId xmlns:p14="http://schemas.microsoft.com/office/powerpoint/2010/main" val="71081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8E1F-9735-486F-BF00-394865A4D86D}"/>
              </a:ext>
            </a:extLst>
          </p:cNvPr>
          <p:cNvSpPr>
            <a:spLocks noGrp="1"/>
          </p:cNvSpPr>
          <p:nvPr>
            <p:ph type="title"/>
          </p:nvPr>
        </p:nvSpPr>
        <p:spPr/>
        <p:txBody>
          <a:bodyPr/>
          <a:lstStyle/>
          <a:p>
            <a:r>
              <a:rPr lang="en-US" dirty="0">
                <a:solidFill>
                  <a:srgbClr val="F35B07"/>
                </a:solidFill>
              </a:rPr>
              <a:t>Content-based Systems </a:t>
            </a:r>
          </a:p>
        </p:txBody>
      </p:sp>
      <p:sp>
        <p:nvSpPr>
          <p:cNvPr id="3" name="Content Placeholder 2">
            <a:extLst>
              <a:ext uri="{FF2B5EF4-FFF2-40B4-BE49-F238E27FC236}">
                <a16:creationId xmlns:a16="http://schemas.microsoft.com/office/drawing/2014/main" id="{D0E45DE9-F661-4FBD-9B15-8926110E40E7}"/>
              </a:ext>
            </a:extLst>
          </p:cNvPr>
          <p:cNvSpPr>
            <a:spLocks noGrp="1"/>
          </p:cNvSpPr>
          <p:nvPr>
            <p:ph idx="1"/>
          </p:nvPr>
        </p:nvSpPr>
        <p:spPr/>
        <p:txBody>
          <a:bodyPr/>
          <a:lstStyle/>
          <a:p>
            <a:r>
              <a:rPr lang="en-US" dirty="0"/>
              <a:t>content-based systems do not require data relating to past activity. Instead, they provide recommendations based on a user profile and metadata it has on particular items.</a:t>
            </a:r>
          </a:p>
          <a:p>
            <a:r>
              <a:rPr lang="en-US" b="1" dirty="0"/>
              <a:t>Shortcomings: </a:t>
            </a:r>
            <a:r>
              <a:rPr lang="en-US" dirty="0"/>
              <a:t>since content-based systems don't leverage the power of the community, they often come up with results that are not as </a:t>
            </a:r>
            <a:r>
              <a:rPr lang="en-US" u="sng" dirty="0"/>
              <a:t>impressive </a:t>
            </a:r>
            <a:r>
              <a:rPr lang="en-US" dirty="0"/>
              <a:t>or </a:t>
            </a:r>
            <a:r>
              <a:rPr lang="en-US" u="sng" dirty="0"/>
              <a:t>relevant </a:t>
            </a:r>
            <a:r>
              <a:rPr lang="en-US" dirty="0"/>
              <a:t>as the ones offered by collaborative filters.</a:t>
            </a:r>
            <a:endParaRPr lang="en-US" b="1" dirty="0"/>
          </a:p>
        </p:txBody>
      </p:sp>
    </p:spTree>
    <p:extLst>
      <p:ext uri="{BB962C8B-B14F-4D97-AF65-F5344CB8AC3E}">
        <p14:creationId xmlns:p14="http://schemas.microsoft.com/office/powerpoint/2010/main" val="159768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C237-1AF4-4838-9173-A7E128E7B44A}"/>
              </a:ext>
            </a:extLst>
          </p:cNvPr>
          <p:cNvSpPr>
            <a:spLocks noGrp="1"/>
          </p:cNvSpPr>
          <p:nvPr>
            <p:ph type="title"/>
          </p:nvPr>
        </p:nvSpPr>
        <p:spPr/>
        <p:txBody>
          <a:bodyPr/>
          <a:lstStyle/>
          <a:p>
            <a:r>
              <a:rPr lang="en-US" dirty="0">
                <a:solidFill>
                  <a:srgbClr val="F35B07"/>
                </a:solidFill>
              </a:rPr>
              <a:t>Knowledge-based Recommenders </a:t>
            </a:r>
          </a:p>
        </p:txBody>
      </p:sp>
      <p:sp>
        <p:nvSpPr>
          <p:cNvPr id="3" name="Content Placeholder 2">
            <a:extLst>
              <a:ext uri="{FF2B5EF4-FFF2-40B4-BE49-F238E27FC236}">
                <a16:creationId xmlns:a16="http://schemas.microsoft.com/office/drawing/2014/main" id="{90549E1C-6EC5-40D1-B639-5CC7FC42FE6C}"/>
              </a:ext>
            </a:extLst>
          </p:cNvPr>
          <p:cNvSpPr>
            <a:spLocks noGrp="1"/>
          </p:cNvSpPr>
          <p:nvPr>
            <p:ph idx="1"/>
          </p:nvPr>
        </p:nvSpPr>
        <p:spPr/>
        <p:txBody>
          <a:bodyPr/>
          <a:lstStyle/>
          <a:p>
            <a:r>
              <a:rPr lang="en-US" dirty="0"/>
              <a:t>Knowledge-based recommenders are used for items that are very rarely bought: cars, houses.. etc.</a:t>
            </a:r>
          </a:p>
          <a:p>
            <a:r>
              <a:rPr lang="en-US" dirty="0"/>
              <a:t>In such cases, you build a system that asks for certain specifics and preferences and then provides recommendations that satisfy those aforementioned conditions.</a:t>
            </a:r>
          </a:p>
          <a:p>
            <a:r>
              <a:rPr lang="en-US" b="1" dirty="0"/>
              <a:t>Shortcomings: </a:t>
            </a:r>
            <a:r>
              <a:rPr lang="en-US" dirty="0"/>
              <a:t>Knowledge-based recommenders also suffer from the problem of low novelty, however. Users know full-well what to expect from the results and are seldom taken by surprise.</a:t>
            </a:r>
          </a:p>
          <a:p>
            <a:endParaRPr lang="en-US" dirty="0"/>
          </a:p>
        </p:txBody>
      </p:sp>
    </p:spTree>
    <p:extLst>
      <p:ext uri="{BB962C8B-B14F-4D97-AF65-F5344CB8AC3E}">
        <p14:creationId xmlns:p14="http://schemas.microsoft.com/office/powerpoint/2010/main" val="108823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Metropolitan</Template>
  <TotalTime>263</TotalTime>
  <Words>826</Words>
  <Application>Microsoft Office PowerPoint</Application>
  <PresentationFormat>Widescreen</PresentationFormat>
  <Paragraphs>57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Euphemia</vt:lpstr>
      <vt:lpstr>Plantagenet Cherokee</vt:lpstr>
      <vt:lpstr>Wingdings</vt:lpstr>
      <vt:lpstr>Academic Literature 16x9</vt:lpstr>
      <vt:lpstr>summary</vt:lpstr>
      <vt:lpstr>Content Layout </vt:lpstr>
      <vt:lpstr>CHAPTER 1</vt:lpstr>
      <vt:lpstr>The Prediction Problem </vt:lpstr>
      <vt:lpstr>The Ranking Problem</vt:lpstr>
      <vt:lpstr>Types of Recommender Systems</vt:lpstr>
      <vt:lpstr>Collaborative Filtering leverages the power of community to provide recommendations</vt:lpstr>
      <vt:lpstr>Content-based Systems </vt:lpstr>
      <vt:lpstr>Knowledge-based Recommenders </vt:lpstr>
      <vt:lpstr>Hybrid Recommenders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dc:creator>USER</dc:creator>
  <cp:lastModifiedBy>USER</cp:lastModifiedBy>
  <cp:revision>10</cp:revision>
  <dcterms:created xsi:type="dcterms:W3CDTF">2024-01-21T18:04:17Z</dcterms:created>
  <dcterms:modified xsi:type="dcterms:W3CDTF">2024-01-21T22:30:00Z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