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K Grotesk" charset="1" panose="00000500000000000000"/>
      <p:regular r:id="rId16"/>
    </p:embeddedFont>
    <p:embeddedFont>
      <p:font typeface="Glacial Indifference Bold" charset="1" panose="00000800000000000000"/>
      <p:regular r:id="rId17"/>
    </p:embeddedFont>
    <p:embeddedFont>
      <p:font typeface="HK Grotesk Italics" charset="1" panose="00000500000000000000"/>
      <p:regular r:id="rId18"/>
    </p:embeddedFont>
    <p:embeddedFont>
      <p:font typeface="Glacial Indifference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heart-failure-prediction-dashboard.streamlit.app" TargetMode="External" Type="http://schemas.openxmlformats.org/officeDocument/2006/relationships/hyperlink"/><Relationship Id="rId4" Target="https://heart-failure-prediction-dashboard.streamlit.app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42603" y="6722887"/>
            <a:ext cx="9402794" cy="113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Built with Streamlit | Powered by Machine Learning</a:t>
            </a:r>
          </a:p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By Reham Hassan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1632" y="3377707"/>
            <a:ext cx="8984736" cy="287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HEA</a:t>
            </a: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RT FAILURE PREDICTION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11118" y="6596671"/>
            <a:ext cx="7484715" cy="84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0"/>
              </a:lnSpc>
              <a:spcBef>
                <a:spcPct val="0"/>
              </a:spcBef>
            </a:pPr>
            <a:r>
              <a:rPr lang="en-US" sz="281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QUESTIONS?</a:t>
            </a:r>
          </a:p>
          <a:p>
            <a:pPr algn="ctr">
              <a:lnSpc>
                <a:spcPts val="3519"/>
              </a:lnSpc>
              <a:spcBef>
                <a:spcPct val="0"/>
              </a:spcBef>
            </a:pPr>
            <a:r>
              <a:rPr lang="en-US" sz="311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📩 GITHUB: GITHUB.COM/REHAMHASSAN1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143500" y="-5224446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267916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>
                <a:alpha val="58824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>
                <a:alpha val="58824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>
                <a:alphaModFix amt="59000"/>
              </a:blip>
              <a:stretch>
                <a:fillRect l="-24712" t="0" r="-247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2910400"/>
            <a:ext cx="614209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</a:t>
            </a: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BJECTIVE: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7945" y="4104323"/>
            <a:ext cx="7899970" cy="103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Develop a user-friendly web app to predict heart disease using patient data.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2025"/>
            <a:ext cx="4855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Project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021203"/>
            <a:ext cx="6142093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APPROA</a:t>
            </a: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CH:</a:t>
            </a:r>
          </a:p>
          <a:p>
            <a:pPr algn="l">
              <a:lnSpc>
                <a:spcPts val="803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500047"/>
            <a:ext cx="7899970" cy="261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Build ML models to analyze medical data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Visualize patterns and correlations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Provide real-time predictions through an interactive dashboard</a:t>
            </a:r>
          </a:p>
          <a:p>
            <a:pPr algn="l">
              <a:lnSpc>
                <a:spcPts val="414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500831" y="1028700"/>
            <a:ext cx="4956202" cy="8229600"/>
          </a:xfrm>
          <a:custGeom>
            <a:avLst/>
            <a:gdLst/>
            <a:ahLst/>
            <a:cxnLst/>
            <a:rect r="r" b="b" t="t" l="l"/>
            <a:pathLst>
              <a:path h="8229600" w="4956202">
                <a:moveTo>
                  <a:pt x="4956202" y="0"/>
                </a:moveTo>
                <a:lnTo>
                  <a:pt x="0" y="0"/>
                </a:lnTo>
                <a:lnTo>
                  <a:pt x="0" y="8229600"/>
                </a:lnTo>
                <a:lnTo>
                  <a:pt x="4956202" y="8229600"/>
                </a:lnTo>
                <a:lnTo>
                  <a:pt x="4956202" y="0"/>
                </a:lnTo>
                <a:close/>
              </a:path>
            </a:pathLst>
          </a:custGeom>
          <a:blipFill>
            <a:blip r:embed="rId4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13928" y="2667479"/>
            <a:ext cx="8620461" cy="5962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37"/>
              </a:lnSpc>
            </a:pPr>
            <a:r>
              <a:rPr lang="en-US" sz="352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Source: UCI Heart Disease Dataset</a:t>
            </a:r>
          </a:p>
          <a:p>
            <a:pPr algn="just">
              <a:lnSpc>
                <a:spcPts val="4937"/>
              </a:lnSpc>
            </a:pPr>
            <a:r>
              <a:rPr lang="en-US" sz="352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Records: 918 entries</a:t>
            </a:r>
          </a:p>
          <a:p>
            <a:pPr algn="just">
              <a:lnSpc>
                <a:spcPts val="4937"/>
              </a:lnSpc>
            </a:pPr>
            <a:r>
              <a:rPr lang="en-US" sz="352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Features include:</a:t>
            </a:r>
          </a:p>
          <a:p>
            <a:pPr algn="just" marL="713839" indent="-356920" lvl="1">
              <a:lnSpc>
                <a:spcPts val="4628"/>
              </a:lnSpc>
              <a:buFont typeface="Arial"/>
              <a:buChar char="•"/>
            </a:pPr>
            <a:r>
              <a:rPr lang="en-US" sz="330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Age, Sex</a:t>
            </a:r>
          </a:p>
          <a:p>
            <a:pPr algn="just" marL="713839" indent="-356920" lvl="1">
              <a:lnSpc>
                <a:spcPts val="4628"/>
              </a:lnSpc>
              <a:buFont typeface="Arial"/>
              <a:buChar char="•"/>
            </a:pPr>
            <a:r>
              <a:rPr lang="en-US" sz="330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Chest Pain Type</a:t>
            </a:r>
          </a:p>
          <a:p>
            <a:pPr algn="just" marL="713839" indent="-356920" lvl="1">
              <a:lnSpc>
                <a:spcPts val="4628"/>
              </a:lnSpc>
              <a:buFont typeface="Arial"/>
              <a:buChar char="•"/>
            </a:pPr>
            <a:r>
              <a:rPr lang="en-US" sz="330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RestingBP, Cholesterol</a:t>
            </a:r>
          </a:p>
          <a:p>
            <a:pPr algn="just" marL="713839" indent="-356920" lvl="1">
              <a:lnSpc>
                <a:spcPts val="4628"/>
              </a:lnSpc>
              <a:buFont typeface="Arial"/>
              <a:buChar char="•"/>
            </a:pPr>
            <a:r>
              <a:rPr lang="en-US" sz="330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FastingBS, MaxHR</a:t>
            </a:r>
          </a:p>
          <a:p>
            <a:pPr algn="just" marL="713839" indent="-356920" lvl="1">
              <a:lnSpc>
                <a:spcPts val="4628"/>
              </a:lnSpc>
              <a:buFont typeface="Arial"/>
              <a:buChar char="•"/>
            </a:pPr>
            <a:r>
              <a:rPr lang="en-US" sz="330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ExerciseAngina, ST_Slope</a:t>
            </a:r>
          </a:p>
          <a:p>
            <a:pPr algn="just" marL="713839" indent="-356920" lvl="1">
              <a:lnSpc>
                <a:spcPts val="4628"/>
              </a:lnSpc>
              <a:buFont typeface="Arial"/>
              <a:buChar char="•"/>
            </a:pPr>
            <a:r>
              <a:rPr lang="en-US" sz="330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Target (Heart Disease: 0 = No, 1 = Yes)</a:t>
            </a:r>
          </a:p>
          <a:p>
            <a:pPr algn="just">
              <a:lnSpc>
                <a:spcPts val="462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403422" y="962025"/>
            <a:ext cx="4855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Dataset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09980" y="3797784"/>
            <a:ext cx="6335398" cy="6335398"/>
            <a:chOff x="0" y="0"/>
            <a:chExt cx="14840029" cy="14840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>
                <a:alpha val="67843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>
                <a:alpha val="67843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>
                <a:alphaModFix amt="68000"/>
              </a:blip>
              <a:stretch>
                <a:fillRect l="-38492" t="0" r="-38492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7542398" y="2384686"/>
            <a:ext cx="9314497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VISUALIZATIONS INCLUDE: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42398" y="5066057"/>
            <a:ext cx="7402185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Age distribution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Chest pain type vs heart disease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Max heart rate analysis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Fasting blood sugar impact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Pairplot for correlation analysis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542398" y="1395637"/>
            <a:ext cx="4855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Features &amp; Insights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62558" y="4072412"/>
            <a:ext cx="15196742" cy="5185888"/>
          </a:xfrm>
          <a:custGeom>
            <a:avLst/>
            <a:gdLst/>
            <a:ahLst/>
            <a:cxnLst/>
            <a:rect r="r" b="b" t="t" l="l"/>
            <a:pathLst>
              <a:path h="5185888" w="15196742">
                <a:moveTo>
                  <a:pt x="0" y="0"/>
                </a:moveTo>
                <a:lnTo>
                  <a:pt x="15196742" y="0"/>
                </a:lnTo>
                <a:lnTo>
                  <a:pt x="15196742" y="5185888"/>
                </a:lnTo>
                <a:lnTo>
                  <a:pt x="0" y="51858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42398" y="962025"/>
            <a:ext cx="4855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Features &amp;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80942" y="2887730"/>
            <a:ext cx="10126117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7"/>
              </a:lnSpc>
              <a:spcBef>
                <a:spcPct val="0"/>
              </a:spcBef>
            </a:pPr>
            <a:r>
              <a:rPr lang="en-US" b="true" sz="47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</a:t>
            </a:r>
            <a:r>
              <a:rPr lang="en-US" b="true" sz="47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HEST PAIN TYPE VS HEART DISEASE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637" y="-450964"/>
            <a:ext cx="17024727" cy="10737964"/>
          </a:xfrm>
          <a:custGeom>
            <a:avLst/>
            <a:gdLst/>
            <a:ahLst/>
            <a:cxnLst/>
            <a:rect r="r" b="b" t="t" l="l"/>
            <a:pathLst>
              <a:path h="10737964" w="17024727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699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36604" y="4190778"/>
            <a:ext cx="7137191" cy="484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Used multiple classification models: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Logistic Regression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Random Forest Classifier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Support Vector Machine (SVM)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Evaluation: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Accuracy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Recall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Cross-validation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Confusion matrix</a:t>
            </a:r>
          </a:p>
          <a:p>
            <a:pPr algn="l">
              <a:lnSpc>
                <a:spcPts val="387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51223" y="1085850"/>
            <a:ext cx="14107954" cy="255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27"/>
              </a:lnSpc>
            </a:pPr>
            <a:r>
              <a:rPr lang="en-US" b="true" sz="88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MACHINE LEARNING MODELS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24948" y="2301219"/>
            <a:ext cx="8934352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STREAMLIT WEB APP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03794" y="4217006"/>
            <a:ext cx="7855506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User Experience: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Input health parameters through UI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Get instant prediction result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Red warning if disease is predicted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Green success message if healthy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3689" y="1585999"/>
            <a:ext cx="10741778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TOOLS &amp; TECHNOLOGIES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83101" y="3148844"/>
            <a:ext cx="13241796" cy="410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1"/>
              </a:lnSpc>
            </a:pPr>
            <a:r>
              <a:rPr lang="en-US" sz="294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Languages &amp; Libraries:</a:t>
            </a:r>
          </a:p>
          <a:p>
            <a:pPr algn="l" marL="635653" indent="-317826" lvl="1">
              <a:lnSpc>
                <a:spcPts val="4121"/>
              </a:lnSpc>
              <a:buFont typeface="Arial"/>
              <a:buChar char="•"/>
            </a:pPr>
            <a:r>
              <a:rPr lang="en-US" sz="294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Languages &amp; Libraries:</a:t>
            </a:r>
          </a:p>
          <a:p>
            <a:pPr algn="l" marL="635653" indent="-317826" lvl="1">
              <a:lnSpc>
                <a:spcPts val="4121"/>
              </a:lnSpc>
              <a:buFont typeface="Arial"/>
              <a:buChar char="•"/>
            </a:pPr>
            <a:r>
              <a:rPr lang="en-US" sz="294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Python, Pandas, NumPy</a:t>
            </a:r>
          </a:p>
          <a:p>
            <a:pPr algn="l" marL="635653" indent="-317826" lvl="1">
              <a:lnSpc>
                <a:spcPts val="4121"/>
              </a:lnSpc>
              <a:buFont typeface="Arial"/>
              <a:buChar char="•"/>
            </a:pPr>
            <a:r>
              <a:rPr lang="en-US" sz="294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Scikit-learn</a:t>
            </a:r>
          </a:p>
          <a:p>
            <a:pPr algn="l" marL="635653" indent="-317826" lvl="1">
              <a:lnSpc>
                <a:spcPts val="4121"/>
              </a:lnSpc>
              <a:buFont typeface="Arial"/>
              <a:buChar char="•"/>
            </a:pPr>
            <a:r>
              <a:rPr lang="en-US" sz="294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Seaborn, Matplotlib, Plotly</a:t>
            </a:r>
          </a:p>
          <a:p>
            <a:pPr algn="l" marL="635653" indent="-317826" lvl="1">
              <a:lnSpc>
                <a:spcPts val="4121"/>
              </a:lnSpc>
              <a:buFont typeface="Arial"/>
              <a:buChar char="•"/>
            </a:pPr>
            <a:r>
              <a:rPr lang="en-US" sz="2944" u="sng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  <a:hlinkClick r:id="rId3" tooltip="https://heart-failure-prediction-dashboard.streamlit.app"/>
              </a:rPr>
              <a:t>Streamlit for UI</a:t>
            </a:r>
          </a:p>
          <a:p>
            <a:pPr algn="l" marL="635653" indent="-317826" lvl="1">
              <a:lnSpc>
                <a:spcPts val="4121"/>
              </a:lnSpc>
              <a:buFont typeface="Arial"/>
              <a:buChar char="•"/>
            </a:pPr>
            <a:r>
              <a:rPr lang="en-US" sz="2944" u="sng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  <a:hlinkClick r:id="rId4" tooltip="https://heart-failure-prediction-dashboard.streamlit.app"/>
              </a:rPr>
              <a:t>Deployment: https://heart-failure-prediction-dashboard.streamlit.app</a:t>
            </a:r>
          </a:p>
          <a:p>
            <a:pPr algn="l">
              <a:lnSpc>
                <a:spcPts val="4121"/>
              </a:lnSpc>
            </a:pPr>
            <a:r>
              <a:rPr lang="en-US" sz="294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15553"/>
            <a:ext cx="7103388" cy="1045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40"/>
              </a:lnSpc>
            </a:pPr>
            <a:r>
              <a:rPr lang="en-US" b="true" sz="720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9100" y="5470559"/>
            <a:ext cx="14720777" cy="2529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69" indent="-410235" lvl="1">
              <a:lnSpc>
                <a:spcPts val="684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Delivered a complete ML pipeline with real-time prediction</a:t>
            </a:r>
          </a:p>
          <a:p>
            <a:pPr algn="just" marL="820469" indent="-410235" lvl="1">
              <a:lnSpc>
                <a:spcPts val="684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Created engaging visualizations for data understanding</a:t>
            </a:r>
          </a:p>
          <a:p>
            <a:pPr algn="just" marL="820469" indent="-410235" lvl="1">
              <a:lnSpc>
                <a:spcPts val="6840"/>
              </a:lnSpc>
              <a:buFont typeface="Arial"/>
              <a:buChar char="•"/>
            </a:pPr>
            <a:r>
              <a:rPr lang="en-US" sz="38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Built and deployed an interactive dashboard accessible online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DAGuiud6Hkg</dc:identifier>
  <dcterms:modified xsi:type="dcterms:W3CDTF">2011-08-01T06:04:30Z</dcterms:modified>
  <cp:revision>1</cp:revision>
  <dc:title>Heart Failure Prediction</dc:title>
</cp:coreProperties>
</file>