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9"/>
  </p:notesMasterIdLst>
  <p:sldIdLst>
    <p:sldId id="256" r:id="rId2"/>
    <p:sldId id="259" r:id="rId3"/>
    <p:sldId id="262" r:id="rId4"/>
    <p:sldId id="260" r:id="rId5"/>
    <p:sldId id="258" r:id="rId6"/>
    <p:sldId id="351" r:id="rId7"/>
    <p:sldId id="261" r:id="rId8"/>
    <p:sldId id="270" r:id="rId9"/>
    <p:sldId id="265" r:id="rId10"/>
    <p:sldId id="267" r:id="rId11"/>
    <p:sldId id="274" r:id="rId12"/>
    <p:sldId id="307" r:id="rId13"/>
    <p:sldId id="352" r:id="rId14"/>
    <p:sldId id="353" r:id="rId15"/>
    <p:sldId id="269" r:id="rId16"/>
    <p:sldId id="264" r:id="rId17"/>
    <p:sldId id="284" r:id="rId18"/>
  </p:sldIdLst>
  <p:sldSz cx="9144000" cy="5143500" type="screen16x9"/>
  <p:notesSz cx="6858000" cy="9144000"/>
  <p:embeddedFontLst>
    <p:embeddedFont>
      <p:font typeface="Advent Pro" panose="020B0604020202020204" charset="0"/>
      <p:regular r:id="rId20"/>
      <p:bold r:id="rId21"/>
      <p:italic r:id="rId22"/>
      <p:boldItalic r:id="rId23"/>
    </p:embeddedFont>
    <p:embeddedFont>
      <p:font typeface="Bahnschrift Light" panose="020B0502040204020203" pitchFamily="34" charset="0"/>
      <p:regular r:id="rId24"/>
    </p:embeddedFont>
    <p:embeddedFont>
      <p:font typeface="Calibri" panose="020F0502020204030204" pitchFamily="3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Coiny"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B7A1D8-975B-46C1-B8B8-2D2EAD104CD5}">
  <a:tblStyle styleId="{3EB7A1D8-975B-46C1-B8B8-2D2EAD104C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66"/>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b308cb1a8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b308cb1a8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Bahnschrift Light" panose="020B0502040204020203"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9"/>
        <p:cNvGrpSpPr/>
        <p:nvPr/>
      </p:nvGrpSpPr>
      <p:grpSpPr>
        <a:xfrm>
          <a:off x="0" y="0"/>
          <a:ext cx="0" cy="0"/>
          <a:chOff x="0" y="0"/>
          <a:chExt cx="0" cy="0"/>
        </a:xfrm>
      </p:grpSpPr>
      <p:sp>
        <p:nvSpPr>
          <p:cNvPr id="3030" name="Google Shape;3030;g6ba8e432a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1" name="Google Shape;3031;g6ba8e432a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9"/>
        <p:cNvGrpSpPr/>
        <p:nvPr/>
      </p:nvGrpSpPr>
      <p:grpSpPr>
        <a:xfrm>
          <a:off x="0" y="0"/>
          <a:ext cx="0" cy="0"/>
          <a:chOff x="0" y="0"/>
          <a:chExt cx="0" cy="0"/>
        </a:xfrm>
      </p:grpSpPr>
      <p:sp>
        <p:nvSpPr>
          <p:cNvPr id="3030" name="Google Shape;3030;g6ba8e432a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1" name="Google Shape;3031;g6ba8e432a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424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9"/>
        <p:cNvGrpSpPr/>
        <p:nvPr/>
      </p:nvGrpSpPr>
      <p:grpSpPr>
        <a:xfrm>
          <a:off x="0" y="0"/>
          <a:ext cx="0" cy="0"/>
          <a:chOff x="0" y="0"/>
          <a:chExt cx="0" cy="0"/>
        </a:xfrm>
      </p:grpSpPr>
      <p:sp>
        <p:nvSpPr>
          <p:cNvPr id="3030" name="Google Shape;3030;g6ba8e432a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1" name="Google Shape;3031;g6ba8e432a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20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b353a8639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b353a8639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6b9affece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6b9affece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b353a86397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b353a86397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308cb1a8e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308cb1a8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51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abebe735e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abebe735e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ONE_COLUMN_TEXT_1">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5" name="Google Shape;65;p1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6" name="Google Shape;66;p17"/>
          <p:cNvSpPr txBox="1">
            <a:spLocks noGrp="1"/>
          </p:cNvSpPr>
          <p:nvPr>
            <p:ph type="title" idx="2"/>
          </p:nvPr>
        </p:nvSpPr>
        <p:spPr>
          <a:xfrm>
            <a:off x="119735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7" name="Google Shape;67;p17"/>
          <p:cNvSpPr txBox="1">
            <a:spLocks noGrp="1"/>
          </p:cNvSpPr>
          <p:nvPr>
            <p:ph type="subTitle" idx="1"/>
          </p:nvPr>
        </p:nvSpPr>
        <p:spPr>
          <a:xfrm>
            <a:off x="119735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8" name="Google Shape;68;p17"/>
          <p:cNvSpPr txBox="1">
            <a:spLocks noGrp="1"/>
          </p:cNvSpPr>
          <p:nvPr>
            <p:ph type="title" idx="3"/>
          </p:nvPr>
        </p:nvSpPr>
        <p:spPr>
          <a:xfrm>
            <a:off x="516986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9" name="Google Shape;69;p17"/>
          <p:cNvSpPr txBox="1">
            <a:spLocks noGrp="1"/>
          </p:cNvSpPr>
          <p:nvPr>
            <p:ph type="subTitle" idx="4"/>
          </p:nvPr>
        </p:nvSpPr>
        <p:spPr>
          <a:xfrm>
            <a:off x="516986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19850" y="1550350"/>
            <a:ext cx="38217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19850" y="2187075"/>
            <a:ext cx="38217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8" r:id="rId6"/>
    <p:sldLayoutId id="2147483659" r:id="rId7"/>
    <p:sldLayoutId id="2147483660" r:id="rId8"/>
    <p:sldLayoutId id="2147483662" r:id="rId9"/>
    <p:sldLayoutId id="2147483663" r:id="rId10"/>
    <p:sldLayoutId id="2147483664" r:id="rId11"/>
    <p:sldLayoutId id="2147483666" r:id="rId12"/>
    <p:sldLayoutId id="2147483669" r:id="rId13"/>
    <p:sldLayoutId id="2147483679" r:id="rId14"/>
    <p:sldLayoutId id="2147483680" r:id="rId15"/>
  </p:sldLayoutIdLst>
  <mc:AlternateContent xmlns:mc="http://schemas.openxmlformats.org/markup-compatibility/2006" xmlns:p14="http://schemas.microsoft.com/office/powerpoint/2010/main">
    <mc:Choice Requires="p14">
      <p:transition spd="med" p14:dur="7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damiandeluca.com.ar/que-es-flutter" TargetMode="Externa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48"/>
          <p:cNvGrpSpPr/>
          <p:nvPr/>
        </p:nvGrpSpPr>
        <p:grpSpPr>
          <a:xfrm>
            <a:off x="4020093" y="607663"/>
            <a:ext cx="5065148" cy="3795451"/>
            <a:chOff x="936525" y="238100"/>
            <a:chExt cx="5319975" cy="3986400"/>
          </a:xfrm>
        </p:grpSpPr>
        <p:sp>
          <p:nvSpPr>
            <p:cNvPr id="259" name="Google Shape;259;p4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0" name="Google Shape;260;p4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1" name="Google Shape;261;p4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2" name="Google Shape;262;p4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3" name="Google Shape;263;p4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grpSp>
      <p:sp>
        <p:nvSpPr>
          <p:cNvPr id="264" name="Google Shape;264;p48"/>
          <p:cNvSpPr txBox="1">
            <a:spLocks noGrp="1"/>
          </p:cNvSpPr>
          <p:nvPr>
            <p:ph type="ctrTitle"/>
          </p:nvPr>
        </p:nvSpPr>
        <p:spPr>
          <a:xfrm>
            <a:off x="699600" y="762775"/>
            <a:ext cx="383358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Advent Pro" panose="020B0604020202020204" charset="0"/>
              </a:rPr>
              <a:t>BREAK FAST </a:t>
            </a:r>
            <a:r>
              <a:rPr lang="en" dirty="0">
                <a:latin typeface="Advent Pro" panose="020B0604020202020204" charset="0"/>
              </a:rPr>
              <a:t>DELIVERY APP</a:t>
            </a:r>
            <a:endParaRPr dirty="0">
              <a:latin typeface="Advent Pro" panose="020B0604020202020204" charset="0"/>
            </a:endParaRPr>
          </a:p>
        </p:txBody>
      </p:sp>
      <p:sp>
        <p:nvSpPr>
          <p:cNvPr id="265" name="Google Shape;265;p48"/>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effectLst/>
                <a:latin typeface="Advent Pro" panose="020B0604020202020204" charset="0"/>
                <a:ea typeface="Times New Roman" panose="02020603050405020304" pitchFamily="18" charset="0"/>
              </a:rPr>
              <a:t>Foul &amp; Falafel</a:t>
            </a:r>
            <a:endParaRPr sz="3600" dirty="0">
              <a:latin typeface="Advent Pro" panose="020B0604020202020204" charset="0"/>
            </a:endParaRPr>
          </a:p>
        </p:txBody>
      </p:sp>
      <p:cxnSp>
        <p:nvCxnSpPr>
          <p:cNvPr id="266" name="Google Shape;266;p48"/>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7" name="Google Shape;267;p48"/>
          <p:cNvGrpSpPr/>
          <p:nvPr/>
        </p:nvGrpSpPr>
        <p:grpSpPr>
          <a:xfrm>
            <a:off x="4760184" y="632680"/>
            <a:ext cx="4717227" cy="4962536"/>
            <a:chOff x="1713850" y="264375"/>
            <a:chExt cx="4954550" cy="5212200"/>
          </a:xfrm>
        </p:grpSpPr>
        <p:sp>
          <p:nvSpPr>
            <p:cNvPr id="268" name="Google Shape;268;p48"/>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9" name="Google Shape;269;p48"/>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0" name="Google Shape;270;p48"/>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1" name="Google Shape;271;p48"/>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2" name="Google Shape;272;p48"/>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3" name="Google Shape;273;p48"/>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4" name="Google Shape;274;p48"/>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5" name="Google Shape;275;p48"/>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6" name="Google Shape;276;p48"/>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7" name="Google Shape;277;p48"/>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8" name="Google Shape;278;p48"/>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9" name="Google Shape;279;p48"/>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0" name="Google Shape;280;p48"/>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1" name="Google Shape;281;p48"/>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2" name="Google Shape;282;p48"/>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3" name="Google Shape;283;p48"/>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4" name="Google Shape;284;p48"/>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5" name="Google Shape;285;p48"/>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6" name="Google Shape;286;p48"/>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7" name="Google Shape;287;p48"/>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8" name="Google Shape;288;p48"/>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9" name="Google Shape;289;p48"/>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0" name="Google Shape;290;p48"/>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1" name="Google Shape;291;p48"/>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2" name="Google Shape;292;p48"/>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3" name="Google Shape;293;p48"/>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4" name="Google Shape;294;p48"/>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5" name="Google Shape;295;p48"/>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6" name="Google Shape;296;p48"/>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7" name="Google Shape;297;p48"/>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8" name="Google Shape;298;p48"/>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9" name="Google Shape;299;p48"/>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0" name="Google Shape;300;p48"/>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1" name="Google Shape;301;p48"/>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2" name="Google Shape;302;p48"/>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3" name="Google Shape;303;p48"/>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4" name="Google Shape;304;p48"/>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5" name="Google Shape;305;p48"/>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6" name="Google Shape;306;p48"/>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7" name="Google Shape;307;p48"/>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8" name="Google Shape;308;p48"/>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9" name="Google Shape;309;p48"/>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0" name="Google Shape;310;p4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1" name="Google Shape;311;p4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2" name="Google Shape;312;p48"/>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3" name="Google Shape;313;p48"/>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4" name="Google Shape;314;p4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5" name="Google Shape;315;p4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6" name="Google Shape;316;p48"/>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7" name="Google Shape;317;p48"/>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8" name="Google Shape;318;p48"/>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9" name="Google Shape;319;p48"/>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0" name="Google Shape;320;p48"/>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1" name="Google Shape;321;p48"/>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2" name="Google Shape;322;p48"/>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3" name="Google Shape;323;p48"/>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4" name="Google Shape;324;p48"/>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5" name="Google Shape;325;p48"/>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6" name="Google Shape;326;p48"/>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7" name="Google Shape;327;p48"/>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8" name="Google Shape;328;p48"/>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9" name="Google Shape;329;p48"/>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0" name="Google Shape;330;p48"/>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1" name="Google Shape;331;p48"/>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2" name="Google Shape;332;p48"/>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3" name="Google Shape;333;p48"/>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4" name="Google Shape;334;p48"/>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5" name="Google Shape;335;p48"/>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6" name="Google Shape;336;p48"/>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7" name="Google Shape;337;p48"/>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8" name="Google Shape;338;p48"/>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9" name="Google Shape;339;p48"/>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0" name="Google Shape;340;p48"/>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1" name="Google Shape;341;p48"/>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2" name="Google Shape;342;p48"/>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3" name="Google Shape;343;p48"/>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4" name="Google Shape;344;p48"/>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5" name="Google Shape;345;p48"/>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6" name="Google Shape;346;p48"/>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7" name="Google Shape;347;p48"/>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8" name="Google Shape;348;p48"/>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9" name="Google Shape;349;p48"/>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0" name="Google Shape;350;p48"/>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1" name="Google Shape;351;p48"/>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2" name="Google Shape;352;p48"/>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3" name="Google Shape;353;p48"/>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4" name="Google Shape;354;p48"/>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5" name="Google Shape;355;p48"/>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6" name="Google Shape;356;p48"/>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7" name="Google Shape;357;p48"/>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8" name="Google Shape;358;p48"/>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9" name="Google Shape;359;p48"/>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60" name="Google Shape;360;p48"/>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61" name="Google Shape;361;p48"/>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6" name="Google Shape;588;p55">
            <a:extLst>
              <a:ext uri="{FF2B5EF4-FFF2-40B4-BE49-F238E27FC236}">
                <a16:creationId xmlns:a16="http://schemas.microsoft.com/office/drawing/2014/main" id="{4D529E07-2FCA-F854-F287-0F0D0BA442A6}"/>
              </a:ext>
            </a:extLst>
          </p:cNvPr>
          <p:cNvSpPr txBox="1">
            <a:spLocks/>
          </p:cNvSpPr>
          <p:nvPr/>
        </p:nvSpPr>
        <p:spPr>
          <a:xfrm>
            <a:off x="4572000" y="930156"/>
            <a:ext cx="3083100" cy="116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pPr algn="l"/>
            <a:r>
              <a:rPr lang="en-US" sz="4000" dirty="0"/>
              <a:t>Services we will provide:</a:t>
            </a:r>
          </a:p>
        </p:txBody>
      </p:sp>
      <p:sp>
        <p:nvSpPr>
          <p:cNvPr id="7" name="Google Shape;589;p55">
            <a:extLst>
              <a:ext uri="{FF2B5EF4-FFF2-40B4-BE49-F238E27FC236}">
                <a16:creationId xmlns:a16="http://schemas.microsoft.com/office/drawing/2014/main" id="{0E046B1B-E541-290E-87B9-0EF1C0BEB817}"/>
              </a:ext>
            </a:extLst>
          </p:cNvPr>
          <p:cNvSpPr txBox="1">
            <a:spLocks noGrp="1"/>
          </p:cNvSpPr>
          <p:nvPr>
            <p:ph type="subTitle" idx="1"/>
          </p:nvPr>
        </p:nvSpPr>
        <p:spPr>
          <a:xfrm>
            <a:off x="4639329" y="2111160"/>
            <a:ext cx="4698993" cy="2149669"/>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user registration </a:t>
            </a:r>
            <a:endParaRPr lang="ar-EG" dirty="0"/>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restaurant listings </a:t>
            </a:r>
            <a:endParaRPr lang="ar-EG" dirty="0">
              <a:solidFill>
                <a:schemeClr val="dk1"/>
              </a:solidFill>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menu browsing</a:t>
            </a:r>
            <a:endParaRPr lang="ar-EG" dirty="0">
              <a:solidFill>
                <a:schemeClr val="dk1"/>
              </a:solidFill>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order placement</a:t>
            </a:r>
            <a:endParaRPr lang="ar-EG" dirty="0">
              <a:solidFill>
                <a:schemeClr val="dk1"/>
              </a:solidFill>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payment options</a:t>
            </a:r>
            <a:endParaRPr lang="ar-EG" dirty="0">
              <a:solidFill>
                <a:schemeClr val="dk1"/>
              </a:solidFill>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order tracking</a:t>
            </a:r>
            <a:endParaRPr dirty="0">
              <a:solidFill>
                <a:schemeClr val="dk1"/>
              </a:solidFill>
            </a:endParaRPr>
          </a:p>
        </p:txBody>
      </p:sp>
      <p:sp>
        <p:nvSpPr>
          <p:cNvPr id="10" name="Google Shape;1748;p73">
            <a:extLst>
              <a:ext uri="{FF2B5EF4-FFF2-40B4-BE49-F238E27FC236}">
                <a16:creationId xmlns:a16="http://schemas.microsoft.com/office/drawing/2014/main" id="{CEBE427C-4AD7-151A-7694-1B50BFCB2051}"/>
              </a:ext>
            </a:extLst>
          </p:cNvPr>
          <p:cNvSpPr/>
          <p:nvPr/>
        </p:nvSpPr>
        <p:spPr>
          <a:xfrm rot="10800000" flipH="1">
            <a:off x="-1733445" y="756215"/>
            <a:ext cx="5893767" cy="4581960"/>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55;p73">
            <a:extLst>
              <a:ext uri="{FF2B5EF4-FFF2-40B4-BE49-F238E27FC236}">
                <a16:creationId xmlns:a16="http://schemas.microsoft.com/office/drawing/2014/main" id="{D90BE35C-8C04-FE20-77C2-DAA49145DC43}"/>
              </a:ext>
            </a:extLst>
          </p:cNvPr>
          <p:cNvSpPr/>
          <p:nvPr/>
        </p:nvSpPr>
        <p:spPr>
          <a:xfrm flipH="1">
            <a:off x="4453381" y="3111787"/>
            <a:ext cx="65391" cy="147281"/>
          </a:xfrm>
          <a:custGeom>
            <a:avLst/>
            <a:gdLst/>
            <a:ahLst/>
            <a:cxnLst/>
            <a:rect l="l" t="t" r="r" b="b"/>
            <a:pathLst>
              <a:path w="3131" h="7052" extrusionOk="0">
                <a:moveTo>
                  <a:pt x="790" y="7052"/>
                </a:moveTo>
                <a:lnTo>
                  <a:pt x="2310" y="7052"/>
                </a:lnTo>
                <a:cubicBezTo>
                  <a:pt x="2766" y="7052"/>
                  <a:pt x="3131" y="6717"/>
                  <a:pt x="3131" y="6262"/>
                </a:cubicBezTo>
                <a:lnTo>
                  <a:pt x="3131" y="790"/>
                </a:lnTo>
                <a:cubicBezTo>
                  <a:pt x="3131" y="334"/>
                  <a:pt x="2766" y="0"/>
                  <a:pt x="2310" y="0"/>
                </a:cubicBezTo>
                <a:lnTo>
                  <a:pt x="790" y="0"/>
                </a:lnTo>
                <a:cubicBezTo>
                  <a:pt x="335" y="0"/>
                  <a:pt x="0" y="334"/>
                  <a:pt x="0" y="790"/>
                </a:cubicBezTo>
                <a:lnTo>
                  <a:pt x="0" y="6262"/>
                </a:lnTo>
                <a:cubicBezTo>
                  <a:pt x="0" y="6717"/>
                  <a:pt x="335" y="7052"/>
                  <a:pt x="790" y="70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756;p73">
            <a:extLst>
              <a:ext uri="{FF2B5EF4-FFF2-40B4-BE49-F238E27FC236}">
                <a16:creationId xmlns:a16="http://schemas.microsoft.com/office/drawing/2014/main" id="{2E223F1E-7994-F839-7EEC-105038B66EEE}"/>
              </a:ext>
            </a:extLst>
          </p:cNvPr>
          <p:cNvGrpSpPr/>
          <p:nvPr/>
        </p:nvGrpSpPr>
        <p:grpSpPr>
          <a:xfrm>
            <a:off x="156" y="1491738"/>
            <a:ext cx="1780029" cy="2211701"/>
            <a:chOff x="156" y="1491738"/>
            <a:chExt cx="1780029" cy="2211701"/>
          </a:xfrm>
        </p:grpSpPr>
        <p:sp>
          <p:nvSpPr>
            <p:cNvPr id="13" name="Google Shape;1757;p73">
              <a:extLst>
                <a:ext uri="{FF2B5EF4-FFF2-40B4-BE49-F238E27FC236}">
                  <a16:creationId xmlns:a16="http://schemas.microsoft.com/office/drawing/2014/main" id="{C7FD2237-09F2-50D2-4DB4-11DE2665D9BB}"/>
                </a:ext>
              </a:extLst>
            </p:cNvPr>
            <p:cNvSpPr/>
            <p:nvPr/>
          </p:nvSpPr>
          <p:spPr>
            <a:xfrm flipH="1">
              <a:off x="156" y="1491738"/>
              <a:ext cx="1170604" cy="2140608"/>
            </a:xfrm>
            <a:custGeom>
              <a:avLst/>
              <a:gdLst/>
              <a:ahLst/>
              <a:cxnLst/>
              <a:rect l="l" t="t" r="r" b="b"/>
              <a:pathLst>
                <a:path w="56050" h="102495" extrusionOk="0">
                  <a:moveTo>
                    <a:pt x="0" y="1"/>
                  </a:moveTo>
                  <a:lnTo>
                    <a:pt x="0" y="102494"/>
                  </a:lnTo>
                  <a:lnTo>
                    <a:pt x="56050" y="102494"/>
                  </a:lnTo>
                  <a:lnTo>
                    <a:pt x="56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8;p73">
              <a:extLst>
                <a:ext uri="{FF2B5EF4-FFF2-40B4-BE49-F238E27FC236}">
                  <a16:creationId xmlns:a16="http://schemas.microsoft.com/office/drawing/2014/main" id="{41EC897A-5DF4-E1A2-30E9-58C70D658459}"/>
                </a:ext>
              </a:extLst>
            </p:cNvPr>
            <p:cNvSpPr/>
            <p:nvPr/>
          </p:nvSpPr>
          <p:spPr>
            <a:xfrm flipH="1">
              <a:off x="62999" y="1560303"/>
              <a:ext cx="1044292" cy="2072043"/>
            </a:xfrm>
            <a:custGeom>
              <a:avLst/>
              <a:gdLst/>
              <a:ahLst/>
              <a:cxnLst/>
              <a:rect l="l" t="t" r="r" b="b"/>
              <a:pathLst>
                <a:path w="50002" h="99212" extrusionOk="0">
                  <a:moveTo>
                    <a:pt x="1" y="0"/>
                  </a:moveTo>
                  <a:lnTo>
                    <a:pt x="1" y="99211"/>
                  </a:lnTo>
                  <a:lnTo>
                    <a:pt x="50002" y="99211"/>
                  </a:lnTo>
                  <a:lnTo>
                    <a:pt x="5000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9;p73">
              <a:extLst>
                <a:ext uri="{FF2B5EF4-FFF2-40B4-BE49-F238E27FC236}">
                  <a16:creationId xmlns:a16="http://schemas.microsoft.com/office/drawing/2014/main" id="{060A5C19-6D64-4A7A-0F90-90195DDEC35E}"/>
                </a:ext>
              </a:extLst>
            </p:cNvPr>
            <p:cNvSpPr/>
            <p:nvPr/>
          </p:nvSpPr>
          <p:spPr>
            <a:xfrm flipH="1">
              <a:off x="62999" y="1501888"/>
              <a:ext cx="432319" cy="2201551"/>
            </a:xfrm>
            <a:custGeom>
              <a:avLst/>
              <a:gdLst/>
              <a:ahLst/>
              <a:cxnLst/>
              <a:rect l="l" t="t" r="r" b="b"/>
              <a:pathLst>
                <a:path w="20700" h="105413" extrusionOk="0">
                  <a:moveTo>
                    <a:pt x="20700" y="3040"/>
                  </a:moveTo>
                  <a:lnTo>
                    <a:pt x="20700" y="102373"/>
                  </a:lnTo>
                  <a:lnTo>
                    <a:pt x="0" y="105413"/>
                  </a:lnTo>
                  <a:lnTo>
                    <a:pt x="0" y="1"/>
                  </a:lnTo>
                  <a:close/>
                  <a:moveTo>
                    <a:pt x="17903" y="99151"/>
                  </a:moveTo>
                  <a:lnTo>
                    <a:pt x="17903" y="58999"/>
                  </a:lnTo>
                  <a:lnTo>
                    <a:pt x="3009" y="59242"/>
                  </a:lnTo>
                  <a:lnTo>
                    <a:pt x="3009" y="101188"/>
                  </a:lnTo>
                  <a:close/>
                  <a:moveTo>
                    <a:pt x="17903" y="46415"/>
                  </a:moveTo>
                  <a:lnTo>
                    <a:pt x="17903" y="6232"/>
                  </a:lnTo>
                  <a:lnTo>
                    <a:pt x="3009" y="4195"/>
                  </a:lnTo>
                  <a:lnTo>
                    <a:pt x="3009" y="46141"/>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60;p73">
              <a:extLst>
                <a:ext uri="{FF2B5EF4-FFF2-40B4-BE49-F238E27FC236}">
                  <a16:creationId xmlns:a16="http://schemas.microsoft.com/office/drawing/2014/main" id="{12D2125E-DF80-BEE2-D973-FBC39D79D622}"/>
                </a:ext>
              </a:extLst>
            </p:cNvPr>
            <p:cNvSpPr/>
            <p:nvPr/>
          </p:nvSpPr>
          <p:spPr>
            <a:xfrm flipH="1">
              <a:off x="121394" y="2734061"/>
              <a:ext cx="309808" cy="881786"/>
            </a:xfrm>
            <a:custGeom>
              <a:avLst/>
              <a:gdLst/>
              <a:ahLst/>
              <a:cxnLst/>
              <a:rect l="l" t="t" r="r" b="b"/>
              <a:pathLst>
                <a:path w="14834" h="42221" extrusionOk="0">
                  <a:moveTo>
                    <a:pt x="14833" y="1"/>
                  </a:moveTo>
                  <a:lnTo>
                    <a:pt x="14833" y="40153"/>
                  </a:lnTo>
                  <a:lnTo>
                    <a:pt x="0" y="42220"/>
                  </a:lnTo>
                  <a:lnTo>
                    <a:pt x="0" y="2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61;p73">
              <a:extLst>
                <a:ext uri="{FF2B5EF4-FFF2-40B4-BE49-F238E27FC236}">
                  <a16:creationId xmlns:a16="http://schemas.microsoft.com/office/drawing/2014/main" id="{2AF3637B-1023-F4B7-A0D6-79D5A5DD22F7}"/>
                </a:ext>
              </a:extLst>
            </p:cNvPr>
            <p:cNvSpPr/>
            <p:nvPr/>
          </p:nvSpPr>
          <p:spPr>
            <a:xfrm flipH="1">
              <a:off x="121394" y="1588874"/>
              <a:ext cx="309808" cy="882391"/>
            </a:xfrm>
            <a:custGeom>
              <a:avLst/>
              <a:gdLst/>
              <a:ahLst/>
              <a:cxnLst/>
              <a:rect l="l" t="t" r="r" b="b"/>
              <a:pathLst>
                <a:path w="14834" h="42250" extrusionOk="0">
                  <a:moveTo>
                    <a:pt x="14833" y="2067"/>
                  </a:moveTo>
                  <a:lnTo>
                    <a:pt x="14833" y="42250"/>
                  </a:lnTo>
                  <a:lnTo>
                    <a:pt x="0" y="419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62;p73">
              <a:extLst>
                <a:ext uri="{FF2B5EF4-FFF2-40B4-BE49-F238E27FC236}">
                  <a16:creationId xmlns:a16="http://schemas.microsoft.com/office/drawing/2014/main" id="{641F0DAB-94AC-8103-DAA5-F3E90FC64897}"/>
                </a:ext>
              </a:extLst>
            </p:cNvPr>
            <p:cNvSpPr/>
            <p:nvPr/>
          </p:nvSpPr>
          <p:spPr>
            <a:xfrm flipH="1">
              <a:off x="495298" y="1501888"/>
              <a:ext cx="55262" cy="2201551"/>
            </a:xfrm>
            <a:custGeom>
              <a:avLst/>
              <a:gdLst/>
              <a:ahLst/>
              <a:cxnLst/>
              <a:rect l="l" t="t" r="r" b="b"/>
              <a:pathLst>
                <a:path w="2646" h="105413" extrusionOk="0">
                  <a:moveTo>
                    <a:pt x="1" y="104744"/>
                  </a:moveTo>
                  <a:lnTo>
                    <a:pt x="2645" y="105413"/>
                  </a:lnTo>
                  <a:lnTo>
                    <a:pt x="2645" y="1"/>
                  </a:lnTo>
                  <a:lnTo>
                    <a:pt x="1" y="67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63;p73">
              <a:extLst>
                <a:ext uri="{FF2B5EF4-FFF2-40B4-BE49-F238E27FC236}">
                  <a16:creationId xmlns:a16="http://schemas.microsoft.com/office/drawing/2014/main" id="{ECD1DE8B-0ADD-3620-FB54-57F09CE48700}"/>
                </a:ext>
              </a:extLst>
            </p:cNvPr>
            <p:cNvSpPr/>
            <p:nvPr/>
          </p:nvSpPr>
          <p:spPr>
            <a:xfrm flipH="1">
              <a:off x="507369" y="2509339"/>
              <a:ext cx="31766" cy="263464"/>
            </a:xfrm>
            <a:custGeom>
              <a:avLst/>
              <a:gdLst/>
              <a:ahLst/>
              <a:cxnLst/>
              <a:rect l="l" t="t" r="r" b="b"/>
              <a:pathLst>
                <a:path w="1521" h="12615" extrusionOk="0">
                  <a:moveTo>
                    <a:pt x="1" y="1"/>
                  </a:moveTo>
                  <a:lnTo>
                    <a:pt x="1" y="12615"/>
                  </a:lnTo>
                  <a:lnTo>
                    <a:pt x="1521" y="12615"/>
                  </a:lnTo>
                  <a:lnTo>
                    <a:pt x="15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64;p73">
              <a:extLst>
                <a:ext uri="{FF2B5EF4-FFF2-40B4-BE49-F238E27FC236}">
                  <a16:creationId xmlns:a16="http://schemas.microsoft.com/office/drawing/2014/main" id="{6D1D3C81-21B5-089E-DBB1-99787C7DF2D8}"/>
                </a:ext>
              </a:extLst>
            </p:cNvPr>
            <p:cNvSpPr/>
            <p:nvPr/>
          </p:nvSpPr>
          <p:spPr>
            <a:xfrm flipH="1">
              <a:off x="515619" y="2541084"/>
              <a:ext cx="13993" cy="59689"/>
            </a:xfrm>
            <a:custGeom>
              <a:avLst/>
              <a:gdLst/>
              <a:ahLst/>
              <a:cxnLst/>
              <a:rect l="l" t="t" r="r" b="b"/>
              <a:pathLst>
                <a:path w="670" h="2858" extrusionOk="0">
                  <a:moveTo>
                    <a:pt x="1" y="0"/>
                  </a:moveTo>
                  <a:lnTo>
                    <a:pt x="1" y="2858"/>
                  </a:lnTo>
                  <a:lnTo>
                    <a:pt x="669" y="2858"/>
                  </a:lnTo>
                  <a:lnTo>
                    <a:pt x="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65;p73">
              <a:extLst>
                <a:ext uri="{FF2B5EF4-FFF2-40B4-BE49-F238E27FC236}">
                  <a16:creationId xmlns:a16="http://schemas.microsoft.com/office/drawing/2014/main" id="{E59940E5-0FA3-D934-3F84-2F1698638331}"/>
                </a:ext>
              </a:extLst>
            </p:cNvPr>
            <p:cNvSpPr/>
            <p:nvPr/>
          </p:nvSpPr>
          <p:spPr>
            <a:xfrm flipH="1">
              <a:off x="515619" y="2638846"/>
              <a:ext cx="13993" cy="59689"/>
            </a:xfrm>
            <a:custGeom>
              <a:avLst/>
              <a:gdLst/>
              <a:ahLst/>
              <a:cxnLst/>
              <a:rect l="l" t="t" r="r" b="b"/>
              <a:pathLst>
                <a:path w="670" h="2858" extrusionOk="0">
                  <a:moveTo>
                    <a:pt x="1" y="0"/>
                  </a:moveTo>
                  <a:lnTo>
                    <a:pt x="1" y="2857"/>
                  </a:lnTo>
                  <a:lnTo>
                    <a:pt x="669" y="2857"/>
                  </a:lnTo>
                  <a:lnTo>
                    <a:pt x="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66;p73">
              <a:extLst>
                <a:ext uri="{FF2B5EF4-FFF2-40B4-BE49-F238E27FC236}">
                  <a16:creationId xmlns:a16="http://schemas.microsoft.com/office/drawing/2014/main" id="{F79C9AEB-4282-C0DD-6DF8-881010AF1B6C}"/>
                </a:ext>
              </a:extLst>
            </p:cNvPr>
            <p:cNvSpPr/>
            <p:nvPr/>
          </p:nvSpPr>
          <p:spPr>
            <a:xfrm flipH="1">
              <a:off x="419757" y="2534108"/>
              <a:ext cx="36215" cy="60316"/>
            </a:xfrm>
            <a:custGeom>
              <a:avLst/>
              <a:gdLst/>
              <a:ahLst/>
              <a:cxnLst/>
              <a:rect l="l" t="t" r="r" b="b"/>
              <a:pathLst>
                <a:path w="1734" h="2888" extrusionOk="0">
                  <a:moveTo>
                    <a:pt x="700" y="0"/>
                  </a:moveTo>
                  <a:cubicBezTo>
                    <a:pt x="305" y="0"/>
                    <a:pt x="1" y="638"/>
                    <a:pt x="1" y="1429"/>
                  </a:cubicBezTo>
                  <a:cubicBezTo>
                    <a:pt x="1" y="2249"/>
                    <a:pt x="305" y="2888"/>
                    <a:pt x="700" y="2888"/>
                  </a:cubicBezTo>
                  <a:lnTo>
                    <a:pt x="1733" y="2888"/>
                  </a:lnTo>
                  <a:lnTo>
                    <a:pt x="1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67;p73">
              <a:extLst>
                <a:ext uri="{FF2B5EF4-FFF2-40B4-BE49-F238E27FC236}">
                  <a16:creationId xmlns:a16="http://schemas.microsoft.com/office/drawing/2014/main" id="{A9D78EFB-044E-C6A3-EEF3-6A6B92B6CFCD}"/>
                </a:ext>
              </a:extLst>
            </p:cNvPr>
            <p:cNvSpPr/>
            <p:nvPr/>
          </p:nvSpPr>
          <p:spPr>
            <a:xfrm flipH="1">
              <a:off x="386759" y="2522663"/>
              <a:ext cx="50166" cy="84459"/>
            </a:xfrm>
            <a:custGeom>
              <a:avLst/>
              <a:gdLst/>
              <a:ahLst/>
              <a:cxnLst/>
              <a:rect l="l" t="t" r="r" b="b"/>
              <a:pathLst>
                <a:path w="2402" h="4044" extrusionOk="0">
                  <a:moveTo>
                    <a:pt x="943" y="1"/>
                  </a:moveTo>
                  <a:cubicBezTo>
                    <a:pt x="426" y="1"/>
                    <a:pt x="1" y="913"/>
                    <a:pt x="1" y="2037"/>
                  </a:cubicBezTo>
                  <a:cubicBezTo>
                    <a:pt x="1" y="3132"/>
                    <a:pt x="426" y="4044"/>
                    <a:pt x="943" y="4044"/>
                  </a:cubicBezTo>
                  <a:lnTo>
                    <a:pt x="2402" y="4044"/>
                  </a:lnTo>
                  <a:lnTo>
                    <a:pt x="24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68;p73">
              <a:extLst>
                <a:ext uri="{FF2B5EF4-FFF2-40B4-BE49-F238E27FC236}">
                  <a16:creationId xmlns:a16="http://schemas.microsoft.com/office/drawing/2014/main" id="{DA7CFB5A-B489-4B5B-0FDF-727927ADEDE5}"/>
                </a:ext>
              </a:extLst>
            </p:cNvPr>
            <p:cNvSpPr/>
            <p:nvPr/>
          </p:nvSpPr>
          <p:spPr>
            <a:xfrm flipH="1">
              <a:off x="367064" y="2522663"/>
              <a:ext cx="40016" cy="84459"/>
            </a:xfrm>
            <a:custGeom>
              <a:avLst/>
              <a:gdLst/>
              <a:ahLst/>
              <a:cxnLst/>
              <a:rect l="l" t="t" r="r" b="b"/>
              <a:pathLst>
                <a:path w="1916" h="4044" extrusionOk="0">
                  <a:moveTo>
                    <a:pt x="973" y="1"/>
                  </a:moveTo>
                  <a:cubicBezTo>
                    <a:pt x="426" y="1"/>
                    <a:pt x="0" y="913"/>
                    <a:pt x="0" y="2007"/>
                  </a:cubicBezTo>
                  <a:cubicBezTo>
                    <a:pt x="0" y="3132"/>
                    <a:pt x="426" y="4044"/>
                    <a:pt x="973" y="4044"/>
                  </a:cubicBezTo>
                  <a:cubicBezTo>
                    <a:pt x="1490" y="4044"/>
                    <a:pt x="1915" y="3132"/>
                    <a:pt x="1915" y="2007"/>
                  </a:cubicBezTo>
                  <a:cubicBezTo>
                    <a:pt x="1915" y="913"/>
                    <a:pt x="1490" y="1"/>
                    <a:pt x="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9;p73">
              <a:extLst>
                <a:ext uri="{FF2B5EF4-FFF2-40B4-BE49-F238E27FC236}">
                  <a16:creationId xmlns:a16="http://schemas.microsoft.com/office/drawing/2014/main" id="{86E906E9-F710-0926-2E00-DC872606ACD8}"/>
                </a:ext>
              </a:extLst>
            </p:cNvPr>
            <p:cNvSpPr/>
            <p:nvPr/>
          </p:nvSpPr>
          <p:spPr>
            <a:xfrm flipH="1">
              <a:off x="426106" y="2624248"/>
              <a:ext cx="33040" cy="71740"/>
            </a:xfrm>
            <a:custGeom>
              <a:avLst/>
              <a:gdLst/>
              <a:ahLst/>
              <a:cxnLst/>
              <a:rect l="l" t="t" r="r" b="b"/>
              <a:pathLst>
                <a:path w="1582" h="3435" extrusionOk="0">
                  <a:moveTo>
                    <a:pt x="791" y="0"/>
                  </a:moveTo>
                  <a:cubicBezTo>
                    <a:pt x="365" y="0"/>
                    <a:pt x="1" y="760"/>
                    <a:pt x="1" y="1702"/>
                  </a:cubicBezTo>
                  <a:cubicBezTo>
                    <a:pt x="1" y="2675"/>
                    <a:pt x="365" y="3435"/>
                    <a:pt x="791" y="3435"/>
                  </a:cubicBezTo>
                  <a:cubicBezTo>
                    <a:pt x="1247" y="3435"/>
                    <a:pt x="1581" y="2675"/>
                    <a:pt x="1581" y="1702"/>
                  </a:cubicBezTo>
                  <a:cubicBezTo>
                    <a:pt x="1581" y="760"/>
                    <a:pt x="1247" y="0"/>
                    <a:pt x="7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70;p73">
              <a:extLst>
                <a:ext uri="{FF2B5EF4-FFF2-40B4-BE49-F238E27FC236}">
                  <a16:creationId xmlns:a16="http://schemas.microsoft.com/office/drawing/2014/main" id="{FEE8DF73-6D78-45BE-6B9E-4F4C42B37FBA}"/>
                </a:ext>
              </a:extLst>
            </p:cNvPr>
            <p:cNvSpPr/>
            <p:nvPr/>
          </p:nvSpPr>
          <p:spPr>
            <a:xfrm flipH="1">
              <a:off x="439451" y="2648997"/>
              <a:ext cx="6370" cy="12719"/>
            </a:xfrm>
            <a:custGeom>
              <a:avLst/>
              <a:gdLst/>
              <a:ahLst/>
              <a:cxnLst/>
              <a:rect l="l" t="t" r="r" b="b"/>
              <a:pathLst>
                <a:path w="305" h="609" extrusionOk="0">
                  <a:moveTo>
                    <a:pt x="153" y="1"/>
                  </a:moveTo>
                  <a:cubicBezTo>
                    <a:pt x="62" y="1"/>
                    <a:pt x="1" y="122"/>
                    <a:pt x="1" y="305"/>
                  </a:cubicBezTo>
                  <a:cubicBezTo>
                    <a:pt x="1" y="487"/>
                    <a:pt x="62" y="609"/>
                    <a:pt x="153" y="609"/>
                  </a:cubicBezTo>
                  <a:cubicBezTo>
                    <a:pt x="244" y="609"/>
                    <a:pt x="305" y="487"/>
                    <a:pt x="305" y="305"/>
                  </a:cubicBezTo>
                  <a:cubicBezTo>
                    <a:pt x="305" y="122"/>
                    <a:pt x="244" y="1"/>
                    <a:pt x="153" y="1"/>
                  </a:cubicBezTo>
                  <a:close/>
                </a:path>
              </a:pathLst>
            </a:custGeom>
            <a:solidFill>
              <a:srgbClr val="8D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71;p73">
              <a:extLst>
                <a:ext uri="{FF2B5EF4-FFF2-40B4-BE49-F238E27FC236}">
                  <a16:creationId xmlns:a16="http://schemas.microsoft.com/office/drawing/2014/main" id="{7CC27474-A648-4DA1-EBEE-E8240CFDC515}"/>
                </a:ext>
              </a:extLst>
            </p:cNvPr>
            <p:cNvSpPr/>
            <p:nvPr/>
          </p:nvSpPr>
          <p:spPr>
            <a:xfrm flipH="1">
              <a:off x="440705" y="2657894"/>
              <a:ext cx="2569" cy="13346"/>
            </a:xfrm>
            <a:custGeom>
              <a:avLst/>
              <a:gdLst/>
              <a:ahLst/>
              <a:cxnLst/>
              <a:rect l="l" t="t" r="r" b="b"/>
              <a:pathLst>
                <a:path w="123" h="639" extrusionOk="0">
                  <a:moveTo>
                    <a:pt x="1" y="0"/>
                  </a:moveTo>
                  <a:lnTo>
                    <a:pt x="1" y="638"/>
                  </a:lnTo>
                  <a:lnTo>
                    <a:pt x="122" y="638"/>
                  </a:lnTo>
                  <a:lnTo>
                    <a:pt x="1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72;p73">
              <a:extLst>
                <a:ext uri="{FF2B5EF4-FFF2-40B4-BE49-F238E27FC236}">
                  <a16:creationId xmlns:a16="http://schemas.microsoft.com/office/drawing/2014/main" id="{C9FFE0F0-BBD6-31F8-FF28-46CFEE934F34}"/>
                </a:ext>
              </a:extLst>
            </p:cNvPr>
            <p:cNvSpPr/>
            <p:nvPr/>
          </p:nvSpPr>
          <p:spPr>
            <a:xfrm flipH="1">
              <a:off x="1183438" y="1809775"/>
              <a:ext cx="213319" cy="331403"/>
            </a:xfrm>
            <a:custGeom>
              <a:avLst/>
              <a:gdLst/>
              <a:ahLst/>
              <a:cxnLst/>
              <a:rect l="l" t="t" r="r" b="b"/>
              <a:pathLst>
                <a:path w="10214" h="15868" extrusionOk="0">
                  <a:moveTo>
                    <a:pt x="9210" y="3040"/>
                  </a:moveTo>
                  <a:cubicBezTo>
                    <a:pt x="9727" y="6931"/>
                    <a:pt x="10213" y="15867"/>
                    <a:pt x="10213" y="15867"/>
                  </a:cubicBezTo>
                  <a:lnTo>
                    <a:pt x="0" y="15867"/>
                  </a:lnTo>
                  <a:lnTo>
                    <a:pt x="760" y="1916"/>
                  </a:lnTo>
                  <a:lnTo>
                    <a:pt x="44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73;p73">
              <a:extLst>
                <a:ext uri="{FF2B5EF4-FFF2-40B4-BE49-F238E27FC236}">
                  <a16:creationId xmlns:a16="http://schemas.microsoft.com/office/drawing/2014/main" id="{EA7998B9-9AB5-EDF7-71FB-1A4B18294D47}"/>
                </a:ext>
              </a:extLst>
            </p:cNvPr>
            <p:cNvSpPr/>
            <p:nvPr/>
          </p:nvSpPr>
          <p:spPr>
            <a:xfrm flipH="1">
              <a:off x="1345965" y="2092432"/>
              <a:ext cx="134604" cy="382133"/>
            </a:xfrm>
            <a:custGeom>
              <a:avLst/>
              <a:gdLst/>
              <a:ahLst/>
              <a:cxnLst/>
              <a:rect l="l" t="t" r="r" b="b"/>
              <a:pathLst>
                <a:path w="6445" h="18297" extrusionOk="0">
                  <a:moveTo>
                    <a:pt x="4301" y="0"/>
                  </a:moveTo>
                  <a:cubicBezTo>
                    <a:pt x="2721" y="0"/>
                    <a:pt x="1736" y="2636"/>
                    <a:pt x="1217" y="6011"/>
                  </a:cubicBezTo>
                  <a:cubicBezTo>
                    <a:pt x="670" y="9598"/>
                    <a:pt x="1" y="18017"/>
                    <a:pt x="1460" y="18291"/>
                  </a:cubicBezTo>
                  <a:cubicBezTo>
                    <a:pt x="1481" y="18294"/>
                    <a:pt x="1502" y="18296"/>
                    <a:pt x="1523" y="18296"/>
                  </a:cubicBezTo>
                  <a:cubicBezTo>
                    <a:pt x="2952" y="18296"/>
                    <a:pt x="5087" y="10275"/>
                    <a:pt x="5746" y="6771"/>
                  </a:cubicBezTo>
                  <a:cubicBezTo>
                    <a:pt x="6445" y="3245"/>
                    <a:pt x="6323" y="327"/>
                    <a:pt x="4560" y="23"/>
                  </a:cubicBezTo>
                  <a:cubicBezTo>
                    <a:pt x="4472" y="8"/>
                    <a:pt x="4386" y="0"/>
                    <a:pt x="4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74;p73">
              <a:extLst>
                <a:ext uri="{FF2B5EF4-FFF2-40B4-BE49-F238E27FC236}">
                  <a16:creationId xmlns:a16="http://schemas.microsoft.com/office/drawing/2014/main" id="{569FF422-4716-01E9-F1CC-06208D7AD6ED}"/>
                </a:ext>
              </a:extLst>
            </p:cNvPr>
            <p:cNvSpPr/>
            <p:nvPr/>
          </p:nvSpPr>
          <p:spPr>
            <a:xfrm flipH="1">
              <a:off x="1408160" y="2409466"/>
              <a:ext cx="292682" cy="158099"/>
            </a:xfrm>
            <a:custGeom>
              <a:avLst/>
              <a:gdLst/>
              <a:ahLst/>
              <a:cxnLst/>
              <a:rect l="l" t="t" r="r" b="b"/>
              <a:pathLst>
                <a:path w="14014" h="7570" extrusionOk="0">
                  <a:moveTo>
                    <a:pt x="12164" y="1"/>
                  </a:moveTo>
                  <a:cubicBezTo>
                    <a:pt x="11192" y="1"/>
                    <a:pt x="9868" y="610"/>
                    <a:pt x="8633" y="1257"/>
                  </a:cubicBezTo>
                  <a:cubicBezTo>
                    <a:pt x="6688" y="2290"/>
                    <a:pt x="1" y="6181"/>
                    <a:pt x="609" y="7336"/>
                  </a:cubicBezTo>
                  <a:cubicBezTo>
                    <a:pt x="696" y="7498"/>
                    <a:pt x="916" y="7569"/>
                    <a:pt x="1235" y="7569"/>
                  </a:cubicBezTo>
                  <a:cubicBezTo>
                    <a:pt x="3127" y="7569"/>
                    <a:pt x="8488" y="5059"/>
                    <a:pt x="10153" y="4175"/>
                  </a:cubicBezTo>
                  <a:cubicBezTo>
                    <a:pt x="12068" y="3141"/>
                    <a:pt x="14013" y="1925"/>
                    <a:pt x="13375" y="649"/>
                  </a:cubicBezTo>
                  <a:cubicBezTo>
                    <a:pt x="13127" y="185"/>
                    <a:pt x="12699" y="1"/>
                    <a:pt x="12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75;p73">
              <a:extLst>
                <a:ext uri="{FF2B5EF4-FFF2-40B4-BE49-F238E27FC236}">
                  <a16:creationId xmlns:a16="http://schemas.microsoft.com/office/drawing/2014/main" id="{9AABAF54-2A4E-EFAA-BFFF-8C3DC9FFB9D1}"/>
                </a:ext>
              </a:extLst>
            </p:cNvPr>
            <p:cNvSpPr/>
            <p:nvPr/>
          </p:nvSpPr>
          <p:spPr>
            <a:xfrm flipH="1">
              <a:off x="1335167" y="2607686"/>
              <a:ext cx="142227" cy="513646"/>
            </a:xfrm>
            <a:custGeom>
              <a:avLst/>
              <a:gdLst/>
              <a:ahLst/>
              <a:cxnLst/>
              <a:rect l="l" t="t" r="r" b="b"/>
              <a:pathLst>
                <a:path w="6810" h="24594" extrusionOk="0">
                  <a:moveTo>
                    <a:pt x="3277" y="0"/>
                  </a:moveTo>
                  <a:cubicBezTo>
                    <a:pt x="3239" y="0"/>
                    <a:pt x="3201" y="1"/>
                    <a:pt x="3162" y="3"/>
                  </a:cubicBezTo>
                  <a:cubicBezTo>
                    <a:pt x="700" y="94"/>
                    <a:pt x="1" y="3924"/>
                    <a:pt x="305" y="8696"/>
                  </a:cubicBezTo>
                  <a:cubicBezTo>
                    <a:pt x="578" y="13486"/>
                    <a:pt x="2120" y="24593"/>
                    <a:pt x="4149" y="24593"/>
                  </a:cubicBezTo>
                  <a:cubicBezTo>
                    <a:pt x="4154" y="24593"/>
                    <a:pt x="4160" y="24593"/>
                    <a:pt x="4165" y="24593"/>
                  </a:cubicBezTo>
                  <a:cubicBezTo>
                    <a:pt x="6171" y="24502"/>
                    <a:pt x="6810" y="13255"/>
                    <a:pt x="6688" y="8453"/>
                  </a:cubicBezTo>
                  <a:cubicBezTo>
                    <a:pt x="6628" y="3726"/>
                    <a:pt x="5655" y="0"/>
                    <a:pt x="3277"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776;p73">
              <a:extLst>
                <a:ext uri="{FF2B5EF4-FFF2-40B4-BE49-F238E27FC236}">
                  <a16:creationId xmlns:a16="http://schemas.microsoft.com/office/drawing/2014/main" id="{35401C1C-A919-D0B9-8CCC-9FE3075D5EE2}"/>
                </a:ext>
              </a:extLst>
            </p:cNvPr>
            <p:cNvSpPr/>
            <p:nvPr/>
          </p:nvSpPr>
          <p:spPr>
            <a:xfrm flipH="1">
              <a:off x="1333267" y="3060953"/>
              <a:ext cx="104759" cy="559342"/>
            </a:xfrm>
            <a:custGeom>
              <a:avLst/>
              <a:gdLst/>
              <a:ahLst/>
              <a:cxnLst/>
              <a:rect l="l" t="t" r="r" b="b"/>
              <a:pathLst>
                <a:path w="5016" h="26782" extrusionOk="0">
                  <a:moveTo>
                    <a:pt x="2200" y="1"/>
                  </a:moveTo>
                  <a:cubicBezTo>
                    <a:pt x="2176" y="1"/>
                    <a:pt x="2152" y="1"/>
                    <a:pt x="2128" y="2"/>
                  </a:cubicBezTo>
                  <a:cubicBezTo>
                    <a:pt x="92" y="63"/>
                    <a:pt x="1" y="3832"/>
                    <a:pt x="152" y="7419"/>
                  </a:cubicBezTo>
                  <a:cubicBezTo>
                    <a:pt x="304" y="10965"/>
                    <a:pt x="1423" y="26781"/>
                    <a:pt x="3207" y="26781"/>
                  </a:cubicBezTo>
                  <a:cubicBezTo>
                    <a:pt x="3212" y="26781"/>
                    <a:pt x="3217" y="26781"/>
                    <a:pt x="3222" y="26781"/>
                  </a:cubicBezTo>
                  <a:cubicBezTo>
                    <a:pt x="5016" y="26720"/>
                    <a:pt x="4864" y="10793"/>
                    <a:pt x="4712" y="7206"/>
                  </a:cubicBezTo>
                  <a:cubicBezTo>
                    <a:pt x="4532" y="3692"/>
                    <a:pt x="4144" y="1"/>
                    <a:pt x="2200" y="1"/>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777;p73">
              <a:extLst>
                <a:ext uri="{FF2B5EF4-FFF2-40B4-BE49-F238E27FC236}">
                  <a16:creationId xmlns:a16="http://schemas.microsoft.com/office/drawing/2014/main" id="{35D08114-A160-AB4F-D018-989E75E20807}"/>
                </a:ext>
              </a:extLst>
            </p:cNvPr>
            <p:cNvSpPr/>
            <p:nvPr/>
          </p:nvSpPr>
          <p:spPr>
            <a:xfrm flipH="1">
              <a:off x="1151066" y="2609399"/>
              <a:ext cx="150476" cy="511975"/>
            </a:xfrm>
            <a:custGeom>
              <a:avLst/>
              <a:gdLst/>
              <a:ahLst/>
              <a:cxnLst/>
              <a:rect l="l" t="t" r="r" b="b"/>
              <a:pathLst>
                <a:path w="7205" h="24514" extrusionOk="0">
                  <a:moveTo>
                    <a:pt x="3146" y="1"/>
                  </a:moveTo>
                  <a:cubicBezTo>
                    <a:pt x="3072" y="1"/>
                    <a:pt x="2996" y="4"/>
                    <a:pt x="2919" y="12"/>
                  </a:cubicBezTo>
                  <a:cubicBezTo>
                    <a:pt x="487" y="225"/>
                    <a:pt x="1" y="4116"/>
                    <a:pt x="517" y="8857"/>
                  </a:cubicBezTo>
                  <a:cubicBezTo>
                    <a:pt x="1060" y="13590"/>
                    <a:pt x="3098" y="24513"/>
                    <a:pt x="5118" y="24513"/>
                  </a:cubicBezTo>
                  <a:cubicBezTo>
                    <a:pt x="5135" y="24513"/>
                    <a:pt x="5151" y="24512"/>
                    <a:pt x="5168" y="24511"/>
                  </a:cubicBezTo>
                  <a:cubicBezTo>
                    <a:pt x="7174" y="24329"/>
                    <a:pt x="7204" y="13082"/>
                    <a:pt x="6870" y="8249"/>
                  </a:cubicBezTo>
                  <a:cubicBezTo>
                    <a:pt x="6546" y="3597"/>
                    <a:pt x="5452" y="1"/>
                    <a:pt x="3146" y="1"/>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778;p73">
              <a:extLst>
                <a:ext uri="{FF2B5EF4-FFF2-40B4-BE49-F238E27FC236}">
                  <a16:creationId xmlns:a16="http://schemas.microsoft.com/office/drawing/2014/main" id="{AD7BD150-EA27-DB56-C572-A87C939A00D4}"/>
                </a:ext>
              </a:extLst>
            </p:cNvPr>
            <p:cNvSpPr/>
            <p:nvPr/>
          </p:nvSpPr>
          <p:spPr>
            <a:xfrm flipH="1">
              <a:off x="1117420" y="3061496"/>
              <a:ext cx="123806" cy="557546"/>
            </a:xfrm>
            <a:custGeom>
              <a:avLst/>
              <a:gdLst/>
              <a:ahLst/>
              <a:cxnLst/>
              <a:rect l="l" t="t" r="r" b="b"/>
              <a:pathLst>
                <a:path w="5928" h="26696" extrusionOk="0">
                  <a:moveTo>
                    <a:pt x="2116" y="0"/>
                  </a:moveTo>
                  <a:cubicBezTo>
                    <a:pt x="2070" y="0"/>
                    <a:pt x="2023" y="2"/>
                    <a:pt x="1976" y="7"/>
                  </a:cubicBezTo>
                  <a:cubicBezTo>
                    <a:pt x="0" y="189"/>
                    <a:pt x="31" y="3958"/>
                    <a:pt x="365" y="7484"/>
                  </a:cubicBezTo>
                  <a:cubicBezTo>
                    <a:pt x="698" y="11023"/>
                    <a:pt x="2325" y="26695"/>
                    <a:pt x="4108" y="26695"/>
                  </a:cubicBezTo>
                  <a:cubicBezTo>
                    <a:pt x="4117" y="26695"/>
                    <a:pt x="4125" y="26695"/>
                    <a:pt x="4134" y="26694"/>
                  </a:cubicBezTo>
                  <a:cubicBezTo>
                    <a:pt x="5927" y="26542"/>
                    <a:pt x="5259" y="10615"/>
                    <a:pt x="4894" y="7089"/>
                  </a:cubicBezTo>
                  <a:cubicBezTo>
                    <a:pt x="4597" y="3617"/>
                    <a:pt x="4011" y="0"/>
                    <a:pt x="2116"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779;p73">
              <a:extLst>
                <a:ext uri="{FF2B5EF4-FFF2-40B4-BE49-F238E27FC236}">
                  <a16:creationId xmlns:a16="http://schemas.microsoft.com/office/drawing/2014/main" id="{B18ABE5B-E62C-B7AD-8DA4-4983BCBBB6CD}"/>
                </a:ext>
              </a:extLst>
            </p:cNvPr>
            <p:cNvSpPr/>
            <p:nvPr/>
          </p:nvSpPr>
          <p:spPr>
            <a:xfrm flipH="1">
              <a:off x="1169487" y="2069417"/>
              <a:ext cx="299637" cy="615147"/>
            </a:xfrm>
            <a:custGeom>
              <a:avLst/>
              <a:gdLst/>
              <a:ahLst/>
              <a:cxnLst/>
              <a:rect l="l" t="t" r="r" b="b"/>
              <a:pathLst>
                <a:path w="14347" h="29454" extrusionOk="0">
                  <a:moveTo>
                    <a:pt x="8815" y="0"/>
                  </a:moveTo>
                  <a:lnTo>
                    <a:pt x="3830" y="1520"/>
                  </a:lnTo>
                  <a:cubicBezTo>
                    <a:pt x="3830" y="1520"/>
                    <a:pt x="365" y="7083"/>
                    <a:pt x="365" y="9119"/>
                  </a:cubicBezTo>
                  <a:cubicBezTo>
                    <a:pt x="365" y="10457"/>
                    <a:pt x="2097" y="13040"/>
                    <a:pt x="2097" y="13040"/>
                  </a:cubicBezTo>
                  <a:cubicBezTo>
                    <a:pt x="2097" y="13040"/>
                    <a:pt x="1338" y="19028"/>
                    <a:pt x="1277" y="20882"/>
                  </a:cubicBezTo>
                  <a:cubicBezTo>
                    <a:pt x="1216" y="23162"/>
                    <a:pt x="0" y="29454"/>
                    <a:pt x="0" y="29454"/>
                  </a:cubicBezTo>
                  <a:lnTo>
                    <a:pt x="14195" y="29454"/>
                  </a:lnTo>
                  <a:cubicBezTo>
                    <a:pt x="14195" y="29454"/>
                    <a:pt x="12067" y="22432"/>
                    <a:pt x="11885" y="20031"/>
                  </a:cubicBezTo>
                  <a:cubicBezTo>
                    <a:pt x="11611" y="16323"/>
                    <a:pt x="14347" y="11855"/>
                    <a:pt x="14347" y="5380"/>
                  </a:cubicBezTo>
                  <a:cubicBezTo>
                    <a:pt x="14347" y="3253"/>
                    <a:pt x="14316" y="1216"/>
                    <a:pt x="12189" y="821"/>
                  </a:cubicBezTo>
                  <a:lnTo>
                    <a:pt x="88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780;p73">
              <a:extLst>
                <a:ext uri="{FF2B5EF4-FFF2-40B4-BE49-F238E27FC236}">
                  <a16:creationId xmlns:a16="http://schemas.microsoft.com/office/drawing/2014/main" id="{912D66B8-ED99-5A89-2E33-356E295CDE5C}"/>
                </a:ext>
              </a:extLst>
            </p:cNvPr>
            <p:cNvSpPr/>
            <p:nvPr/>
          </p:nvSpPr>
          <p:spPr>
            <a:xfrm flipH="1">
              <a:off x="1091398" y="2091973"/>
              <a:ext cx="154904" cy="377643"/>
            </a:xfrm>
            <a:custGeom>
              <a:avLst/>
              <a:gdLst/>
              <a:ahLst/>
              <a:cxnLst/>
              <a:rect l="l" t="t" r="r" b="b"/>
              <a:pathLst>
                <a:path w="7417" h="18082" extrusionOk="0">
                  <a:moveTo>
                    <a:pt x="2121" y="1"/>
                  </a:moveTo>
                  <a:cubicBezTo>
                    <a:pt x="2004" y="1"/>
                    <a:pt x="1885" y="15"/>
                    <a:pt x="1763" y="45"/>
                  </a:cubicBezTo>
                  <a:cubicBezTo>
                    <a:pt x="0" y="440"/>
                    <a:pt x="91" y="3389"/>
                    <a:pt x="1003" y="6884"/>
                  </a:cubicBezTo>
                  <a:cubicBezTo>
                    <a:pt x="1835" y="10303"/>
                    <a:pt x="4470" y="18082"/>
                    <a:pt x="5922" y="18082"/>
                  </a:cubicBezTo>
                  <a:cubicBezTo>
                    <a:pt x="5955" y="18082"/>
                    <a:pt x="5987" y="18078"/>
                    <a:pt x="6018" y="18070"/>
                  </a:cubicBezTo>
                  <a:cubicBezTo>
                    <a:pt x="7417" y="17735"/>
                    <a:pt x="6231" y="9346"/>
                    <a:pt x="5471" y="5820"/>
                  </a:cubicBezTo>
                  <a:cubicBezTo>
                    <a:pt x="4765" y="2543"/>
                    <a:pt x="3665" y="1"/>
                    <a:pt x="2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781;p73">
              <a:extLst>
                <a:ext uri="{FF2B5EF4-FFF2-40B4-BE49-F238E27FC236}">
                  <a16:creationId xmlns:a16="http://schemas.microsoft.com/office/drawing/2014/main" id="{CC34E6B2-FA45-9FE7-1F64-F0D72EB5DFA3}"/>
                </a:ext>
              </a:extLst>
            </p:cNvPr>
            <p:cNvSpPr/>
            <p:nvPr/>
          </p:nvSpPr>
          <p:spPr>
            <a:xfrm flipH="1">
              <a:off x="1250729" y="1981804"/>
              <a:ext cx="93335" cy="117478"/>
            </a:xfrm>
            <a:custGeom>
              <a:avLst/>
              <a:gdLst/>
              <a:ahLst/>
              <a:cxnLst/>
              <a:rect l="l" t="t" r="r" b="b"/>
              <a:pathLst>
                <a:path w="4469" h="5625" extrusionOk="0">
                  <a:moveTo>
                    <a:pt x="4468" y="1"/>
                  </a:moveTo>
                  <a:lnTo>
                    <a:pt x="0" y="3496"/>
                  </a:lnTo>
                  <a:lnTo>
                    <a:pt x="0" y="5077"/>
                  </a:lnTo>
                  <a:cubicBezTo>
                    <a:pt x="0" y="5077"/>
                    <a:pt x="274" y="5624"/>
                    <a:pt x="1429" y="5624"/>
                  </a:cubicBezTo>
                  <a:cubicBezTo>
                    <a:pt x="3556" y="5624"/>
                    <a:pt x="4468" y="5077"/>
                    <a:pt x="4468" y="5077"/>
                  </a:cubicBezTo>
                  <a:lnTo>
                    <a:pt x="44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782;p73">
              <a:extLst>
                <a:ext uri="{FF2B5EF4-FFF2-40B4-BE49-F238E27FC236}">
                  <a16:creationId xmlns:a16="http://schemas.microsoft.com/office/drawing/2014/main" id="{F02C7468-4EEE-2992-C779-EF586BBA5480}"/>
                </a:ext>
              </a:extLst>
            </p:cNvPr>
            <p:cNvSpPr/>
            <p:nvPr/>
          </p:nvSpPr>
          <p:spPr>
            <a:xfrm flipH="1">
              <a:off x="1234961" y="1795802"/>
              <a:ext cx="175768" cy="262942"/>
            </a:xfrm>
            <a:custGeom>
              <a:avLst/>
              <a:gdLst/>
              <a:ahLst/>
              <a:cxnLst/>
              <a:rect l="l" t="t" r="r" b="b"/>
              <a:pathLst>
                <a:path w="8416" h="12590" extrusionOk="0">
                  <a:moveTo>
                    <a:pt x="4310" y="1"/>
                  </a:moveTo>
                  <a:cubicBezTo>
                    <a:pt x="4292" y="1"/>
                    <a:pt x="4274" y="1"/>
                    <a:pt x="4256" y="1"/>
                  </a:cubicBezTo>
                  <a:cubicBezTo>
                    <a:pt x="2463" y="1"/>
                    <a:pt x="1338" y="822"/>
                    <a:pt x="639" y="2098"/>
                  </a:cubicBezTo>
                  <a:cubicBezTo>
                    <a:pt x="304" y="2797"/>
                    <a:pt x="1" y="3770"/>
                    <a:pt x="1" y="4560"/>
                  </a:cubicBezTo>
                  <a:cubicBezTo>
                    <a:pt x="1" y="5077"/>
                    <a:pt x="183" y="6202"/>
                    <a:pt x="183" y="6536"/>
                  </a:cubicBezTo>
                  <a:cubicBezTo>
                    <a:pt x="183" y="6992"/>
                    <a:pt x="92" y="7235"/>
                    <a:pt x="92" y="8025"/>
                  </a:cubicBezTo>
                  <a:lnTo>
                    <a:pt x="92" y="8056"/>
                  </a:lnTo>
                  <a:cubicBezTo>
                    <a:pt x="92" y="8876"/>
                    <a:pt x="730" y="11217"/>
                    <a:pt x="1551" y="12129"/>
                  </a:cubicBezTo>
                  <a:cubicBezTo>
                    <a:pt x="1882" y="12489"/>
                    <a:pt x="2472" y="12589"/>
                    <a:pt x="3059" y="12589"/>
                  </a:cubicBezTo>
                  <a:cubicBezTo>
                    <a:pt x="3713" y="12589"/>
                    <a:pt x="4363" y="12465"/>
                    <a:pt x="4651" y="12433"/>
                  </a:cubicBezTo>
                  <a:cubicBezTo>
                    <a:pt x="7569" y="11399"/>
                    <a:pt x="7843" y="9424"/>
                    <a:pt x="7721" y="6840"/>
                  </a:cubicBezTo>
                  <a:lnTo>
                    <a:pt x="7721" y="6688"/>
                  </a:lnTo>
                  <a:cubicBezTo>
                    <a:pt x="7751" y="6536"/>
                    <a:pt x="7751" y="6384"/>
                    <a:pt x="7751" y="6232"/>
                  </a:cubicBezTo>
                  <a:cubicBezTo>
                    <a:pt x="7872" y="3478"/>
                    <a:pt x="8415" y="1"/>
                    <a:pt x="4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783;p73">
              <a:extLst>
                <a:ext uri="{FF2B5EF4-FFF2-40B4-BE49-F238E27FC236}">
                  <a16:creationId xmlns:a16="http://schemas.microsoft.com/office/drawing/2014/main" id="{1BF89AEE-C9D1-9112-7CC4-B38DF2E8588F}"/>
                </a:ext>
              </a:extLst>
            </p:cNvPr>
            <p:cNvSpPr/>
            <p:nvPr/>
          </p:nvSpPr>
          <p:spPr>
            <a:xfrm flipH="1">
              <a:off x="1199958" y="1774855"/>
              <a:ext cx="222196" cy="304733"/>
            </a:xfrm>
            <a:custGeom>
              <a:avLst/>
              <a:gdLst/>
              <a:ahLst/>
              <a:cxnLst/>
              <a:rect l="l" t="t" r="r" b="b"/>
              <a:pathLst>
                <a:path w="10639" h="14591" extrusionOk="0">
                  <a:moveTo>
                    <a:pt x="5776" y="3344"/>
                  </a:moveTo>
                  <a:cubicBezTo>
                    <a:pt x="4043" y="4803"/>
                    <a:pt x="943" y="4773"/>
                    <a:pt x="639" y="6597"/>
                  </a:cubicBezTo>
                  <a:lnTo>
                    <a:pt x="760" y="7387"/>
                  </a:lnTo>
                  <a:cubicBezTo>
                    <a:pt x="760" y="7387"/>
                    <a:pt x="335" y="6414"/>
                    <a:pt x="213" y="6080"/>
                  </a:cubicBezTo>
                  <a:cubicBezTo>
                    <a:pt x="0" y="5320"/>
                    <a:pt x="487" y="3740"/>
                    <a:pt x="1368" y="2615"/>
                  </a:cubicBezTo>
                  <a:cubicBezTo>
                    <a:pt x="3070" y="457"/>
                    <a:pt x="6627" y="1"/>
                    <a:pt x="8116" y="2007"/>
                  </a:cubicBezTo>
                  <a:cubicBezTo>
                    <a:pt x="8116" y="2007"/>
                    <a:pt x="10213" y="1581"/>
                    <a:pt x="10426" y="4773"/>
                  </a:cubicBezTo>
                  <a:cubicBezTo>
                    <a:pt x="10639" y="6992"/>
                    <a:pt x="8207" y="14591"/>
                    <a:pt x="8207" y="14591"/>
                  </a:cubicBezTo>
                  <a:cubicBezTo>
                    <a:pt x="8207" y="14591"/>
                    <a:pt x="7630" y="14074"/>
                    <a:pt x="7447" y="13284"/>
                  </a:cubicBezTo>
                  <a:cubicBezTo>
                    <a:pt x="6718" y="10244"/>
                    <a:pt x="5988" y="4895"/>
                    <a:pt x="5624" y="2797"/>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784;p73">
              <a:extLst>
                <a:ext uri="{FF2B5EF4-FFF2-40B4-BE49-F238E27FC236}">
                  <a16:creationId xmlns:a16="http://schemas.microsoft.com/office/drawing/2014/main" id="{DBE6943F-7455-DBDC-7EC8-5BE00B064B52}"/>
                </a:ext>
              </a:extLst>
            </p:cNvPr>
            <p:cNvSpPr/>
            <p:nvPr/>
          </p:nvSpPr>
          <p:spPr>
            <a:xfrm flipH="1">
              <a:off x="1278673" y="1881515"/>
              <a:ext cx="21" cy="21"/>
            </a:xfrm>
            <a:custGeom>
              <a:avLst/>
              <a:gdLst/>
              <a:ahLst/>
              <a:cxnLst/>
              <a:rect l="l" t="t" r="r" b="b"/>
              <a:pathLst>
                <a:path w="1" h="1" extrusionOk="0">
                  <a:moveTo>
                    <a:pt x="1" y="0"/>
                  </a:moveTo>
                  <a:lnTo>
                    <a:pt x="1" y="0"/>
                  </a:lnTo>
                  <a:close/>
                </a:path>
              </a:pathLst>
            </a:custGeom>
            <a:solidFill>
              <a:srgbClr val="AD8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785;p73">
              <a:extLst>
                <a:ext uri="{FF2B5EF4-FFF2-40B4-BE49-F238E27FC236}">
                  <a16:creationId xmlns:a16="http://schemas.microsoft.com/office/drawing/2014/main" id="{8E9165AC-075E-819C-CC4E-B04B7F87E2D1}"/>
                </a:ext>
              </a:extLst>
            </p:cNvPr>
            <p:cNvSpPr/>
            <p:nvPr/>
          </p:nvSpPr>
          <p:spPr>
            <a:xfrm flipH="1">
              <a:off x="1271050" y="2029422"/>
              <a:ext cx="61590" cy="29197"/>
            </a:xfrm>
            <a:custGeom>
              <a:avLst/>
              <a:gdLst/>
              <a:ahLst/>
              <a:cxnLst/>
              <a:rect l="l" t="t" r="r" b="b"/>
              <a:pathLst>
                <a:path w="2949" h="1398" extrusionOk="0">
                  <a:moveTo>
                    <a:pt x="2949" y="1"/>
                  </a:moveTo>
                  <a:lnTo>
                    <a:pt x="2949" y="1"/>
                  </a:lnTo>
                  <a:cubicBezTo>
                    <a:pt x="2280" y="760"/>
                    <a:pt x="821" y="1247"/>
                    <a:pt x="0" y="1368"/>
                  </a:cubicBezTo>
                  <a:cubicBezTo>
                    <a:pt x="0" y="1368"/>
                    <a:pt x="253" y="1397"/>
                    <a:pt x="596" y="1397"/>
                  </a:cubicBezTo>
                  <a:cubicBezTo>
                    <a:pt x="1042" y="1397"/>
                    <a:pt x="1642" y="1349"/>
                    <a:pt x="2037" y="1125"/>
                  </a:cubicBezTo>
                  <a:cubicBezTo>
                    <a:pt x="2797" y="760"/>
                    <a:pt x="2949" y="1"/>
                    <a:pt x="2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786;p73">
              <a:extLst>
                <a:ext uri="{FF2B5EF4-FFF2-40B4-BE49-F238E27FC236}">
                  <a16:creationId xmlns:a16="http://schemas.microsoft.com/office/drawing/2014/main" id="{00D22C7C-0108-94CF-AD28-0123D77207D0}"/>
                </a:ext>
              </a:extLst>
            </p:cNvPr>
            <p:cNvSpPr/>
            <p:nvPr/>
          </p:nvSpPr>
          <p:spPr>
            <a:xfrm flipH="1">
              <a:off x="1342790" y="3281269"/>
              <a:ext cx="136504" cy="372651"/>
            </a:xfrm>
            <a:custGeom>
              <a:avLst/>
              <a:gdLst/>
              <a:ahLst/>
              <a:cxnLst/>
              <a:rect l="l" t="t" r="r" b="b"/>
              <a:pathLst>
                <a:path w="6536" h="17843" extrusionOk="0">
                  <a:moveTo>
                    <a:pt x="5077" y="1"/>
                  </a:moveTo>
                  <a:cubicBezTo>
                    <a:pt x="4317" y="1"/>
                    <a:pt x="3587" y="15077"/>
                    <a:pt x="3527" y="15138"/>
                  </a:cubicBezTo>
                  <a:cubicBezTo>
                    <a:pt x="2676" y="15502"/>
                    <a:pt x="1186" y="16262"/>
                    <a:pt x="366" y="16749"/>
                  </a:cubicBezTo>
                  <a:cubicBezTo>
                    <a:pt x="1" y="16992"/>
                    <a:pt x="609" y="17843"/>
                    <a:pt x="1065" y="17843"/>
                  </a:cubicBezTo>
                  <a:lnTo>
                    <a:pt x="6019" y="17843"/>
                  </a:lnTo>
                  <a:cubicBezTo>
                    <a:pt x="6293" y="17843"/>
                    <a:pt x="6536" y="17630"/>
                    <a:pt x="6536" y="17387"/>
                  </a:cubicBezTo>
                  <a:lnTo>
                    <a:pt x="6445" y="15502"/>
                  </a:lnTo>
                  <a:cubicBezTo>
                    <a:pt x="6445" y="15502"/>
                    <a:pt x="5806" y="1"/>
                    <a:pt x="5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787;p73">
              <a:extLst>
                <a:ext uri="{FF2B5EF4-FFF2-40B4-BE49-F238E27FC236}">
                  <a16:creationId xmlns:a16="http://schemas.microsoft.com/office/drawing/2014/main" id="{229AEE61-8A29-F2EE-641A-F86E5B751CC4}"/>
                </a:ext>
              </a:extLst>
            </p:cNvPr>
            <p:cNvSpPr/>
            <p:nvPr/>
          </p:nvSpPr>
          <p:spPr>
            <a:xfrm flipH="1">
              <a:off x="1131392" y="3281269"/>
              <a:ext cx="95236" cy="384493"/>
            </a:xfrm>
            <a:custGeom>
              <a:avLst/>
              <a:gdLst/>
              <a:ahLst/>
              <a:cxnLst/>
              <a:rect l="l" t="t" r="r" b="b"/>
              <a:pathLst>
                <a:path w="4560" h="18410" extrusionOk="0">
                  <a:moveTo>
                    <a:pt x="3220" y="1"/>
                  </a:moveTo>
                  <a:cubicBezTo>
                    <a:pt x="2552" y="1"/>
                    <a:pt x="1854" y="15107"/>
                    <a:pt x="1854" y="15107"/>
                  </a:cubicBezTo>
                  <a:cubicBezTo>
                    <a:pt x="1854" y="15107"/>
                    <a:pt x="1672" y="15502"/>
                    <a:pt x="1338" y="15928"/>
                  </a:cubicBezTo>
                  <a:cubicBezTo>
                    <a:pt x="1338" y="15928"/>
                    <a:pt x="0" y="17478"/>
                    <a:pt x="122" y="17904"/>
                  </a:cubicBezTo>
                  <a:cubicBezTo>
                    <a:pt x="180" y="18175"/>
                    <a:pt x="980" y="18409"/>
                    <a:pt x="1884" y="18409"/>
                  </a:cubicBezTo>
                  <a:cubicBezTo>
                    <a:pt x="2396" y="18409"/>
                    <a:pt x="2942" y="18334"/>
                    <a:pt x="3405" y="18147"/>
                  </a:cubicBezTo>
                  <a:cubicBezTo>
                    <a:pt x="3739" y="17995"/>
                    <a:pt x="4560" y="17296"/>
                    <a:pt x="4560" y="17144"/>
                  </a:cubicBezTo>
                  <a:lnTo>
                    <a:pt x="4560" y="15624"/>
                  </a:lnTo>
                  <a:lnTo>
                    <a:pt x="4560" y="15411"/>
                  </a:lnTo>
                  <a:cubicBezTo>
                    <a:pt x="4560" y="15411"/>
                    <a:pt x="4013" y="61"/>
                    <a:pt x="3222" y="1"/>
                  </a:cubicBezTo>
                  <a:cubicBezTo>
                    <a:pt x="3222" y="1"/>
                    <a:pt x="3221" y="1"/>
                    <a:pt x="3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788;p73">
              <a:extLst>
                <a:ext uri="{FF2B5EF4-FFF2-40B4-BE49-F238E27FC236}">
                  <a16:creationId xmlns:a16="http://schemas.microsoft.com/office/drawing/2014/main" id="{AADBE356-0979-588F-3B9A-51C567F54E39}"/>
                </a:ext>
              </a:extLst>
            </p:cNvPr>
            <p:cNvSpPr/>
            <p:nvPr/>
          </p:nvSpPr>
          <p:spPr>
            <a:xfrm flipH="1">
              <a:off x="1342143" y="3613904"/>
              <a:ext cx="146028" cy="40016"/>
            </a:xfrm>
            <a:custGeom>
              <a:avLst/>
              <a:gdLst/>
              <a:ahLst/>
              <a:cxnLst/>
              <a:rect l="l" t="t" r="r" b="b"/>
              <a:pathLst>
                <a:path w="6992" h="1916" extrusionOk="0">
                  <a:moveTo>
                    <a:pt x="730" y="1916"/>
                  </a:moveTo>
                  <a:lnTo>
                    <a:pt x="6839" y="1916"/>
                  </a:lnTo>
                  <a:cubicBezTo>
                    <a:pt x="6900" y="1916"/>
                    <a:pt x="6991" y="1825"/>
                    <a:pt x="6991" y="1764"/>
                  </a:cubicBezTo>
                  <a:lnTo>
                    <a:pt x="6991" y="791"/>
                  </a:lnTo>
                  <a:cubicBezTo>
                    <a:pt x="5775" y="791"/>
                    <a:pt x="2949" y="852"/>
                    <a:pt x="2797" y="791"/>
                  </a:cubicBezTo>
                  <a:cubicBezTo>
                    <a:pt x="2614" y="761"/>
                    <a:pt x="2098" y="153"/>
                    <a:pt x="1976" y="1"/>
                  </a:cubicBezTo>
                  <a:cubicBezTo>
                    <a:pt x="1490" y="274"/>
                    <a:pt x="791" y="700"/>
                    <a:pt x="426" y="943"/>
                  </a:cubicBezTo>
                  <a:cubicBezTo>
                    <a:pt x="0" y="1247"/>
                    <a:pt x="183" y="1916"/>
                    <a:pt x="730" y="19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789;p73">
              <a:extLst>
                <a:ext uri="{FF2B5EF4-FFF2-40B4-BE49-F238E27FC236}">
                  <a16:creationId xmlns:a16="http://schemas.microsoft.com/office/drawing/2014/main" id="{D2BF9C38-F9C3-F86A-48CD-B016DBA4E64A}"/>
                </a:ext>
              </a:extLst>
            </p:cNvPr>
            <p:cNvSpPr/>
            <p:nvPr/>
          </p:nvSpPr>
          <p:spPr>
            <a:xfrm flipH="1">
              <a:off x="1131392" y="3613904"/>
              <a:ext cx="93962" cy="57162"/>
            </a:xfrm>
            <a:custGeom>
              <a:avLst/>
              <a:gdLst/>
              <a:ahLst/>
              <a:cxnLst/>
              <a:rect l="l" t="t" r="r" b="b"/>
              <a:pathLst>
                <a:path w="4499" h="2737" extrusionOk="0">
                  <a:moveTo>
                    <a:pt x="3344" y="2220"/>
                  </a:moveTo>
                  <a:cubicBezTo>
                    <a:pt x="3678" y="2068"/>
                    <a:pt x="4499" y="1369"/>
                    <a:pt x="4499" y="1217"/>
                  </a:cubicBezTo>
                  <a:lnTo>
                    <a:pt x="4499" y="426"/>
                  </a:lnTo>
                  <a:lnTo>
                    <a:pt x="3344" y="1126"/>
                  </a:lnTo>
                  <a:cubicBezTo>
                    <a:pt x="2493" y="274"/>
                    <a:pt x="942" y="1"/>
                    <a:pt x="547" y="761"/>
                  </a:cubicBezTo>
                  <a:lnTo>
                    <a:pt x="547" y="761"/>
                  </a:lnTo>
                  <a:cubicBezTo>
                    <a:pt x="243" y="1247"/>
                    <a:pt x="0" y="1703"/>
                    <a:pt x="61" y="1977"/>
                  </a:cubicBezTo>
                  <a:cubicBezTo>
                    <a:pt x="152" y="2433"/>
                    <a:pt x="2067" y="2737"/>
                    <a:pt x="3344" y="2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790;p73">
              <a:extLst>
                <a:ext uri="{FF2B5EF4-FFF2-40B4-BE49-F238E27FC236}">
                  <a16:creationId xmlns:a16="http://schemas.microsoft.com/office/drawing/2014/main" id="{B7E5D375-B32F-DF86-FBD0-96F2CE8DDB08}"/>
                </a:ext>
              </a:extLst>
            </p:cNvPr>
            <p:cNvSpPr/>
            <p:nvPr/>
          </p:nvSpPr>
          <p:spPr>
            <a:xfrm flipH="1">
              <a:off x="1116146" y="2702963"/>
              <a:ext cx="359974" cy="869067"/>
            </a:xfrm>
            <a:custGeom>
              <a:avLst/>
              <a:gdLst/>
              <a:ahLst/>
              <a:cxnLst/>
              <a:rect l="l" t="t" r="r" b="b"/>
              <a:pathLst>
                <a:path w="17236" h="41612" extrusionOk="0">
                  <a:moveTo>
                    <a:pt x="15047" y="0"/>
                  </a:moveTo>
                  <a:cubicBezTo>
                    <a:pt x="15047" y="0"/>
                    <a:pt x="16050" y="10578"/>
                    <a:pt x="16141" y="17508"/>
                  </a:cubicBezTo>
                  <a:cubicBezTo>
                    <a:pt x="16141" y="17508"/>
                    <a:pt x="16870" y="22128"/>
                    <a:pt x="17053" y="27144"/>
                  </a:cubicBezTo>
                  <a:cubicBezTo>
                    <a:pt x="17235" y="32159"/>
                    <a:pt x="16566" y="41612"/>
                    <a:pt x="16566" y="41612"/>
                  </a:cubicBezTo>
                  <a:lnTo>
                    <a:pt x="13466" y="41612"/>
                  </a:lnTo>
                  <a:lnTo>
                    <a:pt x="8360" y="2310"/>
                  </a:lnTo>
                  <a:lnTo>
                    <a:pt x="6992" y="2310"/>
                  </a:lnTo>
                  <a:lnTo>
                    <a:pt x="6992" y="41612"/>
                  </a:lnTo>
                  <a:lnTo>
                    <a:pt x="3405" y="41612"/>
                  </a:lnTo>
                  <a:cubicBezTo>
                    <a:pt x="3405" y="41612"/>
                    <a:pt x="1308" y="25806"/>
                    <a:pt x="1" y="0"/>
                  </a:cubicBezTo>
                  <a:lnTo>
                    <a:pt x="15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791;p73">
              <a:extLst>
                <a:ext uri="{FF2B5EF4-FFF2-40B4-BE49-F238E27FC236}">
                  <a16:creationId xmlns:a16="http://schemas.microsoft.com/office/drawing/2014/main" id="{88199611-E5CD-FACC-C69F-CE9A3DB55677}"/>
                </a:ext>
              </a:extLst>
            </p:cNvPr>
            <p:cNvSpPr/>
            <p:nvPr/>
          </p:nvSpPr>
          <p:spPr>
            <a:xfrm flipH="1">
              <a:off x="1148539" y="2078940"/>
              <a:ext cx="332656" cy="632920"/>
            </a:xfrm>
            <a:custGeom>
              <a:avLst/>
              <a:gdLst/>
              <a:ahLst/>
              <a:cxnLst/>
              <a:rect l="l" t="t" r="r" b="b"/>
              <a:pathLst>
                <a:path w="15928" h="30305" extrusionOk="0">
                  <a:moveTo>
                    <a:pt x="1" y="30305"/>
                  </a:moveTo>
                  <a:lnTo>
                    <a:pt x="2371" y="12554"/>
                  </a:lnTo>
                  <a:cubicBezTo>
                    <a:pt x="1612" y="11551"/>
                    <a:pt x="852" y="9362"/>
                    <a:pt x="852" y="8390"/>
                  </a:cubicBezTo>
                  <a:cubicBezTo>
                    <a:pt x="852" y="7873"/>
                    <a:pt x="1520" y="6140"/>
                    <a:pt x="2280" y="4438"/>
                  </a:cubicBezTo>
                  <a:cubicBezTo>
                    <a:pt x="2523" y="3921"/>
                    <a:pt x="1824" y="3557"/>
                    <a:pt x="1824" y="3557"/>
                  </a:cubicBezTo>
                  <a:cubicBezTo>
                    <a:pt x="1824" y="3557"/>
                    <a:pt x="2219" y="1976"/>
                    <a:pt x="3071" y="1125"/>
                  </a:cubicBezTo>
                  <a:cubicBezTo>
                    <a:pt x="3770" y="426"/>
                    <a:pt x="6627" y="426"/>
                    <a:pt x="6627" y="426"/>
                  </a:cubicBezTo>
                  <a:cubicBezTo>
                    <a:pt x="4955" y="912"/>
                    <a:pt x="4560" y="3192"/>
                    <a:pt x="4803" y="3405"/>
                  </a:cubicBezTo>
                  <a:cubicBezTo>
                    <a:pt x="5016" y="3587"/>
                    <a:pt x="8238" y="3496"/>
                    <a:pt x="8815" y="3405"/>
                  </a:cubicBezTo>
                  <a:cubicBezTo>
                    <a:pt x="9423" y="3283"/>
                    <a:pt x="10487" y="396"/>
                    <a:pt x="12037" y="152"/>
                  </a:cubicBezTo>
                  <a:cubicBezTo>
                    <a:pt x="12037" y="152"/>
                    <a:pt x="13101" y="0"/>
                    <a:pt x="14256" y="730"/>
                  </a:cubicBezTo>
                  <a:cubicBezTo>
                    <a:pt x="15381" y="1459"/>
                    <a:pt x="15898" y="3496"/>
                    <a:pt x="15898" y="3496"/>
                  </a:cubicBezTo>
                  <a:cubicBezTo>
                    <a:pt x="15898" y="3496"/>
                    <a:pt x="11642" y="3405"/>
                    <a:pt x="11885" y="5897"/>
                  </a:cubicBezTo>
                  <a:cubicBezTo>
                    <a:pt x="11885" y="5988"/>
                    <a:pt x="11885" y="6019"/>
                    <a:pt x="11946" y="6110"/>
                  </a:cubicBezTo>
                  <a:cubicBezTo>
                    <a:pt x="12280" y="8633"/>
                    <a:pt x="14074" y="13162"/>
                    <a:pt x="14074" y="13162"/>
                  </a:cubicBezTo>
                  <a:cubicBezTo>
                    <a:pt x="14074" y="13162"/>
                    <a:pt x="13344" y="15867"/>
                    <a:pt x="13344" y="18876"/>
                  </a:cubicBezTo>
                  <a:cubicBezTo>
                    <a:pt x="13344" y="21855"/>
                    <a:pt x="15928" y="30274"/>
                    <a:pt x="15928" y="30274"/>
                  </a:cubicBezTo>
                  <a:lnTo>
                    <a:pt x="1" y="302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792;p73">
              <a:extLst>
                <a:ext uri="{FF2B5EF4-FFF2-40B4-BE49-F238E27FC236}">
                  <a16:creationId xmlns:a16="http://schemas.microsoft.com/office/drawing/2014/main" id="{3B89A1CD-4DD7-EC2D-3845-CD10EC53D5B2}"/>
                </a:ext>
              </a:extLst>
            </p:cNvPr>
            <p:cNvSpPr/>
            <p:nvPr/>
          </p:nvSpPr>
          <p:spPr>
            <a:xfrm flipH="1">
              <a:off x="1090124" y="2420849"/>
              <a:ext cx="115557" cy="364715"/>
            </a:xfrm>
            <a:custGeom>
              <a:avLst/>
              <a:gdLst/>
              <a:ahLst/>
              <a:cxnLst/>
              <a:rect l="l" t="t" r="r" b="b"/>
              <a:pathLst>
                <a:path w="5533" h="17463" extrusionOk="0">
                  <a:moveTo>
                    <a:pt x="3946" y="1"/>
                  </a:moveTo>
                  <a:cubicBezTo>
                    <a:pt x="2598" y="1"/>
                    <a:pt x="1991" y="2633"/>
                    <a:pt x="1581" y="5180"/>
                  </a:cubicBezTo>
                  <a:cubicBezTo>
                    <a:pt x="1186" y="7824"/>
                    <a:pt x="0" y="17277"/>
                    <a:pt x="1277" y="17460"/>
                  </a:cubicBezTo>
                  <a:cubicBezTo>
                    <a:pt x="1289" y="17461"/>
                    <a:pt x="1302" y="17462"/>
                    <a:pt x="1314" y="17462"/>
                  </a:cubicBezTo>
                  <a:cubicBezTo>
                    <a:pt x="2589" y="17462"/>
                    <a:pt x="4412" y="8316"/>
                    <a:pt x="4864" y="5727"/>
                  </a:cubicBezTo>
                  <a:cubicBezTo>
                    <a:pt x="5289" y="3052"/>
                    <a:pt x="5532" y="256"/>
                    <a:pt x="4104" y="13"/>
                  </a:cubicBezTo>
                  <a:cubicBezTo>
                    <a:pt x="4050" y="5"/>
                    <a:pt x="3998" y="1"/>
                    <a:pt x="3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793;p73">
              <a:extLst>
                <a:ext uri="{FF2B5EF4-FFF2-40B4-BE49-F238E27FC236}">
                  <a16:creationId xmlns:a16="http://schemas.microsoft.com/office/drawing/2014/main" id="{9C015BE3-1A15-321B-86B8-5C338C5B38E5}"/>
                </a:ext>
              </a:extLst>
            </p:cNvPr>
            <p:cNvSpPr/>
            <p:nvPr/>
          </p:nvSpPr>
          <p:spPr>
            <a:xfrm flipH="1">
              <a:off x="1140916" y="2734562"/>
              <a:ext cx="96510" cy="135606"/>
            </a:xfrm>
            <a:custGeom>
              <a:avLst/>
              <a:gdLst/>
              <a:ahLst/>
              <a:cxnLst/>
              <a:rect l="l" t="t" r="r" b="b"/>
              <a:pathLst>
                <a:path w="4621" h="6493" extrusionOk="0">
                  <a:moveTo>
                    <a:pt x="2892" y="0"/>
                  </a:moveTo>
                  <a:cubicBezTo>
                    <a:pt x="2088" y="0"/>
                    <a:pt x="1658" y="337"/>
                    <a:pt x="1125" y="1010"/>
                  </a:cubicBezTo>
                  <a:cubicBezTo>
                    <a:pt x="578" y="1770"/>
                    <a:pt x="1" y="3928"/>
                    <a:pt x="517" y="4110"/>
                  </a:cubicBezTo>
                  <a:cubicBezTo>
                    <a:pt x="548" y="4121"/>
                    <a:pt x="578" y="4125"/>
                    <a:pt x="609" y="4125"/>
                  </a:cubicBezTo>
                  <a:cubicBezTo>
                    <a:pt x="1105" y="4125"/>
                    <a:pt x="1625" y="2884"/>
                    <a:pt x="1774" y="2884"/>
                  </a:cubicBezTo>
                  <a:cubicBezTo>
                    <a:pt x="1781" y="2884"/>
                    <a:pt x="1788" y="2887"/>
                    <a:pt x="1794" y="2895"/>
                  </a:cubicBezTo>
                  <a:cubicBezTo>
                    <a:pt x="1885" y="3047"/>
                    <a:pt x="912" y="6360"/>
                    <a:pt x="1490" y="6481"/>
                  </a:cubicBezTo>
                  <a:cubicBezTo>
                    <a:pt x="1516" y="6489"/>
                    <a:pt x="1545" y="6492"/>
                    <a:pt x="1576" y="6492"/>
                  </a:cubicBezTo>
                  <a:cubicBezTo>
                    <a:pt x="2178" y="6492"/>
                    <a:pt x="3543" y="5102"/>
                    <a:pt x="3861" y="3685"/>
                  </a:cubicBezTo>
                  <a:cubicBezTo>
                    <a:pt x="4104" y="2773"/>
                    <a:pt x="4621" y="129"/>
                    <a:pt x="3101" y="7"/>
                  </a:cubicBezTo>
                  <a:cubicBezTo>
                    <a:pt x="3028" y="2"/>
                    <a:pt x="2959" y="0"/>
                    <a:pt x="2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794;p73">
              <a:extLst>
                <a:ext uri="{FF2B5EF4-FFF2-40B4-BE49-F238E27FC236}">
                  <a16:creationId xmlns:a16="http://schemas.microsoft.com/office/drawing/2014/main" id="{41ED28DC-7291-A361-B755-E1F10ABD19E1}"/>
                </a:ext>
              </a:extLst>
            </p:cNvPr>
            <p:cNvSpPr/>
            <p:nvPr/>
          </p:nvSpPr>
          <p:spPr>
            <a:xfrm flipH="1">
              <a:off x="1646855" y="2518799"/>
              <a:ext cx="133330" cy="76084"/>
            </a:xfrm>
            <a:custGeom>
              <a:avLst/>
              <a:gdLst/>
              <a:ahLst/>
              <a:cxnLst/>
              <a:rect l="l" t="t" r="r" b="b"/>
              <a:pathLst>
                <a:path w="6384" h="3643" extrusionOk="0">
                  <a:moveTo>
                    <a:pt x="3416" y="0"/>
                  </a:moveTo>
                  <a:cubicBezTo>
                    <a:pt x="2645" y="0"/>
                    <a:pt x="1885" y="211"/>
                    <a:pt x="1885" y="611"/>
                  </a:cubicBezTo>
                  <a:cubicBezTo>
                    <a:pt x="1922" y="963"/>
                    <a:pt x="2532" y="988"/>
                    <a:pt x="2984" y="988"/>
                  </a:cubicBezTo>
                  <a:cubicBezTo>
                    <a:pt x="3060" y="988"/>
                    <a:pt x="3131" y="987"/>
                    <a:pt x="3194" y="987"/>
                  </a:cubicBezTo>
                  <a:cubicBezTo>
                    <a:pt x="3375" y="987"/>
                    <a:pt x="3492" y="993"/>
                    <a:pt x="3465" y="1037"/>
                  </a:cubicBezTo>
                  <a:cubicBezTo>
                    <a:pt x="3344" y="1128"/>
                    <a:pt x="0" y="1250"/>
                    <a:pt x="61" y="1827"/>
                  </a:cubicBezTo>
                  <a:cubicBezTo>
                    <a:pt x="118" y="2365"/>
                    <a:pt x="1493" y="3642"/>
                    <a:pt x="2640" y="3642"/>
                  </a:cubicBezTo>
                  <a:cubicBezTo>
                    <a:pt x="2724" y="3642"/>
                    <a:pt x="2807" y="3635"/>
                    <a:pt x="2888" y="3621"/>
                  </a:cubicBezTo>
                  <a:cubicBezTo>
                    <a:pt x="3800" y="3408"/>
                    <a:pt x="6383" y="3104"/>
                    <a:pt x="5988" y="1645"/>
                  </a:cubicBezTo>
                  <a:cubicBezTo>
                    <a:pt x="5775" y="733"/>
                    <a:pt x="5289" y="399"/>
                    <a:pt x="4377" y="125"/>
                  </a:cubicBezTo>
                  <a:cubicBezTo>
                    <a:pt x="4098" y="41"/>
                    <a:pt x="3756" y="0"/>
                    <a:pt x="3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1795;p73">
            <a:extLst>
              <a:ext uri="{FF2B5EF4-FFF2-40B4-BE49-F238E27FC236}">
                <a16:creationId xmlns:a16="http://schemas.microsoft.com/office/drawing/2014/main" id="{0B45678E-A4FF-767C-9A5C-05F4C1312062}"/>
              </a:ext>
            </a:extLst>
          </p:cNvPr>
          <p:cNvGrpSpPr/>
          <p:nvPr/>
        </p:nvGrpSpPr>
        <p:grpSpPr>
          <a:xfrm>
            <a:off x="1728119" y="1711385"/>
            <a:ext cx="2760182" cy="1954544"/>
            <a:chOff x="1728119" y="1711385"/>
            <a:chExt cx="2760182" cy="1954544"/>
          </a:xfrm>
        </p:grpSpPr>
        <p:sp>
          <p:nvSpPr>
            <p:cNvPr id="846" name="Google Shape;1796;p73">
              <a:extLst>
                <a:ext uri="{FF2B5EF4-FFF2-40B4-BE49-F238E27FC236}">
                  <a16:creationId xmlns:a16="http://schemas.microsoft.com/office/drawing/2014/main" id="{8A88A6BF-1F97-F5D5-3AD1-1E4DF0A5CA7C}"/>
                </a:ext>
              </a:extLst>
            </p:cNvPr>
            <p:cNvSpPr/>
            <p:nvPr/>
          </p:nvSpPr>
          <p:spPr>
            <a:xfrm flipH="1">
              <a:off x="3072653" y="3353636"/>
              <a:ext cx="739580" cy="76836"/>
            </a:xfrm>
            <a:custGeom>
              <a:avLst/>
              <a:gdLst/>
              <a:ahLst/>
              <a:cxnLst/>
              <a:rect l="l" t="t" r="r" b="b"/>
              <a:pathLst>
                <a:path w="35412" h="3679" extrusionOk="0">
                  <a:moveTo>
                    <a:pt x="1" y="1"/>
                  </a:moveTo>
                  <a:cubicBezTo>
                    <a:pt x="1" y="2068"/>
                    <a:pt x="1672" y="3679"/>
                    <a:pt x="3678" y="3679"/>
                  </a:cubicBezTo>
                  <a:lnTo>
                    <a:pt x="31703" y="3679"/>
                  </a:lnTo>
                  <a:cubicBezTo>
                    <a:pt x="33740" y="3679"/>
                    <a:pt x="35412" y="2068"/>
                    <a:pt x="35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797;p73">
              <a:extLst>
                <a:ext uri="{FF2B5EF4-FFF2-40B4-BE49-F238E27FC236}">
                  <a16:creationId xmlns:a16="http://schemas.microsoft.com/office/drawing/2014/main" id="{353F8750-DF5C-171C-6848-8AB7D122B2E1}"/>
                </a:ext>
              </a:extLst>
            </p:cNvPr>
            <p:cNvSpPr/>
            <p:nvPr/>
          </p:nvSpPr>
          <p:spPr>
            <a:xfrm flipH="1">
              <a:off x="3843310" y="3168281"/>
              <a:ext cx="447566" cy="447566"/>
            </a:xfrm>
            <a:custGeom>
              <a:avLst/>
              <a:gdLst/>
              <a:ahLst/>
              <a:cxnLst/>
              <a:rect l="l" t="t" r="r" b="b"/>
              <a:pathLst>
                <a:path w="21430" h="21430" extrusionOk="0">
                  <a:moveTo>
                    <a:pt x="10700" y="0"/>
                  </a:moveTo>
                  <a:cubicBezTo>
                    <a:pt x="4803" y="0"/>
                    <a:pt x="0" y="4772"/>
                    <a:pt x="0" y="10699"/>
                  </a:cubicBezTo>
                  <a:cubicBezTo>
                    <a:pt x="0" y="16627"/>
                    <a:pt x="4803" y="21429"/>
                    <a:pt x="10700" y="21429"/>
                  </a:cubicBezTo>
                  <a:cubicBezTo>
                    <a:pt x="16627" y="21429"/>
                    <a:pt x="21429" y="16627"/>
                    <a:pt x="21429" y="10699"/>
                  </a:cubicBezTo>
                  <a:cubicBezTo>
                    <a:pt x="21429" y="4772"/>
                    <a:pt x="16627" y="0"/>
                    <a:pt x="10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798;p73">
              <a:extLst>
                <a:ext uri="{FF2B5EF4-FFF2-40B4-BE49-F238E27FC236}">
                  <a16:creationId xmlns:a16="http://schemas.microsoft.com/office/drawing/2014/main" id="{A8BB2E61-7616-7933-9FE6-6EA49039C1E9}"/>
                </a:ext>
              </a:extLst>
            </p:cNvPr>
            <p:cNvSpPr/>
            <p:nvPr/>
          </p:nvSpPr>
          <p:spPr>
            <a:xfrm flipH="1">
              <a:off x="3916324" y="3241274"/>
              <a:ext cx="301559" cy="301559"/>
            </a:xfrm>
            <a:custGeom>
              <a:avLst/>
              <a:gdLst/>
              <a:ahLst/>
              <a:cxnLst/>
              <a:rect l="l" t="t" r="r" b="b"/>
              <a:pathLst>
                <a:path w="14439" h="14439" extrusionOk="0">
                  <a:moveTo>
                    <a:pt x="7205" y="1"/>
                  </a:moveTo>
                  <a:cubicBezTo>
                    <a:pt x="3223" y="1"/>
                    <a:pt x="1" y="3223"/>
                    <a:pt x="1" y="7204"/>
                  </a:cubicBezTo>
                  <a:cubicBezTo>
                    <a:pt x="1" y="11186"/>
                    <a:pt x="3223" y="14439"/>
                    <a:pt x="7205" y="14439"/>
                  </a:cubicBezTo>
                  <a:cubicBezTo>
                    <a:pt x="11186" y="14439"/>
                    <a:pt x="14439" y="11186"/>
                    <a:pt x="14439" y="7204"/>
                  </a:cubicBezTo>
                  <a:cubicBezTo>
                    <a:pt x="14439" y="3223"/>
                    <a:pt x="11186" y="1"/>
                    <a:pt x="7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799;p73">
              <a:extLst>
                <a:ext uri="{FF2B5EF4-FFF2-40B4-BE49-F238E27FC236}">
                  <a16:creationId xmlns:a16="http://schemas.microsoft.com/office/drawing/2014/main" id="{7F1D6009-9062-D94E-A7C6-D5E9C2B1E3D6}"/>
                </a:ext>
              </a:extLst>
            </p:cNvPr>
            <p:cNvSpPr/>
            <p:nvPr/>
          </p:nvSpPr>
          <p:spPr>
            <a:xfrm flipH="1">
              <a:off x="3934723" y="3259047"/>
              <a:ext cx="265386" cy="265386"/>
            </a:xfrm>
            <a:custGeom>
              <a:avLst/>
              <a:gdLst/>
              <a:ahLst/>
              <a:cxnLst/>
              <a:rect l="l" t="t" r="r" b="b"/>
              <a:pathLst>
                <a:path w="12707" h="12707" extrusionOk="0">
                  <a:moveTo>
                    <a:pt x="6354" y="1"/>
                  </a:moveTo>
                  <a:cubicBezTo>
                    <a:pt x="2858" y="1"/>
                    <a:pt x="1" y="2858"/>
                    <a:pt x="1" y="6353"/>
                  </a:cubicBezTo>
                  <a:cubicBezTo>
                    <a:pt x="1" y="9849"/>
                    <a:pt x="2858" y="12706"/>
                    <a:pt x="6354" y="12706"/>
                  </a:cubicBezTo>
                  <a:cubicBezTo>
                    <a:pt x="9879" y="12706"/>
                    <a:pt x="12706" y="9849"/>
                    <a:pt x="12706" y="6353"/>
                  </a:cubicBezTo>
                  <a:cubicBezTo>
                    <a:pt x="12706" y="2858"/>
                    <a:pt x="9879" y="1"/>
                    <a:pt x="6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800;p73">
              <a:extLst>
                <a:ext uri="{FF2B5EF4-FFF2-40B4-BE49-F238E27FC236}">
                  <a16:creationId xmlns:a16="http://schemas.microsoft.com/office/drawing/2014/main" id="{DD43E7DE-F44C-1A82-1F62-735F6D7C786E}"/>
                </a:ext>
              </a:extLst>
            </p:cNvPr>
            <p:cNvSpPr/>
            <p:nvPr/>
          </p:nvSpPr>
          <p:spPr>
            <a:xfrm flipH="1">
              <a:off x="3996940" y="3321264"/>
              <a:ext cx="140953" cy="140953"/>
            </a:xfrm>
            <a:custGeom>
              <a:avLst/>
              <a:gdLst/>
              <a:ahLst/>
              <a:cxnLst/>
              <a:rect l="l" t="t" r="r" b="b"/>
              <a:pathLst>
                <a:path w="6749" h="6749" extrusionOk="0">
                  <a:moveTo>
                    <a:pt x="3375" y="1"/>
                  </a:moveTo>
                  <a:cubicBezTo>
                    <a:pt x="1520" y="1"/>
                    <a:pt x="1" y="1520"/>
                    <a:pt x="1" y="3374"/>
                  </a:cubicBezTo>
                  <a:cubicBezTo>
                    <a:pt x="1" y="5229"/>
                    <a:pt x="1520" y="6748"/>
                    <a:pt x="3375" y="6748"/>
                  </a:cubicBezTo>
                  <a:cubicBezTo>
                    <a:pt x="5259" y="6748"/>
                    <a:pt x="6748" y="5229"/>
                    <a:pt x="6748" y="3374"/>
                  </a:cubicBezTo>
                  <a:cubicBezTo>
                    <a:pt x="6748" y="1520"/>
                    <a:pt x="5259" y="1"/>
                    <a:pt x="33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801;p73">
              <a:extLst>
                <a:ext uri="{FF2B5EF4-FFF2-40B4-BE49-F238E27FC236}">
                  <a16:creationId xmlns:a16="http://schemas.microsoft.com/office/drawing/2014/main" id="{1C1E4101-C91A-150E-972A-93B7A3413FE6}"/>
                </a:ext>
              </a:extLst>
            </p:cNvPr>
            <p:cNvSpPr/>
            <p:nvPr/>
          </p:nvSpPr>
          <p:spPr>
            <a:xfrm flipH="1">
              <a:off x="2536243" y="3168281"/>
              <a:ext cx="447566" cy="447566"/>
            </a:xfrm>
            <a:custGeom>
              <a:avLst/>
              <a:gdLst/>
              <a:ahLst/>
              <a:cxnLst/>
              <a:rect l="l" t="t" r="r" b="b"/>
              <a:pathLst>
                <a:path w="21430" h="21430" extrusionOk="0">
                  <a:moveTo>
                    <a:pt x="10700" y="0"/>
                  </a:moveTo>
                  <a:cubicBezTo>
                    <a:pt x="4773" y="0"/>
                    <a:pt x="1" y="4772"/>
                    <a:pt x="1" y="10699"/>
                  </a:cubicBezTo>
                  <a:cubicBezTo>
                    <a:pt x="1" y="16627"/>
                    <a:pt x="4773" y="21429"/>
                    <a:pt x="10700" y="21429"/>
                  </a:cubicBezTo>
                  <a:cubicBezTo>
                    <a:pt x="16627" y="21429"/>
                    <a:pt x="21430" y="16627"/>
                    <a:pt x="21430" y="10699"/>
                  </a:cubicBezTo>
                  <a:cubicBezTo>
                    <a:pt x="21430" y="4772"/>
                    <a:pt x="16627" y="0"/>
                    <a:pt x="10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802;p73">
              <a:extLst>
                <a:ext uri="{FF2B5EF4-FFF2-40B4-BE49-F238E27FC236}">
                  <a16:creationId xmlns:a16="http://schemas.microsoft.com/office/drawing/2014/main" id="{74BEF101-3665-412F-C23D-15F10BFC7ABF}"/>
                </a:ext>
              </a:extLst>
            </p:cNvPr>
            <p:cNvSpPr/>
            <p:nvPr/>
          </p:nvSpPr>
          <p:spPr>
            <a:xfrm flipH="1">
              <a:off x="2609236" y="3241274"/>
              <a:ext cx="301559" cy="301559"/>
            </a:xfrm>
            <a:custGeom>
              <a:avLst/>
              <a:gdLst/>
              <a:ahLst/>
              <a:cxnLst/>
              <a:rect l="l" t="t" r="r" b="b"/>
              <a:pathLst>
                <a:path w="14439" h="14439" extrusionOk="0">
                  <a:moveTo>
                    <a:pt x="7204" y="1"/>
                  </a:moveTo>
                  <a:cubicBezTo>
                    <a:pt x="3222" y="1"/>
                    <a:pt x="0" y="3223"/>
                    <a:pt x="0" y="7204"/>
                  </a:cubicBezTo>
                  <a:cubicBezTo>
                    <a:pt x="0" y="11186"/>
                    <a:pt x="3222" y="14439"/>
                    <a:pt x="7204" y="14439"/>
                  </a:cubicBezTo>
                  <a:cubicBezTo>
                    <a:pt x="11186" y="14439"/>
                    <a:pt x="14438" y="11186"/>
                    <a:pt x="14438" y="7204"/>
                  </a:cubicBezTo>
                  <a:cubicBezTo>
                    <a:pt x="14438" y="3223"/>
                    <a:pt x="11186" y="1"/>
                    <a:pt x="7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803;p73">
              <a:extLst>
                <a:ext uri="{FF2B5EF4-FFF2-40B4-BE49-F238E27FC236}">
                  <a16:creationId xmlns:a16="http://schemas.microsoft.com/office/drawing/2014/main" id="{DF99C4AA-89E9-0CF9-B7E5-759C85AAE436}"/>
                </a:ext>
              </a:extLst>
            </p:cNvPr>
            <p:cNvSpPr/>
            <p:nvPr/>
          </p:nvSpPr>
          <p:spPr>
            <a:xfrm flipH="1">
              <a:off x="2627656" y="3259047"/>
              <a:ext cx="265365" cy="265386"/>
            </a:xfrm>
            <a:custGeom>
              <a:avLst/>
              <a:gdLst/>
              <a:ahLst/>
              <a:cxnLst/>
              <a:rect l="l" t="t" r="r" b="b"/>
              <a:pathLst>
                <a:path w="12706" h="12707" extrusionOk="0">
                  <a:moveTo>
                    <a:pt x="6353" y="1"/>
                  </a:moveTo>
                  <a:cubicBezTo>
                    <a:pt x="2858" y="1"/>
                    <a:pt x="1" y="2858"/>
                    <a:pt x="1" y="6353"/>
                  </a:cubicBezTo>
                  <a:cubicBezTo>
                    <a:pt x="1" y="9849"/>
                    <a:pt x="2858" y="12706"/>
                    <a:pt x="6353" y="12706"/>
                  </a:cubicBezTo>
                  <a:cubicBezTo>
                    <a:pt x="9849" y="12706"/>
                    <a:pt x="12706" y="9849"/>
                    <a:pt x="12706" y="6353"/>
                  </a:cubicBezTo>
                  <a:cubicBezTo>
                    <a:pt x="12706" y="2858"/>
                    <a:pt x="9849" y="1"/>
                    <a:pt x="6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804;p73">
              <a:extLst>
                <a:ext uri="{FF2B5EF4-FFF2-40B4-BE49-F238E27FC236}">
                  <a16:creationId xmlns:a16="http://schemas.microsoft.com/office/drawing/2014/main" id="{72CBCBC7-DD3A-7335-B764-D2E368E563BA}"/>
                </a:ext>
              </a:extLst>
            </p:cNvPr>
            <p:cNvSpPr/>
            <p:nvPr/>
          </p:nvSpPr>
          <p:spPr>
            <a:xfrm flipH="1">
              <a:off x="2689852" y="3321264"/>
              <a:ext cx="140953" cy="140953"/>
            </a:xfrm>
            <a:custGeom>
              <a:avLst/>
              <a:gdLst/>
              <a:ahLst/>
              <a:cxnLst/>
              <a:rect l="l" t="t" r="r" b="b"/>
              <a:pathLst>
                <a:path w="6749" h="6749" extrusionOk="0">
                  <a:moveTo>
                    <a:pt x="3374" y="1"/>
                  </a:moveTo>
                  <a:cubicBezTo>
                    <a:pt x="1520" y="1"/>
                    <a:pt x="0" y="1520"/>
                    <a:pt x="0" y="3374"/>
                  </a:cubicBezTo>
                  <a:cubicBezTo>
                    <a:pt x="0" y="5229"/>
                    <a:pt x="1520" y="6748"/>
                    <a:pt x="3374" y="6748"/>
                  </a:cubicBezTo>
                  <a:cubicBezTo>
                    <a:pt x="5228" y="6748"/>
                    <a:pt x="6748" y="5229"/>
                    <a:pt x="6748" y="3374"/>
                  </a:cubicBezTo>
                  <a:cubicBezTo>
                    <a:pt x="6748" y="1520"/>
                    <a:pt x="5228" y="1"/>
                    <a:pt x="3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805;p73">
              <a:extLst>
                <a:ext uri="{FF2B5EF4-FFF2-40B4-BE49-F238E27FC236}">
                  <a16:creationId xmlns:a16="http://schemas.microsoft.com/office/drawing/2014/main" id="{5D411754-D855-5A68-3FE8-727CD529A1CC}"/>
                </a:ext>
              </a:extLst>
            </p:cNvPr>
            <p:cNvSpPr/>
            <p:nvPr/>
          </p:nvSpPr>
          <p:spPr>
            <a:xfrm flipH="1">
              <a:off x="4127722" y="2720736"/>
              <a:ext cx="269813" cy="270440"/>
            </a:xfrm>
            <a:custGeom>
              <a:avLst/>
              <a:gdLst/>
              <a:ahLst/>
              <a:cxnLst/>
              <a:rect l="l" t="t" r="r" b="b"/>
              <a:pathLst>
                <a:path w="12919" h="12949" extrusionOk="0">
                  <a:moveTo>
                    <a:pt x="1034" y="0"/>
                  </a:moveTo>
                  <a:lnTo>
                    <a:pt x="1" y="1034"/>
                  </a:lnTo>
                  <a:lnTo>
                    <a:pt x="11916" y="12949"/>
                  </a:lnTo>
                  <a:lnTo>
                    <a:pt x="12919" y="11915"/>
                  </a:lnTo>
                  <a:lnTo>
                    <a:pt x="10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806;p73">
              <a:extLst>
                <a:ext uri="{FF2B5EF4-FFF2-40B4-BE49-F238E27FC236}">
                  <a16:creationId xmlns:a16="http://schemas.microsoft.com/office/drawing/2014/main" id="{C1148729-F51F-B575-1715-AC9CD0A6F02C}"/>
                </a:ext>
              </a:extLst>
            </p:cNvPr>
            <p:cNvSpPr/>
            <p:nvPr/>
          </p:nvSpPr>
          <p:spPr>
            <a:xfrm flipH="1">
              <a:off x="2793337" y="2514414"/>
              <a:ext cx="1688615" cy="877337"/>
            </a:xfrm>
            <a:custGeom>
              <a:avLst/>
              <a:gdLst/>
              <a:ahLst/>
              <a:cxnLst/>
              <a:rect l="l" t="t" r="r" b="b"/>
              <a:pathLst>
                <a:path w="80853" h="42008" extrusionOk="0">
                  <a:moveTo>
                    <a:pt x="77266" y="23193"/>
                  </a:moveTo>
                  <a:cubicBezTo>
                    <a:pt x="76050" y="21217"/>
                    <a:pt x="73588" y="22098"/>
                    <a:pt x="73588" y="22098"/>
                  </a:cubicBezTo>
                  <a:lnTo>
                    <a:pt x="65655" y="1"/>
                  </a:lnTo>
                  <a:lnTo>
                    <a:pt x="63254" y="4165"/>
                  </a:lnTo>
                  <a:cubicBezTo>
                    <a:pt x="63223" y="4256"/>
                    <a:pt x="63223" y="4287"/>
                    <a:pt x="63223" y="4347"/>
                  </a:cubicBezTo>
                  <a:cubicBezTo>
                    <a:pt x="63618" y="5715"/>
                    <a:pt x="68482" y="21490"/>
                    <a:pt x="69454" y="29424"/>
                  </a:cubicBezTo>
                  <a:cubicBezTo>
                    <a:pt x="70214" y="35746"/>
                    <a:pt x="64439" y="37570"/>
                    <a:pt x="61582" y="38056"/>
                  </a:cubicBezTo>
                  <a:cubicBezTo>
                    <a:pt x="60822" y="38208"/>
                    <a:pt x="60062" y="38238"/>
                    <a:pt x="59302" y="38238"/>
                  </a:cubicBezTo>
                  <a:lnTo>
                    <a:pt x="44743" y="38238"/>
                  </a:lnTo>
                  <a:lnTo>
                    <a:pt x="44682" y="38238"/>
                  </a:lnTo>
                  <a:cubicBezTo>
                    <a:pt x="41885" y="38238"/>
                    <a:pt x="40001" y="35472"/>
                    <a:pt x="41034" y="32889"/>
                  </a:cubicBezTo>
                  <a:lnTo>
                    <a:pt x="48360" y="14135"/>
                  </a:lnTo>
                  <a:cubicBezTo>
                    <a:pt x="48633" y="13405"/>
                    <a:pt x="48785" y="12615"/>
                    <a:pt x="48785" y="11855"/>
                  </a:cubicBezTo>
                  <a:lnTo>
                    <a:pt x="48785" y="11521"/>
                  </a:lnTo>
                  <a:lnTo>
                    <a:pt x="26444" y="11521"/>
                  </a:lnTo>
                  <a:cubicBezTo>
                    <a:pt x="5380" y="11034"/>
                    <a:pt x="4924" y="25989"/>
                    <a:pt x="4924" y="25989"/>
                  </a:cubicBezTo>
                  <a:lnTo>
                    <a:pt x="3496" y="25989"/>
                  </a:lnTo>
                  <a:cubicBezTo>
                    <a:pt x="1550" y="25989"/>
                    <a:pt x="0" y="27539"/>
                    <a:pt x="0" y="29484"/>
                  </a:cubicBezTo>
                  <a:lnTo>
                    <a:pt x="0" y="42007"/>
                  </a:lnTo>
                  <a:lnTo>
                    <a:pt x="69515" y="42007"/>
                  </a:lnTo>
                  <a:lnTo>
                    <a:pt x="69849" y="42007"/>
                  </a:lnTo>
                  <a:lnTo>
                    <a:pt x="69849" y="41977"/>
                  </a:lnTo>
                  <a:cubicBezTo>
                    <a:pt x="69849" y="35624"/>
                    <a:pt x="74682" y="30427"/>
                    <a:pt x="80853" y="29758"/>
                  </a:cubicBezTo>
                  <a:cubicBezTo>
                    <a:pt x="79850" y="27813"/>
                    <a:pt x="78117" y="24530"/>
                    <a:pt x="77266" y="23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807;p73">
              <a:extLst>
                <a:ext uri="{FF2B5EF4-FFF2-40B4-BE49-F238E27FC236}">
                  <a16:creationId xmlns:a16="http://schemas.microsoft.com/office/drawing/2014/main" id="{C5EEABEF-09B8-BED6-4D84-B48CE5BCE9E6}"/>
                </a:ext>
              </a:extLst>
            </p:cNvPr>
            <p:cNvSpPr/>
            <p:nvPr/>
          </p:nvSpPr>
          <p:spPr>
            <a:xfrm flipH="1">
              <a:off x="2496875" y="3123838"/>
              <a:ext cx="536431" cy="267913"/>
            </a:xfrm>
            <a:custGeom>
              <a:avLst/>
              <a:gdLst/>
              <a:ahLst/>
              <a:cxnLst/>
              <a:rect l="l" t="t" r="r" b="b"/>
              <a:pathLst>
                <a:path w="25685" h="12828" extrusionOk="0">
                  <a:moveTo>
                    <a:pt x="0" y="12827"/>
                  </a:moveTo>
                  <a:cubicBezTo>
                    <a:pt x="0" y="5715"/>
                    <a:pt x="5745" y="1"/>
                    <a:pt x="12857" y="1"/>
                  </a:cubicBezTo>
                  <a:cubicBezTo>
                    <a:pt x="19940" y="1"/>
                    <a:pt x="25684" y="5715"/>
                    <a:pt x="25684" y="12827"/>
                  </a:cubicBezTo>
                  <a:lnTo>
                    <a:pt x="0" y="1282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808;p73">
              <a:extLst>
                <a:ext uri="{FF2B5EF4-FFF2-40B4-BE49-F238E27FC236}">
                  <a16:creationId xmlns:a16="http://schemas.microsoft.com/office/drawing/2014/main" id="{74D188A8-5E18-E25F-8B9C-A3D7D52C603C}"/>
                </a:ext>
              </a:extLst>
            </p:cNvPr>
            <p:cNvSpPr/>
            <p:nvPr/>
          </p:nvSpPr>
          <p:spPr>
            <a:xfrm flipH="1">
              <a:off x="3396412" y="2678194"/>
              <a:ext cx="374552" cy="76836"/>
            </a:xfrm>
            <a:custGeom>
              <a:avLst/>
              <a:gdLst/>
              <a:ahLst/>
              <a:cxnLst/>
              <a:rect l="l" t="t" r="r" b="b"/>
              <a:pathLst>
                <a:path w="17934" h="3679" extrusionOk="0">
                  <a:moveTo>
                    <a:pt x="3678" y="1"/>
                  </a:moveTo>
                  <a:cubicBezTo>
                    <a:pt x="1672" y="1"/>
                    <a:pt x="0" y="1642"/>
                    <a:pt x="0" y="3679"/>
                  </a:cubicBezTo>
                  <a:lnTo>
                    <a:pt x="17934" y="3679"/>
                  </a:lnTo>
                  <a:cubicBezTo>
                    <a:pt x="17934" y="1673"/>
                    <a:pt x="16262" y="1"/>
                    <a:pt x="142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809;p73">
              <a:extLst>
                <a:ext uri="{FF2B5EF4-FFF2-40B4-BE49-F238E27FC236}">
                  <a16:creationId xmlns:a16="http://schemas.microsoft.com/office/drawing/2014/main" id="{4474274A-692F-20D2-DCDC-56A1DCCB2C24}"/>
                </a:ext>
              </a:extLst>
            </p:cNvPr>
            <p:cNvSpPr/>
            <p:nvPr/>
          </p:nvSpPr>
          <p:spPr>
            <a:xfrm flipH="1">
              <a:off x="3789990" y="2713113"/>
              <a:ext cx="698311" cy="41916"/>
            </a:xfrm>
            <a:custGeom>
              <a:avLst/>
              <a:gdLst/>
              <a:ahLst/>
              <a:cxnLst/>
              <a:rect l="l" t="t" r="r" b="b"/>
              <a:pathLst>
                <a:path w="33436" h="2007" extrusionOk="0">
                  <a:moveTo>
                    <a:pt x="973" y="1"/>
                  </a:moveTo>
                  <a:cubicBezTo>
                    <a:pt x="456" y="1"/>
                    <a:pt x="0" y="457"/>
                    <a:pt x="0" y="1004"/>
                  </a:cubicBezTo>
                  <a:lnTo>
                    <a:pt x="0" y="2007"/>
                  </a:lnTo>
                  <a:lnTo>
                    <a:pt x="33435" y="2007"/>
                  </a:lnTo>
                  <a:lnTo>
                    <a:pt x="33435" y="882"/>
                  </a:lnTo>
                  <a:cubicBezTo>
                    <a:pt x="33435" y="396"/>
                    <a:pt x="33040" y="1"/>
                    <a:pt x="32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810;p73">
              <a:extLst>
                <a:ext uri="{FF2B5EF4-FFF2-40B4-BE49-F238E27FC236}">
                  <a16:creationId xmlns:a16="http://schemas.microsoft.com/office/drawing/2014/main" id="{3D686B5E-0D26-EF40-FFA0-9B59D805310D}"/>
                </a:ext>
              </a:extLst>
            </p:cNvPr>
            <p:cNvSpPr/>
            <p:nvPr/>
          </p:nvSpPr>
          <p:spPr>
            <a:xfrm flipH="1">
              <a:off x="3723346" y="3040047"/>
              <a:ext cx="703386" cy="352330"/>
            </a:xfrm>
            <a:custGeom>
              <a:avLst/>
              <a:gdLst/>
              <a:ahLst/>
              <a:cxnLst/>
              <a:rect l="l" t="t" r="r" b="b"/>
              <a:pathLst>
                <a:path w="33679" h="16870" extrusionOk="0">
                  <a:moveTo>
                    <a:pt x="33679" y="16839"/>
                  </a:moveTo>
                  <a:lnTo>
                    <a:pt x="33679" y="16839"/>
                  </a:lnTo>
                  <a:lnTo>
                    <a:pt x="1" y="16870"/>
                  </a:lnTo>
                  <a:lnTo>
                    <a:pt x="1" y="16839"/>
                  </a:lnTo>
                  <a:cubicBezTo>
                    <a:pt x="1" y="7538"/>
                    <a:pt x="7539" y="0"/>
                    <a:pt x="16840" y="0"/>
                  </a:cubicBezTo>
                  <a:cubicBezTo>
                    <a:pt x="26141" y="0"/>
                    <a:pt x="33679" y="7538"/>
                    <a:pt x="33679" y="168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811;p73">
              <a:extLst>
                <a:ext uri="{FF2B5EF4-FFF2-40B4-BE49-F238E27FC236}">
                  <a16:creationId xmlns:a16="http://schemas.microsoft.com/office/drawing/2014/main" id="{F0073175-EF54-9154-6B8C-F93039D5D909}"/>
                </a:ext>
              </a:extLst>
            </p:cNvPr>
            <p:cNvSpPr/>
            <p:nvPr/>
          </p:nvSpPr>
          <p:spPr>
            <a:xfrm flipH="1">
              <a:off x="3110747" y="2481415"/>
              <a:ext cx="71113" cy="109834"/>
            </a:xfrm>
            <a:custGeom>
              <a:avLst/>
              <a:gdLst/>
              <a:ahLst/>
              <a:cxnLst/>
              <a:rect l="l" t="t" r="r" b="b"/>
              <a:pathLst>
                <a:path w="3405" h="5259" extrusionOk="0">
                  <a:moveTo>
                    <a:pt x="2949" y="0"/>
                  </a:moveTo>
                  <a:lnTo>
                    <a:pt x="1" y="608"/>
                  </a:lnTo>
                  <a:lnTo>
                    <a:pt x="1520" y="5259"/>
                  </a:lnTo>
                  <a:lnTo>
                    <a:pt x="3405" y="1581"/>
                  </a:lnTo>
                  <a:lnTo>
                    <a:pt x="2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812;p73">
              <a:extLst>
                <a:ext uri="{FF2B5EF4-FFF2-40B4-BE49-F238E27FC236}">
                  <a16:creationId xmlns:a16="http://schemas.microsoft.com/office/drawing/2014/main" id="{CC7A5FD8-C67A-292B-F1D2-CE095683E3D7}"/>
                </a:ext>
              </a:extLst>
            </p:cNvPr>
            <p:cNvSpPr/>
            <p:nvPr/>
          </p:nvSpPr>
          <p:spPr>
            <a:xfrm flipH="1">
              <a:off x="3000913" y="2370808"/>
              <a:ext cx="43838" cy="164845"/>
            </a:xfrm>
            <a:custGeom>
              <a:avLst/>
              <a:gdLst/>
              <a:ahLst/>
              <a:cxnLst/>
              <a:rect l="l" t="t" r="r" b="b"/>
              <a:pathLst>
                <a:path w="2099" h="7893" extrusionOk="0">
                  <a:moveTo>
                    <a:pt x="1130" y="1"/>
                  </a:moveTo>
                  <a:cubicBezTo>
                    <a:pt x="1088" y="1"/>
                    <a:pt x="1046" y="3"/>
                    <a:pt x="1004" y="7"/>
                  </a:cubicBezTo>
                  <a:lnTo>
                    <a:pt x="1" y="159"/>
                  </a:lnTo>
                  <a:lnTo>
                    <a:pt x="1" y="7728"/>
                  </a:lnTo>
                  <a:lnTo>
                    <a:pt x="1004" y="7880"/>
                  </a:lnTo>
                  <a:cubicBezTo>
                    <a:pt x="1060" y="7889"/>
                    <a:pt x="1116" y="7893"/>
                    <a:pt x="1171" y="7893"/>
                  </a:cubicBezTo>
                  <a:cubicBezTo>
                    <a:pt x="1678" y="7893"/>
                    <a:pt x="2098" y="7528"/>
                    <a:pt x="2098" y="7090"/>
                  </a:cubicBezTo>
                  <a:lnTo>
                    <a:pt x="2098" y="828"/>
                  </a:lnTo>
                  <a:cubicBezTo>
                    <a:pt x="2098" y="349"/>
                    <a:pt x="1654" y="1"/>
                    <a:pt x="1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813;p73">
              <a:extLst>
                <a:ext uri="{FF2B5EF4-FFF2-40B4-BE49-F238E27FC236}">
                  <a16:creationId xmlns:a16="http://schemas.microsoft.com/office/drawing/2014/main" id="{6DA0A6D7-2B73-8580-8A68-91C064BD06BD}"/>
                </a:ext>
              </a:extLst>
            </p:cNvPr>
            <p:cNvSpPr/>
            <p:nvPr/>
          </p:nvSpPr>
          <p:spPr>
            <a:xfrm flipH="1">
              <a:off x="3058681" y="2359530"/>
              <a:ext cx="196820" cy="188550"/>
            </a:xfrm>
            <a:custGeom>
              <a:avLst/>
              <a:gdLst/>
              <a:ahLst/>
              <a:cxnLst/>
              <a:rect l="l" t="t" r="r" b="b"/>
              <a:pathLst>
                <a:path w="9424" h="9028" extrusionOk="0">
                  <a:moveTo>
                    <a:pt x="9423" y="9028"/>
                  </a:moveTo>
                  <a:lnTo>
                    <a:pt x="1034" y="8055"/>
                  </a:lnTo>
                  <a:cubicBezTo>
                    <a:pt x="457" y="7964"/>
                    <a:pt x="1" y="7478"/>
                    <a:pt x="1" y="6900"/>
                  </a:cubicBezTo>
                  <a:lnTo>
                    <a:pt x="1" y="4164"/>
                  </a:lnTo>
                  <a:cubicBezTo>
                    <a:pt x="1" y="3678"/>
                    <a:pt x="305" y="3253"/>
                    <a:pt x="760" y="3070"/>
                  </a:cubicBezTo>
                  <a:lnTo>
                    <a:pt x="9393" y="0"/>
                  </a:lnTo>
                  <a:lnTo>
                    <a:pt x="9393" y="90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814;p73">
              <a:extLst>
                <a:ext uri="{FF2B5EF4-FFF2-40B4-BE49-F238E27FC236}">
                  <a16:creationId xmlns:a16="http://schemas.microsoft.com/office/drawing/2014/main" id="{DC39111A-7A2F-C5FC-9461-E0CE009AF9A3}"/>
                </a:ext>
              </a:extLst>
            </p:cNvPr>
            <p:cNvSpPr/>
            <p:nvPr/>
          </p:nvSpPr>
          <p:spPr>
            <a:xfrm flipH="1">
              <a:off x="3013611" y="2355312"/>
              <a:ext cx="45091" cy="197468"/>
            </a:xfrm>
            <a:custGeom>
              <a:avLst/>
              <a:gdLst/>
              <a:ahLst/>
              <a:cxnLst/>
              <a:rect l="l" t="t" r="r" b="b"/>
              <a:pathLst>
                <a:path w="2159" h="9455" extrusionOk="0">
                  <a:moveTo>
                    <a:pt x="1230" y="0"/>
                  </a:moveTo>
                  <a:cubicBezTo>
                    <a:pt x="1166" y="0"/>
                    <a:pt x="1100" y="7"/>
                    <a:pt x="1034" y="20"/>
                  </a:cubicBezTo>
                  <a:lnTo>
                    <a:pt x="0" y="202"/>
                  </a:lnTo>
                  <a:lnTo>
                    <a:pt x="0" y="9230"/>
                  </a:lnTo>
                  <a:lnTo>
                    <a:pt x="1034" y="9443"/>
                  </a:lnTo>
                  <a:cubicBezTo>
                    <a:pt x="1086" y="9450"/>
                    <a:pt x="1138" y="9454"/>
                    <a:pt x="1188" y="9454"/>
                  </a:cubicBezTo>
                  <a:cubicBezTo>
                    <a:pt x="1727" y="9454"/>
                    <a:pt x="2158" y="9025"/>
                    <a:pt x="2158" y="8470"/>
                  </a:cubicBezTo>
                  <a:lnTo>
                    <a:pt x="2158" y="962"/>
                  </a:lnTo>
                  <a:cubicBezTo>
                    <a:pt x="2158" y="421"/>
                    <a:pt x="1749"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815;p73">
              <a:extLst>
                <a:ext uri="{FF2B5EF4-FFF2-40B4-BE49-F238E27FC236}">
                  <a16:creationId xmlns:a16="http://schemas.microsoft.com/office/drawing/2014/main" id="{C629E423-29AE-E07D-B48B-E0698828B22A}"/>
                </a:ext>
              </a:extLst>
            </p:cNvPr>
            <p:cNvSpPr/>
            <p:nvPr/>
          </p:nvSpPr>
          <p:spPr>
            <a:xfrm flipH="1">
              <a:off x="3246583" y="2305564"/>
              <a:ext cx="74935" cy="131429"/>
            </a:xfrm>
            <a:custGeom>
              <a:avLst/>
              <a:gdLst/>
              <a:ahLst/>
              <a:cxnLst/>
              <a:rect l="l" t="t" r="r" b="b"/>
              <a:pathLst>
                <a:path w="3588" h="6293" extrusionOk="0">
                  <a:moveTo>
                    <a:pt x="1794" y="1"/>
                  </a:moveTo>
                  <a:cubicBezTo>
                    <a:pt x="821" y="1"/>
                    <a:pt x="0" y="1399"/>
                    <a:pt x="0" y="3162"/>
                  </a:cubicBezTo>
                  <a:cubicBezTo>
                    <a:pt x="0" y="4894"/>
                    <a:pt x="821" y="6293"/>
                    <a:pt x="1794" y="6293"/>
                  </a:cubicBezTo>
                  <a:cubicBezTo>
                    <a:pt x="2766" y="6293"/>
                    <a:pt x="3587" y="4894"/>
                    <a:pt x="3587" y="3162"/>
                  </a:cubicBezTo>
                  <a:cubicBezTo>
                    <a:pt x="3587" y="1399"/>
                    <a:pt x="2766" y="1"/>
                    <a:pt x="1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816;p73">
              <a:extLst>
                <a:ext uri="{FF2B5EF4-FFF2-40B4-BE49-F238E27FC236}">
                  <a16:creationId xmlns:a16="http://schemas.microsoft.com/office/drawing/2014/main" id="{E64D4493-4CF2-34C9-3B43-AB8817AA7C1B}"/>
                </a:ext>
              </a:extLst>
            </p:cNvPr>
            <p:cNvSpPr/>
            <p:nvPr/>
          </p:nvSpPr>
          <p:spPr>
            <a:xfrm flipH="1">
              <a:off x="3204688" y="2372855"/>
              <a:ext cx="66038" cy="55888"/>
            </a:xfrm>
            <a:custGeom>
              <a:avLst/>
              <a:gdLst/>
              <a:ahLst/>
              <a:cxnLst/>
              <a:rect l="l" t="t" r="r" b="b"/>
              <a:pathLst>
                <a:path w="3162" h="2676" extrusionOk="0">
                  <a:moveTo>
                    <a:pt x="274" y="1"/>
                  </a:moveTo>
                  <a:lnTo>
                    <a:pt x="0" y="305"/>
                  </a:lnTo>
                  <a:lnTo>
                    <a:pt x="2948" y="2675"/>
                  </a:lnTo>
                  <a:lnTo>
                    <a:pt x="3161" y="2402"/>
                  </a:lnTo>
                  <a:lnTo>
                    <a:pt x="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817;p73">
              <a:extLst>
                <a:ext uri="{FF2B5EF4-FFF2-40B4-BE49-F238E27FC236}">
                  <a16:creationId xmlns:a16="http://schemas.microsoft.com/office/drawing/2014/main" id="{F26D1AFF-A33B-977F-D4CB-57E93A5E273D}"/>
                </a:ext>
              </a:extLst>
            </p:cNvPr>
            <p:cNvSpPr/>
            <p:nvPr/>
          </p:nvSpPr>
          <p:spPr>
            <a:xfrm flipH="1">
              <a:off x="3157091" y="2454286"/>
              <a:ext cx="175852" cy="103715"/>
            </a:xfrm>
            <a:custGeom>
              <a:avLst/>
              <a:gdLst/>
              <a:ahLst/>
              <a:cxnLst/>
              <a:rect l="l" t="t" r="r" b="b"/>
              <a:pathLst>
                <a:path w="8420" h="4966" extrusionOk="0">
                  <a:moveTo>
                    <a:pt x="7409" y="0"/>
                  </a:moveTo>
                  <a:cubicBezTo>
                    <a:pt x="7300" y="0"/>
                    <a:pt x="7190" y="17"/>
                    <a:pt x="7083" y="53"/>
                  </a:cubicBezTo>
                  <a:lnTo>
                    <a:pt x="1125" y="2241"/>
                  </a:lnTo>
                  <a:cubicBezTo>
                    <a:pt x="365" y="2515"/>
                    <a:pt x="0" y="3427"/>
                    <a:pt x="335" y="4156"/>
                  </a:cubicBezTo>
                  <a:cubicBezTo>
                    <a:pt x="562" y="4673"/>
                    <a:pt x="1057" y="4965"/>
                    <a:pt x="1579" y="4965"/>
                  </a:cubicBezTo>
                  <a:cubicBezTo>
                    <a:pt x="1825" y="4965"/>
                    <a:pt x="2077" y="4900"/>
                    <a:pt x="2310" y="4764"/>
                  </a:cubicBezTo>
                  <a:lnTo>
                    <a:pt x="7842" y="1694"/>
                  </a:lnTo>
                  <a:cubicBezTo>
                    <a:pt x="8268" y="1451"/>
                    <a:pt x="8420" y="934"/>
                    <a:pt x="8238" y="509"/>
                  </a:cubicBezTo>
                  <a:cubicBezTo>
                    <a:pt x="8098" y="183"/>
                    <a:pt x="7763" y="0"/>
                    <a:pt x="7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818;p73">
              <a:extLst>
                <a:ext uri="{FF2B5EF4-FFF2-40B4-BE49-F238E27FC236}">
                  <a16:creationId xmlns:a16="http://schemas.microsoft.com/office/drawing/2014/main" id="{10F935A7-6EDD-CD53-0BF0-419A768E8231}"/>
                </a:ext>
              </a:extLst>
            </p:cNvPr>
            <p:cNvSpPr/>
            <p:nvPr/>
          </p:nvSpPr>
          <p:spPr>
            <a:xfrm flipH="1">
              <a:off x="3887126" y="2351281"/>
              <a:ext cx="509135" cy="361227"/>
            </a:xfrm>
            <a:custGeom>
              <a:avLst/>
              <a:gdLst/>
              <a:ahLst/>
              <a:cxnLst/>
              <a:rect l="l" t="t" r="r" b="b"/>
              <a:pathLst>
                <a:path w="24378" h="17296" extrusionOk="0">
                  <a:moveTo>
                    <a:pt x="1" y="0"/>
                  </a:moveTo>
                  <a:lnTo>
                    <a:pt x="1" y="17295"/>
                  </a:lnTo>
                  <a:lnTo>
                    <a:pt x="24378" y="17295"/>
                  </a:lnTo>
                  <a:lnTo>
                    <a:pt x="24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819;p73">
              <a:extLst>
                <a:ext uri="{FF2B5EF4-FFF2-40B4-BE49-F238E27FC236}">
                  <a16:creationId xmlns:a16="http://schemas.microsoft.com/office/drawing/2014/main" id="{007BD92F-CDD8-CB6C-9C04-C016CF806C5B}"/>
                </a:ext>
              </a:extLst>
            </p:cNvPr>
            <p:cNvSpPr/>
            <p:nvPr/>
          </p:nvSpPr>
          <p:spPr>
            <a:xfrm flipH="1">
              <a:off x="3874428" y="2302389"/>
              <a:ext cx="533883" cy="53988"/>
            </a:xfrm>
            <a:custGeom>
              <a:avLst/>
              <a:gdLst/>
              <a:ahLst/>
              <a:cxnLst/>
              <a:rect l="l" t="t" r="r" b="b"/>
              <a:pathLst>
                <a:path w="25563" h="2585" extrusionOk="0">
                  <a:moveTo>
                    <a:pt x="760" y="1"/>
                  </a:moveTo>
                  <a:cubicBezTo>
                    <a:pt x="334" y="1"/>
                    <a:pt x="0" y="335"/>
                    <a:pt x="0" y="761"/>
                  </a:cubicBezTo>
                  <a:lnTo>
                    <a:pt x="0" y="1824"/>
                  </a:lnTo>
                  <a:cubicBezTo>
                    <a:pt x="0" y="2250"/>
                    <a:pt x="334" y="2584"/>
                    <a:pt x="760" y="2584"/>
                  </a:cubicBezTo>
                  <a:lnTo>
                    <a:pt x="24803" y="2584"/>
                  </a:lnTo>
                  <a:cubicBezTo>
                    <a:pt x="25228" y="2584"/>
                    <a:pt x="25563" y="2250"/>
                    <a:pt x="25563" y="1824"/>
                  </a:cubicBezTo>
                  <a:lnTo>
                    <a:pt x="25563" y="761"/>
                  </a:lnTo>
                  <a:cubicBezTo>
                    <a:pt x="25563" y="335"/>
                    <a:pt x="25228" y="1"/>
                    <a:pt x="248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820;p73">
              <a:extLst>
                <a:ext uri="{FF2B5EF4-FFF2-40B4-BE49-F238E27FC236}">
                  <a16:creationId xmlns:a16="http://schemas.microsoft.com/office/drawing/2014/main" id="{81F34D2D-F2F5-F218-993B-D051983A07E6}"/>
                </a:ext>
              </a:extLst>
            </p:cNvPr>
            <p:cNvSpPr/>
            <p:nvPr/>
          </p:nvSpPr>
          <p:spPr>
            <a:xfrm flipH="1">
              <a:off x="4003915" y="2440105"/>
              <a:ext cx="207618" cy="152440"/>
            </a:xfrm>
            <a:custGeom>
              <a:avLst/>
              <a:gdLst/>
              <a:ahLst/>
              <a:cxnLst/>
              <a:rect l="l" t="t" r="r" b="b"/>
              <a:pathLst>
                <a:path w="9941" h="7299" extrusionOk="0">
                  <a:moveTo>
                    <a:pt x="4971" y="843"/>
                  </a:moveTo>
                  <a:cubicBezTo>
                    <a:pt x="4996" y="843"/>
                    <a:pt x="5021" y="846"/>
                    <a:pt x="5046" y="854"/>
                  </a:cubicBezTo>
                  <a:cubicBezTo>
                    <a:pt x="5290" y="884"/>
                    <a:pt x="5442" y="1066"/>
                    <a:pt x="5442" y="1279"/>
                  </a:cubicBezTo>
                  <a:cubicBezTo>
                    <a:pt x="5442" y="1476"/>
                    <a:pt x="5259" y="1647"/>
                    <a:pt x="5063" y="1647"/>
                  </a:cubicBezTo>
                  <a:cubicBezTo>
                    <a:pt x="5047" y="1647"/>
                    <a:pt x="5032" y="1646"/>
                    <a:pt x="5016" y="1644"/>
                  </a:cubicBezTo>
                  <a:cubicBezTo>
                    <a:pt x="4773" y="1644"/>
                    <a:pt x="4590" y="1461"/>
                    <a:pt x="4621" y="1218"/>
                  </a:cubicBezTo>
                  <a:cubicBezTo>
                    <a:pt x="4621" y="1031"/>
                    <a:pt x="4786" y="843"/>
                    <a:pt x="4971" y="843"/>
                  </a:cubicBezTo>
                  <a:close/>
                  <a:moveTo>
                    <a:pt x="6705" y="1299"/>
                  </a:moveTo>
                  <a:cubicBezTo>
                    <a:pt x="6729" y="1299"/>
                    <a:pt x="6754" y="1302"/>
                    <a:pt x="6779" y="1310"/>
                  </a:cubicBezTo>
                  <a:cubicBezTo>
                    <a:pt x="7022" y="1310"/>
                    <a:pt x="7174" y="1492"/>
                    <a:pt x="7174" y="1735"/>
                  </a:cubicBezTo>
                  <a:cubicBezTo>
                    <a:pt x="7174" y="1932"/>
                    <a:pt x="7018" y="2103"/>
                    <a:pt x="6801" y="2103"/>
                  </a:cubicBezTo>
                  <a:cubicBezTo>
                    <a:pt x="6784" y="2103"/>
                    <a:pt x="6766" y="2102"/>
                    <a:pt x="6749" y="2100"/>
                  </a:cubicBezTo>
                  <a:cubicBezTo>
                    <a:pt x="6536" y="2100"/>
                    <a:pt x="6353" y="1917"/>
                    <a:pt x="6384" y="1674"/>
                  </a:cubicBezTo>
                  <a:cubicBezTo>
                    <a:pt x="6384" y="1487"/>
                    <a:pt x="6526" y="1299"/>
                    <a:pt x="6705" y="1299"/>
                  </a:cubicBezTo>
                  <a:close/>
                  <a:moveTo>
                    <a:pt x="2568" y="2096"/>
                  </a:moveTo>
                  <a:cubicBezTo>
                    <a:pt x="2583" y="2096"/>
                    <a:pt x="2599" y="2098"/>
                    <a:pt x="2615" y="2100"/>
                  </a:cubicBezTo>
                  <a:cubicBezTo>
                    <a:pt x="2797" y="2130"/>
                    <a:pt x="3010" y="2343"/>
                    <a:pt x="3010" y="2525"/>
                  </a:cubicBezTo>
                  <a:cubicBezTo>
                    <a:pt x="3010" y="2713"/>
                    <a:pt x="2844" y="2901"/>
                    <a:pt x="2659" y="2901"/>
                  </a:cubicBezTo>
                  <a:cubicBezTo>
                    <a:pt x="2635" y="2901"/>
                    <a:pt x="2609" y="2897"/>
                    <a:pt x="2584" y="2890"/>
                  </a:cubicBezTo>
                  <a:cubicBezTo>
                    <a:pt x="2341" y="2860"/>
                    <a:pt x="2159" y="2708"/>
                    <a:pt x="2189" y="2495"/>
                  </a:cubicBezTo>
                  <a:cubicBezTo>
                    <a:pt x="2189" y="2270"/>
                    <a:pt x="2372" y="2096"/>
                    <a:pt x="2568" y="2096"/>
                  </a:cubicBezTo>
                  <a:close/>
                  <a:moveTo>
                    <a:pt x="4271" y="2431"/>
                  </a:moveTo>
                  <a:cubicBezTo>
                    <a:pt x="4286" y="2431"/>
                    <a:pt x="4301" y="2432"/>
                    <a:pt x="4317" y="2434"/>
                  </a:cubicBezTo>
                  <a:cubicBezTo>
                    <a:pt x="4560" y="2434"/>
                    <a:pt x="4742" y="2647"/>
                    <a:pt x="4712" y="2860"/>
                  </a:cubicBezTo>
                  <a:cubicBezTo>
                    <a:pt x="4712" y="3085"/>
                    <a:pt x="4555" y="3258"/>
                    <a:pt x="4339" y="3258"/>
                  </a:cubicBezTo>
                  <a:cubicBezTo>
                    <a:pt x="4322" y="3258"/>
                    <a:pt x="4304" y="3257"/>
                    <a:pt x="4286" y="3255"/>
                  </a:cubicBezTo>
                  <a:cubicBezTo>
                    <a:pt x="4074" y="3255"/>
                    <a:pt x="3861" y="3042"/>
                    <a:pt x="3922" y="2829"/>
                  </a:cubicBezTo>
                  <a:cubicBezTo>
                    <a:pt x="3922" y="2604"/>
                    <a:pt x="4078" y="2431"/>
                    <a:pt x="4271" y="2431"/>
                  </a:cubicBezTo>
                  <a:close/>
                  <a:moveTo>
                    <a:pt x="3480" y="3920"/>
                  </a:moveTo>
                  <a:cubicBezTo>
                    <a:pt x="3495" y="3920"/>
                    <a:pt x="3511" y="3921"/>
                    <a:pt x="3527" y="3924"/>
                  </a:cubicBezTo>
                  <a:cubicBezTo>
                    <a:pt x="3770" y="3924"/>
                    <a:pt x="3922" y="4106"/>
                    <a:pt x="3922" y="4349"/>
                  </a:cubicBezTo>
                  <a:cubicBezTo>
                    <a:pt x="3922" y="4537"/>
                    <a:pt x="3756" y="4724"/>
                    <a:pt x="3571" y="4724"/>
                  </a:cubicBezTo>
                  <a:cubicBezTo>
                    <a:pt x="3546" y="4724"/>
                    <a:pt x="3521" y="4721"/>
                    <a:pt x="3496" y="4714"/>
                  </a:cubicBezTo>
                  <a:cubicBezTo>
                    <a:pt x="3253" y="4714"/>
                    <a:pt x="3071" y="4531"/>
                    <a:pt x="3101" y="4319"/>
                  </a:cubicBezTo>
                  <a:cubicBezTo>
                    <a:pt x="3101" y="4093"/>
                    <a:pt x="3284" y="3920"/>
                    <a:pt x="3480" y="3920"/>
                  </a:cubicBezTo>
                  <a:close/>
                  <a:moveTo>
                    <a:pt x="558" y="0"/>
                  </a:moveTo>
                  <a:cubicBezTo>
                    <a:pt x="247" y="0"/>
                    <a:pt x="1" y="263"/>
                    <a:pt x="1" y="580"/>
                  </a:cubicBezTo>
                  <a:cubicBezTo>
                    <a:pt x="122" y="2981"/>
                    <a:pt x="943" y="5200"/>
                    <a:pt x="2432" y="7085"/>
                  </a:cubicBezTo>
                  <a:cubicBezTo>
                    <a:pt x="2529" y="7230"/>
                    <a:pt x="2686" y="7298"/>
                    <a:pt x="2849" y="7298"/>
                  </a:cubicBezTo>
                  <a:cubicBezTo>
                    <a:pt x="2992" y="7298"/>
                    <a:pt x="3139" y="7245"/>
                    <a:pt x="3253" y="7145"/>
                  </a:cubicBezTo>
                  <a:lnTo>
                    <a:pt x="9575" y="1310"/>
                  </a:lnTo>
                  <a:cubicBezTo>
                    <a:pt x="9940" y="975"/>
                    <a:pt x="9727" y="367"/>
                    <a:pt x="9180" y="306"/>
                  </a:cubicBezTo>
                  <a:lnTo>
                    <a:pt x="609" y="2"/>
                  </a:lnTo>
                  <a:cubicBezTo>
                    <a:pt x="592" y="1"/>
                    <a:pt x="575" y="0"/>
                    <a:pt x="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821;p73">
              <a:extLst>
                <a:ext uri="{FF2B5EF4-FFF2-40B4-BE49-F238E27FC236}">
                  <a16:creationId xmlns:a16="http://schemas.microsoft.com/office/drawing/2014/main" id="{E617636E-7B88-F197-3810-ECA03683F009}"/>
                </a:ext>
              </a:extLst>
            </p:cNvPr>
            <p:cNvSpPr/>
            <p:nvPr/>
          </p:nvSpPr>
          <p:spPr>
            <a:xfrm flipH="1">
              <a:off x="4159446" y="2435071"/>
              <a:ext cx="82558" cy="187297"/>
            </a:xfrm>
            <a:custGeom>
              <a:avLst/>
              <a:gdLst/>
              <a:ahLst/>
              <a:cxnLst/>
              <a:rect l="l" t="t" r="r" b="b"/>
              <a:pathLst>
                <a:path w="3953" h="8968" extrusionOk="0">
                  <a:moveTo>
                    <a:pt x="396" y="0"/>
                  </a:moveTo>
                  <a:cubicBezTo>
                    <a:pt x="213" y="0"/>
                    <a:pt x="61" y="92"/>
                    <a:pt x="61" y="335"/>
                  </a:cubicBezTo>
                  <a:cubicBezTo>
                    <a:pt x="1" y="3526"/>
                    <a:pt x="1186" y="6566"/>
                    <a:pt x="3344" y="8876"/>
                  </a:cubicBezTo>
                  <a:cubicBezTo>
                    <a:pt x="3420" y="8937"/>
                    <a:pt x="3511" y="8967"/>
                    <a:pt x="3603" y="8967"/>
                  </a:cubicBezTo>
                  <a:cubicBezTo>
                    <a:pt x="3694" y="8967"/>
                    <a:pt x="3785" y="8937"/>
                    <a:pt x="3861" y="8876"/>
                  </a:cubicBezTo>
                  <a:cubicBezTo>
                    <a:pt x="3922" y="8845"/>
                    <a:pt x="3952" y="8724"/>
                    <a:pt x="3952" y="8663"/>
                  </a:cubicBezTo>
                  <a:cubicBezTo>
                    <a:pt x="3952" y="8572"/>
                    <a:pt x="3922" y="8450"/>
                    <a:pt x="3861" y="8420"/>
                  </a:cubicBezTo>
                  <a:cubicBezTo>
                    <a:pt x="1794" y="6231"/>
                    <a:pt x="700" y="3344"/>
                    <a:pt x="730" y="335"/>
                  </a:cubicBezTo>
                  <a:cubicBezTo>
                    <a:pt x="730" y="152"/>
                    <a:pt x="578" y="0"/>
                    <a:pt x="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822;p73">
              <a:extLst>
                <a:ext uri="{FF2B5EF4-FFF2-40B4-BE49-F238E27FC236}">
                  <a16:creationId xmlns:a16="http://schemas.microsoft.com/office/drawing/2014/main" id="{3B30ADD0-D815-15ED-A9DA-639AF9C9D6FC}"/>
                </a:ext>
              </a:extLst>
            </p:cNvPr>
            <p:cNvSpPr/>
            <p:nvPr/>
          </p:nvSpPr>
          <p:spPr>
            <a:xfrm flipH="1">
              <a:off x="3491001" y="3392356"/>
              <a:ext cx="27944" cy="187297"/>
            </a:xfrm>
            <a:custGeom>
              <a:avLst/>
              <a:gdLst/>
              <a:ahLst/>
              <a:cxnLst/>
              <a:rect l="l" t="t" r="r" b="b"/>
              <a:pathLst>
                <a:path w="1338" h="8968" extrusionOk="0">
                  <a:moveTo>
                    <a:pt x="0" y="1"/>
                  </a:moveTo>
                  <a:lnTo>
                    <a:pt x="1338" y="1"/>
                  </a:lnTo>
                  <a:lnTo>
                    <a:pt x="1338" y="8968"/>
                  </a:lnTo>
                  <a:lnTo>
                    <a:pt x="0" y="896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823;p73">
              <a:extLst>
                <a:ext uri="{FF2B5EF4-FFF2-40B4-BE49-F238E27FC236}">
                  <a16:creationId xmlns:a16="http://schemas.microsoft.com/office/drawing/2014/main" id="{2D9230F1-D1BD-657D-1192-7A5F8C664975}"/>
                </a:ext>
              </a:extLst>
            </p:cNvPr>
            <p:cNvSpPr/>
            <p:nvPr/>
          </p:nvSpPr>
          <p:spPr>
            <a:xfrm flipH="1">
              <a:off x="3484651" y="3556784"/>
              <a:ext cx="41269" cy="41290"/>
            </a:xfrm>
            <a:custGeom>
              <a:avLst/>
              <a:gdLst/>
              <a:ahLst/>
              <a:cxnLst/>
              <a:rect l="l" t="t" r="r" b="b"/>
              <a:pathLst>
                <a:path w="1976" h="1977" extrusionOk="0">
                  <a:moveTo>
                    <a:pt x="0" y="0"/>
                  </a:moveTo>
                  <a:lnTo>
                    <a:pt x="0" y="1976"/>
                  </a:lnTo>
                  <a:lnTo>
                    <a:pt x="1976" y="1976"/>
                  </a:lnTo>
                  <a:lnTo>
                    <a:pt x="1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824;p73">
              <a:extLst>
                <a:ext uri="{FF2B5EF4-FFF2-40B4-BE49-F238E27FC236}">
                  <a16:creationId xmlns:a16="http://schemas.microsoft.com/office/drawing/2014/main" id="{6BBC332A-5732-50E9-2811-D0C781B73F0B}"/>
                </a:ext>
              </a:extLst>
            </p:cNvPr>
            <p:cNvSpPr/>
            <p:nvPr/>
          </p:nvSpPr>
          <p:spPr>
            <a:xfrm flipH="1">
              <a:off x="3487179" y="2849597"/>
              <a:ext cx="345375" cy="354878"/>
            </a:xfrm>
            <a:custGeom>
              <a:avLst/>
              <a:gdLst/>
              <a:ahLst/>
              <a:cxnLst/>
              <a:rect l="l" t="t" r="r" b="b"/>
              <a:pathLst>
                <a:path w="16537" h="16992" extrusionOk="0">
                  <a:moveTo>
                    <a:pt x="3436" y="1"/>
                  </a:moveTo>
                  <a:cubicBezTo>
                    <a:pt x="1278" y="1"/>
                    <a:pt x="1" y="2402"/>
                    <a:pt x="1217" y="4195"/>
                  </a:cubicBezTo>
                  <a:lnTo>
                    <a:pt x="9940" y="16992"/>
                  </a:lnTo>
                  <a:cubicBezTo>
                    <a:pt x="9940" y="16961"/>
                    <a:pt x="9971" y="16931"/>
                    <a:pt x="9971" y="16840"/>
                  </a:cubicBezTo>
                  <a:lnTo>
                    <a:pt x="16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825;p73">
              <a:extLst>
                <a:ext uri="{FF2B5EF4-FFF2-40B4-BE49-F238E27FC236}">
                  <a16:creationId xmlns:a16="http://schemas.microsoft.com/office/drawing/2014/main" id="{A9C14764-08D4-F2C9-8623-0F7B345A9124}"/>
                </a:ext>
              </a:extLst>
            </p:cNvPr>
            <p:cNvSpPr/>
            <p:nvPr/>
          </p:nvSpPr>
          <p:spPr>
            <a:xfrm flipH="1">
              <a:off x="2115347" y="2053127"/>
              <a:ext cx="166349" cy="386686"/>
            </a:xfrm>
            <a:custGeom>
              <a:avLst/>
              <a:gdLst/>
              <a:ahLst/>
              <a:cxnLst/>
              <a:rect l="l" t="t" r="r" b="b"/>
              <a:pathLst>
                <a:path w="7965" h="18515" extrusionOk="0">
                  <a:moveTo>
                    <a:pt x="2176" y="0"/>
                  </a:moveTo>
                  <a:cubicBezTo>
                    <a:pt x="2051" y="0"/>
                    <a:pt x="1924" y="17"/>
                    <a:pt x="1794" y="51"/>
                  </a:cubicBezTo>
                  <a:cubicBezTo>
                    <a:pt x="1" y="507"/>
                    <a:pt x="153" y="3486"/>
                    <a:pt x="1125" y="7103"/>
                  </a:cubicBezTo>
                  <a:cubicBezTo>
                    <a:pt x="2105" y="10547"/>
                    <a:pt x="4941" y="18515"/>
                    <a:pt x="6432" y="18515"/>
                  </a:cubicBezTo>
                  <a:cubicBezTo>
                    <a:pt x="6467" y="18515"/>
                    <a:pt x="6502" y="18510"/>
                    <a:pt x="6536" y="18501"/>
                  </a:cubicBezTo>
                  <a:cubicBezTo>
                    <a:pt x="7964" y="18136"/>
                    <a:pt x="6596" y="9504"/>
                    <a:pt x="5745" y="5887"/>
                  </a:cubicBezTo>
                  <a:cubicBezTo>
                    <a:pt x="4930" y="2540"/>
                    <a:pt x="3724" y="0"/>
                    <a:pt x="2176"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826;p73">
              <a:extLst>
                <a:ext uri="{FF2B5EF4-FFF2-40B4-BE49-F238E27FC236}">
                  <a16:creationId xmlns:a16="http://schemas.microsoft.com/office/drawing/2014/main" id="{D901978A-1562-AFF6-82F7-E003352DFD05}"/>
                </a:ext>
              </a:extLst>
            </p:cNvPr>
            <p:cNvSpPr/>
            <p:nvPr/>
          </p:nvSpPr>
          <p:spPr>
            <a:xfrm flipH="1">
              <a:off x="1855078" y="2179481"/>
              <a:ext cx="325054" cy="260185"/>
            </a:xfrm>
            <a:custGeom>
              <a:avLst/>
              <a:gdLst/>
              <a:ahLst/>
              <a:cxnLst/>
              <a:rect l="l" t="t" r="r" b="b"/>
              <a:pathLst>
                <a:path w="15564" h="12458" extrusionOk="0">
                  <a:moveTo>
                    <a:pt x="14409" y="1"/>
                  </a:moveTo>
                  <a:cubicBezTo>
                    <a:pt x="12731" y="1"/>
                    <a:pt x="6076" y="5413"/>
                    <a:pt x="4135" y="7101"/>
                  </a:cubicBezTo>
                  <a:cubicBezTo>
                    <a:pt x="2037" y="8925"/>
                    <a:pt x="1" y="11023"/>
                    <a:pt x="974" y="12117"/>
                  </a:cubicBezTo>
                  <a:cubicBezTo>
                    <a:pt x="1190" y="12353"/>
                    <a:pt x="1468" y="12458"/>
                    <a:pt x="1792" y="12458"/>
                  </a:cubicBezTo>
                  <a:cubicBezTo>
                    <a:pt x="2965" y="12458"/>
                    <a:pt x="4740" y="11084"/>
                    <a:pt x="6384" y="9655"/>
                  </a:cubicBezTo>
                  <a:cubicBezTo>
                    <a:pt x="8421" y="7801"/>
                    <a:pt x="15564" y="1083"/>
                    <a:pt x="14712" y="110"/>
                  </a:cubicBezTo>
                  <a:cubicBezTo>
                    <a:pt x="14647" y="36"/>
                    <a:pt x="14544" y="1"/>
                    <a:pt x="14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827;p73">
              <a:extLst>
                <a:ext uri="{FF2B5EF4-FFF2-40B4-BE49-F238E27FC236}">
                  <a16:creationId xmlns:a16="http://schemas.microsoft.com/office/drawing/2014/main" id="{6060E644-8557-E798-AB1A-79221DC1595C}"/>
                </a:ext>
              </a:extLst>
            </p:cNvPr>
            <p:cNvSpPr/>
            <p:nvPr/>
          </p:nvSpPr>
          <p:spPr>
            <a:xfrm flipH="1">
              <a:off x="1770014" y="2177977"/>
              <a:ext cx="145380" cy="78590"/>
            </a:xfrm>
            <a:custGeom>
              <a:avLst/>
              <a:gdLst/>
              <a:ahLst/>
              <a:cxnLst/>
              <a:rect l="l" t="t" r="r" b="b"/>
              <a:pathLst>
                <a:path w="6961" h="3763" extrusionOk="0">
                  <a:moveTo>
                    <a:pt x="2723" y="1"/>
                  </a:moveTo>
                  <a:cubicBezTo>
                    <a:pt x="1540" y="1"/>
                    <a:pt x="1" y="246"/>
                    <a:pt x="91" y="1398"/>
                  </a:cubicBezTo>
                  <a:cubicBezTo>
                    <a:pt x="152" y="2371"/>
                    <a:pt x="577" y="2797"/>
                    <a:pt x="1429" y="3283"/>
                  </a:cubicBezTo>
                  <a:cubicBezTo>
                    <a:pt x="1937" y="3555"/>
                    <a:pt x="2953" y="3762"/>
                    <a:pt x="3717" y="3762"/>
                  </a:cubicBezTo>
                  <a:cubicBezTo>
                    <a:pt x="4232" y="3762"/>
                    <a:pt x="4632" y="3668"/>
                    <a:pt x="4681" y="3435"/>
                  </a:cubicBezTo>
                  <a:cubicBezTo>
                    <a:pt x="4802" y="2888"/>
                    <a:pt x="3131" y="2462"/>
                    <a:pt x="3252" y="2341"/>
                  </a:cubicBezTo>
                  <a:cubicBezTo>
                    <a:pt x="3272" y="2321"/>
                    <a:pt x="3350" y="2313"/>
                    <a:pt x="3469" y="2313"/>
                  </a:cubicBezTo>
                  <a:cubicBezTo>
                    <a:pt x="3915" y="2313"/>
                    <a:pt x="4945" y="2422"/>
                    <a:pt x="5767" y="2422"/>
                  </a:cubicBezTo>
                  <a:cubicBezTo>
                    <a:pt x="6399" y="2422"/>
                    <a:pt x="6907" y="2357"/>
                    <a:pt x="6930" y="2128"/>
                  </a:cubicBezTo>
                  <a:cubicBezTo>
                    <a:pt x="6961" y="1520"/>
                    <a:pt x="5289" y="213"/>
                    <a:pt x="3739" y="61"/>
                  </a:cubicBezTo>
                  <a:cubicBezTo>
                    <a:pt x="3497" y="30"/>
                    <a:pt x="3131"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828;p73">
              <a:extLst>
                <a:ext uri="{FF2B5EF4-FFF2-40B4-BE49-F238E27FC236}">
                  <a16:creationId xmlns:a16="http://schemas.microsoft.com/office/drawing/2014/main" id="{77AF23DA-A820-4F3C-3107-651BBCC82953}"/>
                </a:ext>
              </a:extLst>
            </p:cNvPr>
            <p:cNvSpPr/>
            <p:nvPr/>
          </p:nvSpPr>
          <p:spPr>
            <a:xfrm flipH="1">
              <a:off x="1908398" y="2048490"/>
              <a:ext cx="397421" cy="407070"/>
            </a:xfrm>
            <a:custGeom>
              <a:avLst/>
              <a:gdLst/>
              <a:ahLst/>
              <a:cxnLst/>
              <a:rect l="l" t="t" r="r" b="b"/>
              <a:pathLst>
                <a:path w="19029" h="19491" extrusionOk="0">
                  <a:moveTo>
                    <a:pt x="2895" y="1"/>
                  </a:moveTo>
                  <a:cubicBezTo>
                    <a:pt x="2627" y="1"/>
                    <a:pt x="2351" y="48"/>
                    <a:pt x="2067" y="151"/>
                  </a:cubicBezTo>
                  <a:cubicBezTo>
                    <a:pt x="1" y="911"/>
                    <a:pt x="1125" y="4863"/>
                    <a:pt x="2067" y="7781"/>
                  </a:cubicBezTo>
                  <a:cubicBezTo>
                    <a:pt x="3010" y="10699"/>
                    <a:pt x="4682" y="15866"/>
                    <a:pt x="5654" y="17659"/>
                  </a:cubicBezTo>
                  <a:cubicBezTo>
                    <a:pt x="6273" y="18766"/>
                    <a:pt x="7135" y="19490"/>
                    <a:pt x="8154" y="19490"/>
                  </a:cubicBezTo>
                  <a:cubicBezTo>
                    <a:pt x="8787" y="19490"/>
                    <a:pt x="9480" y="19211"/>
                    <a:pt x="10214" y="18571"/>
                  </a:cubicBezTo>
                  <a:cubicBezTo>
                    <a:pt x="12159" y="16899"/>
                    <a:pt x="19028" y="10212"/>
                    <a:pt x="19028" y="10212"/>
                  </a:cubicBezTo>
                  <a:lnTo>
                    <a:pt x="16870" y="7781"/>
                  </a:lnTo>
                  <a:lnTo>
                    <a:pt x="8937" y="13647"/>
                  </a:lnTo>
                  <a:cubicBezTo>
                    <a:pt x="8937" y="13647"/>
                    <a:pt x="6992" y="5075"/>
                    <a:pt x="6505" y="3495"/>
                  </a:cubicBezTo>
                  <a:cubicBezTo>
                    <a:pt x="6056" y="2069"/>
                    <a:pt x="4667" y="1"/>
                    <a:pt x="28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829;p73">
              <a:extLst>
                <a:ext uri="{FF2B5EF4-FFF2-40B4-BE49-F238E27FC236}">
                  <a16:creationId xmlns:a16="http://schemas.microsoft.com/office/drawing/2014/main" id="{99E3C7CA-1A35-6FAE-01C2-CE9C194079E9}"/>
                </a:ext>
              </a:extLst>
            </p:cNvPr>
            <p:cNvSpPr/>
            <p:nvPr/>
          </p:nvSpPr>
          <p:spPr>
            <a:xfrm flipH="1">
              <a:off x="1729393" y="2226221"/>
              <a:ext cx="308534" cy="165075"/>
            </a:xfrm>
            <a:custGeom>
              <a:avLst/>
              <a:gdLst/>
              <a:ahLst/>
              <a:cxnLst/>
              <a:rect l="l" t="t" r="r" b="b"/>
              <a:pathLst>
                <a:path w="14773" h="7904" extrusionOk="0">
                  <a:moveTo>
                    <a:pt x="1" y="0"/>
                  </a:moveTo>
                  <a:lnTo>
                    <a:pt x="1" y="7903"/>
                  </a:lnTo>
                  <a:lnTo>
                    <a:pt x="14773" y="7903"/>
                  </a:lnTo>
                  <a:lnTo>
                    <a:pt x="14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830;p73">
              <a:extLst>
                <a:ext uri="{FF2B5EF4-FFF2-40B4-BE49-F238E27FC236}">
                  <a16:creationId xmlns:a16="http://schemas.microsoft.com/office/drawing/2014/main" id="{703AEC8E-7DAA-E40F-4783-46DCDE535B21}"/>
                </a:ext>
              </a:extLst>
            </p:cNvPr>
            <p:cNvSpPr/>
            <p:nvPr/>
          </p:nvSpPr>
          <p:spPr>
            <a:xfrm flipH="1">
              <a:off x="1728119" y="2226221"/>
              <a:ext cx="311709" cy="31745"/>
            </a:xfrm>
            <a:custGeom>
              <a:avLst/>
              <a:gdLst/>
              <a:ahLst/>
              <a:cxnLst/>
              <a:rect l="l" t="t" r="r" b="b"/>
              <a:pathLst>
                <a:path w="14925" h="1520" extrusionOk="0">
                  <a:moveTo>
                    <a:pt x="0" y="0"/>
                  </a:moveTo>
                  <a:lnTo>
                    <a:pt x="0" y="1520"/>
                  </a:lnTo>
                  <a:lnTo>
                    <a:pt x="14925" y="1520"/>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831;p73">
              <a:extLst>
                <a:ext uri="{FF2B5EF4-FFF2-40B4-BE49-F238E27FC236}">
                  <a16:creationId xmlns:a16="http://schemas.microsoft.com/office/drawing/2014/main" id="{F684470F-81ED-5083-D245-14A935D08C8F}"/>
                </a:ext>
              </a:extLst>
            </p:cNvPr>
            <p:cNvSpPr/>
            <p:nvPr/>
          </p:nvSpPr>
          <p:spPr>
            <a:xfrm flipH="1">
              <a:off x="2190262" y="3279368"/>
              <a:ext cx="128881" cy="375199"/>
            </a:xfrm>
            <a:custGeom>
              <a:avLst/>
              <a:gdLst/>
              <a:ahLst/>
              <a:cxnLst/>
              <a:rect l="l" t="t" r="r" b="b"/>
              <a:pathLst>
                <a:path w="6171" h="17965" extrusionOk="0">
                  <a:moveTo>
                    <a:pt x="1453" y="0"/>
                  </a:moveTo>
                  <a:cubicBezTo>
                    <a:pt x="756" y="0"/>
                    <a:pt x="91" y="15593"/>
                    <a:pt x="91" y="15593"/>
                  </a:cubicBezTo>
                  <a:lnTo>
                    <a:pt x="0" y="17478"/>
                  </a:lnTo>
                  <a:cubicBezTo>
                    <a:pt x="0" y="17721"/>
                    <a:pt x="243" y="17964"/>
                    <a:pt x="487" y="17964"/>
                  </a:cubicBezTo>
                  <a:lnTo>
                    <a:pt x="5502" y="17964"/>
                  </a:lnTo>
                  <a:cubicBezTo>
                    <a:pt x="5958" y="17964"/>
                    <a:pt x="6171" y="17387"/>
                    <a:pt x="5806" y="17113"/>
                  </a:cubicBezTo>
                  <a:cubicBezTo>
                    <a:pt x="5046" y="16566"/>
                    <a:pt x="3982" y="15897"/>
                    <a:pt x="3009" y="15715"/>
                  </a:cubicBezTo>
                  <a:cubicBezTo>
                    <a:pt x="2918" y="15715"/>
                    <a:pt x="2219" y="0"/>
                    <a:pt x="1459" y="0"/>
                  </a:cubicBezTo>
                  <a:cubicBezTo>
                    <a:pt x="1457" y="0"/>
                    <a:pt x="1455" y="0"/>
                    <a:pt x="1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832;p73">
              <a:extLst>
                <a:ext uri="{FF2B5EF4-FFF2-40B4-BE49-F238E27FC236}">
                  <a16:creationId xmlns:a16="http://schemas.microsoft.com/office/drawing/2014/main" id="{81509441-F5B4-D4EA-8231-8DD11BD2D9F7}"/>
                </a:ext>
              </a:extLst>
            </p:cNvPr>
            <p:cNvSpPr/>
            <p:nvPr/>
          </p:nvSpPr>
          <p:spPr>
            <a:xfrm flipH="1">
              <a:off x="2449257" y="3277468"/>
              <a:ext cx="96510" cy="388461"/>
            </a:xfrm>
            <a:custGeom>
              <a:avLst/>
              <a:gdLst/>
              <a:ahLst/>
              <a:cxnLst/>
              <a:rect l="l" t="t" r="r" b="b"/>
              <a:pathLst>
                <a:path w="4621" h="18600" extrusionOk="0">
                  <a:moveTo>
                    <a:pt x="1309" y="0"/>
                  </a:moveTo>
                  <a:cubicBezTo>
                    <a:pt x="1308" y="0"/>
                    <a:pt x="1308" y="0"/>
                    <a:pt x="1307" y="0"/>
                  </a:cubicBezTo>
                  <a:cubicBezTo>
                    <a:pt x="547" y="31"/>
                    <a:pt x="0" y="15593"/>
                    <a:pt x="0" y="15593"/>
                  </a:cubicBezTo>
                  <a:lnTo>
                    <a:pt x="0" y="15806"/>
                  </a:lnTo>
                  <a:lnTo>
                    <a:pt x="0" y="17326"/>
                  </a:lnTo>
                  <a:cubicBezTo>
                    <a:pt x="0" y="17478"/>
                    <a:pt x="365" y="18177"/>
                    <a:pt x="699" y="18329"/>
                  </a:cubicBezTo>
                  <a:cubicBezTo>
                    <a:pt x="1161" y="18520"/>
                    <a:pt x="1786" y="18599"/>
                    <a:pt x="2396" y="18599"/>
                  </a:cubicBezTo>
                  <a:cubicBezTo>
                    <a:pt x="3431" y="18599"/>
                    <a:pt x="4422" y="18372"/>
                    <a:pt x="4499" y="18086"/>
                  </a:cubicBezTo>
                  <a:cubicBezTo>
                    <a:pt x="4620" y="17630"/>
                    <a:pt x="3951" y="16687"/>
                    <a:pt x="3374" y="15988"/>
                  </a:cubicBezTo>
                  <a:cubicBezTo>
                    <a:pt x="3040" y="15532"/>
                    <a:pt x="2705" y="15228"/>
                    <a:pt x="2705" y="15228"/>
                  </a:cubicBezTo>
                  <a:cubicBezTo>
                    <a:pt x="2705" y="15228"/>
                    <a:pt x="2038" y="0"/>
                    <a:pt x="1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833;p73">
              <a:extLst>
                <a:ext uri="{FF2B5EF4-FFF2-40B4-BE49-F238E27FC236}">
                  <a16:creationId xmlns:a16="http://schemas.microsoft.com/office/drawing/2014/main" id="{13B53259-466D-1E50-70BD-A2FFE7F3189E}"/>
                </a:ext>
              </a:extLst>
            </p:cNvPr>
            <p:cNvSpPr/>
            <p:nvPr/>
          </p:nvSpPr>
          <p:spPr>
            <a:xfrm flipH="1">
              <a:off x="2220107" y="2568380"/>
              <a:ext cx="142853" cy="533904"/>
            </a:xfrm>
            <a:custGeom>
              <a:avLst/>
              <a:gdLst/>
              <a:ahLst/>
              <a:cxnLst/>
              <a:rect l="l" t="t" r="r" b="b"/>
              <a:pathLst>
                <a:path w="6840" h="25564" extrusionOk="0">
                  <a:moveTo>
                    <a:pt x="3436" y="0"/>
                  </a:moveTo>
                  <a:cubicBezTo>
                    <a:pt x="882" y="0"/>
                    <a:pt x="1" y="3952"/>
                    <a:pt x="123" y="8906"/>
                  </a:cubicBezTo>
                  <a:cubicBezTo>
                    <a:pt x="214" y="13891"/>
                    <a:pt x="1338" y="25563"/>
                    <a:pt x="3436" y="25563"/>
                  </a:cubicBezTo>
                  <a:cubicBezTo>
                    <a:pt x="5533" y="25563"/>
                    <a:pt x="6658" y="13891"/>
                    <a:pt x="6749" y="8906"/>
                  </a:cubicBezTo>
                  <a:cubicBezTo>
                    <a:pt x="6840" y="3952"/>
                    <a:pt x="5989" y="0"/>
                    <a:pt x="3436"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834;p73">
              <a:extLst>
                <a:ext uri="{FF2B5EF4-FFF2-40B4-BE49-F238E27FC236}">
                  <a16:creationId xmlns:a16="http://schemas.microsoft.com/office/drawing/2014/main" id="{39905C0C-EDB5-35AD-7DF9-F32DC28A042C}"/>
                </a:ext>
              </a:extLst>
            </p:cNvPr>
            <p:cNvSpPr/>
            <p:nvPr/>
          </p:nvSpPr>
          <p:spPr>
            <a:xfrm flipH="1">
              <a:off x="2242307" y="3039400"/>
              <a:ext cx="98431" cy="579621"/>
            </a:xfrm>
            <a:custGeom>
              <a:avLst/>
              <a:gdLst/>
              <a:ahLst/>
              <a:cxnLst/>
              <a:rect l="l" t="t" r="r" b="b"/>
              <a:pathLst>
                <a:path w="4713" h="27753" extrusionOk="0">
                  <a:moveTo>
                    <a:pt x="2372" y="1"/>
                  </a:moveTo>
                  <a:cubicBezTo>
                    <a:pt x="274" y="1"/>
                    <a:pt x="1" y="3922"/>
                    <a:pt x="1" y="7600"/>
                  </a:cubicBezTo>
                  <a:cubicBezTo>
                    <a:pt x="1" y="11338"/>
                    <a:pt x="518" y="27752"/>
                    <a:pt x="2372" y="27752"/>
                  </a:cubicBezTo>
                  <a:cubicBezTo>
                    <a:pt x="4226" y="27752"/>
                    <a:pt x="4712" y="11278"/>
                    <a:pt x="4712" y="7600"/>
                  </a:cubicBezTo>
                  <a:cubicBezTo>
                    <a:pt x="4712" y="3922"/>
                    <a:pt x="4408" y="1"/>
                    <a:pt x="2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835;p73">
              <a:extLst>
                <a:ext uri="{FF2B5EF4-FFF2-40B4-BE49-F238E27FC236}">
                  <a16:creationId xmlns:a16="http://schemas.microsoft.com/office/drawing/2014/main" id="{50F886BA-6187-715C-BF1D-5DC9592AC5A5}"/>
                </a:ext>
              </a:extLst>
            </p:cNvPr>
            <p:cNvSpPr/>
            <p:nvPr/>
          </p:nvSpPr>
          <p:spPr>
            <a:xfrm flipH="1">
              <a:off x="2367367" y="2570114"/>
              <a:ext cx="157452" cy="532212"/>
            </a:xfrm>
            <a:custGeom>
              <a:avLst/>
              <a:gdLst/>
              <a:ahLst/>
              <a:cxnLst/>
              <a:rect l="l" t="t" r="r" b="b"/>
              <a:pathLst>
                <a:path w="7539" h="25483" extrusionOk="0">
                  <a:moveTo>
                    <a:pt x="4298" y="0"/>
                  </a:moveTo>
                  <a:cubicBezTo>
                    <a:pt x="1881" y="0"/>
                    <a:pt x="720" y="3758"/>
                    <a:pt x="365" y="8611"/>
                  </a:cubicBezTo>
                  <a:cubicBezTo>
                    <a:pt x="0" y="13535"/>
                    <a:pt x="91" y="25298"/>
                    <a:pt x="2189" y="25480"/>
                  </a:cubicBezTo>
                  <a:cubicBezTo>
                    <a:pt x="2205" y="25482"/>
                    <a:pt x="2221" y="25482"/>
                    <a:pt x="2237" y="25482"/>
                  </a:cubicBezTo>
                  <a:cubicBezTo>
                    <a:pt x="4290" y="25482"/>
                    <a:pt x="6478" y="14104"/>
                    <a:pt x="6991" y="9218"/>
                  </a:cubicBezTo>
                  <a:cubicBezTo>
                    <a:pt x="7538" y="4264"/>
                    <a:pt x="7052" y="252"/>
                    <a:pt x="4499" y="9"/>
                  </a:cubicBezTo>
                  <a:cubicBezTo>
                    <a:pt x="4431" y="3"/>
                    <a:pt x="4364" y="0"/>
                    <a:pt x="4298"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836;p73">
              <a:extLst>
                <a:ext uri="{FF2B5EF4-FFF2-40B4-BE49-F238E27FC236}">
                  <a16:creationId xmlns:a16="http://schemas.microsoft.com/office/drawing/2014/main" id="{4105A881-7A27-5358-A460-5F624A709A7F}"/>
                </a:ext>
              </a:extLst>
            </p:cNvPr>
            <p:cNvSpPr/>
            <p:nvPr/>
          </p:nvSpPr>
          <p:spPr>
            <a:xfrm flipH="1">
              <a:off x="2430210" y="3039922"/>
              <a:ext cx="128255" cy="577199"/>
            </a:xfrm>
            <a:custGeom>
              <a:avLst/>
              <a:gdLst/>
              <a:ahLst/>
              <a:cxnLst/>
              <a:rect l="l" t="t" r="r" b="b"/>
              <a:pathLst>
                <a:path w="6141" h="27637" extrusionOk="0">
                  <a:moveTo>
                    <a:pt x="3904" y="0"/>
                  </a:moveTo>
                  <a:cubicBezTo>
                    <a:pt x="1946" y="0"/>
                    <a:pt x="1300" y="3797"/>
                    <a:pt x="1003" y="7362"/>
                  </a:cubicBezTo>
                  <a:cubicBezTo>
                    <a:pt x="669" y="11040"/>
                    <a:pt x="0" y="27454"/>
                    <a:pt x="1854" y="27636"/>
                  </a:cubicBezTo>
                  <a:cubicBezTo>
                    <a:pt x="1863" y="27637"/>
                    <a:pt x="1871" y="27637"/>
                    <a:pt x="1880" y="27637"/>
                  </a:cubicBezTo>
                  <a:cubicBezTo>
                    <a:pt x="3724" y="27637"/>
                    <a:pt x="5412" y="11449"/>
                    <a:pt x="5714" y="7818"/>
                  </a:cubicBezTo>
                  <a:cubicBezTo>
                    <a:pt x="6079" y="4110"/>
                    <a:pt x="6140" y="219"/>
                    <a:pt x="4043" y="6"/>
                  </a:cubicBezTo>
                  <a:cubicBezTo>
                    <a:pt x="3996" y="2"/>
                    <a:pt x="3950" y="0"/>
                    <a:pt x="39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837;p73">
              <a:extLst>
                <a:ext uri="{FF2B5EF4-FFF2-40B4-BE49-F238E27FC236}">
                  <a16:creationId xmlns:a16="http://schemas.microsoft.com/office/drawing/2014/main" id="{D74D6B8B-B71E-D641-C60E-D1C991E26498}"/>
                </a:ext>
              </a:extLst>
            </p:cNvPr>
            <p:cNvSpPr/>
            <p:nvPr/>
          </p:nvSpPr>
          <p:spPr>
            <a:xfrm flipH="1">
              <a:off x="2211836" y="2009101"/>
              <a:ext cx="321253" cy="639290"/>
            </a:xfrm>
            <a:custGeom>
              <a:avLst/>
              <a:gdLst/>
              <a:ahLst/>
              <a:cxnLst/>
              <a:rect l="l" t="t" r="r" b="b"/>
              <a:pathLst>
                <a:path w="15382" h="30610" extrusionOk="0">
                  <a:moveTo>
                    <a:pt x="7630" y="1"/>
                  </a:moveTo>
                  <a:lnTo>
                    <a:pt x="3740" y="730"/>
                  </a:lnTo>
                  <a:cubicBezTo>
                    <a:pt x="1551" y="1156"/>
                    <a:pt x="1" y="3132"/>
                    <a:pt x="62" y="5381"/>
                  </a:cubicBezTo>
                  <a:lnTo>
                    <a:pt x="1460" y="21156"/>
                  </a:lnTo>
                  <a:lnTo>
                    <a:pt x="943" y="30609"/>
                  </a:lnTo>
                  <a:lnTo>
                    <a:pt x="14804" y="30609"/>
                  </a:lnTo>
                  <a:lnTo>
                    <a:pt x="15381" y="8329"/>
                  </a:lnTo>
                  <a:lnTo>
                    <a:pt x="14348" y="2068"/>
                  </a:lnTo>
                  <a:lnTo>
                    <a:pt x="7630" y="1"/>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838;p73">
              <a:extLst>
                <a:ext uri="{FF2B5EF4-FFF2-40B4-BE49-F238E27FC236}">
                  <a16:creationId xmlns:a16="http://schemas.microsoft.com/office/drawing/2014/main" id="{777F7685-5367-1EE8-3BC4-B92E1EE64F2A}"/>
                </a:ext>
              </a:extLst>
            </p:cNvPr>
            <p:cNvSpPr/>
            <p:nvPr/>
          </p:nvSpPr>
          <p:spPr>
            <a:xfrm flipH="1">
              <a:off x="2307698" y="1946905"/>
              <a:ext cx="96510" cy="105386"/>
            </a:xfrm>
            <a:custGeom>
              <a:avLst/>
              <a:gdLst/>
              <a:ahLst/>
              <a:cxnLst/>
              <a:rect l="l" t="t" r="r" b="b"/>
              <a:pathLst>
                <a:path w="4621" h="5046" extrusionOk="0">
                  <a:moveTo>
                    <a:pt x="0" y="0"/>
                  </a:moveTo>
                  <a:lnTo>
                    <a:pt x="0" y="4468"/>
                  </a:lnTo>
                  <a:cubicBezTo>
                    <a:pt x="0" y="4468"/>
                    <a:pt x="973" y="5046"/>
                    <a:pt x="3161" y="5046"/>
                  </a:cubicBezTo>
                  <a:cubicBezTo>
                    <a:pt x="4347" y="5046"/>
                    <a:pt x="4620" y="4468"/>
                    <a:pt x="4620" y="4468"/>
                  </a:cubicBezTo>
                  <a:lnTo>
                    <a:pt x="4620" y="279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839;p73">
              <a:extLst>
                <a:ext uri="{FF2B5EF4-FFF2-40B4-BE49-F238E27FC236}">
                  <a16:creationId xmlns:a16="http://schemas.microsoft.com/office/drawing/2014/main" id="{5F2EDF64-BDCD-0149-845F-319DB9A4711F}"/>
                </a:ext>
              </a:extLst>
            </p:cNvPr>
            <p:cNvSpPr/>
            <p:nvPr/>
          </p:nvSpPr>
          <p:spPr>
            <a:xfrm flipH="1">
              <a:off x="2222007" y="1738682"/>
              <a:ext cx="195546" cy="275369"/>
            </a:xfrm>
            <a:custGeom>
              <a:avLst/>
              <a:gdLst/>
              <a:ahLst/>
              <a:cxnLst/>
              <a:rect l="l" t="t" r="r" b="b"/>
              <a:pathLst>
                <a:path w="9363" h="13185" extrusionOk="0">
                  <a:moveTo>
                    <a:pt x="4895" y="0"/>
                  </a:moveTo>
                  <a:cubicBezTo>
                    <a:pt x="639" y="61"/>
                    <a:pt x="1" y="3769"/>
                    <a:pt x="123" y="6627"/>
                  </a:cubicBezTo>
                  <a:cubicBezTo>
                    <a:pt x="123" y="6779"/>
                    <a:pt x="123" y="6931"/>
                    <a:pt x="153" y="7083"/>
                  </a:cubicBezTo>
                  <a:lnTo>
                    <a:pt x="153" y="7235"/>
                  </a:lnTo>
                  <a:cubicBezTo>
                    <a:pt x="31" y="9879"/>
                    <a:pt x="1764" y="12736"/>
                    <a:pt x="4348" y="13131"/>
                  </a:cubicBezTo>
                  <a:lnTo>
                    <a:pt x="4500" y="13131"/>
                  </a:lnTo>
                  <a:cubicBezTo>
                    <a:pt x="4678" y="13152"/>
                    <a:pt x="5036" y="13184"/>
                    <a:pt x="5457" y="13184"/>
                  </a:cubicBezTo>
                  <a:cubicBezTo>
                    <a:pt x="6253" y="13184"/>
                    <a:pt x="7275" y="13070"/>
                    <a:pt x="7752" y="12554"/>
                  </a:cubicBezTo>
                  <a:cubicBezTo>
                    <a:pt x="8603" y="11611"/>
                    <a:pt x="9363" y="9879"/>
                    <a:pt x="9363" y="8724"/>
                  </a:cubicBezTo>
                  <a:cubicBezTo>
                    <a:pt x="9363" y="7538"/>
                    <a:pt x="9120" y="7265"/>
                    <a:pt x="9120" y="6779"/>
                  </a:cubicBezTo>
                  <a:cubicBezTo>
                    <a:pt x="9120" y="6383"/>
                    <a:pt x="9302" y="5259"/>
                    <a:pt x="9302" y="4712"/>
                  </a:cubicBezTo>
                  <a:cubicBezTo>
                    <a:pt x="9302" y="2371"/>
                    <a:pt x="7721" y="0"/>
                    <a:pt x="4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840;p73">
              <a:extLst>
                <a:ext uri="{FF2B5EF4-FFF2-40B4-BE49-F238E27FC236}">
                  <a16:creationId xmlns:a16="http://schemas.microsoft.com/office/drawing/2014/main" id="{D0D7FDF0-B6D2-037B-BBF0-49C06A4E7255}"/>
                </a:ext>
              </a:extLst>
            </p:cNvPr>
            <p:cNvSpPr/>
            <p:nvPr/>
          </p:nvSpPr>
          <p:spPr>
            <a:xfrm flipH="1">
              <a:off x="2377538" y="1876231"/>
              <a:ext cx="33792" cy="58687"/>
            </a:xfrm>
            <a:custGeom>
              <a:avLst/>
              <a:gdLst/>
              <a:ahLst/>
              <a:cxnLst/>
              <a:rect l="l" t="t" r="r" b="b"/>
              <a:pathLst>
                <a:path w="1618" h="2810" extrusionOk="0">
                  <a:moveTo>
                    <a:pt x="603" y="1"/>
                  </a:moveTo>
                  <a:cubicBezTo>
                    <a:pt x="293" y="1"/>
                    <a:pt x="0" y="159"/>
                    <a:pt x="98" y="922"/>
                  </a:cubicBezTo>
                  <a:cubicBezTo>
                    <a:pt x="310" y="2694"/>
                    <a:pt x="1235" y="2809"/>
                    <a:pt x="1471" y="2809"/>
                  </a:cubicBezTo>
                  <a:cubicBezTo>
                    <a:pt x="1507" y="2809"/>
                    <a:pt x="1527" y="2807"/>
                    <a:pt x="1527" y="2807"/>
                  </a:cubicBezTo>
                  <a:cubicBezTo>
                    <a:pt x="1466" y="2503"/>
                    <a:pt x="1344" y="2138"/>
                    <a:pt x="1253" y="1621"/>
                  </a:cubicBezTo>
                  <a:cubicBezTo>
                    <a:pt x="1618" y="1439"/>
                    <a:pt x="1192" y="1165"/>
                    <a:pt x="1162" y="952"/>
                  </a:cubicBezTo>
                  <a:lnTo>
                    <a:pt x="1162" y="801"/>
                  </a:lnTo>
                  <a:cubicBezTo>
                    <a:pt x="1101" y="557"/>
                    <a:pt x="1071" y="345"/>
                    <a:pt x="1071" y="71"/>
                  </a:cubicBezTo>
                  <a:cubicBezTo>
                    <a:pt x="952" y="49"/>
                    <a:pt x="774" y="1"/>
                    <a:pt x="6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841;p73">
              <a:extLst>
                <a:ext uri="{FF2B5EF4-FFF2-40B4-BE49-F238E27FC236}">
                  <a16:creationId xmlns:a16="http://schemas.microsoft.com/office/drawing/2014/main" id="{3A71AF20-179C-A3E2-B58D-0793146F8861}"/>
                </a:ext>
              </a:extLst>
            </p:cNvPr>
            <p:cNvSpPr/>
            <p:nvPr/>
          </p:nvSpPr>
          <p:spPr>
            <a:xfrm flipH="1">
              <a:off x="2385140" y="1887133"/>
              <a:ext cx="20969" cy="33165"/>
            </a:xfrm>
            <a:custGeom>
              <a:avLst/>
              <a:gdLst/>
              <a:ahLst/>
              <a:cxnLst/>
              <a:rect l="l" t="t" r="r" b="b"/>
              <a:pathLst>
                <a:path w="1004" h="1588" extrusionOk="0">
                  <a:moveTo>
                    <a:pt x="383" y="1"/>
                  </a:moveTo>
                  <a:cubicBezTo>
                    <a:pt x="335" y="1"/>
                    <a:pt x="287" y="11"/>
                    <a:pt x="243" y="35"/>
                  </a:cubicBezTo>
                  <a:cubicBezTo>
                    <a:pt x="0" y="187"/>
                    <a:pt x="182" y="856"/>
                    <a:pt x="395" y="1221"/>
                  </a:cubicBezTo>
                  <a:cubicBezTo>
                    <a:pt x="559" y="1487"/>
                    <a:pt x="709" y="1588"/>
                    <a:pt x="818" y="1588"/>
                  </a:cubicBezTo>
                  <a:cubicBezTo>
                    <a:pt x="870" y="1588"/>
                    <a:pt x="913" y="1564"/>
                    <a:pt x="942" y="1525"/>
                  </a:cubicBezTo>
                  <a:cubicBezTo>
                    <a:pt x="973" y="1403"/>
                    <a:pt x="486" y="1190"/>
                    <a:pt x="669" y="1008"/>
                  </a:cubicBezTo>
                  <a:cubicBezTo>
                    <a:pt x="851" y="795"/>
                    <a:pt x="1003" y="765"/>
                    <a:pt x="1003" y="643"/>
                  </a:cubicBezTo>
                  <a:cubicBezTo>
                    <a:pt x="942" y="613"/>
                    <a:pt x="912" y="279"/>
                    <a:pt x="912" y="279"/>
                  </a:cubicBezTo>
                  <a:cubicBezTo>
                    <a:pt x="912" y="279"/>
                    <a:pt x="634" y="1"/>
                    <a:pt x="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842;p73">
              <a:extLst>
                <a:ext uri="{FF2B5EF4-FFF2-40B4-BE49-F238E27FC236}">
                  <a16:creationId xmlns:a16="http://schemas.microsoft.com/office/drawing/2014/main" id="{8A5ED396-03FE-3DFC-FA3C-CE16114253A5}"/>
                </a:ext>
              </a:extLst>
            </p:cNvPr>
            <p:cNvSpPr/>
            <p:nvPr/>
          </p:nvSpPr>
          <p:spPr>
            <a:xfrm flipH="1">
              <a:off x="2294374" y="1927211"/>
              <a:ext cx="102232" cy="90432"/>
            </a:xfrm>
            <a:custGeom>
              <a:avLst/>
              <a:gdLst/>
              <a:ahLst/>
              <a:cxnLst/>
              <a:rect l="l" t="t" r="r" b="b"/>
              <a:pathLst>
                <a:path w="4895" h="4330" extrusionOk="0">
                  <a:moveTo>
                    <a:pt x="1" y="1"/>
                  </a:moveTo>
                  <a:lnTo>
                    <a:pt x="1" y="1"/>
                  </a:lnTo>
                  <a:cubicBezTo>
                    <a:pt x="1" y="1"/>
                    <a:pt x="31" y="639"/>
                    <a:pt x="305" y="852"/>
                  </a:cubicBezTo>
                  <a:cubicBezTo>
                    <a:pt x="548" y="1095"/>
                    <a:pt x="700" y="1126"/>
                    <a:pt x="761" y="1277"/>
                  </a:cubicBezTo>
                  <a:cubicBezTo>
                    <a:pt x="791" y="1429"/>
                    <a:pt x="1095" y="3436"/>
                    <a:pt x="2159" y="4013"/>
                  </a:cubicBezTo>
                  <a:cubicBezTo>
                    <a:pt x="2597" y="4256"/>
                    <a:pt x="3122" y="4329"/>
                    <a:pt x="3595" y="4329"/>
                  </a:cubicBezTo>
                  <a:cubicBezTo>
                    <a:pt x="4304" y="4329"/>
                    <a:pt x="4895" y="4165"/>
                    <a:pt x="4895" y="4165"/>
                  </a:cubicBezTo>
                  <a:lnTo>
                    <a:pt x="4895" y="4165"/>
                  </a:lnTo>
                  <a:cubicBezTo>
                    <a:pt x="4851" y="4168"/>
                    <a:pt x="4807" y="4170"/>
                    <a:pt x="4762" y="4170"/>
                  </a:cubicBezTo>
                  <a:cubicBezTo>
                    <a:pt x="3475" y="4170"/>
                    <a:pt x="1869" y="2930"/>
                    <a:pt x="1399" y="2372"/>
                  </a:cubicBezTo>
                  <a:cubicBezTo>
                    <a:pt x="943" y="1825"/>
                    <a:pt x="670" y="335"/>
                    <a:pt x="670" y="335"/>
                  </a:cubicBezTo>
                  <a:cubicBezTo>
                    <a:pt x="670" y="335"/>
                    <a:pt x="662" y="336"/>
                    <a:pt x="649" y="336"/>
                  </a:cubicBezTo>
                  <a:cubicBezTo>
                    <a:pt x="567" y="336"/>
                    <a:pt x="262" y="314"/>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843;p73">
              <a:extLst>
                <a:ext uri="{FF2B5EF4-FFF2-40B4-BE49-F238E27FC236}">
                  <a16:creationId xmlns:a16="http://schemas.microsoft.com/office/drawing/2014/main" id="{686EDDBA-9818-3BEC-2110-4DF1E8CF529E}"/>
                </a:ext>
              </a:extLst>
            </p:cNvPr>
            <p:cNvSpPr/>
            <p:nvPr/>
          </p:nvSpPr>
          <p:spPr>
            <a:xfrm flipH="1">
              <a:off x="2180738" y="3601227"/>
              <a:ext cx="138405" cy="53967"/>
            </a:xfrm>
            <a:custGeom>
              <a:avLst/>
              <a:gdLst/>
              <a:ahLst/>
              <a:cxnLst/>
              <a:rect l="l" t="t" r="r" b="b"/>
              <a:pathLst>
                <a:path w="6627" h="2584" extrusionOk="0">
                  <a:moveTo>
                    <a:pt x="3161" y="0"/>
                  </a:moveTo>
                  <a:cubicBezTo>
                    <a:pt x="2918" y="182"/>
                    <a:pt x="2584" y="851"/>
                    <a:pt x="2158" y="912"/>
                  </a:cubicBezTo>
                  <a:cubicBezTo>
                    <a:pt x="2145" y="913"/>
                    <a:pt x="2129" y="914"/>
                    <a:pt x="2112" y="914"/>
                  </a:cubicBezTo>
                  <a:cubicBezTo>
                    <a:pt x="1663" y="914"/>
                    <a:pt x="0" y="547"/>
                    <a:pt x="0" y="547"/>
                  </a:cubicBezTo>
                  <a:lnTo>
                    <a:pt x="0" y="2280"/>
                  </a:lnTo>
                  <a:cubicBezTo>
                    <a:pt x="0" y="2462"/>
                    <a:pt x="152" y="2584"/>
                    <a:pt x="304" y="2584"/>
                  </a:cubicBezTo>
                  <a:lnTo>
                    <a:pt x="5927" y="2584"/>
                  </a:lnTo>
                  <a:cubicBezTo>
                    <a:pt x="6414" y="2584"/>
                    <a:pt x="6627" y="1976"/>
                    <a:pt x="6231" y="1672"/>
                  </a:cubicBezTo>
                  <a:cubicBezTo>
                    <a:pt x="5411" y="1064"/>
                    <a:pt x="4104" y="456"/>
                    <a:pt x="3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844;p73">
              <a:extLst>
                <a:ext uri="{FF2B5EF4-FFF2-40B4-BE49-F238E27FC236}">
                  <a16:creationId xmlns:a16="http://schemas.microsoft.com/office/drawing/2014/main" id="{3D0D43F3-B8FD-8EB7-A4A8-7EE46B0DEA59}"/>
                </a:ext>
              </a:extLst>
            </p:cNvPr>
            <p:cNvSpPr/>
            <p:nvPr/>
          </p:nvSpPr>
          <p:spPr>
            <a:xfrm flipH="1">
              <a:off x="2449257" y="3607555"/>
              <a:ext cx="96510" cy="58374"/>
            </a:xfrm>
            <a:custGeom>
              <a:avLst/>
              <a:gdLst/>
              <a:ahLst/>
              <a:cxnLst/>
              <a:rect l="l" t="t" r="r" b="b"/>
              <a:pathLst>
                <a:path w="4621" h="2795" extrusionOk="0">
                  <a:moveTo>
                    <a:pt x="0" y="1"/>
                  </a:moveTo>
                  <a:lnTo>
                    <a:pt x="0" y="1521"/>
                  </a:lnTo>
                  <a:cubicBezTo>
                    <a:pt x="0" y="1673"/>
                    <a:pt x="365" y="2372"/>
                    <a:pt x="699" y="2524"/>
                  </a:cubicBezTo>
                  <a:cubicBezTo>
                    <a:pt x="1161" y="2715"/>
                    <a:pt x="1786" y="2794"/>
                    <a:pt x="2396" y="2794"/>
                  </a:cubicBezTo>
                  <a:cubicBezTo>
                    <a:pt x="3431" y="2794"/>
                    <a:pt x="4422" y="2567"/>
                    <a:pt x="4499" y="2281"/>
                  </a:cubicBezTo>
                  <a:cubicBezTo>
                    <a:pt x="4620" y="1825"/>
                    <a:pt x="3951" y="882"/>
                    <a:pt x="3374" y="183"/>
                  </a:cubicBezTo>
                  <a:cubicBezTo>
                    <a:pt x="3262" y="96"/>
                    <a:pt x="2971" y="65"/>
                    <a:pt x="2652" y="65"/>
                  </a:cubicBezTo>
                  <a:cubicBezTo>
                    <a:pt x="2193" y="65"/>
                    <a:pt x="1676" y="130"/>
                    <a:pt x="1550" y="183"/>
                  </a:cubicBezTo>
                  <a:cubicBezTo>
                    <a:pt x="1307" y="305"/>
                    <a:pt x="790" y="609"/>
                    <a:pt x="669" y="609"/>
                  </a:cubicBezTo>
                  <a:cubicBezTo>
                    <a:pt x="608" y="60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845;p73">
              <a:extLst>
                <a:ext uri="{FF2B5EF4-FFF2-40B4-BE49-F238E27FC236}">
                  <a16:creationId xmlns:a16="http://schemas.microsoft.com/office/drawing/2014/main" id="{9E3C30AD-296A-5A58-52B3-AE4782AB0D79}"/>
                </a:ext>
              </a:extLst>
            </p:cNvPr>
            <p:cNvSpPr/>
            <p:nvPr/>
          </p:nvSpPr>
          <p:spPr>
            <a:xfrm flipH="1">
              <a:off x="2367367" y="2703590"/>
              <a:ext cx="189845" cy="877337"/>
            </a:xfrm>
            <a:custGeom>
              <a:avLst/>
              <a:gdLst/>
              <a:ahLst/>
              <a:cxnLst/>
              <a:rect l="l" t="t" r="r" b="b"/>
              <a:pathLst>
                <a:path w="9090" h="42008" extrusionOk="0">
                  <a:moveTo>
                    <a:pt x="9089" y="1"/>
                  </a:moveTo>
                  <a:lnTo>
                    <a:pt x="9089" y="1065"/>
                  </a:lnTo>
                  <a:lnTo>
                    <a:pt x="3952" y="42007"/>
                  </a:lnTo>
                  <a:lnTo>
                    <a:pt x="1" y="42007"/>
                  </a:lnTo>
                  <a:lnTo>
                    <a:pt x="17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846;p73">
              <a:extLst>
                <a:ext uri="{FF2B5EF4-FFF2-40B4-BE49-F238E27FC236}">
                  <a16:creationId xmlns:a16="http://schemas.microsoft.com/office/drawing/2014/main" id="{93C84A35-937B-9966-D1EA-EFEF61CD125C}"/>
                </a:ext>
              </a:extLst>
            </p:cNvPr>
            <p:cNvSpPr/>
            <p:nvPr/>
          </p:nvSpPr>
          <p:spPr>
            <a:xfrm flipH="1">
              <a:off x="2216932" y="2703590"/>
              <a:ext cx="150456" cy="877337"/>
            </a:xfrm>
            <a:custGeom>
              <a:avLst/>
              <a:gdLst/>
              <a:ahLst/>
              <a:cxnLst/>
              <a:rect l="l" t="t" r="r" b="b"/>
              <a:pathLst>
                <a:path w="7204" h="42008" extrusionOk="0">
                  <a:moveTo>
                    <a:pt x="7204" y="1"/>
                  </a:moveTo>
                  <a:lnTo>
                    <a:pt x="5532" y="42007"/>
                  </a:lnTo>
                  <a:lnTo>
                    <a:pt x="1642" y="42007"/>
                  </a:lnTo>
                  <a:lnTo>
                    <a:pt x="0" y="106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847;p73">
              <a:extLst>
                <a:ext uri="{FF2B5EF4-FFF2-40B4-BE49-F238E27FC236}">
                  <a16:creationId xmlns:a16="http://schemas.microsoft.com/office/drawing/2014/main" id="{E898050F-C181-980F-D9F8-925902DD70B3}"/>
                </a:ext>
              </a:extLst>
            </p:cNvPr>
            <p:cNvSpPr/>
            <p:nvPr/>
          </p:nvSpPr>
          <p:spPr>
            <a:xfrm flipH="1">
              <a:off x="2307698" y="2042120"/>
              <a:ext cx="21" cy="21"/>
            </a:xfrm>
            <a:custGeom>
              <a:avLst/>
              <a:gdLst/>
              <a:ahLst/>
              <a:cxnLst/>
              <a:rect l="l" t="t" r="r" b="b"/>
              <a:pathLst>
                <a:path w="1" h="1" extrusionOk="0">
                  <a:moveTo>
                    <a:pt x="0" y="0"/>
                  </a:moveTo>
                  <a:close/>
                </a:path>
              </a:pathLst>
            </a:custGeom>
            <a:solidFill>
              <a:srgbClr val="6E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848;p73">
              <a:extLst>
                <a:ext uri="{FF2B5EF4-FFF2-40B4-BE49-F238E27FC236}">
                  <a16:creationId xmlns:a16="http://schemas.microsoft.com/office/drawing/2014/main" id="{30AAA960-D7A8-3BBD-FCD6-06A185540514}"/>
                </a:ext>
              </a:extLst>
            </p:cNvPr>
            <p:cNvSpPr/>
            <p:nvPr/>
          </p:nvSpPr>
          <p:spPr>
            <a:xfrm flipH="1">
              <a:off x="2202312" y="2015450"/>
              <a:ext cx="324428" cy="687534"/>
            </a:xfrm>
            <a:custGeom>
              <a:avLst/>
              <a:gdLst/>
              <a:ahLst/>
              <a:cxnLst/>
              <a:rect l="l" t="t" r="r" b="b"/>
              <a:pathLst>
                <a:path w="15534" h="32920" extrusionOk="0">
                  <a:moveTo>
                    <a:pt x="5107" y="1"/>
                  </a:moveTo>
                  <a:cubicBezTo>
                    <a:pt x="5107" y="1"/>
                    <a:pt x="3527" y="92"/>
                    <a:pt x="2129" y="548"/>
                  </a:cubicBezTo>
                  <a:cubicBezTo>
                    <a:pt x="3892" y="730"/>
                    <a:pt x="4864" y="2372"/>
                    <a:pt x="4256" y="4925"/>
                  </a:cubicBezTo>
                  <a:cubicBezTo>
                    <a:pt x="3557" y="7843"/>
                    <a:pt x="1217" y="13284"/>
                    <a:pt x="1217" y="13284"/>
                  </a:cubicBezTo>
                  <a:cubicBezTo>
                    <a:pt x="1065" y="13284"/>
                    <a:pt x="943" y="13253"/>
                    <a:pt x="791" y="13193"/>
                  </a:cubicBezTo>
                  <a:lnTo>
                    <a:pt x="305" y="14256"/>
                  </a:lnTo>
                  <a:cubicBezTo>
                    <a:pt x="305" y="14256"/>
                    <a:pt x="913" y="18694"/>
                    <a:pt x="791" y="21399"/>
                  </a:cubicBezTo>
                  <a:cubicBezTo>
                    <a:pt x="670" y="24105"/>
                    <a:pt x="1" y="32919"/>
                    <a:pt x="1" y="32919"/>
                  </a:cubicBezTo>
                  <a:lnTo>
                    <a:pt x="15138" y="32919"/>
                  </a:lnTo>
                  <a:cubicBezTo>
                    <a:pt x="15138" y="32919"/>
                    <a:pt x="15411" y="21065"/>
                    <a:pt x="15503" y="13314"/>
                  </a:cubicBezTo>
                  <a:cubicBezTo>
                    <a:pt x="15533" y="10305"/>
                    <a:pt x="15533" y="7873"/>
                    <a:pt x="15503" y="7053"/>
                  </a:cubicBezTo>
                  <a:cubicBezTo>
                    <a:pt x="15351" y="4043"/>
                    <a:pt x="14196" y="1642"/>
                    <a:pt x="14196" y="1642"/>
                  </a:cubicBezTo>
                  <a:lnTo>
                    <a:pt x="10487" y="639"/>
                  </a:lnTo>
                  <a:lnTo>
                    <a:pt x="10487" y="639"/>
                  </a:lnTo>
                  <a:cubicBezTo>
                    <a:pt x="10487" y="639"/>
                    <a:pt x="11502" y="2105"/>
                    <a:pt x="8972" y="2105"/>
                  </a:cubicBezTo>
                  <a:cubicBezTo>
                    <a:pt x="8874" y="2105"/>
                    <a:pt x="8772" y="2103"/>
                    <a:pt x="8664" y="2098"/>
                  </a:cubicBezTo>
                  <a:cubicBezTo>
                    <a:pt x="5776" y="2068"/>
                    <a:pt x="5107" y="1"/>
                    <a:pt x="5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849;p73">
              <a:extLst>
                <a:ext uri="{FF2B5EF4-FFF2-40B4-BE49-F238E27FC236}">
                  <a16:creationId xmlns:a16="http://schemas.microsoft.com/office/drawing/2014/main" id="{7147333A-8EF8-92D0-B2A4-C6D01FD178E7}"/>
                </a:ext>
              </a:extLst>
            </p:cNvPr>
            <p:cNvSpPr/>
            <p:nvPr/>
          </p:nvSpPr>
          <p:spPr>
            <a:xfrm flipH="1">
              <a:off x="2392763" y="2026707"/>
              <a:ext cx="189824" cy="297298"/>
            </a:xfrm>
            <a:custGeom>
              <a:avLst/>
              <a:gdLst/>
              <a:ahLst/>
              <a:cxnLst/>
              <a:rect l="l" t="t" r="r" b="b"/>
              <a:pathLst>
                <a:path w="9089" h="14235" extrusionOk="0">
                  <a:moveTo>
                    <a:pt x="5918" y="1"/>
                  </a:moveTo>
                  <a:cubicBezTo>
                    <a:pt x="5349" y="1"/>
                    <a:pt x="4803" y="100"/>
                    <a:pt x="4803" y="100"/>
                  </a:cubicBezTo>
                  <a:cubicBezTo>
                    <a:pt x="4803" y="100"/>
                    <a:pt x="0" y="495"/>
                    <a:pt x="2948" y="13778"/>
                  </a:cubicBezTo>
                  <a:cubicBezTo>
                    <a:pt x="2948" y="13778"/>
                    <a:pt x="5107" y="14234"/>
                    <a:pt x="5259" y="14234"/>
                  </a:cubicBezTo>
                  <a:cubicBezTo>
                    <a:pt x="5410" y="14234"/>
                    <a:pt x="9088" y="11590"/>
                    <a:pt x="9088" y="11590"/>
                  </a:cubicBezTo>
                  <a:cubicBezTo>
                    <a:pt x="9088" y="11590"/>
                    <a:pt x="7477" y="1042"/>
                    <a:pt x="7143" y="404"/>
                  </a:cubicBezTo>
                  <a:cubicBezTo>
                    <a:pt x="6983" y="84"/>
                    <a:pt x="6441" y="1"/>
                    <a:pt x="5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850;p73">
              <a:extLst>
                <a:ext uri="{FF2B5EF4-FFF2-40B4-BE49-F238E27FC236}">
                  <a16:creationId xmlns:a16="http://schemas.microsoft.com/office/drawing/2014/main" id="{2353FCF7-09BC-E10E-2D63-758FD7970596}"/>
                </a:ext>
              </a:extLst>
            </p:cNvPr>
            <p:cNvSpPr/>
            <p:nvPr/>
          </p:nvSpPr>
          <p:spPr>
            <a:xfrm flipH="1">
              <a:off x="2213757" y="1727738"/>
              <a:ext cx="219648" cy="225537"/>
            </a:xfrm>
            <a:custGeom>
              <a:avLst/>
              <a:gdLst/>
              <a:ahLst/>
              <a:cxnLst/>
              <a:rect l="l" t="t" r="r" b="b"/>
              <a:pathLst>
                <a:path w="10517" h="10799" extrusionOk="0">
                  <a:moveTo>
                    <a:pt x="5310" y="1"/>
                  </a:moveTo>
                  <a:cubicBezTo>
                    <a:pt x="4711" y="1"/>
                    <a:pt x="4083" y="150"/>
                    <a:pt x="3648" y="646"/>
                  </a:cubicBezTo>
                  <a:cubicBezTo>
                    <a:pt x="3648" y="646"/>
                    <a:pt x="3473" y="614"/>
                    <a:pt x="3254" y="614"/>
                  </a:cubicBezTo>
                  <a:cubicBezTo>
                    <a:pt x="2910" y="614"/>
                    <a:pt x="2457" y="693"/>
                    <a:pt x="2401" y="1102"/>
                  </a:cubicBezTo>
                  <a:cubicBezTo>
                    <a:pt x="2401" y="1102"/>
                    <a:pt x="1277" y="1558"/>
                    <a:pt x="1337" y="2348"/>
                  </a:cubicBezTo>
                  <a:cubicBezTo>
                    <a:pt x="1337" y="2348"/>
                    <a:pt x="608" y="3047"/>
                    <a:pt x="790" y="3777"/>
                  </a:cubicBezTo>
                  <a:cubicBezTo>
                    <a:pt x="790" y="3777"/>
                    <a:pt x="182" y="5479"/>
                    <a:pt x="456" y="6087"/>
                  </a:cubicBezTo>
                  <a:cubicBezTo>
                    <a:pt x="152" y="6755"/>
                    <a:pt x="0" y="7485"/>
                    <a:pt x="486" y="8123"/>
                  </a:cubicBezTo>
                  <a:cubicBezTo>
                    <a:pt x="517" y="8184"/>
                    <a:pt x="578" y="8214"/>
                    <a:pt x="578" y="8275"/>
                  </a:cubicBezTo>
                  <a:cubicBezTo>
                    <a:pt x="578" y="8336"/>
                    <a:pt x="517" y="8366"/>
                    <a:pt x="517" y="8397"/>
                  </a:cubicBezTo>
                  <a:cubicBezTo>
                    <a:pt x="365" y="8731"/>
                    <a:pt x="608" y="9096"/>
                    <a:pt x="760" y="9430"/>
                  </a:cubicBezTo>
                  <a:cubicBezTo>
                    <a:pt x="1003" y="9765"/>
                    <a:pt x="1155" y="10099"/>
                    <a:pt x="1246" y="10494"/>
                  </a:cubicBezTo>
                  <a:cubicBezTo>
                    <a:pt x="1307" y="10616"/>
                    <a:pt x="1337" y="10677"/>
                    <a:pt x="1337" y="10798"/>
                  </a:cubicBezTo>
                  <a:cubicBezTo>
                    <a:pt x="1459" y="10525"/>
                    <a:pt x="1520" y="10251"/>
                    <a:pt x="1611" y="10008"/>
                  </a:cubicBezTo>
                  <a:cubicBezTo>
                    <a:pt x="1611" y="9947"/>
                    <a:pt x="1733" y="9582"/>
                    <a:pt x="1733" y="9582"/>
                  </a:cubicBezTo>
                  <a:cubicBezTo>
                    <a:pt x="1733" y="9582"/>
                    <a:pt x="1641" y="9430"/>
                    <a:pt x="1368" y="9005"/>
                  </a:cubicBezTo>
                  <a:cubicBezTo>
                    <a:pt x="1125" y="8579"/>
                    <a:pt x="942" y="7789"/>
                    <a:pt x="1125" y="7363"/>
                  </a:cubicBezTo>
                  <a:cubicBezTo>
                    <a:pt x="1235" y="7158"/>
                    <a:pt x="1461" y="7109"/>
                    <a:pt x="1652" y="7109"/>
                  </a:cubicBezTo>
                  <a:cubicBezTo>
                    <a:pt x="1829" y="7109"/>
                    <a:pt x="1976" y="7151"/>
                    <a:pt x="1976" y="7151"/>
                  </a:cubicBezTo>
                  <a:cubicBezTo>
                    <a:pt x="1976" y="7151"/>
                    <a:pt x="2432" y="8427"/>
                    <a:pt x="2614" y="8427"/>
                  </a:cubicBezTo>
                  <a:cubicBezTo>
                    <a:pt x="2796" y="8427"/>
                    <a:pt x="2948" y="6573"/>
                    <a:pt x="2948" y="6573"/>
                  </a:cubicBezTo>
                  <a:cubicBezTo>
                    <a:pt x="2959" y="6573"/>
                    <a:pt x="2977" y="6574"/>
                    <a:pt x="3002" y="6574"/>
                  </a:cubicBezTo>
                  <a:cubicBezTo>
                    <a:pt x="3128" y="6574"/>
                    <a:pt x="3420" y="6553"/>
                    <a:pt x="3648" y="6300"/>
                  </a:cubicBezTo>
                  <a:cubicBezTo>
                    <a:pt x="3860" y="6056"/>
                    <a:pt x="3921" y="5631"/>
                    <a:pt x="3708" y="5296"/>
                  </a:cubicBezTo>
                  <a:cubicBezTo>
                    <a:pt x="3800" y="5236"/>
                    <a:pt x="4316" y="5023"/>
                    <a:pt x="4438" y="4445"/>
                  </a:cubicBezTo>
                  <a:cubicBezTo>
                    <a:pt x="4438" y="4445"/>
                    <a:pt x="4620" y="4487"/>
                    <a:pt x="4890" y="4487"/>
                  </a:cubicBezTo>
                  <a:cubicBezTo>
                    <a:pt x="5182" y="4487"/>
                    <a:pt x="5578" y="4438"/>
                    <a:pt x="5958" y="4233"/>
                  </a:cubicBezTo>
                  <a:lnTo>
                    <a:pt x="6687" y="3807"/>
                  </a:lnTo>
                  <a:cubicBezTo>
                    <a:pt x="6687" y="3807"/>
                    <a:pt x="7579" y="4224"/>
                    <a:pt x="8163" y="4224"/>
                  </a:cubicBezTo>
                  <a:cubicBezTo>
                    <a:pt x="8302" y="4224"/>
                    <a:pt x="8423" y="4200"/>
                    <a:pt x="8511" y="4141"/>
                  </a:cubicBezTo>
                  <a:cubicBezTo>
                    <a:pt x="8967" y="3837"/>
                    <a:pt x="9301" y="3807"/>
                    <a:pt x="9301" y="3807"/>
                  </a:cubicBezTo>
                  <a:cubicBezTo>
                    <a:pt x="9301" y="3807"/>
                    <a:pt x="9669" y="4065"/>
                    <a:pt x="9975" y="4065"/>
                  </a:cubicBezTo>
                  <a:cubicBezTo>
                    <a:pt x="10063" y="4065"/>
                    <a:pt x="10145" y="4044"/>
                    <a:pt x="10213" y="3989"/>
                  </a:cubicBezTo>
                  <a:cubicBezTo>
                    <a:pt x="10517" y="3807"/>
                    <a:pt x="10304" y="2743"/>
                    <a:pt x="9696" y="2500"/>
                  </a:cubicBezTo>
                  <a:cubicBezTo>
                    <a:pt x="9696" y="2500"/>
                    <a:pt x="9240" y="433"/>
                    <a:pt x="7052" y="342"/>
                  </a:cubicBezTo>
                  <a:cubicBezTo>
                    <a:pt x="7052" y="342"/>
                    <a:pt x="6215" y="1"/>
                    <a:pt x="5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851;p73">
              <a:extLst>
                <a:ext uri="{FF2B5EF4-FFF2-40B4-BE49-F238E27FC236}">
                  <a16:creationId xmlns:a16="http://schemas.microsoft.com/office/drawing/2014/main" id="{E22B0707-1ED9-4B94-FD30-8574B9798494}"/>
                </a:ext>
              </a:extLst>
            </p:cNvPr>
            <p:cNvSpPr/>
            <p:nvPr/>
          </p:nvSpPr>
          <p:spPr>
            <a:xfrm flipH="1">
              <a:off x="2211836" y="1711385"/>
              <a:ext cx="218394" cy="114909"/>
            </a:xfrm>
            <a:custGeom>
              <a:avLst/>
              <a:gdLst/>
              <a:ahLst/>
              <a:cxnLst/>
              <a:rect l="l" t="t" r="r" b="b"/>
              <a:pathLst>
                <a:path w="10457" h="5502" extrusionOk="0">
                  <a:moveTo>
                    <a:pt x="5167" y="0"/>
                  </a:moveTo>
                  <a:cubicBezTo>
                    <a:pt x="0" y="0"/>
                    <a:pt x="182" y="5502"/>
                    <a:pt x="182" y="5502"/>
                  </a:cubicBezTo>
                  <a:lnTo>
                    <a:pt x="10456" y="5320"/>
                  </a:lnTo>
                  <a:cubicBezTo>
                    <a:pt x="10456" y="5320"/>
                    <a:pt x="10304" y="0"/>
                    <a:pt x="51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852;p73">
              <a:extLst>
                <a:ext uri="{FF2B5EF4-FFF2-40B4-BE49-F238E27FC236}">
                  <a16:creationId xmlns:a16="http://schemas.microsoft.com/office/drawing/2014/main" id="{31A412BB-2593-F923-B101-E5F56077305C}"/>
                </a:ext>
              </a:extLst>
            </p:cNvPr>
            <p:cNvSpPr/>
            <p:nvPr/>
          </p:nvSpPr>
          <p:spPr>
            <a:xfrm flipH="1">
              <a:off x="2169753" y="1816124"/>
              <a:ext cx="174160" cy="31641"/>
            </a:xfrm>
            <a:custGeom>
              <a:avLst/>
              <a:gdLst/>
              <a:ahLst/>
              <a:cxnLst/>
              <a:rect l="l" t="t" r="r" b="b"/>
              <a:pathLst>
                <a:path w="8339" h="1515" extrusionOk="0">
                  <a:moveTo>
                    <a:pt x="3740" y="1"/>
                  </a:moveTo>
                  <a:cubicBezTo>
                    <a:pt x="1885" y="1"/>
                    <a:pt x="1" y="396"/>
                    <a:pt x="1" y="396"/>
                  </a:cubicBezTo>
                  <a:cubicBezTo>
                    <a:pt x="1" y="396"/>
                    <a:pt x="2037" y="1247"/>
                    <a:pt x="3405" y="1429"/>
                  </a:cubicBezTo>
                  <a:cubicBezTo>
                    <a:pt x="3873" y="1492"/>
                    <a:pt x="4599" y="1515"/>
                    <a:pt x="5351" y="1515"/>
                  </a:cubicBezTo>
                  <a:cubicBezTo>
                    <a:pt x="6798" y="1515"/>
                    <a:pt x="8339" y="1428"/>
                    <a:pt x="8299" y="1368"/>
                  </a:cubicBezTo>
                  <a:cubicBezTo>
                    <a:pt x="8208" y="1247"/>
                    <a:pt x="6323" y="305"/>
                    <a:pt x="6323" y="305"/>
                  </a:cubicBezTo>
                  <a:cubicBezTo>
                    <a:pt x="6323" y="305"/>
                    <a:pt x="5594" y="1"/>
                    <a:pt x="37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853;p73">
              <a:extLst>
                <a:ext uri="{FF2B5EF4-FFF2-40B4-BE49-F238E27FC236}">
                  <a16:creationId xmlns:a16="http://schemas.microsoft.com/office/drawing/2014/main" id="{C4E9AF30-3882-3FBA-4879-21F73813D055}"/>
                </a:ext>
              </a:extLst>
            </p:cNvPr>
            <p:cNvSpPr/>
            <p:nvPr/>
          </p:nvSpPr>
          <p:spPr>
            <a:xfrm flipH="1">
              <a:off x="2281675" y="2073489"/>
              <a:ext cx="257115" cy="357029"/>
            </a:xfrm>
            <a:custGeom>
              <a:avLst/>
              <a:gdLst/>
              <a:ahLst/>
              <a:cxnLst/>
              <a:rect l="l" t="t" r="r" b="b"/>
              <a:pathLst>
                <a:path w="12311" h="17095" extrusionOk="0">
                  <a:moveTo>
                    <a:pt x="2366" y="0"/>
                  </a:moveTo>
                  <a:cubicBezTo>
                    <a:pt x="2108" y="0"/>
                    <a:pt x="1856" y="65"/>
                    <a:pt x="1611" y="201"/>
                  </a:cubicBezTo>
                  <a:cubicBezTo>
                    <a:pt x="0" y="1112"/>
                    <a:pt x="912" y="4000"/>
                    <a:pt x="2797" y="7222"/>
                  </a:cubicBezTo>
                  <a:cubicBezTo>
                    <a:pt x="4589" y="10344"/>
                    <a:pt x="9158" y="17095"/>
                    <a:pt x="10752" y="17095"/>
                  </a:cubicBezTo>
                  <a:cubicBezTo>
                    <a:pt x="10834" y="17095"/>
                    <a:pt x="10908" y="17077"/>
                    <a:pt x="10973" y="17040"/>
                  </a:cubicBezTo>
                  <a:cubicBezTo>
                    <a:pt x="12311" y="16310"/>
                    <a:pt x="8785" y="8225"/>
                    <a:pt x="6991" y="4912"/>
                  </a:cubicBezTo>
                  <a:cubicBezTo>
                    <a:pt x="5491" y="2093"/>
                    <a:pt x="3837" y="0"/>
                    <a:pt x="2366"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854;p73">
              <a:extLst>
                <a:ext uri="{FF2B5EF4-FFF2-40B4-BE49-F238E27FC236}">
                  <a16:creationId xmlns:a16="http://schemas.microsoft.com/office/drawing/2014/main" id="{3AA0C2BF-F013-ADD2-5E02-F55D2BB89B58}"/>
                </a:ext>
              </a:extLst>
            </p:cNvPr>
            <p:cNvSpPr/>
            <p:nvPr/>
          </p:nvSpPr>
          <p:spPr>
            <a:xfrm flipH="1">
              <a:off x="1957916" y="2366422"/>
              <a:ext cx="385997" cy="72095"/>
            </a:xfrm>
            <a:custGeom>
              <a:avLst/>
              <a:gdLst/>
              <a:ahLst/>
              <a:cxnLst/>
              <a:rect l="l" t="t" r="r" b="b"/>
              <a:pathLst>
                <a:path w="18482" h="3452" extrusionOk="0">
                  <a:moveTo>
                    <a:pt x="6524" y="1"/>
                  </a:moveTo>
                  <a:cubicBezTo>
                    <a:pt x="6226" y="1"/>
                    <a:pt x="5964" y="2"/>
                    <a:pt x="5746" y="5"/>
                  </a:cubicBezTo>
                  <a:cubicBezTo>
                    <a:pt x="2980" y="96"/>
                    <a:pt x="1" y="339"/>
                    <a:pt x="62" y="1859"/>
                  </a:cubicBezTo>
                  <a:cubicBezTo>
                    <a:pt x="88" y="3197"/>
                    <a:pt x="2379" y="3451"/>
                    <a:pt x="4835" y="3451"/>
                  </a:cubicBezTo>
                  <a:cubicBezTo>
                    <a:pt x="5168" y="3451"/>
                    <a:pt x="5503" y="3447"/>
                    <a:pt x="5837" y="3439"/>
                  </a:cubicBezTo>
                  <a:cubicBezTo>
                    <a:pt x="8603" y="3379"/>
                    <a:pt x="18481" y="2771"/>
                    <a:pt x="18451" y="1403"/>
                  </a:cubicBezTo>
                  <a:cubicBezTo>
                    <a:pt x="18395" y="199"/>
                    <a:pt x="10009" y="1"/>
                    <a:pt x="6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855;p73">
              <a:extLst>
                <a:ext uri="{FF2B5EF4-FFF2-40B4-BE49-F238E27FC236}">
                  <a16:creationId xmlns:a16="http://schemas.microsoft.com/office/drawing/2014/main" id="{3F088887-B3F5-949E-2203-4053E29676E3}"/>
                </a:ext>
              </a:extLst>
            </p:cNvPr>
            <p:cNvSpPr/>
            <p:nvPr/>
          </p:nvSpPr>
          <p:spPr>
            <a:xfrm flipH="1">
              <a:off x="2319122" y="2028796"/>
              <a:ext cx="60963" cy="45717"/>
            </a:xfrm>
            <a:custGeom>
              <a:avLst/>
              <a:gdLst/>
              <a:ahLst/>
              <a:cxnLst/>
              <a:rect l="l" t="t" r="r" b="b"/>
              <a:pathLst>
                <a:path w="2919" h="2189" extrusionOk="0">
                  <a:moveTo>
                    <a:pt x="1520" y="0"/>
                  </a:moveTo>
                  <a:lnTo>
                    <a:pt x="669" y="760"/>
                  </a:lnTo>
                  <a:cubicBezTo>
                    <a:pt x="669" y="760"/>
                    <a:pt x="0" y="1429"/>
                    <a:pt x="487" y="1520"/>
                  </a:cubicBezTo>
                  <a:cubicBezTo>
                    <a:pt x="973" y="1611"/>
                    <a:pt x="2918" y="2189"/>
                    <a:pt x="2918" y="2189"/>
                  </a:cubicBezTo>
                  <a:lnTo>
                    <a:pt x="15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856;p73">
              <a:extLst>
                <a:ext uri="{FF2B5EF4-FFF2-40B4-BE49-F238E27FC236}">
                  <a16:creationId xmlns:a16="http://schemas.microsoft.com/office/drawing/2014/main" id="{E190B7E8-5058-A475-815B-55BB857CE320}"/>
                </a:ext>
              </a:extLst>
            </p:cNvPr>
            <p:cNvSpPr/>
            <p:nvPr/>
          </p:nvSpPr>
          <p:spPr>
            <a:xfrm flipH="1">
              <a:off x="2348320" y="1993876"/>
              <a:ext cx="78110" cy="80637"/>
            </a:xfrm>
            <a:custGeom>
              <a:avLst/>
              <a:gdLst/>
              <a:ahLst/>
              <a:cxnLst/>
              <a:rect l="l" t="t" r="r" b="b"/>
              <a:pathLst>
                <a:path w="3740" h="3861" extrusionOk="0">
                  <a:moveTo>
                    <a:pt x="548" y="0"/>
                  </a:moveTo>
                  <a:lnTo>
                    <a:pt x="0" y="1216"/>
                  </a:lnTo>
                  <a:lnTo>
                    <a:pt x="2584" y="3861"/>
                  </a:lnTo>
                  <a:lnTo>
                    <a:pt x="3739" y="1672"/>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857;p73">
              <a:extLst>
                <a:ext uri="{FF2B5EF4-FFF2-40B4-BE49-F238E27FC236}">
                  <a16:creationId xmlns:a16="http://schemas.microsoft.com/office/drawing/2014/main" id="{603D2730-1B21-98EB-F19B-6C4E362DA5EE}"/>
                </a:ext>
              </a:extLst>
            </p:cNvPr>
            <p:cNvSpPr/>
            <p:nvPr/>
          </p:nvSpPr>
          <p:spPr>
            <a:xfrm flipH="1">
              <a:off x="2404187" y="1993876"/>
              <a:ext cx="10818" cy="6370"/>
            </a:xfrm>
            <a:custGeom>
              <a:avLst/>
              <a:gdLst/>
              <a:ahLst/>
              <a:cxnLst/>
              <a:rect l="l" t="t" r="r" b="b"/>
              <a:pathLst>
                <a:path w="518" h="305" extrusionOk="0">
                  <a:moveTo>
                    <a:pt x="1" y="0"/>
                  </a:moveTo>
                  <a:lnTo>
                    <a:pt x="517" y="304"/>
                  </a:lnTo>
                  <a:lnTo>
                    <a:pt x="517" y="0"/>
                  </a:lnTo>
                  <a:close/>
                </a:path>
              </a:pathLst>
            </a:custGeom>
            <a:solidFill>
              <a:srgbClr val="576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858;p73">
              <a:extLst>
                <a:ext uri="{FF2B5EF4-FFF2-40B4-BE49-F238E27FC236}">
                  <a16:creationId xmlns:a16="http://schemas.microsoft.com/office/drawing/2014/main" id="{915314C2-A034-D606-9AE7-040C41245902}"/>
                </a:ext>
              </a:extLst>
            </p:cNvPr>
            <p:cNvSpPr/>
            <p:nvPr/>
          </p:nvSpPr>
          <p:spPr>
            <a:xfrm flipH="1">
              <a:off x="2278501" y="2023073"/>
              <a:ext cx="25417" cy="33040"/>
            </a:xfrm>
            <a:custGeom>
              <a:avLst/>
              <a:gdLst/>
              <a:ahLst/>
              <a:cxnLst/>
              <a:rect l="l" t="t" r="r" b="b"/>
              <a:pathLst>
                <a:path w="1217" h="1582" extrusionOk="0">
                  <a:moveTo>
                    <a:pt x="457" y="1"/>
                  </a:moveTo>
                  <a:lnTo>
                    <a:pt x="1" y="912"/>
                  </a:lnTo>
                  <a:lnTo>
                    <a:pt x="1217" y="1581"/>
                  </a:lnTo>
                  <a:lnTo>
                    <a:pt x="1217" y="1581"/>
                  </a:lnTo>
                  <a:lnTo>
                    <a:pt x="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859;p73">
              <a:extLst>
                <a:ext uri="{FF2B5EF4-FFF2-40B4-BE49-F238E27FC236}">
                  <a16:creationId xmlns:a16="http://schemas.microsoft.com/office/drawing/2014/main" id="{F23DB824-F47D-346F-30BD-59D13926A157}"/>
                </a:ext>
              </a:extLst>
            </p:cNvPr>
            <p:cNvSpPr/>
            <p:nvPr/>
          </p:nvSpPr>
          <p:spPr>
            <a:xfrm flipH="1">
              <a:off x="2295000" y="2017371"/>
              <a:ext cx="24143" cy="57141"/>
            </a:xfrm>
            <a:custGeom>
              <a:avLst/>
              <a:gdLst/>
              <a:ahLst/>
              <a:cxnLst/>
              <a:rect l="l" t="t" r="r" b="b"/>
              <a:pathLst>
                <a:path w="1156" h="2736" extrusionOk="0">
                  <a:moveTo>
                    <a:pt x="547" y="0"/>
                  </a:moveTo>
                  <a:cubicBezTo>
                    <a:pt x="547" y="0"/>
                    <a:pt x="487" y="1033"/>
                    <a:pt x="426" y="1520"/>
                  </a:cubicBezTo>
                  <a:cubicBezTo>
                    <a:pt x="335" y="2006"/>
                    <a:pt x="0" y="2736"/>
                    <a:pt x="0" y="2736"/>
                  </a:cubicBezTo>
                  <a:cubicBezTo>
                    <a:pt x="0" y="2736"/>
                    <a:pt x="608" y="1915"/>
                    <a:pt x="791" y="1398"/>
                  </a:cubicBezTo>
                  <a:cubicBezTo>
                    <a:pt x="1003" y="942"/>
                    <a:pt x="1155" y="243"/>
                    <a:pt x="1155" y="243"/>
                  </a:cubicBezTo>
                  <a:lnTo>
                    <a:pt x="547" y="0"/>
                  </a:lnTo>
                  <a:close/>
                </a:path>
              </a:pathLst>
            </a:custGeom>
            <a:solidFill>
              <a:srgbClr val="576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860;p73">
              <a:extLst>
                <a:ext uri="{FF2B5EF4-FFF2-40B4-BE49-F238E27FC236}">
                  <a16:creationId xmlns:a16="http://schemas.microsoft.com/office/drawing/2014/main" id="{7BE4B8DB-1B1A-33B0-DF07-28633C06A53C}"/>
                </a:ext>
              </a:extLst>
            </p:cNvPr>
            <p:cNvSpPr/>
            <p:nvPr/>
          </p:nvSpPr>
          <p:spPr>
            <a:xfrm flipH="1">
              <a:off x="2294374" y="2023700"/>
              <a:ext cx="54614" cy="61611"/>
            </a:xfrm>
            <a:custGeom>
              <a:avLst/>
              <a:gdLst/>
              <a:ahLst/>
              <a:cxnLst/>
              <a:rect l="l" t="t" r="r" b="b"/>
              <a:pathLst>
                <a:path w="2615" h="2950" extrusionOk="0">
                  <a:moveTo>
                    <a:pt x="2615" y="1"/>
                  </a:moveTo>
                  <a:cubicBezTo>
                    <a:pt x="2615" y="1"/>
                    <a:pt x="2584" y="31"/>
                    <a:pt x="2493" y="183"/>
                  </a:cubicBezTo>
                  <a:cubicBezTo>
                    <a:pt x="2463" y="335"/>
                    <a:pt x="2341" y="548"/>
                    <a:pt x="2280" y="791"/>
                  </a:cubicBezTo>
                  <a:cubicBezTo>
                    <a:pt x="2189" y="1065"/>
                    <a:pt x="2037" y="1338"/>
                    <a:pt x="1885" y="1642"/>
                  </a:cubicBezTo>
                  <a:cubicBezTo>
                    <a:pt x="1764" y="1855"/>
                    <a:pt x="1612" y="2098"/>
                    <a:pt x="1460" y="2341"/>
                  </a:cubicBezTo>
                  <a:cubicBezTo>
                    <a:pt x="1368" y="2159"/>
                    <a:pt x="1217" y="1946"/>
                    <a:pt x="1034" y="1764"/>
                  </a:cubicBezTo>
                  <a:cubicBezTo>
                    <a:pt x="913" y="1521"/>
                    <a:pt x="669" y="1217"/>
                    <a:pt x="517" y="1004"/>
                  </a:cubicBezTo>
                  <a:cubicBezTo>
                    <a:pt x="365" y="761"/>
                    <a:pt x="213" y="609"/>
                    <a:pt x="153" y="457"/>
                  </a:cubicBezTo>
                  <a:cubicBezTo>
                    <a:pt x="31" y="335"/>
                    <a:pt x="1" y="275"/>
                    <a:pt x="1" y="275"/>
                  </a:cubicBezTo>
                  <a:lnTo>
                    <a:pt x="1" y="275"/>
                  </a:lnTo>
                  <a:lnTo>
                    <a:pt x="92" y="487"/>
                  </a:lnTo>
                  <a:cubicBezTo>
                    <a:pt x="183" y="639"/>
                    <a:pt x="244" y="822"/>
                    <a:pt x="396" y="1065"/>
                  </a:cubicBezTo>
                  <a:cubicBezTo>
                    <a:pt x="517" y="1278"/>
                    <a:pt x="700" y="1642"/>
                    <a:pt x="852" y="1855"/>
                  </a:cubicBezTo>
                  <a:cubicBezTo>
                    <a:pt x="1065" y="2159"/>
                    <a:pt x="1217" y="2433"/>
                    <a:pt x="1399" y="2737"/>
                  </a:cubicBezTo>
                  <a:lnTo>
                    <a:pt x="1520" y="2949"/>
                  </a:lnTo>
                  <a:lnTo>
                    <a:pt x="1672" y="2737"/>
                  </a:lnTo>
                  <a:lnTo>
                    <a:pt x="1703" y="2706"/>
                  </a:lnTo>
                  <a:cubicBezTo>
                    <a:pt x="1885" y="2402"/>
                    <a:pt x="2037" y="2068"/>
                    <a:pt x="2189" y="1764"/>
                  </a:cubicBezTo>
                  <a:cubicBezTo>
                    <a:pt x="2341" y="1430"/>
                    <a:pt x="2432" y="1156"/>
                    <a:pt x="2463" y="882"/>
                  </a:cubicBezTo>
                  <a:cubicBezTo>
                    <a:pt x="2493" y="609"/>
                    <a:pt x="2524" y="366"/>
                    <a:pt x="2584" y="244"/>
                  </a:cubicBezTo>
                  <a:cubicBezTo>
                    <a:pt x="2615" y="62"/>
                    <a:pt x="2615" y="1"/>
                    <a:pt x="2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861;p73">
              <a:extLst>
                <a:ext uri="{FF2B5EF4-FFF2-40B4-BE49-F238E27FC236}">
                  <a16:creationId xmlns:a16="http://schemas.microsoft.com/office/drawing/2014/main" id="{3E1DE31F-B493-87E9-BE6F-D0AAEBADFBF1}"/>
                </a:ext>
              </a:extLst>
            </p:cNvPr>
            <p:cNvSpPr/>
            <p:nvPr/>
          </p:nvSpPr>
          <p:spPr>
            <a:xfrm flipH="1">
              <a:off x="2213110" y="2179230"/>
              <a:ext cx="33040" cy="15267"/>
            </a:xfrm>
            <a:custGeom>
              <a:avLst/>
              <a:gdLst/>
              <a:ahLst/>
              <a:cxnLst/>
              <a:rect l="l" t="t" r="r" b="b"/>
              <a:pathLst>
                <a:path w="1582" h="731" extrusionOk="0">
                  <a:moveTo>
                    <a:pt x="1" y="1"/>
                  </a:moveTo>
                  <a:lnTo>
                    <a:pt x="1" y="730"/>
                  </a:lnTo>
                  <a:lnTo>
                    <a:pt x="1581" y="730"/>
                  </a:lnTo>
                  <a:lnTo>
                    <a:pt x="15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862;p73">
              <a:extLst>
                <a:ext uri="{FF2B5EF4-FFF2-40B4-BE49-F238E27FC236}">
                  <a16:creationId xmlns:a16="http://schemas.microsoft.com/office/drawing/2014/main" id="{D930CCCB-0BA2-E704-2149-FD3A82F9BD1D}"/>
                </a:ext>
              </a:extLst>
            </p:cNvPr>
            <p:cNvSpPr/>
            <p:nvPr/>
          </p:nvSpPr>
          <p:spPr>
            <a:xfrm flipH="1">
              <a:off x="2029656" y="2048302"/>
              <a:ext cx="537079" cy="402767"/>
            </a:xfrm>
            <a:custGeom>
              <a:avLst/>
              <a:gdLst/>
              <a:ahLst/>
              <a:cxnLst/>
              <a:rect l="l" t="t" r="r" b="b"/>
              <a:pathLst>
                <a:path w="25716" h="19285" extrusionOk="0">
                  <a:moveTo>
                    <a:pt x="3879" y="0"/>
                  </a:moveTo>
                  <a:cubicBezTo>
                    <a:pt x="3243" y="0"/>
                    <a:pt x="2591" y="258"/>
                    <a:pt x="2007" y="951"/>
                  </a:cubicBezTo>
                  <a:cubicBezTo>
                    <a:pt x="1" y="3322"/>
                    <a:pt x="4044" y="10282"/>
                    <a:pt x="5655" y="12501"/>
                  </a:cubicBezTo>
                  <a:cubicBezTo>
                    <a:pt x="7326" y="14750"/>
                    <a:pt x="9910" y="19158"/>
                    <a:pt x="12342" y="19279"/>
                  </a:cubicBezTo>
                  <a:cubicBezTo>
                    <a:pt x="12442" y="19283"/>
                    <a:pt x="12556" y="19285"/>
                    <a:pt x="12683" y="19285"/>
                  </a:cubicBezTo>
                  <a:cubicBezTo>
                    <a:pt x="15654" y="19285"/>
                    <a:pt x="25716" y="18307"/>
                    <a:pt x="25716" y="18307"/>
                  </a:cubicBezTo>
                  <a:lnTo>
                    <a:pt x="25716" y="15419"/>
                  </a:lnTo>
                  <a:cubicBezTo>
                    <a:pt x="25716" y="15419"/>
                    <a:pt x="22767" y="15115"/>
                    <a:pt x="19880" y="14963"/>
                  </a:cubicBezTo>
                  <a:cubicBezTo>
                    <a:pt x="17023" y="14872"/>
                    <a:pt x="12585" y="14750"/>
                    <a:pt x="12585" y="14750"/>
                  </a:cubicBezTo>
                  <a:cubicBezTo>
                    <a:pt x="12585" y="14750"/>
                    <a:pt x="7600" y="2744"/>
                    <a:pt x="6901" y="1741"/>
                  </a:cubicBezTo>
                  <a:cubicBezTo>
                    <a:pt x="6450" y="1106"/>
                    <a:pt x="5197" y="0"/>
                    <a:pt x="3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863;p73">
              <a:extLst>
                <a:ext uri="{FF2B5EF4-FFF2-40B4-BE49-F238E27FC236}">
                  <a16:creationId xmlns:a16="http://schemas.microsoft.com/office/drawing/2014/main" id="{D5A10E73-A2B4-0A48-6CB3-602EF72AF3FF}"/>
                </a:ext>
              </a:extLst>
            </p:cNvPr>
            <p:cNvSpPr/>
            <p:nvPr/>
          </p:nvSpPr>
          <p:spPr>
            <a:xfrm flipH="1">
              <a:off x="2237232" y="1756455"/>
              <a:ext cx="40016" cy="44464"/>
            </a:xfrm>
            <a:custGeom>
              <a:avLst/>
              <a:gdLst/>
              <a:ahLst/>
              <a:cxnLst/>
              <a:rect l="l" t="t" r="r" b="b"/>
              <a:pathLst>
                <a:path w="1916" h="2129" extrusionOk="0">
                  <a:moveTo>
                    <a:pt x="973" y="365"/>
                  </a:moveTo>
                  <a:cubicBezTo>
                    <a:pt x="1307" y="365"/>
                    <a:pt x="1520" y="669"/>
                    <a:pt x="1520" y="1064"/>
                  </a:cubicBezTo>
                  <a:cubicBezTo>
                    <a:pt x="1520" y="1429"/>
                    <a:pt x="1277" y="1733"/>
                    <a:pt x="973" y="1733"/>
                  </a:cubicBezTo>
                  <a:cubicBezTo>
                    <a:pt x="669" y="1733"/>
                    <a:pt x="396" y="1429"/>
                    <a:pt x="396" y="1064"/>
                  </a:cubicBezTo>
                  <a:cubicBezTo>
                    <a:pt x="396" y="669"/>
                    <a:pt x="669" y="365"/>
                    <a:pt x="973" y="365"/>
                  </a:cubicBezTo>
                  <a:close/>
                  <a:moveTo>
                    <a:pt x="973" y="0"/>
                  </a:moveTo>
                  <a:cubicBezTo>
                    <a:pt x="426" y="0"/>
                    <a:pt x="0" y="487"/>
                    <a:pt x="0" y="1064"/>
                  </a:cubicBezTo>
                  <a:cubicBezTo>
                    <a:pt x="0" y="1642"/>
                    <a:pt x="426" y="2128"/>
                    <a:pt x="973" y="2128"/>
                  </a:cubicBezTo>
                  <a:cubicBezTo>
                    <a:pt x="1490" y="2128"/>
                    <a:pt x="1915" y="1642"/>
                    <a:pt x="1915" y="1064"/>
                  </a:cubicBezTo>
                  <a:cubicBezTo>
                    <a:pt x="1915" y="487"/>
                    <a:pt x="1490" y="0"/>
                    <a:pt x="9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1000"/>
                                        <p:tgtEl>
                                          <p:spTgt spid="845"/>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10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6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What sets you apart from competitors?</a:t>
            </a:r>
            <a:endParaRPr sz="3600" dirty="0"/>
          </a:p>
        </p:txBody>
      </p:sp>
      <p:grpSp>
        <p:nvGrpSpPr>
          <p:cNvPr id="1286" name="Google Shape;1286;p66"/>
          <p:cNvGrpSpPr/>
          <p:nvPr/>
        </p:nvGrpSpPr>
        <p:grpSpPr>
          <a:xfrm>
            <a:off x="3382878" y="1614602"/>
            <a:ext cx="2378258" cy="2959957"/>
            <a:chOff x="3382878" y="1614602"/>
            <a:chExt cx="2378258" cy="2959957"/>
          </a:xfrm>
        </p:grpSpPr>
        <p:grpSp>
          <p:nvGrpSpPr>
            <p:cNvPr id="1287" name="Google Shape;1287;p66"/>
            <p:cNvGrpSpPr/>
            <p:nvPr/>
          </p:nvGrpSpPr>
          <p:grpSpPr>
            <a:xfrm>
              <a:off x="3721712" y="1614602"/>
              <a:ext cx="1524959" cy="2959957"/>
              <a:chOff x="3721712" y="1614602"/>
              <a:chExt cx="1524959" cy="2959957"/>
            </a:xfrm>
          </p:grpSpPr>
          <p:sp>
            <p:nvSpPr>
              <p:cNvPr id="1288" name="Google Shape;1288;p66"/>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6"/>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6"/>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6"/>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6"/>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6"/>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6"/>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6"/>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6"/>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66"/>
              <p:cNvGrpSpPr/>
              <p:nvPr/>
            </p:nvGrpSpPr>
            <p:grpSpPr>
              <a:xfrm>
                <a:off x="4210921" y="2513393"/>
                <a:ext cx="303554" cy="377859"/>
                <a:chOff x="4202847" y="2562502"/>
                <a:chExt cx="492462" cy="613010"/>
              </a:xfrm>
            </p:grpSpPr>
            <p:sp>
              <p:nvSpPr>
                <p:cNvPr id="1298" name="Google Shape;1298;p66"/>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6"/>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6"/>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6"/>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6"/>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6"/>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6"/>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6"/>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6"/>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6"/>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6"/>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6"/>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6"/>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66"/>
              <p:cNvGrpSpPr/>
              <p:nvPr/>
            </p:nvGrpSpPr>
            <p:grpSpPr>
              <a:xfrm>
                <a:off x="4611869" y="3787725"/>
                <a:ext cx="311180" cy="377872"/>
                <a:chOff x="4794873" y="2567901"/>
                <a:chExt cx="504834" cy="613031"/>
              </a:xfrm>
            </p:grpSpPr>
            <p:sp>
              <p:nvSpPr>
                <p:cNvPr id="1312" name="Google Shape;1312;p66"/>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6"/>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6"/>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6"/>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6"/>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6"/>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6"/>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6"/>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6"/>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6"/>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6"/>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6"/>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6"/>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6"/>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66"/>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6"/>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6"/>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6"/>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6"/>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6"/>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6"/>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6"/>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66"/>
              <p:cNvGrpSpPr/>
              <p:nvPr/>
            </p:nvGrpSpPr>
            <p:grpSpPr>
              <a:xfrm>
                <a:off x="3878747" y="3219364"/>
                <a:ext cx="195326" cy="377859"/>
                <a:chOff x="4135484" y="3435344"/>
                <a:chExt cx="316881" cy="613010"/>
              </a:xfrm>
            </p:grpSpPr>
            <p:sp>
              <p:nvSpPr>
                <p:cNvPr id="1335" name="Google Shape;1335;p66"/>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6"/>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6"/>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6"/>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6"/>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6"/>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6"/>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6"/>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6"/>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6"/>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6"/>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6"/>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6"/>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8" name="Google Shape;1348;p66"/>
            <p:cNvGrpSpPr/>
            <p:nvPr/>
          </p:nvGrpSpPr>
          <p:grpSpPr>
            <a:xfrm>
              <a:off x="5001130" y="2415731"/>
              <a:ext cx="760006" cy="2158828"/>
              <a:chOff x="5001130" y="2415731"/>
              <a:chExt cx="760006" cy="2158828"/>
            </a:xfrm>
          </p:grpSpPr>
          <p:sp>
            <p:nvSpPr>
              <p:cNvPr id="1349" name="Google Shape;1349;p66"/>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6"/>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6"/>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6"/>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6"/>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6"/>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6"/>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6"/>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6"/>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6"/>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6"/>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6"/>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6"/>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6"/>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6"/>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6"/>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6"/>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6"/>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66"/>
            <p:cNvGrpSpPr/>
            <p:nvPr/>
          </p:nvGrpSpPr>
          <p:grpSpPr>
            <a:xfrm>
              <a:off x="3382878" y="2622174"/>
              <a:ext cx="862266" cy="1952385"/>
              <a:chOff x="3382878" y="2622174"/>
              <a:chExt cx="862266" cy="1952385"/>
            </a:xfrm>
          </p:grpSpPr>
          <p:sp>
            <p:nvSpPr>
              <p:cNvPr id="1368" name="Google Shape;1368;p66"/>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6"/>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6"/>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6"/>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6"/>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6"/>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6"/>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6"/>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6"/>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6"/>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6"/>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6"/>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6"/>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5" name="Google Shape;1385;p66"/>
          <p:cNvSpPr txBox="1">
            <a:spLocks noGrp="1"/>
          </p:cNvSpPr>
          <p:nvPr>
            <p:ph type="title" idx="4294967295"/>
          </p:nvPr>
        </p:nvSpPr>
        <p:spPr>
          <a:xfrm>
            <a:off x="6147150" y="1773550"/>
            <a:ext cx="2669614"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accent6"/>
                </a:solidFill>
              </a:rPr>
              <a:t>reviews and ratings</a:t>
            </a:r>
            <a:endParaRPr sz="2200" dirty="0">
              <a:solidFill>
                <a:schemeClr val="accent6"/>
              </a:solidFill>
            </a:endParaRPr>
          </a:p>
        </p:txBody>
      </p:sp>
      <p:sp>
        <p:nvSpPr>
          <p:cNvPr id="1386" name="Google Shape;1386;p66"/>
          <p:cNvSpPr txBox="1">
            <a:spLocks noGrp="1"/>
          </p:cNvSpPr>
          <p:nvPr>
            <p:ph type="subTitle" idx="4294967295"/>
          </p:nvPr>
        </p:nvSpPr>
        <p:spPr>
          <a:xfrm>
            <a:off x="6147150" y="2212819"/>
            <a:ext cx="22836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To choose by comments and rating</a:t>
            </a:r>
            <a:endParaRPr sz="1400" dirty="0"/>
          </a:p>
        </p:txBody>
      </p:sp>
      <p:sp>
        <p:nvSpPr>
          <p:cNvPr id="1387" name="Google Shape;1387;p66"/>
          <p:cNvSpPr txBox="1">
            <a:spLocks noGrp="1"/>
          </p:cNvSpPr>
          <p:nvPr>
            <p:ph type="title" idx="4294967295"/>
          </p:nvPr>
        </p:nvSpPr>
        <p:spPr>
          <a:xfrm>
            <a:off x="6147150" y="3333606"/>
            <a:ext cx="22836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accent6"/>
                </a:solidFill>
              </a:rPr>
              <a:t>more specific</a:t>
            </a:r>
            <a:endParaRPr sz="2200" dirty="0">
              <a:solidFill>
                <a:schemeClr val="accent6"/>
              </a:solidFill>
            </a:endParaRPr>
          </a:p>
        </p:txBody>
      </p:sp>
      <p:sp>
        <p:nvSpPr>
          <p:cNvPr id="1388" name="Google Shape;1388;p66"/>
          <p:cNvSpPr txBox="1">
            <a:spLocks noGrp="1"/>
          </p:cNvSpPr>
          <p:nvPr>
            <p:ph type="subTitle" idx="4294967295"/>
          </p:nvPr>
        </p:nvSpPr>
        <p:spPr>
          <a:xfrm>
            <a:off x="6147150" y="3772875"/>
            <a:ext cx="24825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we do not deliver any food, we specialize in breakfast</a:t>
            </a:r>
            <a:endParaRPr sz="1400" dirty="0"/>
          </a:p>
        </p:txBody>
      </p:sp>
      <p:sp>
        <p:nvSpPr>
          <p:cNvPr id="1389" name="Google Shape;1389;p66"/>
          <p:cNvSpPr txBox="1">
            <a:spLocks noGrp="1"/>
          </p:cNvSpPr>
          <p:nvPr>
            <p:ph type="title" idx="4294967295"/>
          </p:nvPr>
        </p:nvSpPr>
        <p:spPr>
          <a:xfrm>
            <a:off x="713225" y="1773550"/>
            <a:ext cx="22836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200" dirty="0">
                <a:solidFill>
                  <a:schemeClr val="accent6"/>
                </a:solidFill>
              </a:rPr>
              <a:t>user experience</a:t>
            </a:r>
            <a:endParaRPr sz="2200" dirty="0">
              <a:solidFill>
                <a:schemeClr val="accent6"/>
              </a:solidFill>
            </a:endParaRPr>
          </a:p>
        </p:txBody>
      </p:sp>
      <p:sp>
        <p:nvSpPr>
          <p:cNvPr id="1390" name="Google Shape;1390;p66"/>
          <p:cNvSpPr txBox="1">
            <a:spLocks noGrp="1"/>
          </p:cNvSpPr>
          <p:nvPr>
            <p:ph type="subTitle" idx="4294967295"/>
          </p:nvPr>
        </p:nvSpPr>
        <p:spPr>
          <a:xfrm>
            <a:off x="713295" y="2212825"/>
            <a:ext cx="22836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t>Ease of use and flexibility</a:t>
            </a:r>
            <a:endParaRPr sz="1400" dirty="0"/>
          </a:p>
        </p:txBody>
      </p:sp>
      <p:sp>
        <p:nvSpPr>
          <p:cNvPr id="1391" name="Google Shape;1391;p66"/>
          <p:cNvSpPr txBox="1">
            <a:spLocks noGrp="1"/>
          </p:cNvSpPr>
          <p:nvPr>
            <p:ph type="title" idx="4294967295"/>
          </p:nvPr>
        </p:nvSpPr>
        <p:spPr>
          <a:xfrm>
            <a:off x="713225" y="3333600"/>
            <a:ext cx="22836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200" dirty="0">
                <a:solidFill>
                  <a:schemeClr val="accent6"/>
                </a:solidFill>
              </a:rPr>
              <a:t>order tracking</a:t>
            </a:r>
            <a:endParaRPr sz="2200" dirty="0">
              <a:solidFill>
                <a:schemeClr val="accent6"/>
              </a:solidFill>
            </a:endParaRPr>
          </a:p>
        </p:txBody>
      </p:sp>
      <p:sp>
        <p:nvSpPr>
          <p:cNvPr id="1392" name="Google Shape;1392;p66"/>
          <p:cNvSpPr txBox="1">
            <a:spLocks noGrp="1"/>
          </p:cNvSpPr>
          <p:nvPr>
            <p:ph type="subTitle" idx="4294967295"/>
          </p:nvPr>
        </p:nvSpPr>
        <p:spPr>
          <a:xfrm>
            <a:off x="713295" y="3772875"/>
            <a:ext cx="22836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t>order tracking</a:t>
            </a:r>
            <a:r>
              <a:rPr lang="ar-EG" sz="1400" dirty="0"/>
              <a:t> </a:t>
            </a:r>
            <a:r>
              <a:rPr lang="en-US" sz="1400" dirty="0"/>
              <a:t>to ensure connection and security</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86"/>
                                        </p:tgtEl>
                                        <p:attrNameLst>
                                          <p:attrName>style.visibility</p:attrName>
                                        </p:attrNameLst>
                                      </p:cBhvr>
                                      <p:to>
                                        <p:strVal val="visible"/>
                                      </p:to>
                                    </p:set>
                                    <p:anim calcmode="lin" valueType="num">
                                      <p:cBhvr additive="base">
                                        <p:cTn id="7" dur="1000"/>
                                        <p:tgtEl>
                                          <p:spTgt spid="12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2"/>
        <p:cNvGrpSpPr/>
        <p:nvPr/>
      </p:nvGrpSpPr>
      <p:grpSpPr>
        <a:xfrm>
          <a:off x="0" y="0"/>
          <a:ext cx="0" cy="0"/>
          <a:chOff x="0" y="0"/>
          <a:chExt cx="0" cy="0"/>
        </a:xfrm>
      </p:grpSpPr>
      <p:sp>
        <p:nvSpPr>
          <p:cNvPr id="3033" name="Google Shape;3033;p9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Timeline</a:t>
            </a:r>
            <a:endParaRPr dirty="0"/>
          </a:p>
        </p:txBody>
      </p:sp>
      <p:sp>
        <p:nvSpPr>
          <p:cNvPr id="3034" name="Google Shape;3034;p99"/>
          <p:cNvSpPr/>
          <p:nvPr/>
        </p:nvSpPr>
        <p:spPr>
          <a:xfrm>
            <a:off x="1588275"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99"/>
          <p:cNvSpPr/>
          <p:nvPr/>
        </p:nvSpPr>
        <p:spPr>
          <a:xfrm>
            <a:off x="3458324"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99"/>
          <p:cNvSpPr/>
          <p:nvPr/>
        </p:nvSpPr>
        <p:spPr>
          <a:xfrm>
            <a:off x="5328372"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99"/>
          <p:cNvSpPr/>
          <p:nvPr/>
        </p:nvSpPr>
        <p:spPr>
          <a:xfrm>
            <a:off x="7198421"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38" name="Google Shape;3038;p99"/>
          <p:cNvCxnSpPr>
            <a:stCxn id="3034" idx="6"/>
            <a:endCxn id="3037" idx="6"/>
          </p:cNvCxnSpPr>
          <p:nvPr/>
        </p:nvCxnSpPr>
        <p:spPr>
          <a:xfrm>
            <a:off x="1945575" y="2628900"/>
            <a:ext cx="5610000" cy="0"/>
          </a:xfrm>
          <a:prstGeom prst="straightConnector1">
            <a:avLst/>
          </a:prstGeom>
          <a:noFill/>
          <a:ln w="38100" cap="flat" cmpd="sng">
            <a:solidFill>
              <a:schemeClr val="accent4"/>
            </a:solidFill>
            <a:prstDash val="solid"/>
            <a:round/>
            <a:headEnd type="none" w="med" len="med"/>
            <a:tailEnd type="none" w="med" len="med"/>
          </a:ln>
        </p:spPr>
      </p:cxnSp>
      <p:sp>
        <p:nvSpPr>
          <p:cNvPr id="3039" name="Google Shape;3039;p99"/>
          <p:cNvSpPr txBox="1">
            <a:spLocks noGrp="1"/>
          </p:cNvSpPr>
          <p:nvPr>
            <p:ph type="title" idx="4294967295"/>
          </p:nvPr>
        </p:nvSpPr>
        <p:spPr>
          <a:xfrm>
            <a:off x="96472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rPr>
              <a:t>1 Week</a:t>
            </a:r>
            <a:endParaRPr sz="2200" dirty="0">
              <a:solidFill>
                <a:schemeClr val="accent1"/>
              </a:solidFill>
            </a:endParaRPr>
          </a:p>
        </p:txBody>
      </p:sp>
      <p:sp>
        <p:nvSpPr>
          <p:cNvPr id="3040" name="Google Shape;3040;p99"/>
          <p:cNvSpPr txBox="1">
            <a:spLocks noGrp="1"/>
          </p:cNvSpPr>
          <p:nvPr>
            <p:ph type="subTitle" idx="4294967295"/>
          </p:nvPr>
        </p:nvSpPr>
        <p:spPr>
          <a:xfrm>
            <a:off x="964725" y="3633248"/>
            <a:ext cx="1604400" cy="92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b="0" i="0" dirty="0">
                <a:solidFill>
                  <a:schemeClr val="tx1"/>
                </a:solidFill>
                <a:effectLst/>
                <a:latin typeface="+mn-lt"/>
              </a:rPr>
              <a:t>planning</a:t>
            </a:r>
            <a:endParaRPr lang="en-US" sz="2400" dirty="0">
              <a:solidFill>
                <a:schemeClr val="tx1"/>
              </a:solidFill>
              <a:latin typeface="+mn-lt"/>
            </a:endParaRPr>
          </a:p>
        </p:txBody>
      </p:sp>
      <p:sp>
        <p:nvSpPr>
          <p:cNvPr id="3041" name="Google Shape;3041;p99"/>
          <p:cNvSpPr txBox="1">
            <a:spLocks noGrp="1"/>
          </p:cNvSpPr>
          <p:nvPr>
            <p:ph type="title" idx="4294967295"/>
          </p:nvPr>
        </p:nvSpPr>
        <p:spPr>
          <a:xfrm>
            <a:off x="283477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rPr>
              <a:t> 2 Weeks</a:t>
            </a:r>
            <a:endParaRPr sz="2200" dirty="0">
              <a:solidFill>
                <a:schemeClr val="accent1"/>
              </a:solidFill>
            </a:endParaRPr>
          </a:p>
        </p:txBody>
      </p:sp>
      <p:sp>
        <p:nvSpPr>
          <p:cNvPr id="3042" name="Google Shape;3042;p99"/>
          <p:cNvSpPr txBox="1">
            <a:spLocks noGrp="1"/>
          </p:cNvSpPr>
          <p:nvPr>
            <p:ph type="title" idx="4294967295"/>
          </p:nvPr>
        </p:nvSpPr>
        <p:spPr>
          <a:xfrm>
            <a:off x="470482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rPr>
              <a:t>1 month</a:t>
            </a:r>
            <a:endParaRPr sz="2200" dirty="0">
              <a:solidFill>
                <a:schemeClr val="accent1"/>
              </a:solidFill>
            </a:endParaRPr>
          </a:p>
        </p:txBody>
      </p:sp>
      <p:sp>
        <p:nvSpPr>
          <p:cNvPr id="3043" name="Google Shape;3043;p99"/>
          <p:cNvSpPr txBox="1">
            <a:spLocks noGrp="1"/>
          </p:cNvSpPr>
          <p:nvPr>
            <p:ph type="title" idx="4294967295"/>
          </p:nvPr>
        </p:nvSpPr>
        <p:spPr>
          <a:xfrm>
            <a:off x="657487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rPr>
              <a:t>3 Weeks</a:t>
            </a:r>
            <a:endParaRPr sz="2200" dirty="0">
              <a:solidFill>
                <a:schemeClr val="accent1"/>
              </a:solidFill>
            </a:endParaRPr>
          </a:p>
        </p:txBody>
      </p:sp>
      <p:sp>
        <p:nvSpPr>
          <p:cNvPr id="3044" name="Google Shape;3044;p99"/>
          <p:cNvSpPr txBox="1">
            <a:spLocks noGrp="1"/>
          </p:cNvSpPr>
          <p:nvPr>
            <p:ph type="subTitle" idx="4294967295"/>
          </p:nvPr>
        </p:nvSpPr>
        <p:spPr>
          <a:xfrm>
            <a:off x="2834775" y="2995448"/>
            <a:ext cx="1604400" cy="92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b="0" i="0" dirty="0">
                <a:solidFill>
                  <a:schemeClr val="tx1"/>
                </a:solidFill>
                <a:effectLst/>
                <a:latin typeface="+mn-lt"/>
              </a:rPr>
              <a:t>design</a:t>
            </a:r>
            <a:endParaRPr sz="2400" dirty="0">
              <a:solidFill>
                <a:schemeClr val="tx1"/>
              </a:solidFill>
              <a:latin typeface="+mn-lt"/>
            </a:endParaRPr>
          </a:p>
        </p:txBody>
      </p:sp>
      <p:sp>
        <p:nvSpPr>
          <p:cNvPr id="3045" name="Google Shape;3045;p99"/>
          <p:cNvSpPr txBox="1">
            <a:spLocks noGrp="1"/>
          </p:cNvSpPr>
          <p:nvPr>
            <p:ph type="subTitle" idx="4294967295"/>
          </p:nvPr>
        </p:nvSpPr>
        <p:spPr>
          <a:xfrm>
            <a:off x="4253592" y="3633248"/>
            <a:ext cx="2498271" cy="92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0" i="0" dirty="0">
                <a:solidFill>
                  <a:schemeClr val="tx1"/>
                </a:solidFill>
                <a:effectLst/>
                <a:latin typeface="+mn-lt"/>
              </a:rPr>
              <a:t>implementation</a:t>
            </a:r>
            <a:endParaRPr sz="2400" dirty="0">
              <a:solidFill>
                <a:schemeClr val="tx1"/>
              </a:solidFill>
              <a:latin typeface="+mn-lt"/>
            </a:endParaRPr>
          </a:p>
        </p:txBody>
      </p:sp>
      <p:sp>
        <p:nvSpPr>
          <p:cNvPr id="3046" name="Google Shape;3046;p99"/>
          <p:cNvSpPr txBox="1">
            <a:spLocks noGrp="1"/>
          </p:cNvSpPr>
          <p:nvPr>
            <p:ph type="subTitle" idx="4294967295"/>
          </p:nvPr>
        </p:nvSpPr>
        <p:spPr>
          <a:xfrm>
            <a:off x="6574875" y="2995448"/>
            <a:ext cx="1604400" cy="92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0" i="0" dirty="0">
                <a:solidFill>
                  <a:schemeClr val="tx1"/>
                </a:solidFill>
                <a:effectLst/>
                <a:latin typeface="+mn-lt"/>
              </a:rPr>
              <a:t>testing</a:t>
            </a:r>
            <a:endParaRPr sz="2400" dirty="0">
              <a:solidFill>
                <a:schemeClr val="tx1"/>
              </a:solidFill>
              <a:latin typeface="+mn-lt"/>
            </a:endParaRPr>
          </a:p>
        </p:txBody>
      </p:sp>
      <p:cxnSp>
        <p:nvCxnSpPr>
          <p:cNvPr id="3047" name="Google Shape;3047;p99"/>
          <p:cNvCxnSpPr>
            <a:stCxn id="3039" idx="2"/>
            <a:endCxn id="3040" idx="0"/>
          </p:cNvCxnSpPr>
          <p:nvPr/>
        </p:nvCxnSpPr>
        <p:spPr>
          <a:xfrm>
            <a:off x="1766925" y="2169000"/>
            <a:ext cx="0" cy="1464300"/>
          </a:xfrm>
          <a:prstGeom prst="straightConnector1">
            <a:avLst/>
          </a:prstGeom>
          <a:noFill/>
          <a:ln w="28575" cap="flat" cmpd="sng">
            <a:solidFill>
              <a:schemeClr val="accent4"/>
            </a:solidFill>
            <a:prstDash val="solid"/>
            <a:round/>
            <a:headEnd type="none" w="med" len="med"/>
            <a:tailEnd type="none" w="med" len="med"/>
          </a:ln>
        </p:spPr>
      </p:cxnSp>
      <p:cxnSp>
        <p:nvCxnSpPr>
          <p:cNvPr id="3048" name="Google Shape;3048;p99"/>
          <p:cNvCxnSpPr>
            <a:stCxn id="3041" idx="2"/>
            <a:endCxn id="3044" idx="0"/>
          </p:cNvCxnSpPr>
          <p:nvPr/>
        </p:nvCxnSpPr>
        <p:spPr>
          <a:xfrm>
            <a:off x="3636975" y="2169000"/>
            <a:ext cx="0" cy="826500"/>
          </a:xfrm>
          <a:prstGeom prst="straightConnector1">
            <a:avLst/>
          </a:prstGeom>
          <a:noFill/>
          <a:ln w="28575" cap="flat" cmpd="sng">
            <a:solidFill>
              <a:schemeClr val="accent4"/>
            </a:solidFill>
            <a:prstDash val="solid"/>
            <a:round/>
            <a:headEnd type="none" w="med" len="med"/>
            <a:tailEnd type="none" w="med" len="med"/>
          </a:ln>
        </p:spPr>
      </p:cxnSp>
      <p:cxnSp>
        <p:nvCxnSpPr>
          <p:cNvPr id="3049" name="Google Shape;3049;p99"/>
          <p:cNvCxnSpPr>
            <a:cxnSpLocks/>
            <a:stCxn id="3042" idx="2"/>
            <a:endCxn id="3045" idx="0"/>
          </p:cNvCxnSpPr>
          <p:nvPr/>
        </p:nvCxnSpPr>
        <p:spPr>
          <a:xfrm flipH="1">
            <a:off x="5502728" y="2169000"/>
            <a:ext cx="4297" cy="1464248"/>
          </a:xfrm>
          <a:prstGeom prst="straightConnector1">
            <a:avLst/>
          </a:prstGeom>
          <a:noFill/>
          <a:ln w="28575" cap="flat" cmpd="sng">
            <a:solidFill>
              <a:schemeClr val="accent4"/>
            </a:solidFill>
            <a:prstDash val="solid"/>
            <a:round/>
            <a:headEnd type="none" w="med" len="med"/>
            <a:tailEnd type="none" w="med" len="med"/>
          </a:ln>
        </p:spPr>
      </p:cxnSp>
      <p:cxnSp>
        <p:nvCxnSpPr>
          <p:cNvPr id="3050" name="Google Shape;3050;p99"/>
          <p:cNvCxnSpPr>
            <a:stCxn id="3043" idx="2"/>
            <a:endCxn id="3046" idx="0"/>
          </p:cNvCxnSpPr>
          <p:nvPr/>
        </p:nvCxnSpPr>
        <p:spPr>
          <a:xfrm>
            <a:off x="7377075" y="2169000"/>
            <a:ext cx="0" cy="82650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2"/>
        <p:cNvGrpSpPr/>
        <p:nvPr/>
      </p:nvGrpSpPr>
      <p:grpSpPr>
        <a:xfrm>
          <a:off x="0" y="0"/>
          <a:ext cx="0" cy="0"/>
          <a:chOff x="0" y="0"/>
          <a:chExt cx="0" cy="0"/>
        </a:xfrm>
      </p:grpSpPr>
      <p:sp>
        <p:nvSpPr>
          <p:cNvPr id="3033" name="Google Shape;3033;p9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Demo</a:t>
            </a:r>
            <a:endParaRPr dirty="0"/>
          </a:p>
        </p:txBody>
      </p:sp>
      <p:grpSp>
        <p:nvGrpSpPr>
          <p:cNvPr id="2" name="Google Shape;1622;p72">
            <a:extLst>
              <a:ext uri="{FF2B5EF4-FFF2-40B4-BE49-F238E27FC236}">
                <a16:creationId xmlns:a16="http://schemas.microsoft.com/office/drawing/2014/main" id="{3428E373-FF03-2B21-F4DE-4C0E7E28120B}"/>
              </a:ext>
            </a:extLst>
          </p:cNvPr>
          <p:cNvGrpSpPr/>
          <p:nvPr/>
        </p:nvGrpSpPr>
        <p:grpSpPr>
          <a:xfrm>
            <a:off x="107766" y="916158"/>
            <a:ext cx="2390504" cy="4033356"/>
            <a:chOff x="465325" y="1922370"/>
            <a:chExt cx="1431112" cy="2414630"/>
          </a:xfrm>
        </p:grpSpPr>
        <p:sp>
          <p:nvSpPr>
            <p:cNvPr id="6" name="Google Shape;1626;p72">
              <a:extLst>
                <a:ext uri="{FF2B5EF4-FFF2-40B4-BE49-F238E27FC236}">
                  <a16:creationId xmlns:a16="http://schemas.microsoft.com/office/drawing/2014/main" id="{DC875DDD-7D6B-DF47-7EAD-85E103750EE0}"/>
                </a:ext>
              </a:extLst>
            </p:cNvPr>
            <p:cNvSpPr/>
            <p:nvPr/>
          </p:nvSpPr>
          <p:spPr>
            <a:xfrm>
              <a:off x="1092225" y="3248825"/>
              <a:ext cx="319175" cy="283450"/>
            </a:xfrm>
            <a:custGeom>
              <a:avLst/>
              <a:gdLst/>
              <a:ahLst/>
              <a:cxnLst/>
              <a:rect l="l" t="t" r="r" b="b"/>
              <a:pathLst>
                <a:path w="12767" h="11338" extrusionOk="0">
                  <a:moveTo>
                    <a:pt x="1" y="0"/>
                  </a:moveTo>
                  <a:lnTo>
                    <a:pt x="1" y="11338"/>
                  </a:lnTo>
                  <a:lnTo>
                    <a:pt x="12767" y="11338"/>
                  </a:lnTo>
                  <a:lnTo>
                    <a:pt x="1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28;p72">
              <a:extLst>
                <a:ext uri="{FF2B5EF4-FFF2-40B4-BE49-F238E27FC236}">
                  <a16:creationId xmlns:a16="http://schemas.microsoft.com/office/drawing/2014/main" id="{8EB7B2F3-2A02-5A0D-3F1D-879DAE10CAEC}"/>
                </a:ext>
              </a:extLst>
            </p:cNvPr>
            <p:cNvSpPr/>
            <p:nvPr/>
          </p:nvSpPr>
          <p:spPr>
            <a:xfrm>
              <a:off x="1453950" y="3248825"/>
              <a:ext cx="319175" cy="283450"/>
            </a:xfrm>
            <a:custGeom>
              <a:avLst/>
              <a:gdLst/>
              <a:ahLst/>
              <a:cxnLst/>
              <a:rect l="l" t="t" r="r" b="b"/>
              <a:pathLst>
                <a:path w="12767" h="11338" extrusionOk="0">
                  <a:moveTo>
                    <a:pt x="0" y="0"/>
                  </a:moveTo>
                  <a:lnTo>
                    <a:pt x="0" y="11338"/>
                  </a:lnTo>
                  <a:lnTo>
                    <a:pt x="12766" y="11338"/>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29;p72">
              <a:extLst>
                <a:ext uri="{FF2B5EF4-FFF2-40B4-BE49-F238E27FC236}">
                  <a16:creationId xmlns:a16="http://schemas.microsoft.com/office/drawing/2014/main" id="{0EEBE8E9-6CB0-9823-60EB-60A4B22740D6}"/>
                </a:ext>
              </a:extLst>
            </p:cNvPr>
            <p:cNvSpPr/>
            <p:nvPr/>
          </p:nvSpPr>
          <p:spPr>
            <a:xfrm>
              <a:off x="1440275" y="2935750"/>
              <a:ext cx="319175" cy="282700"/>
            </a:xfrm>
            <a:custGeom>
              <a:avLst/>
              <a:gdLst/>
              <a:ahLst/>
              <a:cxnLst/>
              <a:rect l="l" t="t" r="r" b="b"/>
              <a:pathLst>
                <a:path w="12767" h="11308" extrusionOk="0">
                  <a:moveTo>
                    <a:pt x="0" y="0"/>
                  </a:moveTo>
                  <a:lnTo>
                    <a:pt x="0" y="11307"/>
                  </a:lnTo>
                  <a:lnTo>
                    <a:pt x="12766" y="11307"/>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0;p72">
              <a:extLst>
                <a:ext uri="{FF2B5EF4-FFF2-40B4-BE49-F238E27FC236}">
                  <a16:creationId xmlns:a16="http://schemas.microsoft.com/office/drawing/2014/main" id="{9DC1C34C-8A7A-1464-1265-BE43C4D336CD}"/>
                </a:ext>
              </a:extLst>
            </p:cNvPr>
            <p:cNvSpPr/>
            <p:nvPr/>
          </p:nvSpPr>
          <p:spPr>
            <a:xfrm>
              <a:off x="1066400" y="3580125"/>
              <a:ext cx="713550" cy="135300"/>
            </a:xfrm>
            <a:custGeom>
              <a:avLst/>
              <a:gdLst/>
              <a:ahLst/>
              <a:cxnLst/>
              <a:rect l="l" t="t" r="r" b="b"/>
              <a:pathLst>
                <a:path w="28542" h="5412" extrusionOk="0">
                  <a:moveTo>
                    <a:pt x="2736" y="1"/>
                  </a:moveTo>
                  <a:cubicBezTo>
                    <a:pt x="1247" y="1"/>
                    <a:pt x="31" y="1247"/>
                    <a:pt x="31" y="2706"/>
                  </a:cubicBezTo>
                  <a:cubicBezTo>
                    <a:pt x="0" y="4195"/>
                    <a:pt x="1216" y="5411"/>
                    <a:pt x="2736" y="5411"/>
                  </a:cubicBezTo>
                  <a:lnTo>
                    <a:pt x="25837" y="5411"/>
                  </a:lnTo>
                  <a:cubicBezTo>
                    <a:pt x="27326" y="5411"/>
                    <a:pt x="28542" y="4195"/>
                    <a:pt x="28542" y="2706"/>
                  </a:cubicBezTo>
                  <a:cubicBezTo>
                    <a:pt x="28542" y="1247"/>
                    <a:pt x="27326" y="1"/>
                    <a:pt x="2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31;p72">
              <a:extLst>
                <a:ext uri="{FF2B5EF4-FFF2-40B4-BE49-F238E27FC236}">
                  <a16:creationId xmlns:a16="http://schemas.microsoft.com/office/drawing/2014/main" id="{C4BB39E1-77F1-721C-188C-E43504364DEF}"/>
                </a:ext>
              </a:extLst>
            </p:cNvPr>
            <p:cNvSpPr/>
            <p:nvPr/>
          </p:nvSpPr>
          <p:spPr>
            <a:xfrm>
              <a:off x="1034475" y="2940300"/>
              <a:ext cx="38775" cy="604900"/>
            </a:xfrm>
            <a:custGeom>
              <a:avLst/>
              <a:gdLst/>
              <a:ahLst/>
              <a:cxnLst/>
              <a:rect l="l" t="t" r="r" b="b"/>
              <a:pathLst>
                <a:path w="1551" h="24196" extrusionOk="0">
                  <a:moveTo>
                    <a:pt x="791" y="1"/>
                  </a:moveTo>
                  <a:cubicBezTo>
                    <a:pt x="365" y="1"/>
                    <a:pt x="31" y="335"/>
                    <a:pt x="31" y="761"/>
                  </a:cubicBezTo>
                  <a:lnTo>
                    <a:pt x="31" y="23436"/>
                  </a:lnTo>
                  <a:cubicBezTo>
                    <a:pt x="1" y="23861"/>
                    <a:pt x="335" y="24196"/>
                    <a:pt x="791" y="24196"/>
                  </a:cubicBezTo>
                  <a:cubicBezTo>
                    <a:pt x="1217" y="24196"/>
                    <a:pt x="1551" y="23861"/>
                    <a:pt x="1551" y="23436"/>
                  </a:cubicBezTo>
                  <a:lnTo>
                    <a:pt x="1551" y="761"/>
                  </a:lnTo>
                  <a:cubicBezTo>
                    <a:pt x="1551" y="335"/>
                    <a:pt x="1217"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32;p72">
              <a:extLst>
                <a:ext uri="{FF2B5EF4-FFF2-40B4-BE49-F238E27FC236}">
                  <a16:creationId xmlns:a16="http://schemas.microsoft.com/office/drawing/2014/main" id="{57E635D2-A17F-9174-3ECA-4B7B3E3C883A}"/>
                </a:ext>
              </a:extLst>
            </p:cNvPr>
            <p:cNvSpPr/>
            <p:nvPr/>
          </p:nvSpPr>
          <p:spPr>
            <a:xfrm>
              <a:off x="879024" y="3886136"/>
              <a:ext cx="286500" cy="257625"/>
            </a:xfrm>
            <a:custGeom>
              <a:avLst/>
              <a:gdLst/>
              <a:ahLst/>
              <a:cxnLst/>
              <a:rect l="l" t="t" r="r" b="b"/>
              <a:pathLst>
                <a:path w="11460" h="10305" extrusionOk="0">
                  <a:moveTo>
                    <a:pt x="3556" y="1"/>
                  </a:moveTo>
                  <a:cubicBezTo>
                    <a:pt x="3435" y="1"/>
                    <a:pt x="0" y="7934"/>
                    <a:pt x="0" y="7934"/>
                  </a:cubicBezTo>
                  <a:lnTo>
                    <a:pt x="2249" y="10305"/>
                  </a:lnTo>
                  <a:lnTo>
                    <a:pt x="11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33;p72">
              <a:extLst>
                <a:ext uri="{FF2B5EF4-FFF2-40B4-BE49-F238E27FC236}">
                  <a16:creationId xmlns:a16="http://schemas.microsoft.com/office/drawing/2014/main" id="{B761D03B-94CF-0ABE-D717-47F08ED60473}"/>
                </a:ext>
              </a:extLst>
            </p:cNvPr>
            <p:cNvSpPr/>
            <p:nvPr/>
          </p:nvSpPr>
          <p:spPr>
            <a:xfrm>
              <a:off x="646925" y="3550500"/>
              <a:ext cx="95025" cy="290300"/>
            </a:xfrm>
            <a:custGeom>
              <a:avLst/>
              <a:gdLst/>
              <a:ahLst/>
              <a:cxnLst/>
              <a:rect l="l" t="t" r="r" b="b"/>
              <a:pathLst>
                <a:path w="3801" h="11612" extrusionOk="0">
                  <a:moveTo>
                    <a:pt x="3800" y="0"/>
                  </a:moveTo>
                  <a:lnTo>
                    <a:pt x="3800" y="0"/>
                  </a:lnTo>
                  <a:lnTo>
                    <a:pt x="1" y="11611"/>
                  </a:lnTo>
                  <a:close/>
                </a:path>
              </a:pathLst>
            </a:custGeom>
            <a:solidFill>
              <a:srgbClr val="FDC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5;p72">
              <a:extLst>
                <a:ext uri="{FF2B5EF4-FFF2-40B4-BE49-F238E27FC236}">
                  <a16:creationId xmlns:a16="http://schemas.microsoft.com/office/drawing/2014/main" id="{42C34277-A80E-685C-CDC4-1868DBF36CA6}"/>
                </a:ext>
              </a:extLst>
            </p:cNvPr>
            <p:cNvSpPr/>
            <p:nvPr/>
          </p:nvSpPr>
          <p:spPr>
            <a:xfrm>
              <a:off x="465325" y="3798225"/>
              <a:ext cx="538025" cy="538775"/>
            </a:xfrm>
            <a:custGeom>
              <a:avLst/>
              <a:gdLst/>
              <a:ahLst/>
              <a:cxnLst/>
              <a:rect l="l" t="t" r="r" b="b"/>
              <a:pathLst>
                <a:path w="21521" h="21551" extrusionOk="0">
                  <a:moveTo>
                    <a:pt x="5806" y="0"/>
                  </a:moveTo>
                  <a:lnTo>
                    <a:pt x="0" y="5806"/>
                  </a:lnTo>
                  <a:lnTo>
                    <a:pt x="15715" y="21551"/>
                  </a:lnTo>
                  <a:lnTo>
                    <a:pt x="21520" y="15715"/>
                  </a:lnTo>
                  <a:lnTo>
                    <a:pt x="19514" y="13739"/>
                  </a:lnTo>
                  <a:lnTo>
                    <a:pt x="7417" y="1581"/>
                  </a:lnTo>
                  <a:lnTo>
                    <a:pt x="5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37;p72">
              <a:extLst>
                <a:ext uri="{FF2B5EF4-FFF2-40B4-BE49-F238E27FC236}">
                  <a16:creationId xmlns:a16="http://schemas.microsoft.com/office/drawing/2014/main" id="{4B08CEF7-7400-89E6-1931-946D7BD5F6C7}"/>
                </a:ext>
              </a:extLst>
            </p:cNvPr>
            <p:cNvSpPr/>
            <p:nvPr/>
          </p:nvSpPr>
          <p:spPr>
            <a:xfrm>
              <a:off x="1216100" y="2464650"/>
              <a:ext cx="403525" cy="390575"/>
            </a:xfrm>
            <a:custGeom>
              <a:avLst/>
              <a:gdLst/>
              <a:ahLst/>
              <a:cxnLst/>
              <a:rect l="l" t="t" r="r" b="b"/>
              <a:pathLst>
                <a:path w="16141" h="15623" extrusionOk="0">
                  <a:moveTo>
                    <a:pt x="8914" y="1"/>
                  </a:moveTo>
                  <a:cubicBezTo>
                    <a:pt x="8632" y="1"/>
                    <a:pt x="8345" y="20"/>
                    <a:pt x="8055" y="60"/>
                  </a:cubicBezTo>
                  <a:cubicBezTo>
                    <a:pt x="7771" y="21"/>
                    <a:pt x="7490" y="2"/>
                    <a:pt x="7213" y="2"/>
                  </a:cubicBezTo>
                  <a:cubicBezTo>
                    <a:pt x="5328" y="2"/>
                    <a:pt x="3644" y="882"/>
                    <a:pt x="2584" y="2339"/>
                  </a:cubicBezTo>
                  <a:cubicBezTo>
                    <a:pt x="882" y="3616"/>
                    <a:pt x="0" y="5622"/>
                    <a:pt x="304" y="7811"/>
                  </a:cubicBezTo>
                  <a:cubicBezTo>
                    <a:pt x="0" y="10060"/>
                    <a:pt x="912" y="12066"/>
                    <a:pt x="2584" y="13282"/>
                  </a:cubicBezTo>
                  <a:cubicBezTo>
                    <a:pt x="3690" y="14783"/>
                    <a:pt x="5343" y="15622"/>
                    <a:pt x="7188" y="15622"/>
                  </a:cubicBezTo>
                  <a:cubicBezTo>
                    <a:pt x="7473" y="15622"/>
                    <a:pt x="7763" y="15602"/>
                    <a:pt x="8055" y="15562"/>
                  </a:cubicBezTo>
                  <a:cubicBezTo>
                    <a:pt x="8343" y="15600"/>
                    <a:pt x="8628" y="15619"/>
                    <a:pt x="8908" y="15619"/>
                  </a:cubicBezTo>
                  <a:cubicBezTo>
                    <a:pt x="10813" y="15619"/>
                    <a:pt x="12497" y="14740"/>
                    <a:pt x="13557" y="13282"/>
                  </a:cubicBezTo>
                  <a:cubicBezTo>
                    <a:pt x="15259" y="12036"/>
                    <a:pt x="16140" y="10030"/>
                    <a:pt x="15836" y="7811"/>
                  </a:cubicBezTo>
                  <a:cubicBezTo>
                    <a:pt x="16140" y="5592"/>
                    <a:pt x="15259" y="3555"/>
                    <a:pt x="13557" y="2339"/>
                  </a:cubicBezTo>
                  <a:cubicBezTo>
                    <a:pt x="12447" y="860"/>
                    <a:pt x="10786" y="1"/>
                    <a:pt x="8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38;p72">
              <a:extLst>
                <a:ext uri="{FF2B5EF4-FFF2-40B4-BE49-F238E27FC236}">
                  <a16:creationId xmlns:a16="http://schemas.microsoft.com/office/drawing/2014/main" id="{43A368B7-A8D0-5195-2438-0B8B8051CEE6}"/>
                </a:ext>
              </a:extLst>
            </p:cNvPr>
            <p:cNvSpPr/>
            <p:nvPr/>
          </p:nvSpPr>
          <p:spPr>
            <a:xfrm>
              <a:off x="1237375" y="2485300"/>
              <a:ext cx="361725" cy="349975"/>
            </a:xfrm>
            <a:custGeom>
              <a:avLst/>
              <a:gdLst/>
              <a:ahLst/>
              <a:cxnLst/>
              <a:rect l="l" t="t" r="r" b="b"/>
              <a:pathLst>
                <a:path w="14469" h="13999" extrusionOk="0">
                  <a:moveTo>
                    <a:pt x="6435" y="1"/>
                  </a:moveTo>
                  <a:cubicBezTo>
                    <a:pt x="4762" y="1"/>
                    <a:pt x="3261" y="771"/>
                    <a:pt x="2310" y="2091"/>
                  </a:cubicBezTo>
                  <a:cubicBezTo>
                    <a:pt x="791" y="3185"/>
                    <a:pt x="0" y="4979"/>
                    <a:pt x="274" y="6985"/>
                  </a:cubicBezTo>
                  <a:cubicBezTo>
                    <a:pt x="0" y="8960"/>
                    <a:pt x="791" y="10784"/>
                    <a:pt x="2310" y="11909"/>
                  </a:cubicBezTo>
                  <a:cubicBezTo>
                    <a:pt x="3261" y="13229"/>
                    <a:pt x="4739" y="13999"/>
                    <a:pt x="6426" y="13999"/>
                  </a:cubicBezTo>
                  <a:cubicBezTo>
                    <a:pt x="6681" y="13999"/>
                    <a:pt x="6941" y="13981"/>
                    <a:pt x="7204" y="13945"/>
                  </a:cubicBezTo>
                  <a:cubicBezTo>
                    <a:pt x="7467" y="13981"/>
                    <a:pt x="7727" y="13999"/>
                    <a:pt x="7982" y="13999"/>
                  </a:cubicBezTo>
                  <a:cubicBezTo>
                    <a:pt x="9670" y="13999"/>
                    <a:pt x="11151" y="13229"/>
                    <a:pt x="12128" y="11909"/>
                  </a:cubicBezTo>
                  <a:cubicBezTo>
                    <a:pt x="13648" y="10784"/>
                    <a:pt x="14438" y="9021"/>
                    <a:pt x="14165" y="6985"/>
                  </a:cubicBezTo>
                  <a:cubicBezTo>
                    <a:pt x="14469" y="4979"/>
                    <a:pt x="13678" y="3155"/>
                    <a:pt x="12128" y="2091"/>
                  </a:cubicBezTo>
                  <a:cubicBezTo>
                    <a:pt x="11151" y="771"/>
                    <a:pt x="9693" y="1"/>
                    <a:pt x="7991" y="1"/>
                  </a:cubicBezTo>
                  <a:cubicBezTo>
                    <a:pt x="7734" y="1"/>
                    <a:pt x="7471" y="19"/>
                    <a:pt x="7204" y="54"/>
                  </a:cubicBezTo>
                  <a:cubicBezTo>
                    <a:pt x="6945" y="19"/>
                    <a:pt x="6688" y="1"/>
                    <a:pt x="6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40;p72">
              <a:extLst>
                <a:ext uri="{FF2B5EF4-FFF2-40B4-BE49-F238E27FC236}">
                  <a16:creationId xmlns:a16="http://schemas.microsoft.com/office/drawing/2014/main" id="{70C0652B-5740-49BA-1EF0-7B53050CC6EC}"/>
                </a:ext>
              </a:extLst>
            </p:cNvPr>
            <p:cNvSpPr/>
            <p:nvPr/>
          </p:nvSpPr>
          <p:spPr>
            <a:xfrm>
              <a:off x="1292850" y="2556000"/>
              <a:ext cx="69925" cy="44650"/>
            </a:xfrm>
            <a:custGeom>
              <a:avLst/>
              <a:gdLst/>
              <a:ahLst/>
              <a:cxnLst/>
              <a:rect l="l" t="t" r="r" b="b"/>
              <a:pathLst>
                <a:path w="2797" h="1786" extrusionOk="0">
                  <a:moveTo>
                    <a:pt x="2393" y="1"/>
                  </a:moveTo>
                  <a:cubicBezTo>
                    <a:pt x="1963" y="1"/>
                    <a:pt x="1550" y="80"/>
                    <a:pt x="1155" y="266"/>
                  </a:cubicBezTo>
                  <a:cubicBezTo>
                    <a:pt x="639" y="509"/>
                    <a:pt x="243" y="904"/>
                    <a:pt x="0" y="1391"/>
                  </a:cubicBezTo>
                  <a:cubicBezTo>
                    <a:pt x="183" y="1512"/>
                    <a:pt x="335" y="1634"/>
                    <a:pt x="517" y="1786"/>
                  </a:cubicBezTo>
                  <a:lnTo>
                    <a:pt x="547" y="1786"/>
                  </a:lnTo>
                  <a:cubicBezTo>
                    <a:pt x="760" y="1391"/>
                    <a:pt x="1094" y="1056"/>
                    <a:pt x="1520" y="874"/>
                  </a:cubicBezTo>
                  <a:cubicBezTo>
                    <a:pt x="1809" y="705"/>
                    <a:pt x="2137" y="651"/>
                    <a:pt x="2472" y="651"/>
                  </a:cubicBezTo>
                  <a:cubicBezTo>
                    <a:pt x="2560" y="651"/>
                    <a:pt x="2648" y="655"/>
                    <a:pt x="2736" y="661"/>
                  </a:cubicBezTo>
                  <a:cubicBezTo>
                    <a:pt x="2766" y="448"/>
                    <a:pt x="2766" y="205"/>
                    <a:pt x="2797" y="23"/>
                  </a:cubicBezTo>
                  <a:cubicBezTo>
                    <a:pt x="2660" y="9"/>
                    <a:pt x="2526"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41;p72">
              <a:extLst>
                <a:ext uri="{FF2B5EF4-FFF2-40B4-BE49-F238E27FC236}">
                  <a16:creationId xmlns:a16="http://schemas.microsoft.com/office/drawing/2014/main" id="{988AAA45-712B-819C-4803-F48425769318}"/>
                </a:ext>
              </a:extLst>
            </p:cNvPr>
            <p:cNvSpPr/>
            <p:nvPr/>
          </p:nvSpPr>
          <p:spPr>
            <a:xfrm>
              <a:off x="1409100" y="2628750"/>
              <a:ext cx="63100" cy="55500"/>
            </a:xfrm>
            <a:custGeom>
              <a:avLst/>
              <a:gdLst/>
              <a:ahLst/>
              <a:cxnLst/>
              <a:rect l="l" t="t" r="r" b="b"/>
              <a:pathLst>
                <a:path w="2524" h="2220" extrusionOk="0">
                  <a:moveTo>
                    <a:pt x="2432" y="0"/>
                  </a:moveTo>
                  <a:cubicBezTo>
                    <a:pt x="1946" y="92"/>
                    <a:pt x="1429" y="274"/>
                    <a:pt x="973" y="608"/>
                  </a:cubicBezTo>
                  <a:cubicBezTo>
                    <a:pt x="518" y="943"/>
                    <a:pt x="214" y="1459"/>
                    <a:pt x="1" y="1946"/>
                  </a:cubicBezTo>
                  <a:cubicBezTo>
                    <a:pt x="214" y="2007"/>
                    <a:pt x="396" y="2098"/>
                    <a:pt x="609" y="2219"/>
                  </a:cubicBezTo>
                  <a:lnTo>
                    <a:pt x="639" y="2219"/>
                  </a:lnTo>
                  <a:cubicBezTo>
                    <a:pt x="761" y="1794"/>
                    <a:pt x="1034" y="1399"/>
                    <a:pt x="1369" y="1095"/>
                  </a:cubicBezTo>
                  <a:cubicBezTo>
                    <a:pt x="1733" y="852"/>
                    <a:pt x="2128" y="700"/>
                    <a:pt x="2524" y="700"/>
                  </a:cubicBezTo>
                  <a:cubicBezTo>
                    <a:pt x="2524" y="456"/>
                    <a:pt x="2463" y="244"/>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42;p72">
              <a:extLst>
                <a:ext uri="{FF2B5EF4-FFF2-40B4-BE49-F238E27FC236}">
                  <a16:creationId xmlns:a16="http://schemas.microsoft.com/office/drawing/2014/main" id="{B288625E-61DD-C393-F2D1-9375987A374E}"/>
                </a:ext>
              </a:extLst>
            </p:cNvPr>
            <p:cNvSpPr/>
            <p:nvPr/>
          </p:nvSpPr>
          <p:spPr>
            <a:xfrm>
              <a:off x="1445575" y="2747300"/>
              <a:ext cx="64625" cy="51700"/>
            </a:xfrm>
            <a:custGeom>
              <a:avLst/>
              <a:gdLst/>
              <a:ahLst/>
              <a:cxnLst/>
              <a:rect l="l" t="t" r="r" b="b"/>
              <a:pathLst>
                <a:path w="2585" h="2068" extrusionOk="0">
                  <a:moveTo>
                    <a:pt x="1976" y="0"/>
                  </a:moveTo>
                  <a:cubicBezTo>
                    <a:pt x="1825" y="426"/>
                    <a:pt x="1551" y="760"/>
                    <a:pt x="1156" y="1034"/>
                  </a:cubicBezTo>
                  <a:cubicBezTo>
                    <a:pt x="791" y="1246"/>
                    <a:pt x="396" y="1368"/>
                    <a:pt x="1" y="1368"/>
                  </a:cubicBezTo>
                  <a:lnTo>
                    <a:pt x="1" y="2067"/>
                  </a:lnTo>
                  <a:cubicBezTo>
                    <a:pt x="518" y="2037"/>
                    <a:pt x="1065" y="1885"/>
                    <a:pt x="1551" y="1581"/>
                  </a:cubicBezTo>
                  <a:cubicBezTo>
                    <a:pt x="2037" y="1277"/>
                    <a:pt x="2372" y="821"/>
                    <a:pt x="2584" y="304"/>
                  </a:cubicBezTo>
                  <a:cubicBezTo>
                    <a:pt x="2372" y="243"/>
                    <a:pt x="2189" y="122"/>
                    <a:pt x="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43;p72">
              <a:extLst>
                <a:ext uri="{FF2B5EF4-FFF2-40B4-BE49-F238E27FC236}">
                  <a16:creationId xmlns:a16="http://schemas.microsoft.com/office/drawing/2014/main" id="{DD845C84-BB93-AC2F-FAC9-570835162EB0}"/>
                </a:ext>
              </a:extLst>
            </p:cNvPr>
            <p:cNvSpPr/>
            <p:nvPr/>
          </p:nvSpPr>
          <p:spPr>
            <a:xfrm>
              <a:off x="1282975" y="2688025"/>
              <a:ext cx="76000" cy="31300"/>
            </a:xfrm>
            <a:custGeom>
              <a:avLst/>
              <a:gdLst/>
              <a:ahLst/>
              <a:cxnLst/>
              <a:rect l="l" t="t" r="r" b="b"/>
              <a:pathLst>
                <a:path w="3040" h="1252" extrusionOk="0">
                  <a:moveTo>
                    <a:pt x="456" y="0"/>
                  </a:moveTo>
                  <a:cubicBezTo>
                    <a:pt x="304" y="152"/>
                    <a:pt x="152" y="335"/>
                    <a:pt x="0" y="487"/>
                  </a:cubicBezTo>
                  <a:cubicBezTo>
                    <a:pt x="334" y="821"/>
                    <a:pt x="851" y="1095"/>
                    <a:pt x="1398" y="1216"/>
                  </a:cubicBezTo>
                  <a:cubicBezTo>
                    <a:pt x="1549" y="1240"/>
                    <a:pt x="1700" y="1251"/>
                    <a:pt x="1850" y="1251"/>
                  </a:cubicBezTo>
                  <a:cubicBezTo>
                    <a:pt x="2271" y="1251"/>
                    <a:pt x="2680" y="1160"/>
                    <a:pt x="3040" y="1003"/>
                  </a:cubicBezTo>
                  <a:cubicBezTo>
                    <a:pt x="2979" y="821"/>
                    <a:pt x="2888" y="608"/>
                    <a:pt x="2857" y="395"/>
                  </a:cubicBezTo>
                  <a:lnTo>
                    <a:pt x="2857" y="365"/>
                  </a:lnTo>
                  <a:cubicBezTo>
                    <a:pt x="2568" y="499"/>
                    <a:pt x="2246" y="583"/>
                    <a:pt x="1916" y="583"/>
                  </a:cubicBezTo>
                  <a:cubicBezTo>
                    <a:pt x="1795" y="583"/>
                    <a:pt x="1672" y="572"/>
                    <a:pt x="1550" y="547"/>
                  </a:cubicBezTo>
                  <a:cubicBezTo>
                    <a:pt x="1155" y="487"/>
                    <a:pt x="760" y="304"/>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44;p72">
              <a:extLst>
                <a:ext uri="{FF2B5EF4-FFF2-40B4-BE49-F238E27FC236}">
                  <a16:creationId xmlns:a16="http://schemas.microsoft.com/office/drawing/2014/main" id="{09C6E6B5-7B5A-D5F4-1001-8EE952E93858}"/>
                </a:ext>
              </a:extLst>
            </p:cNvPr>
            <p:cNvSpPr/>
            <p:nvPr/>
          </p:nvSpPr>
          <p:spPr>
            <a:xfrm>
              <a:off x="1431900" y="2551250"/>
              <a:ext cx="76025" cy="31300"/>
            </a:xfrm>
            <a:custGeom>
              <a:avLst/>
              <a:gdLst/>
              <a:ahLst/>
              <a:cxnLst/>
              <a:rect l="l" t="t" r="r" b="b"/>
              <a:pathLst>
                <a:path w="3041" h="1252" extrusionOk="0">
                  <a:moveTo>
                    <a:pt x="457" y="0"/>
                  </a:moveTo>
                  <a:cubicBezTo>
                    <a:pt x="305" y="152"/>
                    <a:pt x="153" y="334"/>
                    <a:pt x="1" y="486"/>
                  </a:cubicBezTo>
                  <a:cubicBezTo>
                    <a:pt x="396" y="851"/>
                    <a:pt x="882" y="1125"/>
                    <a:pt x="1429" y="1216"/>
                  </a:cubicBezTo>
                  <a:cubicBezTo>
                    <a:pt x="1572" y="1240"/>
                    <a:pt x="1717" y="1251"/>
                    <a:pt x="1862" y="1251"/>
                  </a:cubicBezTo>
                  <a:cubicBezTo>
                    <a:pt x="2272" y="1251"/>
                    <a:pt x="2681" y="1160"/>
                    <a:pt x="3040" y="1003"/>
                  </a:cubicBezTo>
                  <a:cubicBezTo>
                    <a:pt x="2979" y="821"/>
                    <a:pt x="2888" y="608"/>
                    <a:pt x="2858" y="395"/>
                  </a:cubicBezTo>
                  <a:lnTo>
                    <a:pt x="2858" y="365"/>
                  </a:lnTo>
                  <a:cubicBezTo>
                    <a:pt x="2591" y="498"/>
                    <a:pt x="2275" y="583"/>
                    <a:pt x="1946" y="583"/>
                  </a:cubicBezTo>
                  <a:cubicBezTo>
                    <a:pt x="1826" y="583"/>
                    <a:pt x="1703" y="572"/>
                    <a:pt x="1581" y="547"/>
                  </a:cubicBezTo>
                  <a:cubicBezTo>
                    <a:pt x="1156" y="486"/>
                    <a:pt x="761" y="304"/>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45;p72">
              <a:extLst>
                <a:ext uri="{FF2B5EF4-FFF2-40B4-BE49-F238E27FC236}">
                  <a16:creationId xmlns:a16="http://schemas.microsoft.com/office/drawing/2014/main" id="{A62A4221-9EFA-CCAA-6E0C-F762D341A401}"/>
                </a:ext>
              </a:extLst>
            </p:cNvPr>
            <p:cNvSpPr/>
            <p:nvPr/>
          </p:nvSpPr>
          <p:spPr>
            <a:xfrm>
              <a:off x="1295125" y="2638625"/>
              <a:ext cx="25100" cy="24350"/>
            </a:xfrm>
            <a:custGeom>
              <a:avLst/>
              <a:gdLst/>
              <a:ahLst/>
              <a:cxnLst/>
              <a:rect l="l" t="t" r="r" b="b"/>
              <a:pathLst>
                <a:path w="1004" h="974" fill="none" extrusionOk="0">
                  <a:moveTo>
                    <a:pt x="1003" y="487"/>
                  </a:moveTo>
                  <a:cubicBezTo>
                    <a:pt x="1003" y="760"/>
                    <a:pt x="760" y="973"/>
                    <a:pt x="487" y="973"/>
                  </a:cubicBezTo>
                  <a:cubicBezTo>
                    <a:pt x="244" y="973"/>
                    <a:pt x="0" y="760"/>
                    <a:pt x="0" y="487"/>
                  </a:cubicBezTo>
                  <a:cubicBezTo>
                    <a:pt x="0" y="213"/>
                    <a:pt x="244" y="1"/>
                    <a:pt x="487" y="1"/>
                  </a:cubicBezTo>
                  <a:cubicBezTo>
                    <a:pt x="760" y="1"/>
                    <a:pt x="1003" y="213"/>
                    <a:pt x="1003"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46;p72">
              <a:extLst>
                <a:ext uri="{FF2B5EF4-FFF2-40B4-BE49-F238E27FC236}">
                  <a16:creationId xmlns:a16="http://schemas.microsoft.com/office/drawing/2014/main" id="{BC9AEAB0-9161-D010-F80A-A348E9B3FF20}"/>
                </a:ext>
              </a:extLst>
            </p:cNvPr>
            <p:cNvSpPr/>
            <p:nvPr/>
          </p:nvSpPr>
          <p:spPr>
            <a:xfrm>
              <a:off x="1478250" y="2696375"/>
              <a:ext cx="25100" cy="24350"/>
            </a:xfrm>
            <a:custGeom>
              <a:avLst/>
              <a:gdLst/>
              <a:ahLst/>
              <a:cxnLst/>
              <a:rect l="l" t="t" r="r" b="b"/>
              <a:pathLst>
                <a:path w="1004" h="974" fill="none" extrusionOk="0">
                  <a:moveTo>
                    <a:pt x="1004" y="487"/>
                  </a:moveTo>
                  <a:cubicBezTo>
                    <a:pt x="1004" y="761"/>
                    <a:pt x="791" y="973"/>
                    <a:pt x="518" y="973"/>
                  </a:cubicBezTo>
                  <a:cubicBezTo>
                    <a:pt x="244" y="973"/>
                    <a:pt x="1" y="761"/>
                    <a:pt x="1" y="487"/>
                  </a:cubicBezTo>
                  <a:cubicBezTo>
                    <a:pt x="1" y="213"/>
                    <a:pt x="244" y="1"/>
                    <a:pt x="518" y="1"/>
                  </a:cubicBezTo>
                  <a:cubicBezTo>
                    <a:pt x="791" y="1"/>
                    <a:pt x="1004" y="213"/>
                    <a:pt x="100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47;p72">
              <a:extLst>
                <a:ext uri="{FF2B5EF4-FFF2-40B4-BE49-F238E27FC236}">
                  <a16:creationId xmlns:a16="http://schemas.microsoft.com/office/drawing/2014/main" id="{A6711C6F-9583-4CBE-F414-86C5A6376B7A}"/>
                </a:ext>
              </a:extLst>
            </p:cNvPr>
            <p:cNvSpPr/>
            <p:nvPr/>
          </p:nvSpPr>
          <p:spPr>
            <a:xfrm>
              <a:off x="1532975" y="2671300"/>
              <a:ext cx="24325" cy="25100"/>
            </a:xfrm>
            <a:custGeom>
              <a:avLst/>
              <a:gdLst/>
              <a:ahLst/>
              <a:cxnLst/>
              <a:rect l="l" t="t" r="r" b="b"/>
              <a:pathLst>
                <a:path w="973" h="1004" fill="none" extrusionOk="0">
                  <a:moveTo>
                    <a:pt x="973" y="517"/>
                  </a:moveTo>
                  <a:cubicBezTo>
                    <a:pt x="973" y="760"/>
                    <a:pt x="760" y="1004"/>
                    <a:pt x="487" y="1004"/>
                  </a:cubicBezTo>
                  <a:cubicBezTo>
                    <a:pt x="213" y="1004"/>
                    <a:pt x="0" y="760"/>
                    <a:pt x="0" y="517"/>
                  </a:cubicBezTo>
                  <a:cubicBezTo>
                    <a:pt x="0" y="244"/>
                    <a:pt x="213" y="1"/>
                    <a:pt x="487" y="1"/>
                  </a:cubicBezTo>
                  <a:cubicBezTo>
                    <a:pt x="760" y="1"/>
                    <a:pt x="973" y="244"/>
                    <a:pt x="973" y="51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48;p72">
              <a:extLst>
                <a:ext uri="{FF2B5EF4-FFF2-40B4-BE49-F238E27FC236}">
                  <a16:creationId xmlns:a16="http://schemas.microsoft.com/office/drawing/2014/main" id="{AC745D1D-4AFC-9BDD-F39B-CF758A7218AD}"/>
                </a:ext>
              </a:extLst>
            </p:cNvPr>
            <p:cNvSpPr/>
            <p:nvPr/>
          </p:nvSpPr>
          <p:spPr>
            <a:xfrm>
              <a:off x="1349825" y="2665225"/>
              <a:ext cx="24350" cy="24350"/>
            </a:xfrm>
            <a:custGeom>
              <a:avLst/>
              <a:gdLst/>
              <a:ahLst/>
              <a:cxnLst/>
              <a:rect l="l" t="t" r="r" b="b"/>
              <a:pathLst>
                <a:path w="974" h="974" fill="none" extrusionOk="0">
                  <a:moveTo>
                    <a:pt x="974" y="487"/>
                  </a:moveTo>
                  <a:cubicBezTo>
                    <a:pt x="974" y="760"/>
                    <a:pt x="761" y="973"/>
                    <a:pt x="487" y="973"/>
                  </a:cubicBezTo>
                  <a:cubicBezTo>
                    <a:pt x="214" y="973"/>
                    <a:pt x="1" y="760"/>
                    <a:pt x="1" y="487"/>
                  </a:cubicBezTo>
                  <a:cubicBezTo>
                    <a:pt x="1" y="213"/>
                    <a:pt x="214" y="0"/>
                    <a:pt x="487" y="0"/>
                  </a:cubicBezTo>
                  <a:cubicBezTo>
                    <a:pt x="761" y="0"/>
                    <a:pt x="974" y="213"/>
                    <a:pt x="97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49;p72">
              <a:extLst>
                <a:ext uri="{FF2B5EF4-FFF2-40B4-BE49-F238E27FC236}">
                  <a16:creationId xmlns:a16="http://schemas.microsoft.com/office/drawing/2014/main" id="{22C3A001-36EE-9E98-5263-1856ECF374B2}"/>
                </a:ext>
              </a:extLst>
            </p:cNvPr>
            <p:cNvSpPr/>
            <p:nvPr/>
          </p:nvSpPr>
          <p:spPr>
            <a:xfrm>
              <a:off x="1378700" y="2527675"/>
              <a:ext cx="25125" cy="25100"/>
            </a:xfrm>
            <a:custGeom>
              <a:avLst/>
              <a:gdLst/>
              <a:ahLst/>
              <a:cxnLst/>
              <a:rect l="l" t="t" r="r" b="b"/>
              <a:pathLst>
                <a:path w="1005" h="1004" fill="none" extrusionOk="0">
                  <a:moveTo>
                    <a:pt x="1004" y="518"/>
                  </a:moveTo>
                  <a:cubicBezTo>
                    <a:pt x="1004" y="791"/>
                    <a:pt x="761" y="1004"/>
                    <a:pt x="518" y="1004"/>
                  </a:cubicBezTo>
                  <a:cubicBezTo>
                    <a:pt x="244" y="1004"/>
                    <a:pt x="1" y="791"/>
                    <a:pt x="1" y="518"/>
                  </a:cubicBezTo>
                  <a:cubicBezTo>
                    <a:pt x="1" y="244"/>
                    <a:pt x="244" y="1"/>
                    <a:pt x="518" y="1"/>
                  </a:cubicBezTo>
                  <a:cubicBezTo>
                    <a:pt x="761" y="1"/>
                    <a:pt x="1004" y="244"/>
                    <a:pt x="1004" y="518"/>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50;p72">
              <a:extLst>
                <a:ext uri="{FF2B5EF4-FFF2-40B4-BE49-F238E27FC236}">
                  <a16:creationId xmlns:a16="http://schemas.microsoft.com/office/drawing/2014/main" id="{AA7AAFE8-FEA4-A42E-519F-981968F14049}"/>
                </a:ext>
              </a:extLst>
            </p:cNvPr>
            <p:cNvSpPr/>
            <p:nvPr/>
          </p:nvSpPr>
          <p:spPr>
            <a:xfrm>
              <a:off x="1340725" y="2574800"/>
              <a:ext cx="70675" cy="69925"/>
            </a:xfrm>
            <a:custGeom>
              <a:avLst/>
              <a:gdLst/>
              <a:ahLst/>
              <a:cxnLst/>
              <a:rect l="l" t="t" r="r" b="b"/>
              <a:pathLst>
                <a:path w="2827" h="2797" extrusionOk="0">
                  <a:moveTo>
                    <a:pt x="1429" y="0"/>
                  </a:moveTo>
                  <a:cubicBezTo>
                    <a:pt x="638" y="0"/>
                    <a:pt x="0" y="608"/>
                    <a:pt x="0" y="1399"/>
                  </a:cubicBezTo>
                  <a:cubicBezTo>
                    <a:pt x="0" y="2189"/>
                    <a:pt x="638" y="2797"/>
                    <a:pt x="1429" y="2797"/>
                  </a:cubicBezTo>
                  <a:cubicBezTo>
                    <a:pt x="2189" y="2797"/>
                    <a:pt x="2827" y="2189"/>
                    <a:pt x="2827" y="1399"/>
                  </a:cubicBezTo>
                  <a:cubicBezTo>
                    <a:pt x="2827" y="608"/>
                    <a:pt x="2189" y="0"/>
                    <a:pt x="1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51;p72">
              <a:extLst>
                <a:ext uri="{FF2B5EF4-FFF2-40B4-BE49-F238E27FC236}">
                  <a16:creationId xmlns:a16="http://schemas.microsoft.com/office/drawing/2014/main" id="{E40168CF-789B-3096-F934-C7F3D2C9422D}"/>
                </a:ext>
              </a:extLst>
            </p:cNvPr>
            <p:cNvSpPr/>
            <p:nvPr/>
          </p:nvSpPr>
          <p:spPr>
            <a:xfrm>
              <a:off x="1355150" y="25983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1652;p72">
              <a:extLst>
                <a:ext uri="{FF2B5EF4-FFF2-40B4-BE49-F238E27FC236}">
                  <a16:creationId xmlns:a16="http://schemas.microsoft.com/office/drawing/2014/main" id="{FEFA724A-F0C6-C287-C3AB-E67F58F98B74}"/>
                </a:ext>
              </a:extLst>
            </p:cNvPr>
            <p:cNvSpPr/>
            <p:nvPr/>
          </p:nvSpPr>
          <p:spPr>
            <a:xfrm>
              <a:off x="1373400" y="25976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1653;p72">
              <a:extLst>
                <a:ext uri="{FF2B5EF4-FFF2-40B4-BE49-F238E27FC236}">
                  <a16:creationId xmlns:a16="http://schemas.microsoft.com/office/drawing/2014/main" id="{0C6A35F8-BAD8-96BE-8292-CA9E4699D208}"/>
                </a:ext>
              </a:extLst>
            </p:cNvPr>
            <p:cNvSpPr/>
            <p:nvPr/>
          </p:nvSpPr>
          <p:spPr>
            <a:xfrm>
              <a:off x="1365800" y="25824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1654;p72">
              <a:extLst>
                <a:ext uri="{FF2B5EF4-FFF2-40B4-BE49-F238E27FC236}">
                  <a16:creationId xmlns:a16="http://schemas.microsoft.com/office/drawing/2014/main" id="{DFAB32FC-C95A-E399-80C6-29434D43F4EE}"/>
                </a:ext>
              </a:extLst>
            </p:cNvPr>
            <p:cNvSpPr/>
            <p:nvPr/>
          </p:nvSpPr>
          <p:spPr>
            <a:xfrm>
              <a:off x="1393900" y="26021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1655;p72">
              <a:extLst>
                <a:ext uri="{FF2B5EF4-FFF2-40B4-BE49-F238E27FC236}">
                  <a16:creationId xmlns:a16="http://schemas.microsoft.com/office/drawing/2014/main" id="{04415EEF-5BA6-5C18-9DB4-357E08E2C77F}"/>
                </a:ext>
              </a:extLst>
            </p:cNvPr>
            <p:cNvSpPr/>
            <p:nvPr/>
          </p:nvSpPr>
          <p:spPr>
            <a:xfrm>
              <a:off x="1365800" y="2623425"/>
              <a:ext cx="15225" cy="11425"/>
            </a:xfrm>
            <a:custGeom>
              <a:avLst/>
              <a:gdLst/>
              <a:ahLst/>
              <a:cxnLst/>
              <a:rect l="l" t="t" r="r" b="b"/>
              <a:pathLst>
                <a:path w="609" h="457" extrusionOk="0">
                  <a:moveTo>
                    <a:pt x="304" y="1"/>
                  </a:moveTo>
                  <a:cubicBezTo>
                    <a:pt x="0" y="1"/>
                    <a:pt x="0" y="457"/>
                    <a:pt x="304" y="457"/>
                  </a:cubicBezTo>
                  <a:cubicBezTo>
                    <a:pt x="608" y="457"/>
                    <a:pt x="608"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1656;p72">
              <a:extLst>
                <a:ext uri="{FF2B5EF4-FFF2-40B4-BE49-F238E27FC236}">
                  <a16:creationId xmlns:a16="http://schemas.microsoft.com/office/drawing/2014/main" id="{0951B293-A298-DC41-A602-74064BDD9AA5}"/>
                </a:ext>
              </a:extLst>
            </p:cNvPr>
            <p:cNvSpPr/>
            <p:nvPr/>
          </p:nvSpPr>
          <p:spPr>
            <a:xfrm>
              <a:off x="1347550" y="2617350"/>
              <a:ext cx="15225" cy="11425"/>
            </a:xfrm>
            <a:custGeom>
              <a:avLst/>
              <a:gdLst/>
              <a:ahLst/>
              <a:cxnLst/>
              <a:rect l="l" t="t" r="r" b="b"/>
              <a:pathLst>
                <a:path w="609" h="457" extrusionOk="0">
                  <a:moveTo>
                    <a:pt x="305" y="1"/>
                  </a:moveTo>
                  <a:cubicBezTo>
                    <a:pt x="1" y="1"/>
                    <a:pt x="1" y="456"/>
                    <a:pt x="305" y="456"/>
                  </a:cubicBezTo>
                  <a:cubicBezTo>
                    <a:pt x="609" y="456"/>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1657;p72">
              <a:extLst>
                <a:ext uri="{FF2B5EF4-FFF2-40B4-BE49-F238E27FC236}">
                  <a16:creationId xmlns:a16="http://schemas.microsoft.com/office/drawing/2014/main" id="{9F4E4D32-B15D-3A1C-1265-8148BE342864}"/>
                </a:ext>
              </a:extLst>
            </p:cNvPr>
            <p:cNvSpPr/>
            <p:nvPr/>
          </p:nvSpPr>
          <p:spPr>
            <a:xfrm>
              <a:off x="1386300" y="26204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1658;p72">
              <a:extLst>
                <a:ext uri="{FF2B5EF4-FFF2-40B4-BE49-F238E27FC236}">
                  <a16:creationId xmlns:a16="http://schemas.microsoft.com/office/drawing/2014/main" id="{577B70EA-5D63-A774-86F4-C07D8C518FCC}"/>
                </a:ext>
              </a:extLst>
            </p:cNvPr>
            <p:cNvSpPr/>
            <p:nvPr/>
          </p:nvSpPr>
          <p:spPr>
            <a:xfrm>
              <a:off x="1366550" y="2612025"/>
              <a:ext cx="9900" cy="7675"/>
            </a:xfrm>
            <a:custGeom>
              <a:avLst/>
              <a:gdLst/>
              <a:ahLst/>
              <a:cxnLst/>
              <a:rect l="l" t="t" r="r" b="b"/>
              <a:pathLst>
                <a:path w="396" h="307" extrusionOk="0">
                  <a:moveTo>
                    <a:pt x="183" y="1"/>
                  </a:moveTo>
                  <a:cubicBezTo>
                    <a:pt x="1" y="1"/>
                    <a:pt x="1" y="305"/>
                    <a:pt x="183" y="305"/>
                  </a:cubicBezTo>
                  <a:cubicBezTo>
                    <a:pt x="192" y="306"/>
                    <a:pt x="201" y="307"/>
                    <a:pt x="210" y="307"/>
                  </a:cubicBezTo>
                  <a:cubicBezTo>
                    <a:pt x="395" y="307"/>
                    <a:pt x="387"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1659;p72">
              <a:extLst>
                <a:ext uri="{FF2B5EF4-FFF2-40B4-BE49-F238E27FC236}">
                  <a16:creationId xmlns:a16="http://schemas.microsoft.com/office/drawing/2014/main" id="{FB06A719-A715-7BC1-8D5B-507B0FEF6E83}"/>
                </a:ext>
              </a:extLst>
            </p:cNvPr>
            <p:cNvSpPr/>
            <p:nvPr/>
          </p:nvSpPr>
          <p:spPr>
            <a:xfrm>
              <a:off x="1381750" y="2612025"/>
              <a:ext cx="9900" cy="7625"/>
            </a:xfrm>
            <a:custGeom>
              <a:avLst/>
              <a:gdLst/>
              <a:ahLst/>
              <a:cxnLst/>
              <a:rect l="l" t="t" r="r" b="b"/>
              <a:pathLst>
                <a:path w="396" h="305" extrusionOk="0">
                  <a:moveTo>
                    <a:pt x="183" y="1"/>
                  </a:moveTo>
                  <a:cubicBezTo>
                    <a:pt x="1" y="1"/>
                    <a:pt x="1"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1660;p72">
              <a:extLst>
                <a:ext uri="{FF2B5EF4-FFF2-40B4-BE49-F238E27FC236}">
                  <a16:creationId xmlns:a16="http://schemas.microsoft.com/office/drawing/2014/main" id="{AD142FD7-F482-DD5B-813A-BB534654698B}"/>
                </a:ext>
              </a:extLst>
            </p:cNvPr>
            <p:cNvSpPr/>
            <p:nvPr/>
          </p:nvSpPr>
          <p:spPr>
            <a:xfrm>
              <a:off x="1391625" y="2589225"/>
              <a:ext cx="7625" cy="6125"/>
            </a:xfrm>
            <a:custGeom>
              <a:avLst/>
              <a:gdLst/>
              <a:ahLst/>
              <a:cxnLst/>
              <a:rect l="l" t="t" r="r" b="b"/>
              <a:pathLst>
                <a:path w="305" h="245" extrusionOk="0">
                  <a:moveTo>
                    <a:pt x="92" y="1"/>
                  </a:moveTo>
                  <a:cubicBezTo>
                    <a:pt x="61" y="1"/>
                    <a:pt x="61" y="1"/>
                    <a:pt x="31" y="31"/>
                  </a:cubicBezTo>
                  <a:cubicBezTo>
                    <a:pt x="1" y="31"/>
                    <a:pt x="1" y="62"/>
                    <a:pt x="1" y="62"/>
                  </a:cubicBezTo>
                  <a:lnTo>
                    <a:pt x="1" y="92"/>
                  </a:lnTo>
                  <a:lnTo>
                    <a:pt x="1" y="122"/>
                  </a:lnTo>
                  <a:lnTo>
                    <a:pt x="1" y="183"/>
                  </a:lnTo>
                  <a:lnTo>
                    <a:pt x="1" y="214"/>
                  </a:lnTo>
                  <a:lnTo>
                    <a:pt x="31" y="244"/>
                  </a:lnTo>
                  <a:lnTo>
                    <a:pt x="153" y="244"/>
                  </a:lnTo>
                  <a:cubicBezTo>
                    <a:pt x="183" y="244"/>
                    <a:pt x="183" y="214"/>
                    <a:pt x="213" y="214"/>
                  </a:cubicBezTo>
                  <a:cubicBezTo>
                    <a:pt x="213" y="214"/>
                    <a:pt x="213" y="183"/>
                    <a:pt x="244" y="183"/>
                  </a:cubicBezTo>
                  <a:cubicBezTo>
                    <a:pt x="244" y="122"/>
                    <a:pt x="305" y="122"/>
                    <a:pt x="305" y="92"/>
                  </a:cubicBezTo>
                  <a:lnTo>
                    <a:pt x="213" y="62"/>
                  </a:lnTo>
                  <a:cubicBezTo>
                    <a:pt x="213" y="62"/>
                    <a:pt x="213" y="31"/>
                    <a:pt x="18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1661;p72">
              <a:extLst>
                <a:ext uri="{FF2B5EF4-FFF2-40B4-BE49-F238E27FC236}">
                  <a16:creationId xmlns:a16="http://schemas.microsoft.com/office/drawing/2014/main" id="{56175483-ACAA-BD28-1E6F-0278B4011C23}"/>
                </a:ext>
              </a:extLst>
            </p:cNvPr>
            <p:cNvSpPr/>
            <p:nvPr/>
          </p:nvSpPr>
          <p:spPr>
            <a:xfrm>
              <a:off x="1355925" y="2586200"/>
              <a:ext cx="9900" cy="7625"/>
            </a:xfrm>
            <a:custGeom>
              <a:avLst/>
              <a:gdLst/>
              <a:ahLst/>
              <a:cxnLst/>
              <a:rect l="l" t="t" r="r" b="b"/>
              <a:pathLst>
                <a:path w="396" h="305" extrusionOk="0">
                  <a:moveTo>
                    <a:pt x="213" y="0"/>
                  </a:moveTo>
                  <a:cubicBezTo>
                    <a:pt x="0" y="0"/>
                    <a:pt x="0" y="304"/>
                    <a:pt x="213" y="304"/>
                  </a:cubicBezTo>
                  <a:cubicBezTo>
                    <a:pt x="395" y="304"/>
                    <a:pt x="395"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1662;p72">
              <a:extLst>
                <a:ext uri="{FF2B5EF4-FFF2-40B4-BE49-F238E27FC236}">
                  <a16:creationId xmlns:a16="http://schemas.microsoft.com/office/drawing/2014/main" id="{CDF2B29D-C994-8BF9-D6B9-12A79F966F4F}"/>
                </a:ext>
              </a:extLst>
            </p:cNvPr>
            <p:cNvSpPr/>
            <p:nvPr/>
          </p:nvSpPr>
          <p:spPr>
            <a:xfrm>
              <a:off x="1343750" y="2602900"/>
              <a:ext cx="10675" cy="7625"/>
            </a:xfrm>
            <a:custGeom>
              <a:avLst/>
              <a:gdLst/>
              <a:ahLst/>
              <a:cxnLst/>
              <a:rect l="l" t="t" r="r" b="b"/>
              <a:pathLst>
                <a:path w="427" h="305" extrusionOk="0">
                  <a:moveTo>
                    <a:pt x="183" y="1"/>
                  </a:moveTo>
                  <a:cubicBezTo>
                    <a:pt x="1" y="1"/>
                    <a:pt x="1" y="305"/>
                    <a:pt x="183" y="305"/>
                  </a:cubicBezTo>
                  <a:cubicBezTo>
                    <a:pt x="426" y="305"/>
                    <a:pt x="42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1663;p72">
              <a:extLst>
                <a:ext uri="{FF2B5EF4-FFF2-40B4-BE49-F238E27FC236}">
                  <a16:creationId xmlns:a16="http://schemas.microsoft.com/office/drawing/2014/main" id="{EDC78727-1A2E-8855-AB24-28046896E95B}"/>
                </a:ext>
              </a:extLst>
            </p:cNvPr>
            <p:cNvSpPr/>
            <p:nvPr/>
          </p:nvSpPr>
          <p:spPr>
            <a:xfrm>
              <a:off x="1381000" y="2631800"/>
              <a:ext cx="10650" cy="7650"/>
            </a:xfrm>
            <a:custGeom>
              <a:avLst/>
              <a:gdLst/>
              <a:ahLst/>
              <a:cxnLst/>
              <a:rect l="l" t="t" r="r" b="b"/>
              <a:pathLst>
                <a:path w="426" h="306" extrusionOk="0">
                  <a:moveTo>
                    <a:pt x="183" y="0"/>
                  </a:moveTo>
                  <a:cubicBezTo>
                    <a:pt x="0" y="0"/>
                    <a:pt x="0" y="304"/>
                    <a:pt x="183" y="304"/>
                  </a:cubicBezTo>
                  <a:cubicBezTo>
                    <a:pt x="193" y="305"/>
                    <a:pt x="203" y="306"/>
                    <a:pt x="213" y="306"/>
                  </a:cubicBezTo>
                  <a:cubicBezTo>
                    <a:pt x="425" y="306"/>
                    <a:pt x="41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1664;p72">
              <a:extLst>
                <a:ext uri="{FF2B5EF4-FFF2-40B4-BE49-F238E27FC236}">
                  <a16:creationId xmlns:a16="http://schemas.microsoft.com/office/drawing/2014/main" id="{4C1317E0-049C-A4E1-90CF-52A5225A5099}"/>
                </a:ext>
              </a:extLst>
            </p:cNvPr>
            <p:cNvSpPr/>
            <p:nvPr/>
          </p:nvSpPr>
          <p:spPr>
            <a:xfrm>
              <a:off x="1377950" y="2751100"/>
              <a:ext cx="25100" cy="25100"/>
            </a:xfrm>
            <a:custGeom>
              <a:avLst/>
              <a:gdLst/>
              <a:ahLst/>
              <a:cxnLst/>
              <a:rect l="l" t="t" r="r" b="b"/>
              <a:pathLst>
                <a:path w="1004" h="1004" fill="none" extrusionOk="0">
                  <a:moveTo>
                    <a:pt x="1004" y="486"/>
                  </a:moveTo>
                  <a:cubicBezTo>
                    <a:pt x="1004" y="760"/>
                    <a:pt x="760" y="1003"/>
                    <a:pt x="487" y="1003"/>
                  </a:cubicBezTo>
                  <a:cubicBezTo>
                    <a:pt x="213" y="1003"/>
                    <a:pt x="1" y="760"/>
                    <a:pt x="1" y="486"/>
                  </a:cubicBezTo>
                  <a:cubicBezTo>
                    <a:pt x="1" y="243"/>
                    <a:pt x="213" y="0"/>
                    <a:pt x="487" y="0"/>
                  </a:cubicBezTo>
                  <a:cubicBezTo>
                    <a:pt x="760" y="0"/>
                    <a:pt x="1004" y="243"/>
                    <a:pt x="1004" y="486"/>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1665;p72">
              <a:extLst>
                <a:ext uri="{FF2B5EF4-FFF2-40B4-BE49-F238E27FC236}">
                  <a16:creationId xmlns:a16="http://schemas.microsoft.com/office/drawing/2014/main" id="{83B90400-FBB2-72C6-08B7-2408DCD2B620}"/>
                </a:ext>
              </a:extLst>
            </p:cNvPr>
            <p:cNvSpPr/>
            <p:nvPr/>
          </p:nvSpPr>
          <p:spPr>
            <a:xfrm>
              <a:off x="1484325" y="2579350"/>
              <a:ext cx="78300" cy="78300"/>
            </a:xfrm>
            <a:custGeom>
              <a:avLst/>
              <a:gdLst/>
              <a:ahLst/>
              <a:cxnLst/>
              <a:rect l="l" t="t" r="r" b="b"/>
              <a:pathLst>
                <a:path w="3132" h="3132" extrusionOk="0">
                  <a:moveTo>
                    <a:pt x="1551" y="1"/>
                  </a:moveTo>
                  <a:cubicBezTo>
                    <a:pt x="700" y="1"/>
                    <a:pt x="1" y="700"/>
                    <a:pt x="1" y="1551"/>
                  </a:cubicBezTo>
                  <a:cubicBezTo>
                    <a:pt x="1" y="2432"/>
                    <a:pt x="700" y="3131"/>
                    <a:pt x="1551" y="3131"/>
                  </a:cubicBezTo>
                  <a:cubicBezTo>
                    <a:pt x="2433" y="3131"/>
                    <a:pt x="3132" y="2432"/>
                    <a:pt x="3132" y="1551"/>
                  </a:cubicBezTo>
                  <a:cubicBezTo>
                    <a:pt x="3132" y="700"/>
                    <a:pt x="2433"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1666;p72">
              <a:extLst>
                <a:ext uri="{FF2B5EF4-FFF2-40B4-BE49-F238E27FC236}">
                  <a16:creationId xmlns:a16="http://schemas.microsoft.com/office/drawing/2014/main" id="{45E232B1-0618-13FA-78E5-9E222E9C78C8}"/>
                </a:ext>
              </a:extLst>
            </p:cNvPr>
            <p:cNvSpPr/>
            <p:nvPr/>
          </p:nvSpPr>
          <p:spPr>
            <a:xfrm>
              <a:off x="1499525" y="2605950"/>
              <a:ext cx="17500" cy="12175"/>
            </a:xfrm>
            <a:custGeom>
              <a:avLst/>
              <a:gdLst/>
              <a:ahLst/>
              <a:cxnLst/>
              <a:rect l="l" t="t" r="r" b="b"/>
              <a:pathLst>
                <a:path w="700"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1667;p72">
              <a:extLst>
                <a:ext uri="{FF2B5EF4-FFF2-40B4-BE49-F238E27FC236}">
                  <a16:creationId xmlns:a16="http://schemas.microsoft.com/office/drawing/2014/main" id="{3EA1CFF1-9EE0-8A4C-FDD8-05669ECA6D17}"/>
                </a:ext>
              </a:extLst>
            </p:cNvPr>
            <p:cNvSpPr/>
            <p:nvPr/>
          </p:nvSpPr>
          <p:spPr>
            <a:xfrm>
              <a:off x="1519300" y="2605200"/>
              <a:ext cx="17475" cy="12200"/>
            </a:xfrm>
            <a:custGeom>
              <a:avLst/>
              <a:gdLst/>
              <a:ahLst/>
              <a:cxnLst/>
              <a:rect l="l" t="t" r="r" b="b"/>
              <a:pathLst>
                <a:path w="699" h="488" extrusionOk="0">
                  <a:moveTo>
                    <a:pt x="365" y="0"/>
                  </a:moveTo>
                  <a:cubicBezTo>
                    <a:pt x="0" y="0"/>
                    <a:pt x="0" y="487"/>
                    <a:pt x="365" y="487"/>
                  </a:cubicBezTo>
                  <a:cubicBezTo>
                    <a:pt x="374" y="487"/>
                    <a:pt x="384" y="488"/>
                    <a:pt x="393" y="488"/>
                  </a:cubicBezTo>
                  <a:cubicBezTo>
                    <a:pt x="699" y="488"/>
                    <a:pt x="690" y="0"/>
                    <a:pt x="36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1668;p72">
              <a:extLst>
                <a:ext uri="{FF2B5EF4-FFF2-40B4-BE49-F238E27FC236}">
                  <a16:creationId xmlns:a16="http://schemas.microsoft.com/office/drawing/2014/main" id="{BEEB4F56-7620-67C3-E2EB-4EC770F99522}"/>
                </a:ext>
              </a:extLst>
            </p:cNvPr>
            <p:cNvSpPr/>
            <p:nvPr/>
          </p:nvSpPr>
          <p:spPr>
            <a:xfrm>
              <a:off x="1511700" y="2589225"/>
              <a:ext cx="16725" cy="12200"/>
            </a:xfrm>
            <a:custGeom>
              <a:avLst/>
              <a:gdLst/>
              <a:ahLst/>
              <a:cxnLst/>
              <a:rect l="l" t="t" r="r" b="b"/>
              <a:pathLst>
                <a:path w="669" h="488" extrusionOk="0">
                  <a:moveTo>
                    <a:pt x="365" y="1"/>
                  </a:moveTo>
                  <a:cubicBezTo>
                    <a:pt x="0" y="1"/>
                    <a:pt x="0" y="487"/>
                    <a:pt x="365" y="487"/>
                  </a:cubicBezTo>
                  <a:cubicBezTo>
                    <a:pt x="669" y="487"/>
                    <a:pt x="66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1669;p72">
              <a:extLst>
                <a:ext uri="{FF2B5EF4-FFF2-40B4-BE49-F238E27FC236}">
                  <a16:creationId xmlns:a16="http://schemas.microsoft.com/office/drawing/2014/main" id="{AABBEB37-176B-61EE-D5DB-DC024C55E50D}"/>
                </a:ext>
              </a:extLst>
            </p:cNvPr>
            <p:cNvSpPr/>
            <p:nvPr/>
          </p:nvSpPr>
          <p:spPr>
            <a:xfrm>
              <a:off x="1543600" y="2609750"/>
              <a:ext cx="15975" cy="12300"/>
            </a:xfrm>
            <a:custGeom>
              <a:avLst/>
              <a:gdLst/>
              <a:ahLst/>
              <a:cxnLst/>
              <a:rect l="l" t="t" r="r" b="b"/>
              <a:pathLst>
                <a:path w="639" h="492" extrusionOk="0">
                  <a:moveTo>
                    <a:pt x="335" y="1"/>
                  </a:moveTo>
                  <a:cubicBezTo>
                    <a:pt x="1" y="1"/>
                    <a:pt x="1" y="487"/>
                    <a:pt x="335" y="487"/>
                  </a:cubicBezTo>
                  <a:cubicBezTo>
                    <a:pt x="351" y="490"/>
                    <a:pt x="366" y="492"/>
                    <a:pt x="381" y="492"/>
                  </a:cubicBezTo>
                  <a:cubicBezTo>
                    <a:pt x="638" y="492"/>
                    <a:pt x="623"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1670;p72">
              <a:extLst>
                <a:ext uri="{FF2B5EF4-FFF2-40B4-BE49-F238E27FC236}">
                  <a16:creationId xmlns:a16="http://schemas.microsoft.com/office/drawing/2014/main" id="{99FF7D66-6519-FB12-0828-6C6504D38AFD}"/>
                </a:ext>
              </a:extLst>
            </p:cNvPr>
            <p:cNvSpPr/>
            <p:nvPr/>
          </p:nvSpPr>
          <p:spPr>
            <a:xfrm>
              <a:off x="1511700" y="2633300"/>
              <a:ext cx="17500" cy="12950"/>
            </a:xfrm>
            <a:custGeom>
              <a:avLst/>
              <a:gdLst/>
              <a:ahLst/>
              <a:cxnLst/>
              <a:rect l="l" t="t" r="r" b="b"/>
              <a:pathLst>
                <a:path w="700" h="518" extrusionOk="0">
                  <a:moveTo>
                    <a:pt x="365" y="1"/>
                  </a:moveTo>
                  <a:cubicBezTo>
                    <a:pt x="0" y="1"/>
                    <a:pt x="0" y="518"/>
                    <a:pt x="365" y="518"/>
                  </a:cubicBezTo>
                  <a:cubicBezTo>
                    <a:pt x="699" y="518"/>
                    <a:pt x="69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1671;p72">
              <a:extLst>
                <a:ext uri="{FF2B5EF4-FFF2-40B4-BE49-F238E27FC236}">
                  <a16:creationId xmlns:a16="http://schemas.microsoft.com/office/drawing/2014/main" id="{C58E7663-642E-856C-7746-66FC78F2C0CB}"/>
                </a:ext>
              </a:extLst>
            </p:cNvPr>
            <p:cNvSpPr/>
            <p:nvPr/>
          </p:nvSpPr>
          <p:spPr>
            <a:xfrm>
              <a:off x="1491925" y="2627225"/>
              <a:ext cx="17525" cy="12175"/>
            </a:xfrm>
            <a:custGeom>
              <a:avLst/>
              <a:gdLst/>
              <a:ahLst/>
              <a:cxnLst/>
              <a:rect l="l" t="t" r="r" b="b"/>
              <a:pathLst>
                <a:path w="701"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1672;p72">
              <a:extLst>
                <a:ext uri="{FF2B5EF4-FFF2-40B4-BE49-F238E27FC236}">
                  <a16:creationId xmlns:a16="http://schemas.microsoft.com/office/drawing/2014/main" id="{C354CC45-461D-FF38-2290-2D0BAA3C95F0}"/>
                </a:ext>
              </a:extLst>
            </p:cNvPr>
            <p:cNvSpPr/>
            <p:nvPr/>
          </p:nvSpPr>
          <p:spPr>
            <a:xfrm>
              <a:off x="1534500" y="2629500"/>
              <a:ext cx="17475" cy="12975"/>
            </a:xfrm>
            <a:custGeom>
              <a:avLst/>
              <a:gdLst/>
              <a:ahLst/>
              <a:cxnLst/>
              <a:rect l="l" t="t" r="r" b="b"/>
              <a:pathLst>
                <a:path w="699" h="519" extrusionOk="0">
                  <a:moveTo>
                    <a:pt x="365" y="1"/>
                  </a:moveTo>
                  <a:cubicBezTo>
                    <a:pt x="0" y="1"/>
                    <a:pt x="0" y="518"/>
                    <a:pt x="365" y="518"/>
                  </a:cubicBezTo>
                  <a:cubicBezTo>
                    <a:pt x="374" y="518"/>
                    <a:pt x="383" y="519"/>
                    <a:pt x="391" y="519"/>
                  </a:cubicBezTo>
                  <a:cubicBezTo>
                    <a:pt x="699" y="519"/>
                    <a:pt x="690"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1673;p72">
              <a:extLst>
                <a:ext uri="{FF2B5EF4-FFF2-40B4-BE49-F238E27FC236}">
                  <a16:creationId xmlns:a16="http://schemas.microsoft.com/office/drawing/2014/main" id="{CE44F7F8-BD2F-1A12-D84E-1D82624628E7}"/>
                </a:ext>
              </a:extLst>
            </p:cNvPr>
            <p:cNvSpPr/>
            <p:nvPr/>
          </p:nvSpPr>
          <p:spPr>
            <a:xfrm>
              <a:off x="1513200" y="2621150"/>
              <a:ext cx="9925" cy="8375"/>
            </a:xfrm>
            <a:custGeom>
              <a:avLst/>
              <a:gdLst/>
              <a:ahLst/>
              <a:cxnLst/>
              <a:rect l="l" t="t" r="r" b="b"/>
              <a:pathLst>
                <a:path w="397" h="335" extrusionOk="0">
                  <a:moveTo>
                    <a:pt x="214" y="0"/>
                  </a:moveTo>
                  <a:cubicBezTo>
                    <a:pt x="1" y="0"/>
                    <a:pt x="1" y="335"/>
                    <a:pt x="214" y="335"/>
                  </a:cubicBezTo>
                  <a:cubicBezTo>
                    <a:pt x="396" y="335"/>
                    <a:pt x="396" y="0"/>
                    <a:pt x="21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1674;p72">
              <a:extLst>
                <a:ext uri="{FF2B5EF4-FFF2-40B4-BE49-F238E27FC236}">
                  <a16:creationId xmlns:a16="http://schemas.microsoft.com/office/drawing/2014/main" id="{0B773513-26CC-B664-1CF9-9FC8629B104B}"/>
                </a:ext>
              </a:extLst>
            </p:cNvPr>
            <p:cNvSpPr/>
            <p:nvPr/>
          </p:nvSpPr>
          <p:spPr>
            <a:xfrm>
              <a:off x="1529175" y="2621150"/>
              <a:ext cx="11425" cy="8375"/>
            </a:xfrm>
            <a:custGeom>
              <a:avLst/>
              <a:gdLst/>
              <a:ahLst/>
              <a:cxnLst/>
              <a:rect l="l" t="t" r="r" b="b"/>
              <a:pathLst>
                <a:path w="457" h="335" extrusionOk="0">
                  <a:moveTo>
                    <a:pt x="213" y="0"/>
                  </a:moveTo>
                  <a:cubicBezTo>
                    <a:pt x="0" y="0"/>
                    <a:pt x="0" y="335"/>
                    <a:pt x="213" y="335"/>
                  </a:cubicBezTo>
                  <a:cubicBezTo>
                    <a:pt x="456" y="335"/>
                    <a:pt x="456"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1675;p72">
              <a:extLst>
                <a:ext uri="{FF2B5EF4-FFF2-40B4-BE49-F238E27FC236}">
                  <a16:creationId xmlns:a16="http://schemas.microsoft.com/office/drawing/2014/main" id="{51E22E49-8C4A-0C3D-B0A4-179BFE6932DD}"/>
                </a:ext>
              </a:extLst>
            </p:cNvPr>
            <p:cNvSpPr/>
            <p:nvPr/>
          </p:nvSpPr>
          <p:spPr>
            <a:xfrm>
              <a:off x="1538300" y="2595325"/>
              <a:ext cx="8375" cy="7600"/>
            </a:xfrm>
            <a:custGeom>
              <a:avLst/>
              <a:gdLst/>
              <a:ahLst/>
              <a:cxnLst/>
              <a:rect l="l" t="t" r="r" b="b"/>
              <a:pathLst>
                <a:path w="335" h="304" extrusionOk="0">
                  <a:moveTo>
                    <a:pt x="152" y="0"/>
                  </a:moveTo>
                  <a:cubicBezTo>
                    <a:pt x="122" y="0"/>
                    <a:pt x="122" y="0"/>
                    <a:pt x="91" y="61"/>
                  </a:cubicBezTo>
                  <a:cubicBezTo>
                    <a:pt x="61" y="61"/>
                    <a:pt x="61" y="91"/>
                    <a:pt x="0" y="122"/>
                  </a:cubicBezTo>
                  <a:lnTo>
                    <a:pt x="0" y="152"/>
                  </a:lnTo>
                  <a:lnTo>
                    <a:pt x="0" y="213"/>
                  </a:lnTo>
                  <a:lnTo>
                    <a:pt x="0" y="243"/>
                  </a:lnTo>
                  <a:lnTo>
                    <a:pt x="0" y="274"/>
                  </a:lnTo>
                  <a:lnTo>
                    <a:pt x="61" y="304"/>
                  </a:lnTo>
                  <a:lnTo>
                    <a:pt x="213" y="304"/>
                  </a:lnTo>
                  <a:cubicBezTo>
                    <a:pt x="243" y="304"/>
                    <a:pt x="243" y="274"/>
                    <a:pt x="274" y="274"/>
                  </a:cubicBezTo>
                  <a:cubicBezTo>
                    <a:pt x="274" y="274"/>
                    <a:pt x="274" y="243"/>
                    <a:pt x="304" y="243"/>
                  </a:cubicBezTo>
                  <a:cubicBezTo>
                    <a:pt x="304" y="213"/>
                    <a:pt x="334" y="213"/>
                    <a:pt x="334" y="152"/>
                  </a:cubicBezTo>
                  <a:cubicBezTo>
                    <a:pt x="304" y="122"/>
                    <a:pt x="304" y="91"/>
                    <a:pt x="304" y="91"/>
                  </a:cubicBezTo>
                  <a:cubicBezTo>
                    <a:pt x="304" y="61"/>
                    <a:pt x="304" y="61"/>
                    <a:pt x="274" y="61"/>
                  </a:cubicBezTo>
                  <a:lnTo>
                    <a:pt x="243" y="0"/>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1676;p72">
              <a:extLst>
                <a:ext uri="{FF2B5EF4-FFF2-40B4-BE49-F238E27FC236}">
                  <a16:creationId xmlns:a16="http://schemas.microsoft.com/office/drawing/2014/main" id="{82E34A1C-97B2-66FC-446A-1D27F216FE93}"/>
                </a:ext>
              </a:extLst>
            </p:cNvPr>
            <p:cNvSpPr/>
            <p:nvPr/>
          </p:nvSpPr>
          <p:spPr>
            <a:xfrm>
              <a:off x="1500300" y="2593025"/>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1677;p72">
              <a:extLst>
                <a:ext uri="{FF2B5EF4-FFF2-40B4-BE49-F238E27FC236}">
                  <a16:creationId xmlns:a16="http://schemas.microsoft.com/office/drawing/2014/main" id="{CB8228C8-6716-E0EA-4F4C-D5FE76112DF9}"/>
                </a:ext>
              </a:extLst>
            </p:cNvPr>
            <p:cNvSpPr/>
            <p:nvPr/>
          </p:nvSpPr>
          <p:spPr>
            <a:xfrm>
              <a:off x="1487375" y="2612025"/>
              <a:ext cx="11425" cy="8400"/>
            </a:xfrm>
            <a:custGeom>
              <a:avLst/>
              <a:gdLst/>
              <a:ahLst/>
              <a:cxnLst/>
              <a:rect l="l" t="t" r="r" b="b"/>
              <a:pathLst>
                <a:path w="457" h="336" extrusionOk="0">
                  <a:moveTo>
                    <a:pt x="213" y="1"/>
                  </a:moveTo>
                  <a:cubicBezTo>
                    <a:pt x="1" y="1"/>
                    <a:pt x="1" y="335"/>
                    <a:pt x="213" y="335"/>
                  </a:cubicBezTo>
                  <a:cubicBezTo>
                    <a:pt x="456" y="335"/>
                    <a:pt x="456" y="1"/>
                    <a:pt x="21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1678;p72">
              <a:extLst>
                <a:ext uri="{FF2B5EF4-FFF2-40B4-BE49-F238E27FC236}">
                  <a16:creationId xmlns:a16="http://schemas.microsoft.com/office/drawing/2014/main" id="{2EB94B8F-5B17-D971-A72C-9B47B6B9A1EB}"/>
                </a:ext>
              </a:extLst>
            </p:cNvPr>
            <p:cNvSpPr/>
            <p:nvPr/>
          </p:nvSpPr>
          <p:spPr>
            <a:xfrm>
              <a:off x="1528400" y="2643175"/>
              <a:ext cx="11425" cy="8400"/>
            </a:xfrm>
            <a:custGeom>
              <a:avLst/>
              <a:gdLst/>
              <a:ahLst/>
              <a:cxnLst/>
              <a:rect l="l" t="t" r="r" b="b"/>
              <a:pathLst>
                <a:path w="457" h="336" extrusionOk="0">
                  <a:moveTo>
                    <a:pt x="214" y="1"/>
                  </a:moveTo>
                  <a:cubicBezTo>
                    <a:pt x="1" y="1"/>
                    <a:pt x="1" y="335"/>
                    <a:pt x="214" y="335"/>
                  </a:cubicBezTo>
                  <a:cubicBezTo>
                    <a:pt x="457" y="335"/>
                    <a:pt x="457" y="1"/>
                    <a:pt x="21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1679;p72">
              <a:extLst>
                <a:ext uri="{FF2B5EF4-FFF2-40B4-BE49-F238E27FC236}">
                  <a16:creationId xmlns:a16="http://schemas.microsoft.com/office/drawing/2014/main" id="{AA42B73F-D8C1-AEAD-06DB-1B962A0EECD8}"/>
                </a:ext>
              </a:extLst>
            </p:cNvPr>
            <p:cNvSpPr/>
            <p:nvPr/>
          </p:nvSpPr>
          <p:spPr>
            <a:xfrm>
              <a:off x="1405300" y="2697900"/>
              <a:ext cx="70700" cy="70700"/>
            </a:xfrm>
            <a:custGeom>
              <a:avLst/>
              <a:gdLst/>
              <a:ahLst/>
              <a:cxnLst/>
              <a:rect l="l" t="t" r="r" b="b"/>
              <a:pathLst>
                <a:path w="2828" h="2828" extrusionOk="0">
                  <a:moveTo>
                    <a:pt x="1399" y="0"/>
                  </a:moveTo>
                  <a:cubicBezTo>
                    <a:pt x="639" y="0"/>
                    <a:pt x="1" y="639"/>
                    <a:pt x="1" y="1399"/>
                  </a:cubicBezTo>
                  <a:cubicBezTo>
                    <a:pt x="1" y="2189"/>
                    <a:pt x="639" y="2827"/>
                    <a:pt x="1399" y="2827"/>
                  </a:cubicBezTo>
                  <a:cubicBezTo>
                    <a:pt x="2189" y="2827"/>
                    <a:pt x="2828" y="2189"/>
                    <a:pt x="2828" y="1399"/>
                  </a:cubicBezTo>
                  <a:cubicBezTo>
                    <a:pt x="2828" y="639"/>
                    <a:pt x="2189"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1680;p72">
              <a:extLst>
                <a:ext uri="{FF2B5EF4-FFF2-40B4-BE49-F238E27FC236}">
                  <a16:creationId xmlns:a16="http://schemas.microsoft.com/office/drawing/2014/main" id="{AA1C91DF-5CF1-2661-A4EA-41D1B008D47E}"/>
                </a:ext>
              </a:extLst>
            </p:cNvPr>
            <p:cNvSpPr/>
            <p:nvPr/>
          </p:nvSpPr>
          <p:spPr>
            <a:xfrm>
              <a:off x="1418975" y="2722225"/>
              <a:ext cx="15225" cy="11450"/>
            </a:xfrm>
            <a:custGeom>
              <a:avLst/>
              <a:gdLst/>
              <a:ahLst/>
              <a:cxnLst/>
              <a:rect l="l" t="t" r="r" b="b"/>
              <a:pathLst>
                <a:path w="609" h="458" extrusionOk="0">
                  <a:moveTo>
                    <a:pt x="305" y="0"/>
                  </a:moveTo>
                  <a:cubicBezTo>
                    <a:pt x="1" y="0"/>
                    <a:pt x="1" y="456"/>
                    <a:pt x="305" y="456"/>
                  </a:cubicBezTo>
                  <a:cubicBezTo>
                    <a:pt x="314" y="457"/>
                    <a:pt x="323" y="457"/>
                    <a:pt x="332" y="457"/>
                  </a:cubicBezTo>
                  <a:cubicBezTo>
                    <a:pt x="609" y="457"/>
                    <a:pt x="600"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1681;p72">
              <a:extLst>
                <a:ext uri="{FF2B5EF4-FFF2-40B4-BE49-F238E27FC236}">
                  <a16:creationId xmlns:a16="http://schemas.microsoft.com/office/drawing/2014/main" id="{B2DE50A0-FF82-9CDA-DB42-6B77C6A8F815}"/>
                </a:ext>
              </a:extLst>
            </p:cNvPr>
            <p:cNvSpPr/>
            <p:nvPr/>
          </p:nvSpPr>
          <p:spPr>
            <a:xfrm>
              <a:off x="1437225" y="27222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1682;p72">
              <a:extLst>
                <a:ext uri="{FF2B5EF4-FFF2-40B4-BE49-F238E27FC236}">
                  <a16:creationId xmlns:a16="http://schemas.microsoft.com/office/drawing/2014/main" id="{77773DC5-0B4F-7039-14B9-79D6408EF38B}"/>
                </a:ext>
              </a:extLst>
            </p:cNvPr>
            <p:cNvSpPr/>
            <p:nvPr/>
          </p:nvSpPr>
          <p:spPr>
            <a:xfrm>
              <a:off x="1429625" y="27070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1683;p72">
              <a:extLst>
                <a:ext uri="{FF2B5EF4-FFF2-40B4-BE49-F238E27FC236}">
                  <a16:creationId xmlns:a16="http://schemas.microsoft.com/office/drawing/2014/main" id="{D0383C8B-4D2A-D397-F780-3C968F8BCCD7}"/>
                </a:ext>
              </a:extLst>
            </p:cNvPr>
            <p:cNvSpPr/>
            <p:nvPr/>
          </p:nvSpPr>
          <p:spPr>
            <a:xfrm>
              <a:off x="1457750" y="272677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1684;p72">
              <a:extLst>
                <a:ext uri="{FF2B5EF4-FFF2-40B4-BE49-F238E27FC236}">
                  <a16:creationId xmlns:a16="http://schemas.microsoft.com/office/drawing/2014/main" id="{32593860-709D-2066-CBD2-57B46DE3DEFA}"/>
                </a:ext>
              </a:extLst>
            </p:cNvPr>
            <p:cNvSpPr/>
            <p:nvPr/>
          </p:nvSpPr>
          <p:spPr>
            <a:xfrm>
              <a:off x="1430375" y="27473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1685;p72">
              <a:extLst>
                <a:ext uri="{FF2B5EF4-FFF2-40B4-BE49-F238E27FC236}">
                  <a16:creationId xmlns:a16="http://schemas.microsoft.com/office/drawing/2014/main" id="{D26A6FEF-2C62-B720-C418-03F8F24BEE78}"/>
                </a:ext>
              </a:extLst>
            </p:cNvPr>
            <p:cNvSpPr/>
            <p:nvPr/>
          </p:nvSpPr>
          <p:spPr>
            <a:xfrm>
              <a:off x="1412150" y="2741200"/>
              <a:ext cx="15200" cy="11475"/>
            </a:xfrm>
            <a:custGeom>
              <a:avLst/>
              <a:gdLst/>
              <a:ahLst/>
              <a:cxnLst/>
              <a:rect l="l" t="t" r="r" b="b"/>
              <a:pathLst>
                <a:path w="608" h="459" extrusionOk="0">
                  <a:moveTo>
                    <a:pt x="304" y="1"/>
                  </a:moveTo>
                  <a:cubicBezTo>
                    <a:pt x="0" y="1"/>
                    <a:pt x="0" y="457"/>
                    <a:pt x="304" y="457"/>
                  </a:cubicBezTo>
                  <a:cubicBezTo>
                    <a:pt x="314" y="458"/>
                    <a:pt x="322" y="458"/>
                    <a:pt x="331" y="458"/>
                  </a:cubicBezTo>
                  <a:cubicBezTo>
                    <a:pt x="608" y="458"/>
                    <a:pt x="599"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1686;p72">
              <a:extLst>
                <a:ext uri="{FF2B5EF4-FFF2-40B4-BE49-F238E27FC236}">
                  <a16:creationId xmlns:a16="http://schemas.microsoft.com/office/drawing/2014/main" id="{8D0636A2-2957-70B1-2BD8-126EDCDD7078}"/>
                </a:ext>
              </a:extLst>
            </p:cNvPr>
            <p:cNvSpPr/>
            <p:nvPr/>
          </p:nvSpPr>
          <p:spPr>
            <a:xfrm>
              <a:off x="1450900" y="2745000"/>
              <a:ext cx="15225" cy="11425"/>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1687;p72">
              <a:extLst>
                <a:ext uri="{FF2B5EF4-FFF2-40B4-BE49-F238E27FC236}">
                  <a16:creationId xmlns:a16="http://schemas.microsoft.com/office/drawing/2014/main" id="{ACE9F3C7-4E82-2C33-B2CE-40FC1EA9C412}"/>
                </a:ext>
              </a:extLst>
            </p:cNvPr>
            <p:cNvSpPr/>
            <p:nvPr/>
          </p:nvSpPr>
          <p:spPr>
            <a:xfrm>
              <a:off x="1431150" y="2735900"/>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1688;p72">
              <a:extLst>
                <a:ext uri="{FF2B5EF4-FFF2-40B4-BE49-F238E27FC236}">
                  <a16:creationId xmlns:a16="http://schemas.microsoft.com/office/drawing/2014/main" id="{239CAB67-CBF2-7405-1BE4-815E321B70B1}"/>
                </a:ext>
              </a:extLst>
            </p:cNvPr>
            <p:cNvSpPr/>
            <p:nvPr/>
          </p:nvSpPr>
          <p:spPr>
            <a:xfrm>
              <a:off x="1445575" y="273590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1689;p72">
              <a:extLst>
                <a:ext uri="{FF2B5EF4-FFF2-40B4-BE49-F238E27FC236}">
                  <a16:creationId xmlns:a16="http://schemas.microsoft.com/office/drawing/2014/main" id="{8BC97137-E3CC-A0F7-7B6C-F167A0B5F02F}"/>
                </a:ext>
              </a:extLst>
            </p:cNvPr>
            <p:cNvSpPr/>
            <p:nvPr/>
          </p:nvSpPr>
          <p:spPr>
            <a:xfrm>
              <a:off x="1454700" y="2712325"/>
              <a:ext cx="7625" cy="6875"/>
            </a:xfrm>
            <a:custGeom>
              <a:avLst/>
              <a:gdLst/>
              <a:ahLst/>
              <a:cxnLst/>
              <a:rect l="l" t="t" r="r" b="b"/>
              <a:pathLst>
                <a:path w="305" h="275" extrusionOk="0">
                  <a:moveTo>
                    <a:pt x="122" y="1"/>
                  </a:moveTo>
                  <a:cubicBezTo>
                    <a:pt x="92" y="1"/>
                    <a:pt x="92" y="1"/>
                    <a:pt x="61" y="31"/>
                  </a:cubicBezTo>
                  <a:cubicBezTo>
                    <a:pt x="1" y="31"/>
                    <a:pt x="1" y="92"/>
                    <a:pt x="1" y="92"/>
                  </a:cubicBezTo>
                  <a:lnTo>
                    <a:pt x="1" y="123"/>
                  </a:lnTo>
                  <a:lnTo>
                    <a:pt x="1" y="153"/>
                  </a:lnTo>
                  <a:lnTo>
                    <a:pt x="1" y="183"/>
                  </a:lnTo>
                  <a:lnTo>
                    <a:pt x="1" y="214"/>
                  </a:lnTo>
                  <a:lnTo>
                    <a:pt x="61" y="275"/>
                  </a:lnTo>
                  <a:lnTo>
                    <a:pt x="153" y="275"/>
                  </a:lnTo>
                  <a:cubicBezTo>
                    <a:pt x="213" y="275"/>
                    <a:pt x="213" y="214"/>
                    <a:pt x="244" y="214"/>
                  </a:cubicBezTo>
                  <a:cubicBezTo>
                    <a:pt x="244" y="214"/>
                    <a:pt x="244" y="183"/>
                    <a:pt x="274" y="183"/>
                  </a:cubicBezTo>
                  <a:cubicBezTo>
                    <a:pt x="274" y="153"/>
                    <a:pt x="304" y="153"/>
                    <a:pt x="304" y="123"/>
                  </a:cubicBezTo>
                  <a:cubicBezTo>
                    <a:pt x="244" y="123"/>
                    <a:pt x="244" y="123"/>
                    <a:pt x="244" y="92"/>
                  </a:cubicBezTo>
                  <a:cubicBezTo>
                    <a:pt x="244" y="92"/>
                    <a:pt x="244" y="31"/>
                    <a:pt x="21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1690;p72">
              <a:extLst>
                <a:ext uri="{FF2B5EF4-FFF2-40B4-BE49-F238E27FC236}">
                  <a16:creationId xmlns:a16="http://schemas.microsoft.com/office/drawing/2014/main" id="{27580ACE-3BDC-1005-268D-EAF5E632A6C2}"/>
                </a:ext>
              </a:extLst>
            </p:cNvPr>
            <p:cNvSpPr/>
            <p:nvPr/>
          </p:nvSpPr>
          <p:spPr>
            <a:xfrm>
              <a:off x="1419750" y="2710825"/>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1691;p72">
              <a:extLst>
                <a:ext uri="{FF2B5EF4-FFF2-40B4-BE49-F238E27FC236}">
                  <a16:creationId xmlns:a16="http://schemas.microsoft.com/office/drawing/2014/main" id="{B14EACF9-6149-9619-B836-3B8FE42FC7F0}"/>
                </a:ext>
              </a:extLst>
            </p:cNvPr>
            <p:cNvSpPr/>
            <p:nvPr/>
          </p:nvSpPr>
          <p:spPr>
            <a:xfrm>
              <a:off x="1408350" y="2727525"/>
              <a:ext cx="9900" cy="7625"/>
            </a:xfrm>
            <a:custGeom>
              <a:avLst/>
              <a:gdLst/>
              <a:ahLst/>
              <a:cxnLst/>
              <a:rect l="l" t="t" r="r" b="b"/>
              <a:pathLst>
                <a:path w="396" h="305" extrusionOk="0">
                  <a:moveTo>
                    <a:pt x="183" y="1"/>
                  </a:moveTo>
                  <a:cubicBezTo>
                    <a:pt x="0" y="1"/>
                    <a:pt x="0"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1692;p72">
              <a:extLst>
                <a:ext uri="{FF2B5EF4-FFF2-40B4-BE49-F238E27FC236}">
                  <a16:creationId xmlns:a16="http://schemas.microsoft.com/office/drawing/2014/main" id="{0668651F-9F55-CD9C-7320-FC3C5FF0812F}"/>
                </a:ext>
              </a:extLst>
            </p:cNvPr>
            <p:cNvSpPr/>
            <p:nvPr/>
          </p:nvSpPr>
          <p:spPr>
            <a:xfrm>
              <a:off x="1445575" y="2756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1693;p72">
              <a:extLst>
                <a:ext uri="{FF2B5EF4-FFF2-40B4-BE49-F238E27FC236}">
                  <a16:creationId xmlns:a16="http://schemas.microsoft.com/office/drawing/2014/main" id="{8053AE5B-BB3E-3625-C5FA-AD355F19540A}"/>
                </a:ext>
              </a:extLst>
            </p:cNvPr>
            <p:cNvSpPr/>
            <p:nvPr/>
          </p:nvSpPr>
          <p:spPr>
            <a:xfrm>
              <a:off x="1411375" y="2581300"/>
              <a:ext cx="64625" cy="43675"/>
            </a:xfrm>
            <a:custGeom>
              <a:avLst/>
              <a:gdLst/>
              <a:ahLst/>
              <a:cxnLst/>
              <a:rect l="l" t="t" r="r" b="b"/>
              <a:pathLst>
                <a:path w="2585" h="1747" extrusionOk="0">
                  <a:moveTo>
                    <a:pt x="745" y="1"/>
                  </a:moveTo>
                  <a:cubicBezTo>
                    <a:pt x="595" y="1"/>
                    <a:pt x="444" y="70"/>
                    <a:pt x="335" y="287"/>
                  </a:cubicBezTo>
                  <a:cubicBezTo>
                    <a:pt x="1" y="956"/>
                    <a:pt x="730" y="1139"/>
                    <a:pt x="730" y="1139"/>
                  </a:cubicBezTo>
                  <a:lnTo>
                    <a:pt x="730" y="1746"/>
                  </a:lnTo>
                  <a:lnTo>
                    <a:pt x="1794" y="1746"/>
                  </a:lnTo>
                  <a:lnTo>
                    <a:pt x="1794" y="1139"/>
                  </a:lnTo>
                  <a:cubicBezTo>
                    <a:pt x="1794" y="1139"/>
                    <a:pt x="2585" y="926"/>
                    <a:pt x="2189" y="379"/>
                  </a:cubicBezTo>
                  <a:cubicBezTo>
                    <a:pt x="2038" y="164"/>
                    <a:pt x="1856" y="102"/>
                    <a:pt x="1694" y="102"/>
                  </a:cubicBezTo>
                  <a:cubicBezTo>
                    <a:pt x="1465" y="102"/>
                    <a:pt x="1278" y="227"/>
                    <a:pt x="1278" y="227"/>
                  </a:cubicBezTo>
                  <a:cubicBezTo>
                    <a:pt x="1278" y="227"/>
                    <a:pt x="1014"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1694;p72">
              <a:extLst>
                <a:ext uri="{FF2B5EF4-FFF2-40B4-BE49-F238E27FC236}">
                  <a16:creationId xmlns:a16="http://schemas.microsoft.com/office/drawing/2014/main" id="{077742AD-38A3-C5D2-95DE-B509DD45AEEE}"/>
                </a:ext>
              </a:extLst>
            </p:cNvPr>
            <p:cNvSpPr/>
            <p:nvPr/>
          </p:nvSpPr>
          <p:spPr>
            <a:xfrm>
              <a:off x="1312600" y="2729725"/>
              <a:ext cx="58525" cy="50275"/>
            </a:xfrm>
            <a:custGeom>
              <a:avLst/>
              <a:gdLst/>
              <a:ahLst/>
              <a:cxnLst/>
              <a:rect l="l" t="t" r="r" b="b"/>
              <a:pathLst>
                <a:path w="2341" h="2011" extrusionOk="0">
                  <a:moveTo>
                    <a:pt x="1443" y="0"/>
                  </a:moveTo>
                  <a:cubicBezTo>
                    <a:pt x="877" y="0"/>
                    <a:pt x="821" y="642"/>
                    <a:pt x="821" y="642"/>
                  </a:cubicBezTo>
                  <a:cubicBezTo>
                    <a:pt x="821" y="642"/>
                    <a:pt x="1" y="855"/>
                    <a:pt x="304" y="1463"/>
                  </a:cubicBezTo>
                  <a:cubicBezTo>
                    <a:pt x="426" y="1706"/>
                    <a:pt x="596" y="1779"/>
                    <a:pt x="757" y="1779"/>
                  </a:cubicBezTo>
                  <a:cubicBezTo>
                    <a:pt x="998" y="1779"/>
                    <a:pt x="1216" y="1615"/>
                    <a:pt x="1216" y="1615"/>
                  </a:cubicBezTo>
                  <a:lnTo>
                    <a:pt x="1703" y="2010"/>
                  </a:lnTo>
                  <a:lnTo>
                    <a:pt x="2341" y="1159"/>
                  </a:lnTo>
                  <a:lnTo>
                    <a:pt x="1855" y="794"/>
                  </a:lnTo>
                  <a:cubicBezTo>
                    <a:pt x="1855" y="794"/>
                    <a:pt x="2159" y="34"/>
                    <a:pt x="1520" y="4"/>
                  </a:cubicBezTo>
                  <a:cubicBezTo>
                    <a:pt x="1494" y="2"/>
                    <a:pt x="1468"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1696;p72">
              <a:extLst>
                <a:ext uri="{FF2B5EF4-FFF2-40B4-BE49-F238E27FC236}">
                  <a16:creationId xmlns:a16="http://schemas.microsoft.com/office/drawing/2014/main" id="{E1AB7675-4838-1DE8-4519-D2EF4D1C5B7F}"/>
                </a:ext>
              </a:extLst>
            </p:cNvPr>
            <p:cNvSpPr/>
            <p:nvPr/>
          </p:nvSpPr>
          <p:spPr>
            <a:xfrm>
              <a:off x="1202425" y="3004900"/>
              <a:ext cx="103350" cy="94250"/>
            </a:xfrm>
            <a:custGeom>
              <a:avLst/>
              <a:gdLst/>
              <a:ahLst/>
              <a:cxnLst/>
              <a:rect l="l" t="t" r="r" b="b"/>
              <a:pathLst>
                <a:path w="4134" h="3770" extrusionOk="0">
                  <a:moveTo>
                    <a:pt x="1702" y="0"/>
                  </a:moveTo>
                  <a:lnTo>
                    <a:pt x="1125" y="304"/>
                  </a:lnTo>
                  <a:lnTo>
                    <a:pt x="1429" y="1368"/>
                  </a:lnTo>
                  <a:cubicBezTo>
                    <a:pt x="1429" y="1368"/>
                    <a:pt x="213" y="1459"/>
                    <a:pt x="0" y="2006"/>
                  </a:cubicBezTo>
                  <a:cubicBezTo>
                    <a:pt x="172" y="2108"/>
                    <a:pt x="412" y="2141"/>
                    <a:pt x="655" y="2141"/>
                  </a:cubicBezTo>
                  <a:cubicBezTo>
                    <a:pt x="1142" y="2141"/>
                    <a:pt x="1641" y="2006"/>
                    <a:pt x="1642" y="2006"/>
                  </a:cubicBezTo>
                  <a:lnTo>
                    <a:pt x="1642" y="2006"/>
                  </a:lnTo>
                  <a:cubicBezTo>
                    <a:pt x="1641" y="2006"/>
                    <a:pt x="456" y="3131"/>
                    <a:pt x="882" y="3769"/>
                  </a:cubicBezTo>
                  <a:cubicBezTo>
                    <a:pt x="1733" y="3526"/>
                    <a:pt x="2189" y="2128"/>
                    <a:pt x="2189" y="2128"/>
                  </a:cubicBezTo>
                  <a:cubicBezTo>
                    <a:pt x="2189" y="2128"/>
                    <a:pt x="3261" y="2597"/>
                    <a:pt x="3873" y="2597"/>
                  </a:cubicBezTo>
                  <a:cubicBezTo>
                    <a:pt x="3975" y="2597"/>
                    <a:pt x="4064" y="2584"/>
                    <a:pt x="4134" y="2553"/>
                  </a:cubicBezTo>
                  <a:cubicBezTo>
                    <a:pt x="3556" y="1702"/>
                    <a:pt x="2736" y="1672"/>
                    <a:pt x="2736" y="1672"/>
                  </a:cubicBezTo>
                  <a:cubicBezTo>
                    <a:pt x="2736" y="1672"/>
                    <a:pt x="3830" y="1216"/>
                    <a:pt x="4134" y="578"/>
                  </a:cubicBezTo>
                  <a:cubicBezTo>
                    <a:pt x="4027" y="520"/>
                    <a:pt x="3910" y="495"/>
                    <a:pt x="3787" y="495"/>
                  </a:cubicBezTo>
                  <a:cubicBezTo>
                    <a:pt x="3067" y="495"/>
                    <a:pt x="2158" y="1338"/>
                    <a:pt x="2158" y="1338"/>
                  </a:cubicBez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1697;p72">
              <a:extLst>
                <a:ext uri="{FF2B5EF4-FFF2-40B4-BE49-F238E27FC236}">
                  <a16:creationId xmlns:a16="http://schemas.microsoft.com/office/drawing/2014/main" id="{97AB9A37-B861-A6DE-92F9-B0F6507421CC}"/>
                </a:ext>
              </a:extLst>
            </p:cNvPr>
            <p:cNvSpPr/>
            <p:nvPr/>
          </p:nvSpPr>
          <p:spPr>
            <a:xfrm>
              <a:off x="1179625" y="3096450"/>
              <a:ext cx="95775" cy="58050"/>
            </a:xfrm>
            <a:custGeom>
              <a:avLst/>
              <a:gdLst/>
              <a:ahLst/>
              <a:cxnLst/>
              <a:rect l="l" t="t" r="r" b="b"/>
              <a:pathLst>
                <a:path w="3831" h="2322" extrusionOk="0">
                  <a:moveTo>
                    <a:pt x="398" y="0"/>
                  </a:moveTo>
                  <a:cubicBezTo>
                    <a:pt x="368" y="0"/>
                    <a:pt x="337" y="5"/>
                    <a:pt x="304" y="16"/>
                  </a:cubicBezTo>
                  <a:cubicBezTo>
                    <a:pt x="122" y="77"/>
                    <a:pt x="0" y="290"/>
                    <a:pt x="61" y="442"/>
                  </a:cubicBezTo>
                  <a:cubicBezTo>
                    <a:pt x="274" y="1050"/>
                    <a:pt x="760" y="1536"/>
                    <a:pt x="1338" y="1840"/>
                  </a:cubicBezTo>
                  <a:cubicBezTo>
                    <a:pt x="1642" y="1992"/>
                    <a:pt x="2006" y="2113"/>
                    <a:pt x="2341" y="2205"/>
                  </a:cubicBezTo>
                  <a:cubicBezTo>
                    <a:pt x="2554" y="2235"/>
                    <a:pt x="2705" y="2265"/>
                    <a:pt x="2888" y="2265"/>
                  </a:cubicBezTo>
                  <a:cubicBezTo>
                    <a:pt x="3035" y="2286"/>
                    <a:pt x="3181" y="2322"/>
                    <a:pt x="3328" y="2322"/>
                  </a:cubicBezTo>
                  <a:cubicBezTo>
                    <a:pt x="3394" y="2322"/>
                    <a:pt x="3460" y="2315"/>
                    <a:pt x="3526" y="2296"/>
                  </a:cubicBezTo>
                  <a:cubicBezTo>
                    <a:pt x="3709" y="2265"/>
                    <a:pt x="3830" y="2083"/>
                    <a:pt x="3830" y="1931"/>
                  </a:cubicBezTo>
                  <a:cubicBezTo>
                    <a:pt x="3830" y="1779"/>
                    <a:pt x="3709" y="1627"/>
                    <a:pt x="3526" y="1597"/>
                  </a:cubicBezTo>
                  <a:cubicBezTo>
                    <a:pt x="3374" y="1505"/>
                    <a:pt x="3192" y="1536"/>
                    <a:pt x="3009" y="1505"/>
                  </a:cubicBezTo>
                  <a:cubicBezTo>
                    <a:pt x="2857" y="1505"/>
                    <a:pt x="2736" y="1475"/>
                    <a:pt x="2584" y="1445"/>
                  </a:cubicBezTo>
                  <a:cubicBezTo>
                    <a:pt x="2280" y="1384"/>
                    <a:pt x="1976" y="1293"/>
                    <a:pt x="1702" y="1171"/>
                  </a:cubicBezTo>
                  <a:cubicBezTo>
                    <a:pt x="1277" y="989"/>
                    <a:pt x="912" y="685"/>
                    <a:pt x="730" y="259"/>
                  </a:cubicBezTo>
                  <a:cubicBezTo>
                    <a:pt x="655" y="109"/>
                    <a:pt x="539" y="0"/>
                    <a:pt x="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1698;p72">
              <a:extLst>
                <a:ext uri="{FF2B5EF4-FFF2-40B4-BE49-F238E27FC236}">
                  <a16:creationId xmlns:a16="http://schemas.microsoft.com/office/drawing/2014/main" id="{56A78855-03ED-D915-332B-4C4F0E71625A}"/>
                </a:ext>
              </a:extLst>
            </p:cNvPr>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1699;p72">
              <a:extLst>
                <a:ext uri="{FF2B5EF4-FFF2-40B4-BE49-F238E27FC236}">
                  <a16:creationId xmlns:a16="http://schemas.microsoft.com/office/drawing/2014/main" id="{545CCD7A-E8E2-5278-CC9B-C0DC9127FD99}"/>
                </a:ext>
              </a:extLst>
            </p:cNvPr>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1700;p72">
              <a:extLst>
                <a:ext uri="{FF2B5EF4-FFF2-40B4-BE49-F238E27FC236}">
                  <a16:creationId xmlns:a16="http://schemas.microsoft.com/office/drawing/2014/main" id="{ED35C266-6600-10E1-191D-265FFCEC9045}"/>
                </a:ext>
              </a:extLst>
            </p:cNvPr>
            <p:cNvSpPr/>
            <p:nvPr/>
          </p:nvSpPr>
          <p:spPr>
            <a:xfrm>
              <a:off x="1527650" y="3015525"/>
              <a:ext cx="126175" cy="109450"/>
            </a:xfrm>
            <a:custGeom>
              <a:avLst/>
              <a:gdLst/>
              <a:ahLst/>
              <a:cxnLst/>
              <a:rect l="l" t="t" r="r" b="b"/>
              <a:pathLst>
                <a:path w="5047" h="4378" extrusionOk="0">
                  <a:moveTo>
                    <a:pt x="1125" y="1"/>
                  </a:moveTo>
                  <a:cubicBezTo>
                    <a:pt x="852" y="1"/>
                    <a:pt x="578" y="122"/>
                    <a:pt x="365" y="274"/>
                  </a:cubicBezTo>
                  <a:cubicBezTo>
                    <a:pt x="122" y="426"/>
                    <a:pt x="1" y="609"/>
                    <a:pt x="1" y="791"/>
                  </a:cubicBezTo>
                  <a:cubicBezTo>
                    <a:pt x="1" y="1247"/>
                    <a:pt x="669" y="1733"/>
                    <a:pt x="882" y="1885"/>
                  </a:cubicBezTo>
                  <a:lnTo>
                    <a:pt x="1004" y="1976"/>
                  </a:lnTo>
                  <a:lnTo>
                    <a:pt x="669" y="3983"/>
                  </a:lnTo>
                  <a:lnTo>
                    <a:pt x="3162" y="4378"/>
                  </a:lnTo>
                  <a:lnTo>
                    <a:pt x="3526" y="2493"/>
                  </a:lnTo>
                  <a:lnTo>
                    <a:pt x="3678" y="2463"/>
                  </a:lnTo>
                  <a:cubicBezTo>
                    <a:pt x="3982" y="2432"/>
                    <a:pt x="4742" y="2128"/>
                    <a:pt x="4925" y="1673"/>
                  </a:cubicBezTo>
                  <a:cubicBezTo>
                    <a:pt x="5046" y="1429"/>
                    <a:pt x="4955" y="1217"/>
                    <a:pt x="4803" y="943"/>
                  </a:cubicBezTo>
                  <a:cubicBezTo>
                    <a:pt x="4529" y="518"/>
                    <a:pt x="4195" y="335"/>
                    <a:pt x="3739" y="335"/>
                  </a:cubicBezTo>
                  <a:cubicBezTo>
                    <a:pt x="3162" y="335"/>
                    <a:pt x="2645" y="669"/>
                    <a:pt x="2645" y="669"/>
                  </a:cubicBezTo>
                  <a:lnTo>
                    <a:pt x="2432" y="791"/>
                  </a:lnTo>
                  <a:lnTo>
                    <a:pt x="2341" y="639"/>
                  </a:lnTo>
                  <a:cubicBezTo>
                    <a:pt x="2341" y="639"/>
                    <a:pt x="1855" y="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1701;p72">
              <a:extLst>
                <a:ext uri="{FF2B5EF4-FFF2-40B4-BE49-F238E27FC236}">
                  <a16:creationId xmlns:a16="http://schemas.microsoft.com/office/drawing/2014/main" id="{25976FEB-E266-4ABE-CD03-C876FBF72B1B}"/>
                </a:ext>
              </a:extLst>
            </p:cNvPr>
            <p:cNvSpPr/>
            <p:nvPr/>
          </p:nvSpPr>
          <p:spPr>
            <a:xfrm>
              <a:off x="1558800" y="3068900"/>
              <a:ext cx="53975" cy="28725"/>
            </a:xfrm>
            <a:custGeom>
              <a:avLst/>
              <a:gdLst/>
              <a:ahLst/>
              <a:cxnLst/>
              <a:rect l="l" t="t" r="r" b="b"/>
              <a:pathLst>
                <a:path w="2159" h="1149" extrusionOk="0">
                  <a:moveTo>
                    <a:pt x="509" y="0"/>
                  </a:moveTo>
                  <a:cubicBezTo>
                    <a:pt x="480" y="0"/>
                    <a:pt x="451" y="8"/>
                    <a:pt x="426" y="24"/>
                  </a:cubicBezTo>
                  <a:cubicBezTo>
                    <a:pt x="396" y="24"/>
                    <a:pt x="365" y="24"/>
                    <a:pt x="335" y="115"/>
                  </a:cubicBezTo>
                  <a:lnTo>
                    <a:pt x="62" y="358"/>
                  </a:lnTo>
                  <a:cubicBezTo>
                    <a:pt x="1" y="449"/>
                    <a:pt x="1" y="571"/>
                    <a:pt x="62" y="632"/>
                  </a:cubicBezTo>
                  <a:cubicBezTo>
                    <a:pt x="83" y="653"/>
                    <a:pt x="150" y="675"/>
                    <a:pt x="209" y="675"/>
                  </a:cubicBezTo>
                  <a:cubicBezTo>
                    <a:pt x="233" y="675"/>
                    <a:pt x="256" y="671"/>
                    <a:pt x="274" y="662"/>
                  </a:cubicBezTo>
                  <a:cubicBezTo>
                    <a:pt x="343" y="731"/>
                    <a:pt x="428" y="765"/>
                    <a:pt x="492" y="765"/>
                  </a:cubicBezTo>
                  <a:cubicBezTo>
                    <a:pt x="514" y="765"/>
                    <a:pt x="533" y="761"/>
                    <a:pt x="548" y="753"/>
                  </a:cubicBezTo>
                  <a:cubicBezTo>
                    <a:pt x="578" y="875"/>
                    <a:pt x="700" y="936"/>
                    <a:pt x="821" y="936"/>
                  </a:cubicBezTo>
                  <a:cubicBezTo>
                    <a:pt x="892" y="989"/>
                    <a:pt x="973" y="1021"/>
                    <a:pt x="1040" y="1021"/>
                  </a:cubicBezTo>
                  <a:cubicBezTo>
                    <a:pt x="1089" y="1021"/>
                    <a:pt x="1130" y="1004"/>
                    <a:pt x="1156" y="966"/>
                  </a:cubicBezTo>
                  <a:cubicBezTo>
                    <a:pt x="1213" y="1062"/>
                    <a:pt x="1320" y="1122"/>
                    <a:pt x="1421" y="1122"/>
                  </a:cubicBezTo>
                  <a:cubicBezTo>
                    <a:pt x="1480" y="1122"/>
                    <a:pt x="1537" y="1102"/>
                    <a:pt x="1581" y="1057"/>
                  </a:cubicBezTo>
                  <a:cubicBezTo>
                    <a:pt x="1642" y="1118"/>
                    <a:pt x="1718" y="1149"/>
                    <a:pt x="1794" y="1149"/>
                  </a:cubicBezTo>
                  <a:cubicBezTo>
                    <a:pt x="1870" y="1149"/>
                    <a:pt x="1946" y="1118"/>
                    <a:pt x="2007" y="1057"/>
                  </a:cubicBezTo>
                  <a:cubicBezTo>
                    <a:pt x="2128" y="936"/>
                    <a:pt x="2159" y="693"/>
                    <a:pt x="2037" y="601"/>
                  </a:cubicBezTo>
                  <a:cubicBezTo>
                    <a:pt x="2007" y="571"/>
                    <a:pt x="1916" y="510"/>
                    <a:pt x="1885" y="449"/>
                  </a:cubicBezTo>
                  <a:lnTo>
                    <a:pt x="1855" y="419"/>
                  </a:lnTo>
                  <a:cubicBezTo>
                    <a:pt x="1855" y="358"/>
                    <a:pt x="1824" y="358"/>
                    <a:pt x="1824" y="328"/>
                  </a:cubicBezTo>
                  <a:cubicBezTo>
                    <a:pt x="1733" y="206"/>
                    <a:pt x="1672" y="176"/>
                    <a:pt x="1551" y="176"/>
                  </a:cubicBezTo>
                  <a:cubicBezTo>
                    <a:pt x="1496" y="102"/>
                    <a:pt x="1418" y="62"/>
                    <a:pt x="1345" y="62"/>
                  </a:cubicBezTo>
                  <a:cubicBezTo>
                    <a:pt x="1298" y="62"/>
                    <a:pt x="1253" y="79"/>
                    <a:pt x="1217" y="115"/>
                  </a:cubicBezTo>
                  <a:cubicBezTo>
                    <a:pt x="1156" y="145"/>
                    <a:pt x="1125" y="145"/>
                    <a:pt x="1095" y="176"/>
                  </a:cubicBezTo>
                  <a:cubicBezTo>
                    <a:pt x="1065" y="176"/>
                    <a:pt x="1004" y="145"/>
                    <a:pt x="973" y="145"/>
                  </a:cubicBezTo>
                  <a:cubicBezTo>
                    <a:pt x="943" y="145"/>
                    <a:pt x="913" y="145"/>
                    <a:pt x="852" y="176"/>
                  </a:cubicBezTo>
                  <a:cubicBezTo>
                    <a:pt x="821" y="145"/>
                    <a:pt x="730" y="145"/>
                    <a:pt x="700" y="145"/>
                  </a:cubicBezTo>
                  <a:cubicBezTo>
                    <a:pt x="678" y="56"/>
                    <a:pt x="590" y="0"/>
                    <a:pt x="509" y="0"/>
                  </a:cubicBezTo>
                  <a:close/>
                </a:path>
              </a:pathLst>
            </a:custGeom>
            <a:solidFill>
              <a:srgbClr val="747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1702;p72">
              <a:extLst>
                <a:ext uri="{FF2B5EF4-FFF2-40B4-BE49-F238E27FC236}">
                  <a16:creationId xmlns:a16="http://schemas.microsoft.com/office/drawing/2014/main" id="{A718E52C-72A6-C83B-5CFF-14AE446CE3AF}"/>
                </a:ext>
              </a:extLst>
            </p:cNvPr>
            <p:cNvSpPr/>
            <p:nvPr/>
          </p:nvSpPr>
          <p:spPr>
            <a:xfrm>
              <a:off x="1539800" y="3021325"/>
              <a:ext cx="25100" cy="24625"/>
            </a:xfrm>
            <a:custGeom>
              <a:avLst/>
              <a:gdLst/>
              <a:ahLst/>
              <a:cxnLst/>
              <a:rect l="l" t="t" r="r" b="b"/>
              <a:pathLst>
                <a:path w="1004" h="985" extrusionOk="0">
                  <a:moveTo>
                    <a:pt x="607" y="1"/>
                  </a:moveTo>
                  <a:cubicBezTo>
                    <a:pt x="459" y="1"/>
                    <a:pt x="328" y="35"/>
                    <a:pt x="214" y="103"/>
                  </a:cubicBezTo>
                  <a:cubicBezTo>
                    <a:pt x="153" y="134"/>
                    <a:pt x="62" y="225"/>
                    <a:pt x="31" y="286"/>
                  </a:cubicBezTo>
                  <a:cubicBezTo>
                    <a:pt x="1" y="316"/>
                    <a:pt x="1" y="377"/>
                    <a:pt x="1" y="437"/>
                  </a:cubicBezTo>
                  <a:lnTo>
                    <a:pt x="1" y="559"/>
                  </a:lnTo>
                  <a:lnTo>
                    <a:pt x="1" y="681"/>
                  </a:lnTo>
                  <a:lnTo>
                    <a:pt x="1" y="711"/>
                  </a:lnTo>
                  <a:cubicBezTo>
                    <a:pt x="1" y="741"/>
                    <a:pt x="31" y="772"/>
                    <a:pt x="62" y="863"/>
                  </a:cubicBezTo>
                  <a:cubicBezTo>
                    <a:pt x="92" y="893"/>
                    <a:pt x="183" y="924"/>
                    <a:pt x="214" y="985"/>
                  </a:cubicBezTo>
                  <a:lnTo>
                    <a:pt x="274" y="985"/>
                  </a:lnTo>
                  <a:cubicBezTo>
                    <a:pt x="335" y="985"/>
                    <a:pt x="366" y="985"/>
                    <a:pt x="366" y="924"/>
                  </a:cubicBezTo>
                  <a:cubicBezTo>
                    <a:pt x="396" y="924"/>
                    <a:pt x="426" y="893"/>
                    <a:pt x="487" y="863"/>
                  </a:cubicBezTo>
                  <a:cubicBezTo>
                    <a:pt x="487" y="833"/>
                    <a:pt x="518" y="772"/>
                    <a:pt x="518" y="741"/>
                  </a:cubicBezTo>
                  <a:cubicBezTo>
                    <a:pt x="518" y="711"/>
                    <a:pt x="518" y="681"/>
                    <a:pt x="487" y="620"/>
                  </a:cubicBezTo>
                  <a:lnTo>
                    <a:pt x="791" y="620"/>
                  </a:lnTo>
                  <a:cubicBezTo>
                    <a:pt x="822" y="620"/>
                    <a:pt x="882" y="589"/>
                    <a:pt x="943" y="559"/>
                  </a:cubicBezTo>
                  <a:cubicBezTo>
                    <a:pt x="974" y="529"/>
                    <a:pt x="1004" y="437"/>
                    <a:pt x="1004" y="407"/>
                  </a:cubicBezTo>
                  <a:cubicBezTo>
                    <a:pt x="974" y="225"/>
                    <a:pt x="974" y="134"/>
                    <a:pt x="913" y="103"/>
                  </a:cubicBezTo>
                  <a:lnTo>
                    <a:pt x="852" y="73"/>
                  </a:lnTo>
                  <a:cubicBezTo>
                    <a:pt x="822" y="12"/>
                    <a:pt x="791" y="12"/>
                    <a:pt x="761" y="12"/>
                  </a:cubicBezTo>
                  <a:cubicBezTo>
                    <a:pt x="708" y="4"/>
                    <a:pt x="656"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1703;p72">
              <a:extLst>
                <a:ext uri="{FF2B5EF4-FFF2-40B4-BE49-F238E27FC236}">
                  <a16:creationId xmlns:a16="http://schemas.microsoft.com/office/drawing/2014/main" id="{57400B36-6CF0-770C-2F77-4A6B0FC3566E}"/>
                </a:ext>
              </a:extLst>
            </p:cNvPr>
            <p:cNvSpPr/>
            <p:nvPr/>
          </p:nvSpPr>
          <p:spPr>
            <a:xfrm>
              <a:off x="1616550" y="3037750"/>
              <a:ext cx="24350" cy="22650"/>
            </a:xfrm>
            <a:custGeom>
              <a:avLst/>
              <a:gdLst/>
              <a:ahLst/>
              <a:cxnLst/>
              <a:rect l="l" t="t" r="r" b="b"/>
              <a:pathLst>
                <a:path w="974" h="906" extrusionOk="0">
                  <a:moveTo>
                    <a:pt x="320" y="1"/>
                  </a:moveTo>
                  <a:cubicBezTo>
                    <a:pt x="267" y="1"/>
                    <a:pt x="214" y="8"/>
                    <a:pt x="153" y="24"/>
                  </a:cubicBezTo>
                  <a:cubicBezTo>
                    <a:pt x="122" y="24"/>
                    <a:pt x="31" y="54"/>
                    <a:pt x="31" y="84"/>
                  </a:cubicBezTo>
                  <a:cubicBezTo>
                    <a:pt x="1" y="145"/>
                    <a:pt x="1" y="176"/>
                    <a:pt x="1" y="206"/>
                  </a:cubicBezTo>
                  <a:cubicBezTo>
                    <a:pt x="1" y="236"/>
                    <a:pt x="31" y="297"/>
                    <a:pt x="31" y="328"/>
                  </a:cubicBezTo>
                  <a:cubicBezTo>
                    <a:pt x="62" y="358"/>
                    <a:pt x="92" y="388"/>
                    <a:pt x="183" y="388"/>
                  </a:cubicBezTo>
                  <a:lnTo>
                    <a:pt x="244" y="388"/>
                  </a:lnTo>
                  <a:cubicBezTo>
                    <a:pt x="305" y="388"/>
                    <a:pt x="305" y="388"/>
                    <a:pt x="335" y="449"/>
                  </a:cubicBezTo>
                  <a:cubicBezTo>
                    <a:pt x="366" y="449"/>
                    <a:pt x="366" y="480"/>
                    <a:pt x="396" y="480"/>
                  </a:cubicBezTo>
                  <a:lnTo>
                    <a:pt x="487" y="540"/>
                  </a:lnTo>
                  <a:cubicBezTo>
                    <a:pt x="487" y="601"/>
                    <a:pt x="518" y="601"/>
                    <a:pt x="518" y="632"/>
                  </a:cubicBezTo>
                  <a:cubicBezTo>
                    <a:pt x="518" y="662"/>
                    <a:pt x="518" y="662"/>
                    <a:pt x="548" y="692"/>
                  </a:cubicBezTo>
                  <a:lnTo>
                    <a:pt x="548" y="753"/>
                  </a:lnTo>
                  <a:cubicBezTo>
                    <a:pt x="548" y="784"/>
                    <a:pt x="609" y="814"/>
                    <a:pt x="609" y="814"/>
                  </a:cubicBezTo>
                  <a:cubicBezTo>
                    <a:pt x="639" y="905"/>
                    <a:pt x="700" y="905"/>
                    <a:pt x="761" y="905"/>
                  </a:cubicBezTo>
                  <a:cubicBezTo>
                    <a:pt x="821" y="905"/>
                    <a:pt x="913" y="844"/>
                    <a:pt x="913" y="814"/>
                  </a:cubicBezTo>
                  <a:cubicBezTo>
                    <a:pt x="943" y="784"/>
                    <a:pt x="943" y="753"/>
                    <a:pt x="943" y="662"/>
                  </a:cubicBezTo>
                  <a:cubicBezTo>
                    <a:pt x="973" y="632"/>
                    <a:pt x="973" y="601"/>
                    <a:pt x="973" y="601"/>
                  </a:cubicBezTo>
                  <a:cubicBezTo>
                    <a:pt x="973" y="510"/>
                    <a:pt x="943" y="449"/>
                    <a:pt x="913" y="388"/>
                  </a:cubicBezTo>
                  <a:cubicBezTo>
                    <a:pt x="882" y="328"/>
                    <a:pt x="791" y="236"/>
                    <a:pt x="761" y="176"/>
                  </a:cubicBezTo>
                  <a:cubicBezTo>
                    <a:pt x="670" y="84"/>
                    <a:pt x="578" y="54"/>
                    <a:pt x="487" y="24"/>
                  </a:cubicBezTo>
                  <a:cubicBezTo>
                    <a:pt x="426" y="8"/>
                    <a:pt x="37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1704;p72">
              <a:extLst>
                <a:ext uri="{FF2B5EF4-FFF2-40B4-BE49-F238E27FC236}">
                  <a16:creationId xmlns:a16="http://schemas.microsoft.com/office/drawing/2014/main" id="{E8E76248-322D-7900-347E-FD8F200350FA}"/>
                </a:ext>
              </a:extLst>
            </p:cNvPr>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1705;p72">
              <a:extLst>
                <a:ext uri="{FF2B5EF4-FFF2-40B4-BE49-F238E27FC236}">
                  <a16:creationId xmlns:a16="http://schemas.microsoft.com/office/drawing/2014/main" id="{97C93C95-2BD9-ADC0-17BF-09518958452B}"/>
                </a:ext>
              </a:extLst>
            </p:cNvPr>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1706;p72">
              <a:extLst>
                <a:ext uri="{FF2B5EF4-FFF2-40B4-BE49-F238E27FC236}">
                  <a16:creationId xmlns:a16="http://schemas.microsoft.com/office/drawing/2014/main" id="{2FD5B522-B2E7-9423-BEF0-98C72D47C719}"/>
                </a:ext>
              </a:extLst>
            </p:cNvPr>
            <p:cNvSpPr/>
            <p:nvPr/>
          </p:nvSpPr>
          <p:spPr>
            <a:xfrm>
              <a:off x="1564875" y="3036975"/>
              <a:ext cx="124650" cy="116875"/>
            </a:xfrm>
            <a:custGeom>
              <a:avLst/>
              <a:gdLst/>
              <a:ahLst/>
              <a:cxnLst/>
              <a:rect l="l" t="t" r="r" b="b"/>
              <a:pathLst>
                <a:path w="4986" h="4675" extrusionOk="0">
                  <a:moveTo>
                    <a:pt x="3823" y="0"/>
                  </a:moveTo>
                  <a:cubicBezTo>
                    <a:pt x="3658" y="0"/>
                    <a:pt x="3491" y="40"/>
                    <a:pt x="3314" y="115"/>
                  </a:cubicBezTo>
                  <a:cubicBezTo>
                    <a:pt x="2797" y="359"/>
                    <a:pt x="2433" y="875"/>
                    <a:pt x="2433" y="875"/>
                  </a:cubicBezTo>
                  <a:lnTo>
                    <a:pt x="2311" y="1088"/>
                  </a:lnTo>
                  <a:lnTo>
                    <a:pt x="2129" y="967"/>
                  </a:lnTo>
                  <a:cubicBezTo>
                    <a:pt x="2129" y="967"/>
                    <a:pt x="1748" y="760"/>
                    <a:pt x="1296" y="760"/>
                  </a:cubicBezTo>
                  <a:cubicBezTo>
                    <a:pt x="1122" y="760"/>
                    <a:pt x="938" y="791"/>
                    <a:pt x="761" y="875"/>
                  </a:cubicBezTo>
                  <a:cubicBezTo>
                    <a:pt x="548" y="997"/>
                    <a:pt x="366" y="1149"/>
                    <a:pt x="183" y="1422"/>
                  </a:cubicBezTo>
                  <a:cubicBezTo>
                    <a:pt x="31" y="1666"/>
                    <a:pt x="1" y="1878"/>
                    <a:pt x="92" y="2061"/>
                  </a:cubicBezTo>
                  <a:cubicBezTo>
                    <a:pt x="274" y="2426"/>
                    <a:pt x="1065" y="2669"/>
                    <a:pt x="1338" y="2699"/>
                  </a:cubicBezTo>
                  <a:lnTo>
                    <a:pt x="1490" y="2729"/>
                  </a:lnTo>
                  <a:lnTo>
                    <a:pt x="2037" y="4675"/>
                  </a:lnTo>
                  <a:lnTo>
                    <a:pt x="4499" y="4006"/>
                  </a:lnTo>
                  <a:lnTo>
                    <a:pt x="4044" y="2182"/>
                  </a:lnTo>
                  <a:lnTo>
                    <a:pt x="4165" y="2091"/>
                  </a:lnTo>
                  <a:cubicBezTo>
                    <a:pt x="4378" y="1909"/>
                    <a:pt x="4986" y="1331"/>
                    <a:pt x="4955" y="845"/>
                  </a:cubicBezTo>
                  <a:cubicBezTo>
                    <a:pt x="4955" y="632"/>
                    <a:pt x="4803" y="419"/>
                    <a:pt x="4530" y="237"/>
                  </a:cubicBezTo>
                  <a:cubicBezTo>
                    <a:pt x="4281" y="77"/>
                    <a:pt x="4054" y="0"/>
                    <a:pt x="3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1707;p72">
              <a:extLst>
                <a:ext uri="{FF2B5EF4-FFF2-40B4-BE49-F238E27FC236}">
                  <a16:creationId xmlns:a16="http://schemas.microsoft.com/office/drawing/2014/main" id="{2238EA0F-ACEF-7D94-1B02-353836B468DD}"/>
                </a:ext>
              </a:extLst>
            </p:cNvPr>
            <p:cNvSpPr/>
            <p:nvPr/>
          </p:nvSpPr>
          <p:spPr>
            <a:xfrm>
              <a:off x="1613525" y="3093600"/>
              <a:ext cx="53200" cy="27475"/>
            </a:xfrm>
            <a:custGeom>
              <a:avLst/>
              <a:gdLst/>
              <a:ahLst/>
              <a:cxnLst/>
              <a:rect l="l" t="t" r="r" b="b"/>
              <a:pathLst>
                <a:path w="2128" h="1099" extrusionOk="0">
                  <a:moveTo>
                    <a:pt x="1459" y="1"/>
                  </a:moveTo>
                  <a:cubicBezTo>
                    <a:pt x="1406" y="1"/>
                    <a:pt x="1353" y="24"/>
                    <a:pt x="1307" y="69"/>
                  </a:cubicBezTo>
                  <a:cubicBezTo>
                    <a:pt x="1259" y="33"/>
                    <a:pt x="1202" y="16"/>
                    <a:pt x="1146" y="16"/>
                  </a:cubicBezTo>
                  <a:cubicBezTo>
                    <a:pt x="1061" y="16"/>
                    <a:pt x="979" y="56"/>
                    <a:pt x="942" y="130"/>
                  </a:cubicBezTo>
                  <a:cubicBezTo>
                    <a:pt x="912" y="161"/>
                    <a:pt x="912" y="221"/>
                    <a:pt x="882" y="252"/>
                  </a:cubicBezTo>
                  <a:cubicBezTo>
                    <a:pt x="851" y="252"/>
                    <a:pt x="791" y="252"/>
                    <a:pt x="760" y="282"/>
                  </a:cubicBezTo>
                  <a:cubicBezTo>
                    <a:pt x="730" y="282"/>
                    <a:pt x="699" y="343"/>
                    <a:pt x="699" y="373"/>
                  </a:cubicBezTo>
                  <a:lnTo>
                    <a:pt x="547" y="373"/>
                  </a:lnTo>
                  <a:cubicBezTo>
                    <a:pt x="502" y="328"/>
                    <a:pt x="441" y="305"/>
                    <a:pt x="384" y="305"/>
                  </a:cubicBezTo>
                  <a:cubicBezTo>
                    <a:pt x="327" y="305"/>
                    <a:pt x="274" y="328"/>
                    <a:pt x="243" y="373"/>
                  </a:cubicBezTo>
                  <a:cubicBezTo>
                    <a:pt x="183" y="373"/>
                    <a:pt x="152" y="404"/>
                    <a:pt x="152" y="464"/>
                  </a:cubicBezTo>
                  <a:lnTo>
                    <a:pt x="31" y="829"/>
                  </a:lnTo>
                  <a:cubicBezTo>
                    <a:pt x="0" y="920"/>
                    <a:pt x="31" y="1042"/>
                    <a:pt x="152" y="1072"/>
                  </a:cubicBezTo>
                  <a:cubicBezTo>
                    <a:pt x="180" y="1091"/>
                    <a:pt x="206" y="1098"/>
                    <a:pt x="230" y="1098"/>
                  </a:cubicBezTo>
                  <a:cubicBezTo>
                    <a:pt x="284" y="1098"/>
                    <a:pt x="332" y="1063"/>
                    <a:pt x="395" y="1042"/>
                  </a:cubicBezTo>
                  <a:cubicBezTo>
                    <a:pt x="429" y="1053"/>
                    <a:pt x="466" y="1060"/>
                    <a:pt x="502" y="1060"/>
                  </a:cubicBezTo>
                  <a:cubicBezTo>
                    <a:pt x="563" y="1060"/>
                    <a:pt x="619" y="1039"/>
                    <a:pt x="639" y="981"/>
                  </a:cubicBezTo>
                  <a:cubicBezTo>
                    <a:pt x="695" y="1019"/>
                    <a:pt x="774" y="1045"/>
                    <a:pt x="856" y="1045"/>
                  </a:cubicBezTo>
                  <a:cubicBezTo>
                    <a:pt x="906" y="1045"/>
                    <a:pt x="957" y="1035"/>
                    <a:pt x="1003" y="1012"/>
                  </a:cubicBezTo>
                  <a:cubicBezTo>
                    <a:pt x="1025" y="1019"/>
                    <a:pt x="1050" y="1023"/>
                    <a:pt x="1076" y="1023"/>
                  </a:cubicBezTo>
                  <a:cubicBezTo>
                    <a:pt x="1163" y="1023"/>
                    <a:pt x="1268" y="983"/>
                    <a:pt x="1338" y="890"/>
                  </a:cubicBezTo>
                  <a:cubicBezTo>
                    <a:pt x="1377" y="919"/>
                    <a:pt x="1425" y="933"/>
                    <a:pt x="1476" y="933"/>
                  </a:cubicBezTo>
                  <a:cubicBezTo>
                    <a:pt x="1583" y="933"/>
                    <a:pt x="1701" y="872"/>
                    <a:pt x="1763" y="768"/>
                  </a:cubicBezTo>
                  <a:cubicBezTo>
                    <a:pt x="1801" y="784"/>
                    <a:pt x="1841" y="791"/>
                    <a:pt x="1880" y="791"/>
                  </a:cubicBezTo>
                  <a:cubicBezTo>
                    <a:pt x="1997" y="791"/>
                    <a:pt x="2105" y="723"/>
                    <a:pt x="2128" y="586"/>
                  </a:cubicBezTo>
                  <a:cubicBezTo>
                    <a:pt x="2128" y="434"/>
                    <a:pt x="2098" y="252"/>
                    <a:pt x="1915" y="221"/>
                  </a:cubicBezTo>
                  <a:cubicBezTo>
                    <a:pt x="1824" y="221"/>
                    <a:pt x="1794" y="161"/>
                    <a:pt x="1702" y="130"/>
                  </a:cubicBezTo>
                  <a:lnTo>
                    <a:pt x="1672" y="100"/>
                  </a:lnTo>
                  <a:cubicBezTo>
                    <a:pt x="1642" y="100"/>
                    <a:pt x="1642" y="69"/>
                    <a:pt x="1611" y="69"/>
                  </a:cubicBezTo>
                  <a:cubicBezTo>
                    <a:pt x="1566" y="24"/>
                    <a:pt x="1512" y="1"/>
                    <a:pt x="1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1708;p72">
              <a:extLst>
                <a:ext uri="{FF2B5EF4-FFF2-40B4-BE49-F238E27FC236}">
                  <a16:creationId xmlns:a16="http://schemas.microsoft.com/office/drawing/2014/main" id="{5B7BDA10-BA9A-0BB5-9AC2-ED8B5A48EE65}"/>
                </a:ext>
              </a:extLst>
            </p:cNvPr>
            <p:cNvSpPr/>
            <p:nvPr/>
          </p:nvSpPr>
          <p:spPr>
            <a:xfrm>
              <a:off x="1575525" y="3064175"/>
              <a:ext cx="22825" cy="27375"/>
            </a:xfrm>
            <a:custGeom>
              <a:avLst/>
              <a:gdLst/>
              <a:ahLst/>
              <a:cxnLst/>
              <a:rect l="l" t="t" r="r" b="b"/>
              <a:pathLst>
                <a:path w="913" h="1095" extrusionOk="0">
                  <a:moveTo>
                    <a:pt x="700" y="0"/>
                  </a:moveTo>
                  <a:cubicBezTo>
                    <a:pt x="639" y="0"/>
                    <a:pt x="608" y="0"/>
                    <a:pt x="578" y="30"/>
                  </a:cubicBezTo>
                  <a:cubicBezTo>
                    <a:pt x="365" y="91"/>
                    <a:pt x="213" y="182"/>
                    <a:pt x="122" y="334"/>
                  </a:cubicBezTo>
                  <a:cubicBezTo>
                    <a:pt x="92" y="395"/>
                    <a:pt x="31" y="486"/>
                    <a:pt x="0" y="608"/>
                  </a:cubicBezTo>
                  <a:lnTo>
                    <a:pt x="0" y="760"/>
                  </a:lnTo>
                  <a:cubicBezTo>
                    <a:pt x="0" y="790"/>
                    <a:pt x="0" y="821"/>
                    <a:pt x="31" y="851"/>
                  </a:cubicBezTo>
                  <a:cubicBezTo>
                    <a:pt x="31" y="912"/>
                    <a:pt x="61" y="942"/>
                    <a:pt x="61" y="942"/>
                  </a:cubicBezTo>
                  <a:cubicBezTo>
                    <a:pt x="61" y="942"/>
                    <a:pt x="61" y="973"/>
                    <a:pt x="122" y="973"/>
                  </a:cubicBezTo>
                  <a:cubicBezTo>
                    <a:pt x="152" y="1003"/>
                    <a:pt x="183" y="1064"/>
                    <a:pt x="213" y="1064"/>
                  </a:cubicBezTo>
                  <a:cubicBezTo>
                    <a:pt x="304" y="1094"/>
                    <a:pt x="335" y="1094"/>
                    <a:pt x="426" y="1094"/>
                  </a:cubicBezTo>
                  <a:lnTo>
                    <a:pt x="487" y="1094"/>
                  </a:lnTo>
                  <a:cubicBezTo>
                    <a:pt x="517" y="1094"/>
                    <a:pt x="517" y="1064"/>
                    <a:pt x="578" y="1064"/>
                  </a:cubicBezTo>
                  <a:cubicBezTo>
                    <a:pt x="608" y="1003"/>
                    <a:pt x="608" y="973"/>
                    <a:pt x="639" y="942"/>
                  </a:cubicBezTo>
                  <a:cubicBezTo>
                    <a:pt x="639" y="882"/>
                    <a:pt x="639" y="851"/>
                    <a:pt x="608" y="821"/>
                  </a:cubicBezTo>
                  <a:cubicBezTo>
                    <a:pt x="608" y="790"/>
                    <a:pt x="578" y="760"/>
                    <a:pt x="517" y="760"/>
                  </a:cubicBezTo>
                  <a:lnTo>
                    <a:pt x="517" y="699"/>
                  </a:lnTo>
                  <a:lnTo>
                    <a:pt x="578" y="669"/>
                  </a:lnTo>
                  <a:cubicBezTo>
                    <a:pt x="639" y="638"/>
                    <a:pt x="669" y="578"/>
                    <a:pt x="760" y="578"/>
                  </a:cubicBezTo>
                  <a:cubicBezTo>
                    <a:pt x="791" y="547"/>
                    <a:pt x="882" y="517"/>
                    <a:pt x="882" y="486"/>
                  </a:cubicBezTo>
                  <a:cubicBezTo>
                    <a:pt x="912" y="426"/>
                    <a:pt x="912" y="365"/>
                    <a:pt x="882" y="274"/>
                  </a:cubicBezTo>
                  <a:cubicBezTo>
                    <a:pt x="852" y="30"/>
                    <a:pt x="791"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1709;p72">
              <a:extLst>
                <a:ext uri="{FF2B5EF4-FFF2-40B4-BE49-F238E27FC236}">
                  <a16:creationId xmlns:a16="http://schemas.microsoft.com/office/drawing/2014/main" id="{15A6CD43-885D-F2B1-E843-20B596690331}"/>
                </a:ext>
              </a:extLst>
            </p:cNvPr>
            <p:cNvSpPr/>
            <p:nvPr/>
          </p:nvSpPr>
          <p:spPr>
            <a:xfrm>
              <a:off x="1650000" y="3048200"/>
              <a:ext cx="28125" cy="16550"/>
            </a:xfrm>
            <a:custGeom>
              <a:avLst/>
              <a:gdLst/>
              <a:ahLst/>
              <a:cxnLst/>
              <a:rect l="l" t="t" r="r" b="b"/>
              <a:pathLst>
                <a:path w="1125" h="662" extrusionOk="0">
                  <a:moveTo>
                    <a:pt x="365" y="1"/>
                  </a:moveTo>
                  <a:cubicBezTo>
                    <a:pt x="243" y="1"/>
                    <a:pt x="152" y="92"/>
                    <a:pt x="61" y="122"/>
                  </a:cubicBezTo>
                  <a:cubicBezTo>
                    <a:pt x="31" y="183"/>
                    <a:pt x="0" y="214"/>
                    <a:pt x="0" y="244"/>
                  </a:cubicBezTo>
                  <a:cubicBezTo>
                    <a:pt x="0" y="274"/>
                    <a:pt x="0" y="335"/>
                    <a:pt x="31" y="366"/>
                  </a:cubicBezTo>
                  <a:cubicBezTo>
                    <a:pt x="61" y="396"/>
                    <a:pt x="61" y="426"/>
                    <a:pt x="152" y="426"/>
                  </a:cubicBezTo>
                  <a:cubicBezTo>
                    <a:pt x="172" y="426"/>
                    <a:pt x="206" y="453"/>
                    <a:pt x="245" y="453"/>
                  </a:cubicBezTo>
                  <a:cubicBezTo>
                    <a:pt x="264" y="453"/>
                    <a:pt x="284" y="447"/>
                    <a:pt x="304" y="426"/>
                  </a:cubicBezTo>
                  <a:cubicBezTo>
                    <a:pt x="335" y="426"/>
                    <a:pt x="335" y="396"/>
                    <a:pt x="365" y="396"/>
                  </a:cubicBezTo>
                  <a:lnTo>
                    <a:pt x="517" y="396"/>
                  </a:lnTo>
                  <a:cubicBezTo>
                    <a:pt x="547" y="396"/>
                    <a:pt x="578" y="426"/>
                    <a:pt x="578" y="426"/>
                  </a:cubicBezTo>
                  <a:cubicBezTo>
                    <a:pt x="639" y="426"/>
                    <a:pt x="639" y="487"/>
                    <a:pt x="669" y="487"/>
                  </a:cubicBezTo>
                  <a:lnTo>
                    <a:pt x="699" y="518"/>
                  </a:lnTo>
                  <a:lnTo>
                    <a:pt x="730" y="548"/>
                  </a:lnTo>
                  <a:lnTo>
                    <a:pt x="821" y="639"/>
                  </a:lnTo>
                  <a:cubicBezTo>
                    <a:pt x="836" y="654"/>
                    <a:pt x="866" y="662"/>
                    <a:pt x="901" y="662"/>
                  </a:cubicBezTo>
                  <a:cubicBezTo>
                    <a:pt x="935" y="662"/>
                    <a:pt x="973" y="654"/>
                    <a:pt x="1003" y="639"/>
                  </a:cubicBezTo>
                  <a:cubicBezTo>
                    <a:pt x="1034" y="578"/>
                    <a:pt x="1125" y="548"/>
                    <a:pt x="1125" y="487"/>
                  </a:cubicBezTo>
                  <a:cubicBezTo>
                    <a:pt x="1125" y="426"/>
                    <a:pt x="1125" y="366"/>
                    <a:pt x="1094" y="335"/>
                  </a:cubicBezTo>
                  <a:cubicBezTo>
                    <a:pt x="1064" y="244"/>
                    <a:pt x="1003" y="214"/>
                    <a:pt x="942" y="183"/>
                  </a:cubicBezTo>
                  <a:cubicBezTo>
                    <a:pt x="851" y="92"/>
                    <a:pt x="791" y="62"/>
                    <a:pt x="669" y="62"/>
                  </a:cubicBezTo>
                  <a:cubicBezTo>
                    <a:pt x="547" y="1"/>
                    <a:pt x="45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1710;p72">
              <a:extLst>
                <a:ext uri="{FF2B5EF4-FFF2-40B4-BE49-F238E27FC236}">
                  <a16:creationId xmlns:a16="http://schemas.microsoft.com/office/drawing/2014/main" id="{D4F232F7-665E-B8E4-65B3-0006DD22DD1A}"/>
                </a:ext>
              </a:extLst>
            </p:cNvPr>
            <p:cNvSpPr/>
            <p:nvPr/>
          </p:nvSpPr>
          <p:spPr>
            <a:xfrm>
              <a:off x="1503250" y="3334600"/>
              <a:ext cx="187050" cy="124525"/>
            </a:xfrm>
            <a:custGeom>
              <a:avLst/>
              <a:gdLst/>
              <a:ahLst/>
              <a:cxnLst/>
              <a:rect l="l" t="t" r="r" b="b"/>
              <a:pathLst>
                <a:path w="7482" h="4981" extrusionOk="0">
                  <a:moveTo>
                    <a:pt x="5020" y="0"/>
                  </a:moveTo>
                  <a:cubicBezTo>
                    <a:pt x="4848" y="0"/>
                    <a:pt x="4655" y="60"/>
                    <a:pt x="4442" y="217"/>
                  </a:cubicBezTo>
                  <a:cubicBezTo>
                    <a:pt x="3499" y="916"/>
                    <a:pt x="3803" y="2557"/>
                    <a:pt x="2891" y="3317"/>
                  </a:cubicBezTo>
                  <a:cubicBezTo>
                    <a:pt x="1980" y="4077"/>
                    <a:pt x="65" y="3955"/>
                    <a:pt x="34" y="4472"/>
                  </a:cubicBezTo>
                  <a:cubicBezTo>
                    <a:pt x="0" y="4779"/>
                    <a:pt x="855" y="4981"/>
                    <a:pt x="1908" y="4981"/>
                  </a:cubicBezTo>
                  <a:cubicBezTo>
                    <a:pt x="2732" y="4981"/>
                    <a:pt x="3677" y="4857"/>
                    <a:pt x="4411" y="4563"/>
                  </a:cubicBezTo>
                  <a:cubicBezTo>
                    <a:pt x="6113" y="3864"/>
                    <a:pt x="7481" y="2800"/>
                    <a:pt x="7481" y="1828"/>
                  </a:cubicBezTo>
                  <a:cubicBezTo>
                    <a:pt x="7481" y="825"/>
                    <a:pt x="5901" y="642"/>
                    <a:pt x="5901" y="642"/>
                  </a:cubicBezTo>
                  <a:cubicBezTo>
                    <a:pt x="5901" y="642"/>
                    <a:pt x="5580" y="0"/>
                    <a:pt x="5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1711;p72">
              <a:extLst>
                <a:ext uri="{FF2B5EF4-FFF2-40B4-BE49-F238E27FC236}">
                  <a16:creationId xmlns:a16="http://schemas.microsoft.com/office/drawing/2014/main" id="{BE0A3767-9397-5B83-A68C-DABC14C50771}"/>
                </a:ext>
              </a:extLst>
            </p:cNvPr>
            <p:cNvSpPr/>
            <p:nvPr/>
          </p:nvSpPr>
          <p:spPr>
            <a:xfrm>
              <a:off x="1640125" y="3307325"/>
              <a:ext cx="50175" cy="61575"/>
            </a:xfrm>
            <a:custGeom>
              <a:avLst/>
              <a:gdLst/>
              <a:ahLst/>
              <a:cxnLst/>
              <a:rect l="l" t="t" r="r" b="b"/>
              <a:pathLst>
                <a:path w="2007" h="2463" extrusionOk="0">
                  <a:moveTo>
                    <a:pt x="1368" y="1"/>
                  </a:moveTo>
                  <a:lnTo>
                    <a:pt x="0" y="2159"/>
                  </a:lnTo>
                  <a:lnTo>
                    <a:pt x="486" y="2463"/>
                  </a:lnTo>
                  <a:lnTo>
                    <a:pt x="2006" y="639"/>
                  </a:lnTo>
                  <a:lnTo>
                    <a:pt x="1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1712;p72">
              <a:extLst>
                <a:ext uri="{FF2B5EF4-FFF2-40B4-BE49-F238E27FC236}">
                  <a16:creationId xmlns:a16="http://schemas.microsoft.com/office/drawing/2014/main" id="{9226D4C3-499C-BBA0-C8FF-2044627F8FED}"/>
                </a:ext>
              </a:extLst>
            </p:cNvPr>
            <p:cNvSpPr/>
            <p:nvPr/>
          </p:nvSpPr>
          <p:spPr>
            <a:xfrm>
              <a:off x="1228250" y="3285300"/>
              <a:ext cx="36500" cy="53975"/>
            </a:xfrm>
            <a:custGeom>
              <a:avLst/>
              <a:gdLst/>
              <a:ahLst/>
              <a:cxnLst/>
              <a:rect l="l" t="t" r="r" b="b"/>
              <a:pathLst>
                <a:path w="1460" h="2159" extrusionOk="0">
                  <a:moveTo>
                    <a:pt x="1216" y="0"/>
                  </a:moveTo>
                  <a:lnTo>
                    <a:pt x="1" y="183"/>
                  </a:lnTo>
                  <a:lnTo>
                    <a:pt x="1004" y="2158"/>
                  </a:lnTo>
                  <a:lnTo>
                    <a:pt x="1460" y="2037"/>
                  </a:lnTo>
                  <a:lnTo>
                    <a:pt x="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1713;p72">
              <a:extLst>
                <a:ext uri="{FF2B5EF4-FFF2-40B4-BE49-F238E27FC236}">
                  <a16:creationId xmlns:a16="http://schemas.microsoft.com/office/drawing/2014/main" id="{10E53DF8-00C1-3994-C1C9-340F7D8C3544}"/>
                </a:ext>
              </a:extLst>
            </p:cNvPr>
            <p:cNvSpPr/>
            <p:nvPr/>
          </p:nvSpPr>
          <p:spPr>
            <a:xfrm>
              <a:off x="1164425" y="3314125"/>
              <a:ext cx="191525" cy="156125"/>
            </a:xfrm>
            <a:custGeom>
              <a:avLst/>
              <a:gdLst/>
              <a:ahLst/>
              <a:cxnLst/>
              <a:rect l="l" t="t" r="r" b="b"/>
              <a:pathLst>
                <a:path w="7661" h="6245" extrusionOk="0">
                  <a:moveTo>
                    <a:pt x="5934" y="0"/>
                  </a:moveTo>
                  <a:cubicBezTo>
                    <a:pt x="5162" y="0"/>
                    <a:pt x="4621" y="1036"/>
                    <a:pt x="4621" y="1036"/>
                  </a:cubicBezTo>
                  <a:cubicBezTo>
                    <a:pt x="4621" y="1036"/>
                    <a:pt x="4545" y="252"/>
                    <a:pt x="3863" y="252"/>
                  </a:cubicBezTo>
                  <a:cubicBezTo>
                    <a:pt x="3797" y="252"/>
                    <a:pt x="3726" y="260"/>
                    <a:pt x="3648" y="276"/>
                  </a:cubicBezTo>
                  <a:cubicBezTo>
                    <a:pt x="2766" y="549"/>
                    <a:pt x="2554" y="1340"/>
                    <a:pt x="2554" y="1340"/>
                  </a:cubicBezTo>
                  <a:cubicBezTo>
                    <a:pt x="2554" y="1340"/>
                    <a:pt x="2284" y="956"/>
                    <a:pt x="1793" y="956"/>
                  </a:cubicBezTo>
                  <a:cubicBezTo>
                    <a:pt x="1565" y="956"/>
                    <a:pt x="1290" y="1038"/>
                    <a:pt x="973" y="1279"/>
                  </a:cubicBezTo>
                  <a:cubicBezTo>
                    <a:pt x="0" y="2039"/>
                    <a:pt x="578" y="5230"/>
                    <a:pt x="2037" y="5990"/>
                  </a:cubicBezTo>
                  <a:cubicBezTo>
                    <a:pt x="2391" y="6175"/>
                    <a:pt x="2670" y="6244"/>
                    <a:pt x="2889" y="6244"/>
                  </a:cubicBezTo>
                  <a:cubicBezTo>
                    <a:pt x="3574" y="6244"/>
                    <a:pt x="3678" y="5565"/>
                    <a:pt x="3678" y="5565"/>
                  </a:cubicBezTo>
                  <a:cubicBezTo>
                    <a:pt x="3678" y="5565"/>
                    <a:pt x="4203" y="6237"/>
                    <a:pt x="4834" y="6237"/>
                  </a:cubicBezTo>
                  <a:cubicBezTo>
                    <a:pt x="4962" y="6237"/>
                    <a:pt x="5095" y="6209"/>
                    <a:pt x="5228" y="6142"/>
                  </a:cubicBezTo>
                  <a:cubicBezTo>
                    <a:pt x="6079" y="5717"/>
                    <a:pt x="5897" y="5078"/>
                    <a:pt x="5897" y="5078"/>
                  </a:cubicBezTo>
                  <a:lnTo>
                    <a:pt x="5897" y="5078"/>
                  </a:lnTo>
                  <a:cubicBezTo>
                    <a:pt x="5897" y="5078"/>
                    <a:pt x="6136" y="5249"/>
                    <a:pt x="6454" y="5249"/>
                  </a:cubicBezTo>
                  <a:cubicBezTo>
                    <a:pt x="6656" y="5249"/>
                    <a:pt x="6889" y="5181"/>
                    <a:pt x="7113" y="4957"/>
                  </a:cubicBezTo>
                  <a:cubicBezTo>
                    <a:pt x="7660" y="4379"/>
                    <a:pt x="7204" y="397"/>
                    <a:pt x="6262" y="63"/>
                  </a:cubicBezTo>
                  <a:cubicBezTo>
                    <a:pt x="6149" y="19"/>
                    <a:pt x="6039"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1714;p72">
              <a:extLst>
                <a:ext uri="{FF2B5EF4-FFF2-40B4-BE49-F238E27FC236}">
                  <a16:creationId xmlns:a16="http://schemas.microsoft.com/office/drawing/2014/main" id="{22B72442-4DA7-1C81-54DC-D521034DD83B}"/>
                </a:ext>
              </a:extLst>
            </p:cNvPr>
            <p:cNvSpPr/>
            <p:nvPr/>
          </p:nvSpPr>
          <p:spPr>
            <a:xfrm>
              <a:off x="1179625" y="3352450"/>
              <a:ext cx="31925" cy="63250"/>
            </a:xfrm>
            <a:custGeom>
              <a:avLst/>
              <a:gdLst/>
              <a:ahLst/>
              <a:cxnLst/>
              <a:rect l="l" t="t" r="r" b="b"/>
              <a:pathLst>
                <a:path w="1277" h="2530" extrusionOk="0">
                  <a:moveTo>
                    <a:pt x="1028" y="0"/>
                  </a:moveTo>
                  <a:cubicBezTo>
                    <a:pt x="960" y="0"/>
                    <a:pt x="886" y="31"/>
                    <a:pt x="821" y="80"/>
                  </a:cubicBezTo>
                  <a:cubicBezTo>
                    <a:pt x="152" y="627"/>
                    <a:pt x="0" y="1630"/>
                    <a:pt x="426" y="2390"/>
                  </a:cubicBezTo>
                  <a:cubicBezTo>
                    <a:pt x="475" y="2489"/>
                    <a:pt x="557" y="2530"/>
                    <a:pt x="639" y="2530"/>
                  </a:cubicBezTo>
                  <a:cubicBezTo>
                    <a:pt x="810" y="2530"/>
                    <a:pt x="984" y="2352"/>
                    <a:pt x="882" y="2147"/>
                  </a:cubicBezTo>
                  <a:cubicBezTo>
                    <a:pt x="791" y="2026"/>
                    <a:pt x="760" y="1874"/>
                    <a:pt x="730" y="1722"/>
                  </a:cubicBezTo>
                  <a:lnTo>
                    <a:pt x="730" y="1478"/>
                  </a:lnTo>
                  <a:lnTo>
                    <a:pt x="730" y="1387"/>
                  </a:lnTo>
                  <a:lnTo>
                    <a:pt x="730" y="1326"/>
                  </a:lnTo>
                  <a:lnTo>
                    <a:pt x="730" y="1266"/>
                  </a:lnTo>
                  <a:cubicBezTo>
                    <a:pt x="730" y="1174"/>
                    <a:pt x="760" y="1114"/>
                    <a:pt x="791" y="1022"/>
                  </a:cubicBezTo>
                  <a:cubicBezTo>
                    <a:pt x="821" y="962"/>
                    <a:pt x="821" y="901"/>
                    <a:pt x="882" y="840"/>
                  </a:cubicBezTo>
                  <a:cubicBezTo>
                    <a:pt x="943" y="688"/>
                    <a:pt x="1034" y="597"/>
                    <a:pt x="1186" y="445"/>
                  </a:cubicBezTo>
                  <a:cubicBezTo>
                    <a:pt x="1277" y="384"/>
                    <a:pt x="1247" y="202"/>
                    <a:pt x="1186" y="80"/>
                  </a:cubicBezTo>
                  <a:cubicBezTo>
                    <a:pt x="1143" y="24"/>
                    <a:pt x="1088" y="0"/>
                    <a:pt x="1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1715;p72">
              <a:extLst>
                <a:ext uri="{FF2B5EF4-FFF2-40B4-BE49-F238E27FC236}">
                  <a16:creationId xmlns:a16="http://schemas.microsoft.com/office/drawing/2014/main" id="{9CD1CF30-604B-D9E1-0D9A-175478CD6F0C}"/>
                </a:ext>
              </a:extLst>
            </p:cNvPr>
            <p:cNvSpPr/>
            <p:nvPr/>
          </p:nvSpPr>
          <p:spPr>
            <a:xfrm>
              <a:off x="1263200" y="3438800"/>
              <a:ext cx="30425" cy="17675"/>
            </a:xfrm>
            <a:custGeom>
              <a:avLst/>
              <a:gdLst/>
              <a:ahLst/>
              <a:cxnLst/>
              <a:rect l="l" t="t" r="r" b="b"/>
              <a:pathLst>
                <a:path w="1217" h="707" extrusionOk="0">
                  <a:moveTo>
                    <a:pt x="457" y="152"/>
                  </a:moveTo>
                  <a:cubicBezTo>
                    <a:pt x="457" y="152"/>
                    <a:pt x="464" y="159"/>
                    <a:pt x="475" y="167"/>
                  </a:cubicBezTo>
                  <a:lnTo>
                    <a:pt x="475" y="167"/>
                  </a:lnTo>
                  <a:cubicBezTo>
                    <a:pt x="469" y="163"/>
                    <a:pt x="463" y="158"/>
                    <a:pt x="457" y="152"/>
                  </a:cubicBezTo>
                  <a:close/>
                  <a:moveTo>
                    <a:pt x="943" y="0"/>
                  </a:moveTo>
                  <a:cubicBezTo>
                    <a:pt x="882" y="0"/>
                    <a:pt x="791" y="61"/>
                    <a:pt x="761" y="91"/>
                  </a:cubicBezTo>
                  <a:lnTo>
                    <a:pt x="685" y="142"/>
                  </a:lnTo>
                  <a:lnTo>
                    <a:pt x="685" y="142"/>
                  </a:lnTo>
                  <a:cubicBezTo>
                    <a:pt x="671" y="147"/>
                    <a:pt x="659" y="152"/>
                    <a:pt x="648" y="157"/>
                  </a:cubicBezTo>
                  <a:lnTo>
                    <a:pt x="648" y="157"/>
                  </a:lnTo>
                  <a:cubicBezTo>
                    <a:pt x="624" y="165"/>
                    <a:pt x="601" y="182"/>
                    <a:pt x="578" y="182"/>
                  </a:cubicBezTo>
                  <a:cubicBezTo>
                    <a:pt x="553" y="182"/>
                    <a:pt x="532" y="182"/>
                    <a:pt x="515" y="180"/>
                  </a:cubicBezTo>
                  <a:lnTo>
                    <a:pt x="515" y="180"/>
                  </a:lnTo>
                  <a:cubicBezTo>
                    <a:pt x="516" y="181"/>
                    <a:pt x="517" y="182"/>
                    <a:pt x="518" y="182"/>
                  </a:cubicBezTo>
                  <a:cubicBezTo>
                    <a:pt x="502" y="182"/>
                    <a:pt x="486" y="175"/>
                    <a:pt x="475" y="167"/>
                  </a:cubicBezTo>
                  <a:lnTo>
                    <a:pt x="475" y="167"/>
                  </a:lnTo>
                  <a:cubicBezTo>
                    <a:pt x="487" y="174"/>
                    <a:pt x="500" y="178"/>
                    <a:pt x="515" y="180"/>
                  </a:cubicBezTo>
                  <a:lnTo>
                    <a:pt x="515" y="180"/>
                  </a:lnTo>
                  <a:cubicBezTo>
                    <a:pt x="487" y="152"/>
                    <a:pt x="486" y="152"/>
                    <a:pt x="457" y="152"/>
                  </a:cubicBezTo>
                  <a:cubicBezTo>
                    <a:pt x="426" y="122"/>
                    <a:pt x="335" y="91"/>
                    <a:pt x="274" y="91"/>
                  </a:cubicBezTo>
                  <a:cubicBezTo>
                    <a:pt x="183" y="91"/>
                    <a:pt x="122" y="122"/>
                    <a:pt x="62" y="152"/>
                  </a:cubicBezTo>
                  <a:cubicBezTo>
                    <a:pt x="1" y="243"/>
                    <a:pt x="1" y="426"/>
                    <a:pt x="62" y="517"/>
                  </a:cubicBezTo>
                  <a:cubicBezTo>
                    <a:pt x="188" y="643"/>
                    <a:pt x="357" y="707"/>
                    <a:pt x="515" y="707"/>
                  </a:cubicBezTo>
                  <a:cubicBezTo>
                    <a:pt x="547" y="707"/>
                    <a:pt x="578" y="704"/>
                    <a:pt x="609" y="699"/>
                  </a:cubicBezTo>
                  <a:cubicBezTo>
                    <a:pt x="791" y="699"/>
                    <a:pt x="973" y="608"/>
                    <a:pt x="1125" y="456"/>
                  </a:cubicBezTo>
                  <a:cubicBezTo>
                    <a:pt x="1186" y="426"/>
                    <a:pt x="1217" y="334"/>
                    <a:pt x="1217" y="274"/>
                  </a:cubicBezTo>
                  <a:cubicBezTo>
                    <a:pt x="1217" y="213"/>
                    <a:pt x="1186" y="122"/>
                    <a:pt x="1125" y="91"/>
                  </a:cubicBezTo>
                  <a:cubicBezTo>
                    <a:pt x="1095" y="31"/>
                    <a:pt x="1034" y="0"/>
                    <a:pt x="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1716;p72">
              <a:extLst>
                <a:ext uri="{FF2B5EF4-FFF2-40B4-BE49-F238E27FC236}">
                  <a16:creationId xmlns:a16="http://schemas.microsoft.com/office/drawing/2014/main" id="{C3D33041-C6DE-700E-6661-697C2F989812}"/>
                </a:ext>
              </a:extLst>
            </p:cNvPr>
            <p:cNvSpPr/>
            <p:nvPr/>
          </p:nvSpPr>
          <p:spPr>
            <a:xfrm>
              <a:off x="1301950" y="3332400"/>
              <a:ext cx="25125" cy="22075"/>
            </a:xfrm>
            <a:custGeom>
              <a:avLst/>
              <a:gdLst/>
              <a:ahLst/>
              <a:cxnLst/>
              <a:rect l="l" t="t" r="r" b="b"/>
              <a:pathLst>
                <a:path w="1005" h="883" extrusionOk="0">
                  <a:moveTo>
                    <a:pt x="290" y="488"/>
                  </a:moveTo>
                  <a:lnTo>
                    <a:pt x="290" y="488"/>
                  </a:lnTo>
                  <a:cubicBezTo>
                    <a:pt x="306" y="517"/>
                    <a:pt x="311" y="517"/>
                    <a:pt x="335" y="517"/>
                  </a:cubicBezTo>
                  <a:cubicBezTo>
                    <a:pt x="320" y="517"/>
                    <a:pt x="305" y="503"/>
                    <a:pt x="290" y="488"/>
                  </a:cubicBezTo>
                  <a:close/>
                  <a:moveTo>
                    <a:pt x="305" y="1"/>
                  </a:moveTo>
                  <a:cubicBezTo>
                    <a:pt x="244" y="1"/>
                    <a:pt x="153" y="1"/>
                    <a:pt x="123" y="31"/>
                  </a:cubicBezTo>
                  <a:cubicBezTo>
                    <a:pt x="92" y="92"/>
                    <a:pt x="1" y="122"/>
                    <a:pt x="1" y="183"/>
                  </a:cubicBezTo>
                  <a:cubicBezTo>
                    <a:pt x="1" y="274"/>
                    <a:pt x="1" y="335"/>
                    <a:pt x="31" y="396"/>
                  </a:cubicBezTo>
                  <a:cubicBezTo>
                    <a:pt x="123" y="396"/>
                    <a:pt x="153" y="457"/>
                    <a:pt x="244" y="457"/>
                  </a:cubicBezTo>
                  <a:cubicBezTo>
                    <a:pt x="260" y="457"/>
                    <a:pt x="275" y="472"/>
                    <a:pt x="290" y="488"/>
                  </a:cubicBezTo>
                  <a:lnTo>
                    <a:pt x="290" y="488"/>
                  </a:lnTo>
                  <a:cubicBezTo>
                    <a:pt x="286" y="480"/>
                    <a:pt x="281" y="470"/>
                    <a:pt x="275" y="457"/>
                  </a:cubicBezTo>
                  <a:lnTo>
                    <a:pt x="275" y="457"/>
                  </a:lnTo>
                  <a:cubicBezTo>
                    <a:pt x="305" y="517"/>
                    <a:pt x="366" y="517"/>
                    <a:pt x="427" y="548"/>
                  </a:cubicBezTo>
                  <a:lnTo>
                    <a:pt x="396" y="487"/>
                  </a:lnTo>
                  <a:lnTo>
                    <a:pt x="396" y="487"/>
                  </a:lnTo>
                  <a:lnTo>
                    <a:pt x="479" y="598"/>
                  </a:lnTo>
                  <a:lnTo>
                    <a:pt x="479" y="598"/>
                  </a:lnTo>
                  <a:cubicBezTo>
                    <a:pt x="471" y="591"/>
                    <a:pt x="463" y="585"/>
                    <a:pt x="457" y="578"/>
                  </a:cubicBezTo>
                  <a:lnTo>
                    <a:pt x="457" y="578"/>
                  </a:lnTo>
                  <a:lnTo>
                    <a:pt x="487" y="609"/>
                  </a:lnTo>
                  <a:lnTo>
                    <a:pt x="487" y="609"/>
                  </a:lnTo>
                  <a:lnTo>
                    <a:pt x="479" y="598"/>
                  </a:lnTo>
                  <a:lnTo>
                    <a:pt x="479" y="598"/>
                  </a:lnTo>
                  <a:cubicBezTo>
                    <a:pt x="508" y="622"/>
                    <a:pt x="542" y="653"/>
                    <a:pt x="547" y="713"/>
                  </a:cubicBezTo>
                  <a:lnTo>
                    <a:pt x="547" y="713"/>
                  </a:lnTo>
                  <a:cubicBezTo>
                    <a:pt x="545" y="696"/>
                    <a:pt x="534" y="685"/>
                    <a:pt x="487" y="639"/>
                  </a:cubicBezTo>
                  <a:lnTo>
                    <a:pt x="487" y="700"/>
                  </a:lnTo>
                  <a:cubicBezTo>
                    <a:pt x="487" y="730"/>
                    <a:pt x="548" y="761"/>
                    <a:pt x="548" y="761"/>
                  </a:cubicBezTo>
                  <a:cubicBezTo>
                    <a:pt x="548" y="791"/>
                    <a:pt x="579" y="791"/>
                    <a:pt x="609" y="852"/>
                  </a:cubicBezTo>
                  <a:cubicBezTo>
                    <a:pt x="639" y="882"/>
                    <a:pt x="761" y="882"/>
                    <a:pt x="791" y="882"/>
                  </a:cubicBezTo>
                  <a:cubicBezTo>
                    <a:pt x="882" y="852"/>
                    <a:pt x="913" y="791"/>
                    <a:pt x="943" y="761"/>
                  </a:cubicBezTo>
                  <a:cubicBezTo>
                    <a:pt x="1004" y="700"/>
                    <a:pt x="1004" y="609"/>
                    <a:pt x="1004" y="578"/>
                  </a:cubicBezTo>
                  <a:cubicBezTo>
                    <a:pt x="943" y="426"/>
                    <a:pt x="852" y="305"/>
                    <a:pt x="730" y="183"/>
                  </a:cubicBezTo>
                  <a:cubicBezTo>
                    <a:pt x="609" y="92"/>
                    <a:pt x="457"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1717;p72">
              <a:extLst>
                <a:ext uri="{FF2B5EF4-FFF2-40B4-BE49-F238E27FC236}">
                  <a16:creationId xmlns:a16="http://schemas.microsoft.com/office/drawing/2014/main" id="{3E4FC7CC-B16F-10C2-02E1-6D4146F25AB0}"/>
                </a:ext>
              </a:extLst>
            </p:cNvPr>
            <p:cNvSpPr/>
            <p:nvPr/>
          </p:nvSpPr>
          <p:spPr>
            <a:xfrm>
              <a:off x="1064438" y="1960075"/>
              <a:ext cx="187725" cy="229100"/>
            </a:xfrm>
            <a:custGeom>
              <a:avLst/>
              <a:gdLst/>
              <a:ahLst/>
              <a:cxnLst/>
              <a:rect l="l" t="t" r="r" b="b"/>
              <a:pathLst>
                <a:path w="7509" h="9164" extrusionOk="0">
                  <a:moveTo>
                    <a:pt x="2846" y="1"/>
                  </a:moveTo>
                  <a:cubicBezTo>
                    <a:pt x="2655" y="1"/>
                    <a:pt x="2466" y="72"/>
                    <a:pt x="2281" y="228"/>
                  </a:cubicBezTo>
                  <a:cubicBezTo>
                    <a:pt x="1" y="2173"/>
                    <a:pt x="7509" y="9164"/>
                    <a:pt x="7509" y="9164"/>
                  </a:cubicBezTo>
                  <a:cubicBezTo>
                    <a:pt x="7509" y="9164"/>
                    <a:pt x="5019" y="1"/>
                    <a:pt x="2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1718;p72">
              <a:extLst>
                <a:ext uri="{FF2B5EF4-FFF2-40B4-BE49-F238E27FC236}">
                  <a16:creationId xmlns:a16="http://schemas.microsoft.com/office/drawing/2014/main" id="{2E82FC5D-7F5B-88E3-7A28-D5E702697ECC}"/>
                </a:ext>
              </a:extLst>
            </p:cNvPr>
            <p:cNvSpPr/>
            <p:nvPr/>
          </p:nvSpPr>
          <p:spPr>
            <a:xfrm>
              <a:off x="1678125" y="1960075"/>
              <a:ext cx="188475" cy="229100"/>
            </a:xfrm>
            <a:custGeom>
              <a:avLst/>
              <a:gdLst/>
              <a:ahLst/>
              <a:cxnLst/>
              <a:rect l="l" t="t" r="r" b="b"/>
              <a:pathLst>
                <a:path w="7539" h="9164" extrusionOk="0">
                  <a:moveTo>
                    <a:pt x="4699" y="1"/>
                  </a:moveTo>
                  <a:cubicBezTo>
                    <a:pt x="2541" y="1"/>
                    <a:pt x="0" y="9164"/>
                    <a:pt x="0" y="9164"/>
                  </a:cubicBezTo>
                  <a:cubicBezTo>
                    <a:pt x="0" y="9164"/>
                    <a:pt x="7538" y="2173"/>
                    <a:pt x="5259" y="228"/>
                  </a:cubicBezTo>
                  <a:cubicBezTo>
                    <a:pt x="5076" y="72"/>
                    <a:pt x="4889" y="1"/>
                    <a:pt x="4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1719;p72">
              <a:extLst>
                <a:ext uri="{FF2B5EF4-FFF2-40B4-BE49-F238E27FC236}">
                  <a16:creationId xmlns:a16="http://schemas.microsoft.com/office/drawing/2014/main" id="{3D09F51F-5A7C-DBFE-CEC2-CE319C590F87}"/>
                </a:ext>
              </a:extLst>
            </p:cNvPr>
            <p:cNvSpPr/>
            <p:nvPr/>
          </p:nvSpPr>
          <p:spPr>
            <a:xfrm>
              <a:off x="1390500" y="1922370"/>
              <a:ext cx="153800" cy="264900"/>
            </a:xfrm>
            <a:custGeom>
              <a:avLst/>
              <a:gdLst/>
              <a:ahLst/>
              <a:cxnLst/>
              <a:rect l="l" t="t" r="r" b="b"/>
              <a:pathLst>
                <a:path w="6152" h="10596" extrusionOk="0">
                  <a:moveTo>
                    <a:pt x="3366" y="0"/>
                  </a:moveTo>
                  <a:cubicBezTo>
                    <a:pt x="3301" y="0"/>
                    <a:pt x="3233" y="6"/>
                    <a:pt x="3162" y="18"/>
                  </a:cubicBezTo>
                  <a:cubicBezTo>
                    <a:pt x="0" y="534"/>
                    <a:pt x="3162" y="10595"/>
                    <a:pt x="3162" y="10595"/>
                  </a:cubicBezTo>
                  <a:cubicBezTo>
                    <a:pt x="3162" y="10595"/>
                    <a:pt x="6151" y="0"/>
                    <a:pt x="3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24;p72">
              <a:extLst>
                <a:ext uri="{FF2B5EF4-FFF2-40B4-BE49-F238E27FC236}">
                  <a16:creationId xmlns:a16="http://schemas.microsoft.com/office/drawing/2014/main" id="{E5B4671F-BF37-369E-3707-293B0843A025}"/>
                </a:ext>
              </a:extLst>
            </p:cNvPr>
            <p:cNvSpPr/>
            <p:nvPr/>
          </p:nvSpPr>
          <p:spPr>
            <a:xfrm>
              <a:off x="1034474" y="2218425"/>
              <a:ext cx="861963" cy="1539575"/>
            </a:xfrm>
            <a:custGeom>
              <a:avLst/>
              <a:gdLst/>
              <a:ahLst/>
              <a:cxnLst/>
              <a:rect l="l" t="t" r="r" b="b"/>
              <a:pathLst>
                <a:path w="37965" h="61583" extrusionOk="0">
                  <a:moveTo>
                    <a:pt x="2007" y="1"/>
                  </a:moveTo>
                  <a:cubicBezTo>
                    <a:pt x="913" y="1"/>
                    <a:pt x="1" y="913"/>
                    <a:pt x="1" y="2007"/>
                  </a:cubicBezTo>
                  <a:lnTo>
                    <a:pt x="1" y="59576"/>
                  </a:lnTo>
                  <a:cubicBezTo>
                    <a:pt x="31" y="60670"/>
                    <a:pt x="913" y="61582"/>
                    <a:pt x="2007" y="61582"/>
                  </a:cubicBezTo>
                  <a:lnTo>
                    <a:pt x="35928" y="61582"/>
                  </a:lnTo>
                  <a:cubicBezTo>
                    <a:pt x="37053" y="61582"/>
                    <a:pt x="37965" y="60670"/>
                    <a:pt x="37965" y="59576"/>
                  </a:cubicBezTo>
                  <a:lnTo>
                    <a:pt x="37965" y="2007"/>
                  </a:lnTo>
                  <a:cubicBezTo>
                    <a:pt x="37965" y="913"/>
                    <a:pt x="37053" y="1"/>
                    <a:pt x="35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34;p72">
              <a:extLst>
                <a:ext uri="{FF2B5EF4-FFF2-40B4-BE49-F238E27FC236}">
                  <a16:creationId xmlns:a16="http://schemas.microsoft.com/office/drawing/2014/main" id="{66143755-371B-D037-F25B-025559D49A56}"/>
                </a:ext>
              </a:extLst>
            </p:cNvPr>
            <p:cNvSpPr/>
            <p:nvPr/>
          </p:nvSpPr>
          <p:spPr>
            <a:xfrm>
              <a:off x="622612" y="3153850"/>
              <a:ext cx="513725" cy="930875"/>
            </a:xfrm>
            <a:custGeom>
              <a:avLst/>
              <a:gdLst/>
              <a:ahLst/>
              <a:cxnLst/>
              <a:rect l="l" t="t" r="r" b="b"/>
              <a:pathLst>
                <a:path w="20549" h="37235" extrusionOk="0">
                  <a:moveTo>
                    <a:pt x="15867" y="0"/>
                  </a:moveTo>
                  <a:lnTo>
                    <a:pt x="6992" y="8146"/>
                  </a:lnTo>
                  <a:cubicBezTo>
                    <a:pt x="6141" y="8967"/>
                    <a:pt x="5533" y="10000"/>
                    <a:pt x="5168" y="11125"/>
                  </a:cubicBezTo>
                  <a:lnTo>
                    <a:pt x="3800" y="15289"/>
                  </a:lnTo>
                  <a:lnTo>
                    <a:pt x="1" y="26900"/>
                  </a:lnTo>
                  <a:lnTo>
                    <a:pt x="10427" y="37235"/>
                  </a:lnTo>
                  <a:cubicBezTo>
                    <a:pt x="10427" y="37235"/>
                    <a:pt x="11855" y="35198"/>
                    <a:pt x="13101" y="32189"/>
                  </a:cubicBezTo>
                  <a:cubicBezTo>
                    <a:pt x="15077" y="27387"/>
                    <a:pt x="16658" y="20244"/>
                    <a:pt x="11551" y="15198"/>
                  </a:cubicBezTo>
                  <a:lnTo>
                    <a:pt x="17326" y="9362"/>
                  </a:lnTo>
                  <a:cubicBezTo>
                    <a:pt x="20548" y="6110"/>
                    <a:pt x="19089" y="3192"/>
                    <a:pt x="15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095" name="Picture 3094">
            <a:extLst>
              <a:ext uri="{FF2B5EF4-FFF2-40B4-BE49-F238E27FC236}">
                <a16:creationId xmlns:a16="http://schemas.microsoft.com/office/drawing/2014/main" id="{544EADD2-131B-24BA-E385-1F4F42715DCB}"/>
              </a:ext>
            </a:extLst>
          </p:cNvPr>
          <p:cNvPicPr>
            <a:picLocks noChangeAspect="1"/>
          </p:cNvPicPr>
          <p:nvPr/>
        </p:nvPicPr>
        <p:blipFill>
          <a:blip r:embed="rId3"/>
          <a:stretch>
            <a:fillRect/>
          </a:stretch>
        </p:blipFill>
        <p:spPr>
          <a:xfrm>
            <a:off x="1108513" y="1506380"/>
            <a:ext cx="1330292" cy="2408535"/>
          </a:xfrm>
          <a:prstGeom prst="rect">
            <a:avLst/>
          </a:prstGeom>
        </p:spPr>
      </p:pic>
      <p:grpSp>
        <p:nvGrpSpPr>
          <p:cNvPr id="3096" name="Google Shape;1622;p72">
            <a:extLst>
              <a:ext uri="{FF2B5EF4-FFF2-40B4-BE49-F238E27FC236}">
                <a16:creationId xmlns:a16="http://schemas.microsoft.com/office/drawing/2014/main" id="{54C8B379-8F0B-FFC8-489B-18D20D11F7D6}"/>
              </a:ext>
            </a:extLst>
          </p:cNvPr>
          <p:cNvGrpSpPr/>
          <p:nvPr/>
        </p:nvGrpSpPr>
        <p:grpSpPr>
          <a:xfrm>
            <a:off x="2946498" y="1415178"/>
            <a:ext cx="2390504" cy="3538831"/>
            <a:chOff x="465325" y="2218425"/>
            <a:chExt cx="1431112" cy="2118575"/>
          </a:xfrm>
        </p:grpSpPr>
        <p:sp>
          <p:nvSpPr>
            <p:cNvPr id="3097" name="Google Shape;1626;p72">
              <a:extLst>
                <a:ext uri="{FF2B5EF4-FFF2-40B4-BE49-F238E27FC236}">
                  <a16:creationId xmlns:a16="http://schemas.microsoft.com/office/drawing/2014/main" id="{F861DFA5-3134-75A5-15C5-B52C253637C0}"/>
                </a:ext>
              </a:extLst>
            </p:cNvPr>
            <p:cNvSpPr/>
            <p:nvPr/>
          </p:nvSpPr>
          <p:spPr>
            <a:xfrm>
              <a:off x="1092225" y="3248825"/>
              <a:ext cx="319175" cy="283450"/>
            </a:xfrm>
            <a:custGeom>
              <a:avLst/>
              <a:gdLst/>
              <a:ahLst/>
              <a:cxnLst/>
              <a:rect l="l" t="t" r="r" b="b"/>
              <a:pathLst>
                <a:path w="12767" h="11338" extrusionOk="0">
                  <a:moveTo>
                    <a:pt x="1" y="0"/>
                  </a:moveTo>
                  <a:lnTo>
                    <a:pt x="1" y="11338"/>
                  </a:lnTo>
                  <a:lnTo>
                    <a:pt x="12767" y="11338"/>
                  </a:lnTo>
                  <a:lnTo>
                    <a:pt x="1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1628;p72">
              <a:extLst>
                <a:ext uri="{FF2B5EF4-FFF2-40B4-BE49-F238E27FC236}">
                  <a16:creationId xmlns:a16="http://schemas.microsoft.com/office/drawing/2014/main" id="{E60A21D4-E5AD-5332-037B-53D329BB16BA}"/>
                </a:ext>
              </a:extLst>
            </p:cNvPr>
            <p:cNvSpPr/>
            <p:nvPr/>
          </p:nvSpPr>
          <p:spPr>
            <a:xfrm>
              <a:off x="1453950" y="3248825"/>
              <a:ext cx="319175" cy="283450"/>
            </a:xfrm>
            <a:custGeom>
              <a:avLst/>
              <a:gdLst/>
              <a:ahLst/>
              <a:cxnLst/>
              <a:rect l="l" t="t" r="r" b="b"/>
              <a:pathLst>
                <a:path w="12767" h="11338" extrusionOk="0">
                  <a:moveTo>
                    <a:pt x="0" y="0"/>
                  </a:moveTo>
                  <a:lnTo>
                    <a:pt x="0" y="11338"/>
                  </a:lnTo>
                  <a:lnTo>
                    <a:pt x="12766" y="11338"/>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1629;p72">
              <a:extLst>
                <a:ext uri="{FF2B5EF4-FFF2-40B4-BE49-F238E27FC236}">
                  <a16:creationId xmlns:a16="http://schemas.microsoft.com/office/drawing/2014/main" id="{92082D89-AC8A-D6FA-848B-2489A10874E5}"/>
                </a:ext>
              </a:extLst>
            </p:cNvPr>
            <p:cNvSpPr/>
            <p:nvPr/>
          </p:nvSpPr>
          <p:spPr>
            <a:xfrm>
              <a:off x="1440275" y="2935750"/>
              <a:ext cx="319175" cy="282700"/>
            </a:xfrm>
            <a:custGeom>
              <a:avLst/>
              <a:gdLst/>
              <a:ahLst/>
              <a:cxnLst/>
              <a:rect l="l" t="t" r="r" b="b"/>
              <a:pathLst>
                <a:path w="12767" h="11308" extrusionOk="0">
                  <a:moveTo>
                    <a:pt x="0" y="0"/>
                  </a:moveTo>
                  <a:lnTo>
                    <a:pt x="0" y="11307"/>
                  </a:lnTo>
                  <a:lnTo>
                    <a:pt x="12766" y="11307"/>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1630;p72">
              <a:extLst>
                <a:ext uri="{FF2B5EF4-FFF2-40B4-BE49-F238E27FC236}">
                  <a16:creationId xmlns:a16="http://schemas.microsoft.com/office/drawing/2014/main" id="{93594D8D-179D-C24B-91DA-8D808A9830FF}"/>
                </a:ext>
              </a:extLst>
            </p:cNvPr>
            <p:cNvSpPr/>
            <p:nvPr/>
          </p:nvSpPr>
          <p:spPr>
            <a:xfrm>
              <a:off x="1066400" y="3580125"/>
              <a:ext cx="713550" cy="135300"/>
            </a:xfrm>
            <a:custGeom>
              <a:avLst/>
              <a:gdLst/>
              <a:ahLst/>
              <a:cxnLst/>
              <a:rect l="l" t="t" r="r" b="b"/>
              <a:pathLst>
                <a:path w="28542" h="5412" extrusionOk="0">
                  <a:moveTo>
                    <a:pt x="2736" y="1"/>
                  </a:moveTo>
                  <a:cubicBezTo>
                    <a:pt x="1247" y="1"/>
                    <a:pt x="31" y="1247"/>
                    <a:pt x="31" y="2706"/>
                  </a:cubicBezTo>
                  <a:cubicBezTo>
                    <a:pt x="0" y="4195"/>
                    <a:pt x="1216" y="5411"/>
                    <a:pt x="2736" y="5411"/>
                  </a:cubicBezTo>
                  <a:lnTo>
                    <a:pt x="25837" y="5411"/>
                  </a:lnTo>
                  <a:cubicBezTo>
                    <a:pt x="27326" y="5411"/>
                    <a:pt x="28542" y="4195"/>
                    <a:pt x="28542" y="2706"/>
                  </a:cubicBezTo>
                  <a:cubicBezTo>
                    <a:pt x="28542" y="1247"/>
                    <a:pt x="27326" y="1"/>
                    <a:pt x="2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1631;p72">
              <a:extLst>
                <a:ext uri="{FF2B5EF4-FFF2-40B4-BE49-F238E27FC236}">
                  <a16:creationId xmlns:a16="http://schemas.microsoft.com/office/drawing/2014/main" id="{1A081157-6A84-450F-8112-ED8C9CCD3FCE}"/>
                </a:ext>
              </a:extLst>
            </p:cNvPr>
            <p:cNvSpPr/>
            <p:nvPr/>
          </p:nvSpPr>
          <p:spPr>
            <a:xfrm>
              <a:off x="1034475" y="2940300"/>
              <a:ext cx="38775" cy="604900"/>
            </a:xfrm>
            <a:custGeom>
              <a:avLst/>
              <a:gdLst/>
              <a:ahLst/>
              <a:cxnLst/>
              <a:rect l="l" t="t" r="r" b="b"/>
              <a:pathLst>
                <a:path w="1551" h="24196" extrusionOk="0">
                  <a:moveTo>
                    <a:pt x="791" y="1"/>
                  </a:moveTo>
                  <a:cubicBezTo>
                    <a:pt x="365" y="1"/>
                    <a:pt x="31" y="335"/>
                    <a:pt x="31" y="761"/>
                  </a:cubicBezTo>
                  <a:lnTo>
                    <a:pt x="31" y="23436"/>
                  </a:lnTo>
                  <a:cubicBezTo>
                    <a:pt x="1" y="23861"/>
                    <a:pt x="335" y="24196"/>
                    <a:pt x="791" y="24196"/>
                  </a:cubicBezTo>
                  <a:cubicBezTo>
                    <a:pt x="1217" y="24196"/>
                    <a:pt x="1551" y="23861"/>
                    <a:pt x="1551" y="23436"/>
                  </a:cubicBezTo>
                  <a:lnTo>
                    <a:pt x="1551" y="761"/>
                  </a:lnTo>
                  <a:cubicBezTo>
                    <a:pt x="1551" y="335"/>
                    <a:pt x="1217"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1632;p72">
              <a:extLst>
                <a:ext uri="{FF2B5EF4-FFF2-40B4-BE49-F238E27FC236}">
                  <a16:creationId xmlns:a16="http://schemas.microsoft.com/office/drawing/2014/main" id="{460740F9-EF83-17B8-5C64-D9C026CFB5C5}"/>
                </a:ext>
              </a:extLst>
            </p:cNvPr>
            <p:cNvSpPr/>
            <p:nvPr/>
          </p:nvSpPr>
          <p:spPr>
            <a:xfrm>
              <a:off x="908350" y="3900800"/>
              <a:ext cx="286500" cy="257625"/>
            </a:xfrm>
            <a:custGeom>
              <a:avLst/>
              <a:gdLst/>
              <a:ahLst/>
              <a:cxnLst/>
              <a:rect l="l" t="t" r="r" b="b"/>
              <a:pathLst>
                <a:path w="11460" h="10305" extrusionOk="0">
                  <a:moveTo>
                    <a:pt x="3556" y="1"/>
                  </a:moveTo>
                  <a:cubicBezTo>
                    <a:pt x="3435" y="1"/>
                    <a:pt x="0" y="7934"/>
                    <a:pt x="0" y="7934"/>
                  </a:cubicBezTo>
                  <a:lnTo>
                    <a:pt x="2249" y="10305"/>
                  </a:lnTo>
                  <a:lnTo>
                    <a:pt x="11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1633;p72">
              <a:extLst>
                <a:ext uri="{FF2B5EF4-FFF2-40B4-BE49-F238E27FC236}">
                  <a16:creationId xmlns:a16="http://schemas.microsoft.com/office/drawing/2014/main" id="{553C22B2-75E2-A8DB-472D-6658A6365E89}"/>
                </a:ext>
              </a:extLst>
            </p:cNvPr>
            <p:cNvSpPr/>
            <p:nvPr/>
          </p:nvSpPr>
          <p:spPr>
            <a:xfrm>
              <a:off x="646925" y="3550500"/>
              <a:ext cx="95025" cy="290300"/>
            </a:xfrm>
            <a:custGeom>
              <a:avLst/>
              <a:gdLst/>
              <a:ahLst/>
              <a:cxnLst/>
              <a:rect l="l" t="t" r="r" b="b"/>
              <a:pathLst>
                <a:path w="3801" h="11612" extrusionOk="0">
                  <a:moveTo>
                    <a:pt x="3800" y="0"/>
                  </a:moveTo>
                  <a:lnTo>
                    <a:pt x="3800" y="0"/>
                  </a:lnTo>
                  <a:lnTo>
                    <a:pt x="1" y="11611"/>
                  </a:lnTo>
                  <a:close/>
                </a:path>
              </a:pathLst>
            </a:custGeom>
            <a:solidFill>
              <a:srgbClr val="FDC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1635;p72">
              <a:extLst>
                <a:ext uri="{FF2B5EF4-FFF2-40B4-BE49-F238E27FC236}">
                  <a16:creationId xmlns:a16="http://schemas.microsoft.com/office/drawing/2014/main" id="{5F30D2E2-679F-0336-CE7A-C3382F50B546}"/>
                </a:ext>
              </a:extLst>
            </p:cNvPr>
            <p:cNvSpPr/>
            <p:nvPr/>
          </p:nvSpPr>
          <p:spPr>
            <a:xfrm>
              <a:off x="465325" y="3798225"/>
              <a:ext cx="538025" cy="538775"/>
            </a:xfrm>
            <a:custGeom>
              <a:avLst/>
              <a:gdLst/>
              <a:ahLst/>
              <a:cxnLst/>
              <a:rect l="l" t="t" r="r" b="b"/>
              <a:pathLst>
                <a:path w="21521" h="21551" extrusionOk="0">
                  <a:moveTo>
                    <a:pt x="5806" y="0"/>
                  </a:moveTo>
                  <a:lnTo>
                    <a:pt x="0" y="5806"/>
                  </a:lnTo>
                  <a:lnTo>
                    <a:pt x="15715" y="21551"/>
                  </a:lnTo>
                  <a:lnTo>
                    <a:pt x="21520" y="15715"/>
                  </a:lnTo>
                  <a:lnTo>
                    <a:pt x="19514" y="13739"/>
                  </a:lnTo>
                  <a:lnTo>
                    <a:pt x="7417" y="1581"/>
                  </a:lnTo>
                  <a:lnTo>
                    <a:pt x="5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1637;p72">
              <a:extLst>
                <a:ext uri="{FF2B5EF4-FFF2-40B4-BE49-F238E27FC236}">
                  <a16:creationId xmlns:a16="http://schemas.microsoft.com/office/drawing/2014/main" id="{C281A6C7-B30E-7B94-BB9C-CF8A3337250E}"/>
                </a:ext>
              </a:extLst>
            </p:cNvPr>
            <p:cNvSpPr/>
            <p:nvPr/>
          </p:nvSpPr>
          <p:spPr>
            <a:xfrm>
              <a:off x="1216100" y="2464650"/>
              <a:ext cx="403525" cy="390575"/>
            </a:xfrm>
            <a:custGeom>
              <a:avLst/>
              <a:gdLst/>
              <a:ahLst/>
              <a:cxnLst/>
              <a:rect l="l" t="t" r="r" b="b"/>
              <a:pathLst>
                <a:path w="16141" h="15623" extrusionOk="0">
                  <a:moveTo>
                    <a:pt x="8914" y="1"/>
                  </a:moveTo>
                  <a:cubicBezTo>
                    <a:pt x="8632" y="1"/>
                    <a:pt x="8345" y="20"/>
                    <a:pt x="8055" y="60"/>
                  </a:cubicBezTo>
                  <a:cubicBezTo>
                    <a:pt x="7771" y="21"/>
                    <a:pt x="7490" y="2"/>
                    <a:pt x="7213" y="2"/>
                  </a:cubicBezTo>
                  <a:cubicBezTo>
                    <a:pt x="5328" y="2"/>
                    <a:pt x="3644" y="882"/>
                    <a:pt x="2584" y="2339"/>
                  </a:cubicBezTo>
                  <a:cubicBezTo>
                    <a:pt x="882" y="3616"/>
                    <a:pt x="0" y="5622"/>
                    <a:pt x="304" y="7811"/>
                  </a:cubicBezTo>
                  <a:cubicBezTo>
                    <a:pt x="0" y="10060"/>
                    <a:pt x="912" y="12066"/>
                    <a:pt x="2584" y="13282"/>
                  </a:cubicBezTo>
                  <a:cubicBezTo>
                    <a:pt x="3690" y="14783"/>
                    <a:pt x="5343" y="15622"/>
                    <a:pt x="7188" y="15622"/>
                  </a:cubicBezTo>
                  <a:cubicBezTo>
                    <a:pt x="7473" y="15622"/>
                    <a:pt x="7763" y="15602"/>
                    <a:pt x="8055" y="15562"/>
                  </a:cubicBezTo>
                  <a:cubicBezTo>
                    <a:pt x="8343" y="15600"/>
                    <a:pt x="8628" y="15619"/>
                    <a:pt x="8908" y="15619"/>
                  </a:cubicBezTo>
                  <a:cubicBezTo>
                    <a:pt x="10813" y="15619"/>
                    <a:pt x="12497" y="14740"/>
                    <a:pt x="13557" y="13282"/>
                  </a:cubicBezTo>
                  <a:cubicBezTo>
                    <a:pt x="15259" y="12036"/>
                    <a:pt x="16140" y="10030"/>
                    <a:pt x="15836" y="7811"/>
                  </a:cubicBezTo>
                  <a:cubicBezTo>
                    <a:pt x="16140" y="5592"/>
                    <a:pt x="15259" y="3555"/>
                    <a:pt x="13557" y="2339"/>
                  </a:cubicBezTo>
                  <a:cubicBezTo>
                    <a:pt x="12447" y="860"/>
                    <a:pt x="10786" y="1"/>
                    <a:pt x="8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1638;p72">
              <a:extLst>
                <a:ext uri="{FF2B5EF4-FFF2-40B4-BE49-F238E27FC236}">
                  <a16:creationId xmlns:a16="http://schemas.microsoft.com/office/drawing/2014/main" id="{2A5A633F-50CE-91B5-ED72-952A2E47ABCA}"/>
                </a:ext>
              </a:extLst>
            </p:cNvPr>
            <p:cNvSpPr/>
            <p:nvPr/>
          </p:nvSpPr>
          <p:spPr>
            <a:xfrm>
              <a:off x="1237375" y="2485300"/>
              <a:ext cx="361725" cy="349975"/>
            </a:xfrm>
            <a:custGeom>
              <a:avLst/>
              <a:gdLst/>
              <a:ahLst/>
              <a:cxnLst/>
              <a:rect l="l" t="t" r="r" b="b"/>
              <a:pathLst>
                <a:path w="14469" h="13999" extrusionOk="0">
                  <a:moveTo>
                    <a:pt x="6435" y="1"/>
                  </a:moveTo>
                  <a:cubicBezTo>
                    <a:pt x="4762" y="1"/>
                    <a:pt x="3261" y="771"/>
                    <a:pt x="2310" y="2091"/>
                  </a:cubicBezTo>
                  <a:cubicBezTo>
                    <a:pt x="791" y="3185"/>
                    <a:pt x="0" y="4979"/>
                    <a:pt x="274" y="6985"/>
                  </a:cubicBezTo>
                  <a:cubicBezTo>
                    <a:pt x="0" y="8960"/>
                    <a:pt x="791" y="10784"/>
                    <a:pt x="2310" y="11909"/>
                  </a:cubicBezTo>
                  <a:cubicBezTo>
                    <a:pt x="3261" y="13229"/>
                    <a:pt x="4739" y="13999"/>
                    <a:pt x="6426" y="13999"/>
                  </a:cubicBezTo>
                  <a:cubicBezTo>
                    <a:pt x="6681" y="13999"/>
                    <a:pt x="6941" y="13981"/>
                    <a:pt x="7204" y="13945"/>
                  </a:cubicBezTo>
                  <a:cubicBezTo>
                    <a:pt x="7467" y="13981"/>
                    <a:pt x="7727" y="13999"/>
                    <a:pt x="7982" y="13999"/>
                  </a:cubicBezTo>
                  <a:cubicBezTo>
                    <a:pt x="9670" y="13999"/>
                    <a:pt x="11151" y="13229"/>
                    <a:pt x="12128" y="11909"/>
                  </a:cubicBezTo>
                  <a:cubicBezTo>
                    <a:pt x="13648" y="10784"/>
                    <a:pt x="14438" y="9021"/>
                    <a:pt x="14165" y="6985"/>
                  </a:cubicBezTo>
                  <a:cubicBezTo>
                    <a:pt x="14469" y="4979"/>
                    <a:pt x="13678" y="3155"/>
                    <a:pt x="12128" y="2091"/>
                  </a:cubicBezTo>
                  <a:cubicBezTo>
                    <a:pt x="11151" y="771"/>
                    <a:pt x="9693" y="1"/>
                    <a:pt x="7991" y="1"/>
                  </a:cubicBezTo>
                  <a:cubicBezTo>
                    <a:pt x="7734" y="1"/>
                    <a:pt x="7471" y="19"/>
                    <a:pt x="7204" y="54"/>
                  </a:cubicBezTo>
                  <a:cubicBezTo>
                    <a:pt x="6945" y="19"/>
                    <a:pt x="6688" y="1"/>
                    <a:pt x="6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1640;p72">
              <a:extLst>
                <a:ext uri="{FF2B5EF4-FFF2-40B4-BE49-F238E27FC236}">
                  <a16:creationId xmlns:a16="http://schemas.microsoft.com/office/drawing/2014/main" id="{398304FB-F8FA-B79C-A6F5-3BF675CC3D9D}"/>
                </a:ext>
              </a:extLst>
            </p:cNvPr>
            <p:cNvSpPr/>
            <p:nvPr/>
          </p:nvSpPr>
          <p:spPr>
            <a:xfrm>
              <a:off x="1292850" y="2556000"/>
              <a:ext cx="69925" cy="44650"/>
            </a:xfrm>
            <a:custGeom>
              <a:avLst/>
              <a:gdLst/>
              <a:ahLst/>
              <a:cxnLst/>
              <a:rect l="l" t="t" r="r" b="b"/>
              <a:pathLst>
                <a:path w="2797" h="1786" extrusionOk="0">
                  <a:moveTo>
                    <a:pt x="2393" y="1"/>
                  </a:moveTo>
                  <a:cubicBezTo>
                    <a:pt x="1963" y="1"/>
                    <a:pt x="1550" y="80"/>
                    <a:pt x="1155" y="266"/>
                  </a:cubicBezTo>
                  <a:cubicBezTo>
                    <a:pt x="639" y="509"/>
                    <a:pt x="243" y="904"/>
                    <a:pt x="0" y="1391"/>
                  </a:cubicBezTo>
                  <a:cubicBezTo>
                    <a:pt x="183" y="1512"/>
                    <a:pt x="335" y="1634"/>
                    <a:pt x="517" y="1786"/>
                  </a:cubicBezTo>
                  <a:lnTo>
                    <a:pt x="547" y="1786"/>
                  </a:lnTo>
                  <a:cubicBezTo>
                    <a:pt x="760" y="1391"/>
                    <a:pt x="1094" y="1056"/>
                    <a:pt x="1520" y="874"/>
                  </a:cubicBezTo>
                  <a:cubicBezTo>
                    <a:pt x="1809" y="705"/>
                    <a:pt x="2137" y="651"/>
                    <a:pt x="2472" y="651"/>
                  </a:cubicBezTo>
                  <a:cubicBezTo>
                    <a:pt x="2560" y="651"/>
                    <a:pt x="2648" y="655"/>
                    <a:pt x="2736" y="661"/>
                  </a:cubicBezTo>
                  <a:cubicBezTo>
                    <a:pt x="2766" y="448"/>
                    <a:pt x="2766" y="205"/>
                    <a:pt x="2797" y="23"/>
                  </a:cubicBezTo>
                  <a:cubicBezTo>
                    <a:pt x="2660" y="9"/>
                    <a:pt x="2526"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1641;p72">
              <a:extLst>
                <a:ext uri="{FF2B5EF4-FFF2-40B4-BE49-F238E27FC236}">
                  <a16:creationId xmlns:a16="http://schemas.microsoft.com/office/drawing/2014/main" id="{24C98349-3FEF-BDDE-82B8-1835ACACAD28}"/>
                </a:ext>
              </a:extLst>
            </p:cNvPr>
            <p:cNvSpPr/>
            <p:nvPr/>
          </p:nvSpPr>
          <p:spPr>
            <a:xfrm>
              <a:off x="1409100" y="2628750"/>
              <a:ext cx="63100" cy="55500"/>
            </a:xfrm>
            <a:custGeom>
              <a:avLst/>
              <a:gdLst/>
              <a:ahLst/>
              <a:cxnLst/>
              <a:rect l="l" t="t" r="r" b="b"/>
              <a:pathLst>
                <a:path w="2524" h="2220" extrusionOk="0">
                  <a:moveTo>
                    <a:pt x="2432" y="0"/>
                  </a:moveTo>
                  <a:cubicBezTo>
                    <a:pt x="1946" y="92"/>
                    <a:pt x="1429" y="274"/>
                    <a:pt x="973" y="608"/>
                  </a:cubicBezTo>
                  <a:cubicBezTo>
                    <a:pt x="518" y="943"/>
                    <a:pt x="214" y="1459"/>
                    <a:pt x="1" y="1946"/>
                  </a:cubicBezTo>
                  <a:cubicBezTo>
                    <a:pt x="214" y="2007"/>
                    <a:pt x="396" y="2098"/>
                    <a:pt x="609" y="2219"/>
                  </a:cubicBezTo>
                  <a:lnTo>
                    <a:pt x="639" y="2219"/>
                  </a:lnTo>
                  <a:cubicBezTo>
                    <a:pt x="761" y="1794"/>
                    <a:pt x="1034" y="1399"/>
                    <a:pt x="1369" y="1095"/>
                  </a:cubicBezTo>
                  <a:cubicBezTo>
                    <a:pt x="1733" y="852"/>
                    <a:pt x="2128" y="700"/>
                    <a:pt x="2524" y="700"/>
                  </a:cubicBezTo>
                  <a:cubicBezTo>
                    <a:pt x="2524" y="456"/>
                    <a:pt x="2463" y="244"/>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1642;p72">
              <a:extLst>
                <a:ext uri="{FF2B5EF4-FFF2-40B4-BE49-F238E27FC236}">
                  <a16:creationId xmlns:a16="http://schemas.microsoft.com/office/drawing/2014/main" id="{30F84ABC-5751-4746-E46F-A89B83E3C155}"/>
                </a:ext>
              </a:extLst>
            </p:cNvPr>
            <p:cNvSpPr/>
            <p:nvPr/>
          </p:nvSpPr>
          <p:spPr>
            <a:xfrm>
              <a:off x="1445575" y="2747300"/>
              <a:ext cx="64625" cy="51700"/>
            </a:xfrm>
            <a:custGeom>
              <a:avLst/>
              <a:gdLst/>
              <a:ahLst/>
              <a:cxnLst/>
              <a:rect l="l" t="t" r="r" b="b"/>
              <a:pathLst>
                <a:path w="2585" h="2068" extrusionOk="0">
                  <a:moveTo>
                    <a:pt x="1976" y="0"/>
                  </a:moveTo>
                  <a:cubicBezTo>
                    <a:pt x="1825" y="426"/>
                    <a:pt x="1551" y="760"/>
                    <a:pt x="1156" y="1034"/>
                  </a:cubicBezTo>
                  <a:cubicBezTo>
                    <a:pt x="791" y="1246"/>
                    <a:pt x="396" y="1368"/>
                    <a:pt x="1" y="1368"/>
                  </a:cubicBezTo>
                  <a:lnTo>
                    <a:pt x="1" y="2067"/>
                  </a:lnTo>
                  <a:cubicBezTo>
                    <a:pt x="518" y="2037"/>
                    <a:pt x="1065" y="1885"/>
                    <a:pt x="1551" y="1581"/>
                  </a:cubicBezTo>
                  <a:cubicBezTo>
                    <a:pt x="2037" y="1277"/>
                    <a:pt x="2372" y="821"/>
                    <a:pt x="2584" y="304"/>
                  </a:cubicBezTo>
                  <a:cubicBezTo>
                    <a:pt x="2372" y="243"/>
                    <a:pt x="2189" y="122"/>
                    <a:pt x="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1643;p72">
              <a:extLst>
                <a:ext uri="{FF2B5EF4-FFF2-40B4-BE49-F238E27FC236}">
                  <a16:creationId xmlns:a16="http://schemas.microsoft.com/office/drawing/2014/main" id="{E743B9D4-DE51-3F84-BAF8-DAE5D5FB0995}"/>
                </a:ext>
              </a:extLst>
            </p:cNvPr>
            <p:cNvSpPr/>
            <p:nvPr/>
          </p:nvSpPr>
          <p:spPr>
            <a:xfrm>
              <a:off x="1282975" y="2688025"/>
              <a:ext cx="76000" cy="31300"/>
            </a:xfrm>
            <a:custGeom>
              <a:avLst/>
              <a:gdLst/>
              <a:ahLst/>
              <a:cxnLst/>
              <a:rect l="l" t="t" r="r" b="b"/>
              <a:pathLst>
                <a:path w="3040" h="1252" extrusionOk="0">
                  <a:moveTo>
                    <a:pt x="456" y="0"/>
                  </a:moveTo>
                  <a:cubicBezTo>
                    <a:pt x="304" y="152"/>
                    <a:pt x="152" y="335"/>
                    <a:pt x="0" y="487"/>
                  </a:cubicBezTo>
                  <a:cubicBezTo>
                    <a:pt x="334" y="821"/>
                    <a:pt x="851" y="1095"/>
                    <a:pt x="1398" y="1216"/>
                  </a:cubicBezTo>
                  <a:cubicBezTo>
                    <a:pt x="1549" y="1240"/>
                    <a:pt x="1700" y="1251"/>
                    <a:pt x="1850" y="1251"/>
                  </a:cubicBezTo>
                  <a:cubicBezTo>
                    <a:pt x="2271" y="1251"/>
                    <a:pt x="2680" y="1160"/>
                    <a:pt x="3040" y="1003"/>
                  </a:cubicBezTo>
                  <a:cubicBezTo>
                    <a:pt x="2979" y="821"/>
                    <a:pt x="2888" y="608"/>
                    <a:pt x="2857" y="395"/>
                  </a:cubicBezTo>
                  <a:lnTo>
                    <a:pt x="2857" y="365"/>
                  </a:lnTo>
                  <a:cubicBezTo>
                    <a:pt x="2568" y="499"/>
                    <a:pt x="2246" y="583"/>
                    <a:pt x="1916" y="583"/>
                  </a:cubicBezTo>
                  <a:cubicBezTo>
                    <a:pt x="1795" y="583"/>
                    <a:pt x="1672" y="572"/>
                    <a:pt x="1550" y="547"/>
                  </a:cubicBezTo>
                  <a:cubicBezTo>
                    <a:pt x="1155" y="487"/>
                    <a:pt x="760" y="304"/>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1644;p72">
              <a:extLst>
                <a:ext uri="{FF2B5EF4-FFF2-40B4-BE49-F238E27FC236}">
                  <a16:creationId xmlns:a16="http://schemas.microsoft.com/office/drawing/2014/main" id="{58F6511A-8FD6-8B59-0AB0-CE2EAC7DC6BB}"/>
                </a:ext>
              </a:extLst>
            </p:cNvPr>
            <p:cNvSpPr/>
            <p:nvPr/>
          </p:nvSpPr>
          <p:spPr>
            <a:xfrm>
              <a:off x="1431900" y="2551250"/>
              <a:ext cx="76025" cy="31300"/>
            </a:xfrm>
            <a:custGeom>
              <a:avLst/>
              <a:gdLst/>
              <a:ahLst/>
              <a:cxnLst/>
              <a:rect l="l" t="t" r="r" b="b"/>
              <a:pathLst>
                <a:path w="3041" h="1252" extrusionOk="0">
                  <a:moveTo>
                    <a:pt x="457" y="0"/>
                  </a:moveTo>
                  <a:cubicBezTo>
                    <a:pt x="305" y="152"/>
                    <a:pt x="153" y="334"/>
                    <a:pt x="1" y="486"/>
                  </a:cubicBezTo>
                  <a:cubicBezTo>
                    <a:pt x="396" y="851"/>
                    <a:pt x="882" y="1125"/>
                    <a:pt x="1429" y="1216"/>
                  </a:cubicBezTo>
                  <a:cubicBezTo>
                    <a:pt x="1572" y="1240"/>
                    <a:pt x="1717" y="1251"/>
                    <a:pt x="1862" y="1251"/>
                  </a:cubicBezTo>
                  <a:cubicBezTo>
                    <a:pt x="2272" y="1251"/>
                    <a:pt x="2681" y="1160"/>
                    <a:pt x="3040" y="1003"/>
                  </a:cubicBezTo>
                  <a:cubicBezTo>
                    <a:pt x="2979" y="821"/>
                    <a:pt x="2888" y="608"/>
                    <a:pt x="2858" y="395"/>
                  </a:cubicBezTo>
                  <a:lnTo>
                    <a:pt x="2858" y="365"/>
                  </a:lnTo>
                  <a:cubicBezTo>
                    <a:pt x="2591" y="498"/>
                    <a:pt x="2275" y="583"/>
                    <a:pt x="1946" y="583"/>
                  </a:cubicBezTo>
                  <a:cubicBezTo>
                    <a:pt x="1826" y="583"/>
                    <a:pt x="1703" y="572"/>
                    <a:pt x="1581" y="547"/>
                  </a:cubicBezTo>
                  <a:cubicBezTo>
                    <a:pt x="1156" y="486"/>
                    <a:pt x="761" y="304"/>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1645;p72">
              <a:extLst>
                <a:ext uri="{FF2B5EF4-FFF2-40B4-BE49-F238E27FC236}">
                  <a16:creationId xmlns:a16="http://schemas.microsoft.com/office/drawing/2014/main" id="{2C7F1AEC-F9EB-25BA-25CC-E52395E547B4}"/>
                </a:ext>
              </a:extLst>
            </p:cNvPr>
            <p:cNvSpPr/>
            <p:nvPr/>
          </p:nvSpPr>
          <p:spPr>
            <a:xfrm>
              <a:off x="1295125" y="2638625"/>
              <a:ext cx="25100" cy="24350"/>
            </a:xfrm>
            <a:custGeom>
              <a:avLst/>
              <a:gdLst/>
              <a:ahLst/>
              <a:cxnLst/>
              <a:rect l="l" t="t" r="r" b="b"/>
              <a:pathLst>
                <a:path w="1004" h="974" fill="none" extrusionOk="0">
                  <a:moveTo>
                    <a:pt x="1003" y="487"/>
                  </a:moveTo>
                  <a:cubicBezTo>
                    <a:pt x="1003" y="760"/>
                    <a:pt x="760" y="973"/>
                    <a:pt x="487" y="973"/>
                  </a:cubicBezTo>
                  <a:cubicBezTo>
                    <a:pt x="244" y="973"/>
                    <a:pt x="0" y="760"/>
                    <a:pt x="0" y="487"/>
                  </a:cubicBezTo>
                  <a:cubicBezTo>
                    <a:pt x="0" y="213"/>
                    <a:pt x="244" y="1"/>
                    <a:pt x="487" y="1"/>
                  </a:cubicBezTo>
                  <a:cubicBezTo>
                    <a:pt x="760" y="1"/>
                    <a:pt x="1003" y="213"/>
                    <a:pt x="1003"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1646;p72">
              <a:extLst>
                <a:ext uri="{FF2B5EF4-FFF2-40B4-BE49-F238E27FC236}">
                  <a16:creationId xmlns:a16="http://schemas.microsoft.com/office/drawing/2014/main" id="{94AA244D-02AB-0064-E83B-A4290120ABD0}"/>
                </a:ext>
              </a:extLst>
            </p:cNvPr>
            <p:cNvSpPr/>
            <p:nvPr/>
          </p:nvSpPr>
          <p:spPr>
            <a:xfrm>
              <a:off x="1478250" y="2696375"/>
              <a:ext cx="25100" cy="24350"/>
            </a:xfrm>
            <a:custGeom>
              <a:avLst/>
              <a:gdLst/>
              <a:ahLst/>
              <a:cxnLst/>
              <a:rect l="l" t="t" r="r" b="b"/>
              <a:pathLst>
                <a:path w="1004" h="974" fill="none" extrusionOk="0">
                  <a:moveTo>
                    <a:pt x="1004" y="487"/>
                  </a:moveTo>
                  <a:cubicBezTo>
                    <a:pt x="1004" y="761"/>
                    <a:pt x="791" y="973"/>
                    <a:pt x="518" y="973"/>
                  </a:cubicBezTo>
                  <a:cubicBezTo>
                    <a:pt x="244" y="973"/>
                    <a:pt x="1" y="761"/>
                    <a:pt x="1" y="487"/>
                  </a:cubicBezTo>
                  <a:cubicBezTo>
                    <a:pt x="1" y="213"/>
                    <a:pt x="244" y="1"/>
                    <a:pt x="518" y="1"/>
                  </a:cubicBezTo>
                  <a:cubicBezTo>
                    <a:pt x="791" y="1"/>
                    <a:pt x="1004" y="213"/>
                    <a:pt x="100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1647;p72">
              <a:extLst>
                <a:ext uri="{FF2B5EF4-FFF2-40B4-BE49-F238E27FC236}">
                  <a16:creationId xmlns:a16="http://schemas.microsoft.com/office/drawing/2014/main" id="{8C2135B9-F8B2-147B-41FC-AD9517BCA702}"/>
                </a:ext>
              </a:extLst>
            </p:cNvPr>
            <p:cNvSpPr/>
            <p:nvPr/>
          </p:nvSpPr>
          <p:spPr>
            <a:xfrm>
              <a:off x="1532975" y="2671300"/>
              <a:ext cx="24325" cy="25100"/>
            </a:xfrm>
            <a:custGeom>
              <a:avLst/>
              <a:gdLst/>
              <a:ahLst/>
              <a:cxnLst/>
              <a:rect l="l" t="t" r="r" b="b"/>
              <a:pathLst>
                <a:path w="973" h="1004" fill="none" extrusionOk="0">
                  <a:moveTo>
                    <a:pt x="973" y="517"/>
                  </a:moveTo>
                  <a:cubicBezTo>
                    <a:pt x="973" y="760"/>
                    <a:pt x="760" y="1004"/>
                    <a:pt x="487" y="1004"/>
                  </a:cubicBezTo>
                  <a:cubicBezTo>
                    <a:pt x="213" y="1004"/>
                    <a:pt x="0" y="760"/>
                    <a:pt x="0" y="517"/>
                  </a:cubicBezTo>
                  <a:cubicBezTo>
                    <a:pt x="0" y="244"/>
                    <a:pt x="213" y="1"/>
                    <a:pt x="487" y="1"/>
                  </a:cubicBezTo>
                  <a:cubicBezTo>
                    <a:pt x="760" y="1"/>
                    <a:pt x="973" y="244"/>
                    <a:pt x="973" y="51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1648;p72">
              <a:extLst>
                <a:ext uri="{FF2B5EF4-FFF2-40B4-BE49-F238E27FC236}">
                  <a16:creationId xmlns:a16="http://schemas.microsoft.com/office/drawing/2014/main" id="{40CA04A1-5DA3-C6AE-A926-1567A5F51B57}"/>
                </a:ext>
              </a:extLst>
            </p:cNvPr>
            <p:cNvSpPr/>
            <p:nvPr/>
          </p:nvSpPr>
          <p:spPr>
            <a:xfrm>
              <a:off x="1349825" y="2665225"/>
              <a:ext cx="24350" cy="24350"/>
            </a:xfrm>
            <a:custGeom>
              <a:avLst/>
              <a:gdLst/>
              <a:ahLst/>
              <a:cxnLst/>
              <a:rect l="l" t="t" r="r" b="b"/>
              <a:pathLst>
                <a:path w="974" h="974" fill="none" extrusionOk="0">
                  <a:moveTo>
                    <a:pt x="974" y="487"/>
                  </a:moveTo>
                  <a:cubicBezTo>
                    <a:pt x="974" y="760"/>
                    <a:pt x="761" y="973"/>
                    <a:pt x="487" y="973"/>
                  </a:cubicBezTo>
                  <a:cubicBezTo>
                    <a:pt x="214" y="973"/>
                    <a:pt x="1" y="760"/>
                    <a:pt x="1" y="487"/>
                  </a:cubicBezTo>
                  <a:cubicBezTo>
                    <a:pt x="1" y="213"/>
                    <a:pt x="214" y="0"/>
                    <a:pt x="487" y="0"/>
                  </a:cubicBezTo>
                  <a:cubicBezTo>
                    <a:pt x="761" y="0"/>
                    <a:pt x="974" y="213"/>
                    <a:pt x="97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1649;p72">
              <a:extLst>
                <a:ext uri="{FF2B5EF4-FFF2-40B4-BE49-F238E27FC236}">
                  <a16:creationId xmlns:a16="http://schemas.microsoft.com/office/drawing/2014/main" id="{4862A48E-DA03-FD9F-DAD2-26A2B29D9ADA}"/>
                </a:ext>
              </a:extLst>
            </p:cNvPr>
            <p:cNvSpPr/>
            <p:nvPr/>
          </p:nvSpPr>
          <p:spPr>
            <a:xfrm>
              <a:off x="1378700" y="2527675"/>
              <a:ext cx="25125" cy="25100"/>
            </a:xfrm>
            <a:custGeom>
              <a:avLst/>
              <a:gdLst/>
              <a:ahLst/>
              <a:cxnLst/>
              <a:rect l="l" t="t" r="r" b="b"/>
              <a:pathLst>
                <a:path w="1005" h="1004" fill="none" extrusionOk="0">
                  <a:moveTo>
                    <a:pt x="1004" y="518"/>
                  </a:moveTo>
                  <a:cubicBezTo>
                    <a:pt x="1004" y="791"/>
                    <a:pt x="761" y="1004"/>
                    <a:pt x="518" y="1004"/>
                  </a:cubicBezTo>
                  <a:cubicBezTo>
                    <a:pt x="244" y="1004"/>
                    <a:pt x="1" y="791"/>
                    <a:pt x="1" y="518"/>
                  </a:cubicBezTo>
                  <a:cubicBezTo>
                    <a:pt x="1" y="244"/>
                    <a:pt x="244" y="1"/>
                    <a:pt x="518" y="1"/>
                  </a:cubicBezTo>
                  <a:cubicBezTo>
                    <a:pt x="761" y="1"/>
                    <a:pt x="1004" y="244"/>
                    <a:pt x="1004" y="518"/>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1650;p72">
              <a:extLst>
                <a:ext uri="{FF2B5EF4-FFF2-40B4-BE49-F238E27FC236}">
                  <a16:creationId xmlns:a16="http://schemas.microsoft.com/office/drawing/2014/main" id="{198D4670-3A12-8A7B-5818-433D24F92A68}"/>
                </a:ext>
              </a:extLst>
            </p:cNvPr>
            <p:cNvSpPr/>
            <p:nvPr/>
          </p:nvSpPr>
          <p:spPr>
            <a:xfrm>
              <a:off x="1340725" y="2574800"/>
              <a:ext cx="70675" cy="69925"/>
            </a:xfrm>
            <a:custGeom>
              <a:avLst/>
              <a:gdLst/>
              <a:ahLst/>
              <a:cxnLst/>
              <a:rect l="l" t="t" r="r" b="b"/>
              <a:pathLst>
                <a:path w="2827" h="2797" extrusionOk="0">
                  <a:moveTo>
                    <a:pt x="1429" y="0"/>
                  </a:moveTo>
                  <a:cubicBezTo>
                    <a:pt x="638" y="0"/>
                    <a:pt x="0" y="608"/>
                    <a:pt x="0" y="1399"/>
                  </a:cubicBezTo>
                  <a:cubicBezTo>
                    <a:pt x="0" y="2189"/>
                    <a:pt x="638" y="2797"/>
                    <a:pt x="1429" y="2797"/>
                  </a:cubicBezTo>
                  <a:cubicBezTo>
                    <a:pt x="2189" y="2797"/>
                    <a:pt x="2827" y="2189"/>
                    <a:pt x="2827" y="1399"/>
                  </a:cubicBezTo>
                  <a:cubicBezTo>
                    <a:pt x="2827" y="608"/>
                    <a:pt x="2189" y="0"/>
                    <a:pt x="1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1651;p72">
              <a:extLst>
                <a:ext uri="{FF2B5EF4-FFF2-40B4-BE49-F238E27FC236}">
                  <a16:creationId xmlns:a16="http://schemas.microsoft.com/office/drawing/2014/main" id="{C7DC64F0-2DF4-F4D8-527B-5C03D97D29F7}"/>
                </a:ext>
              </a:extLst>
            </p:cNvPr>
            <p:cNvSpPr/>
            <p:nvPr/>
          </p:nvSpPr>
          <p:spPr>
            <a:xfrm>
              <a:off x="1355150" y="25983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1652;p72">
              <a:extLst>
                <a:ext uri="{FF2B5EF4-FFF2-40B4-BE49-F238E27FC236}">
                  <a16:creationId xmlns:a16="http://schemas.microsoft.com/office/drawing/2014/main" id="{190E4615-AC15-23CB-3C27-D1DF9C74339E}"/>
                </a:ext>
              </a:extLst>
            </p:cNvPr>
            <p:cNvSpPr/>
            <p:nvPr/>
          </p:nvSpPr>
          <p:spPr>
            <a:xfrm>
              <a:off x="1373400" y="25976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1653;p72">
              <a:extLst>
                <a:ext uri="{FF2B5EF4-FFF2-40B4-BE49-F238E27FC236}">
                  <a16:creationId xmlns:a16="http://schemas.microsoft.com/office/drawing/2014/main" id="{31B92A6D-7FE9-95C4-1AF0-1EB4DB8B349A}"/>
                </a:ext>
              </a:extLst>
            </p:cNvPr>
            <p:cNvSpPr/>
            <p:nvPr/>
          </p:nvSpPr>
          <p:spPr>
            <a:xfrm>
              <a:off x="1365800" y="25824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1654;p72">
              <a:extLst>
                <a:ext uri="{FF2B5EF4-FFF2-40B4-BE49-F238E27FC236}">
                  <a16:creationId xmlns:a16="http://schemas.microsoft.com/office/drawing/2014/main" id="{A61721FA-78D3-3FC5-12AF-C811B0A756AD}"/>
                </a:ext>
              </a:extLst>
            </p:cNvPr>
            <p:cNvSpPr/>
            <p:nvPr/>
          </p:nvSpPr>
          <p:spPr>
            <a:xfrm>
              <a:off x="1393900" y="26021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1655;p72">
              <a:extLst>
                <a:ext uri="{FF2B5EF4-FFF2-40B4-BE49-F238E27FC236}">
                  <a16:creationId xmlns:a16="http://schemas.microsoft.com/office/drawing/2014/main" id="{FF2E8D17-6C7A-96DB-D7FC-6543DFAD55F9}"/>
                </a:ext>
              </a:extLst>
            </p:cNvPr>
            <p:cNvSpPr/>
            <p:nvPr/>
          </p:nvSpPr>
          <p:spPr>
            <a:xfrm>
              <a:off x="1365800" y="2623425"/>
              <a:ext cx="15225" cy="11425"/>
            </a:xfrm>
            <a:custGeom>
              <a:avLst/>
              <a:gdLst/>
              <a:ahLst/>
              <a:cxnLst/>
              <a:rect l="l" t="t" r="r" b="b"/>
              <a:pathLst>
                <a:path w="609" h="457" extrusionOk="0">
                  <a:moveTo>
                    <a:pt x="304" y="1"/>
                  </a:moveTo>
                  <a:cubicBezTo>
                    <a:pt x="0" y="1"/>
                    <a:pt x="0" y="457"/>
                    <a:pt x="304" y="457"/>
                  </a:cubicBezTo>
                  <a:cubicBezTo>
                    <a:pt x="608" y="457"/>
                    <a:pt x="608"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1656;p72">
              <a:extLst>
                <a:ext uri="{FF2B5EF4-FFF2-40B4-BE49-F238E27FC236}">
                  <a16:creationId xmlns:a16="http://schemas.microsoft.com/office/drawing/2014/main" id="{479CA754-8CB7-3EFB-7B64-B3D4B520EF64}"/>
                </a:ext>
              </a:extLst>
            </p:cNvPr>
            <p:cNvSpPr/>
            <p:nvPr/>
          </p:nvSpPr>
          <p:spPr>
            <a:xfrm>
              <a:off x="1347550" y="2617350"/>
              <a:ext cx="15225" cy="11425"/>
            </a:xfrm>
            <a:custGeom>
              <a:avLst/>
              <a:gdLst/>
              <a:ahLst/>
              <a:cxnLst/>
              <a:rect l="l" t="t" r="r" b="b"/>
              <a:pathLst>
                <a:path w="609" h="457" extrusionOk="0">
                  <a:moveTo>
                    <a:pt x="305" y="1"/>
                  </a:moveTo>
                  <a:cubicBezTo>
                    <a:pt x="1" y="1"/>
                    <a:pt x="1" y="456"/>
                    <a:pt x="305" y="456"/>
                  </a:cubicBezTo>
                  <a:cubicBezTo>
                    <a:pt x="609" y="456"/>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1657;p72">
              <a:extLst>
                <a:ext uri="{FF2B5EF4-FFF2-40B4-BE49-F238E27FC236}">
                  <a16:creationId xmlns:a16="http://schemas.microsoft.com/office/drawing/2014/main" id="{05AFF1C0-93EE-C24A-A43C-3F9DFC54A254}"/>
                </a:ext>
              </a:extLst>
            </p:cNvPr>
            <p:cNvSpPr/>
            <p:nvPr/>
          </p:nvSpPr>
          <p:spPr>
            <a:xfrm>
              <a:off x="1386300" y="26204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1658;p72">
              <a:extLst>
                <a:ext uri="{FF2B5EF4-FFF2-40B4-BE49-F238E27FC236}">
                  <a16:creationId xmlns:a16="http://schemas.microsoft.com/office/drawing/2014/main" id="{430F42A5-EE7E-4A1B-E7A8-E094824915AF}"/>
                </a:ext>
              </a:extLst>
            </p:cNvPr>
            <p:cNvSpPr/>
            <p:nvPr/>
          </p:nvSpPr>
          <p:spPr>
            <a:xfrm>
              <a:off x="1366550" y="2612025"/>
              <a:ext cx="9900" cy="7675"/>
            </a:xfrm>
            <a:custGeom>
              <a:avLst/>
              <a:gdLst/>
              <a:ahLst/>
              <a:cxnLst/>
              <a:rect l="l" t="t" r="r" b="b"/>
              <a:pathLst>
                <a:path w="396" h="307" extrusionOk="0">
                  <a:moveTo>
                    <a:pt x="183" y="1"/>
                  </a:moveTo>
                  <a:cubicBezTo>
                    <a:pt x="1" y="1"/>
                    <a:pt x="1" y="305"/>
                    <a:pt x="183" y="305"/>
                  </a:cubicBezTo>
                  <a:cubicBezTo>
                    <a:pt x="192" y="306"/>
                    <a:pt x="201" y="307"/>
                    <a:pt x="210" y="307"/>
                  </a:cubicBezTo>
                  <a:cubicBezTo>
                    <a:pt x="395" y="307"/>
                    <a:pt x="387"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1659;p72">
              <a:extLst>
                <a:ext uri="{FF2B5EF4-FFF2-40B4-BE49-F238E27FC236}">
                  <a16:creationId xmlns:a16="http://schemas.microsoft.com/office/drawing/2014/main" id="{DC364B92-F960-1FB6-9220-D107A72188FA}"/>
                </a:ext>
              </a:extLst>
            </p:cNvPr>
            <p:cNvSpPr/>
            <p:nvPr/>
          </p:nvSpPr>
          <p:spPr>
            <a:xfrm>
              <a:off x="1381750" y="2612025"/>
              <a:ext cx="9900" cy="7625"/>
            </a:xfrm>
            <a:custGeom>
              <a:avLst/>
              <a:gdLst/>
              <a:ahLst/>
              <a:cxnLst/>
              <a:rect l="l" t="t" r="r" b="b"/>
              <a:pathLst>
                <a:path w="396" h="305" extrusionOk="0">
                  <a:moveTo>
                    <a:pt x="183" y="1"/>
                  </a:moveTo>
                  <a:cubicBezTo>
                    <a:pt x="1" y="1"/>
                    <a:pt x="1"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1660;p72">
              <a:extLst>
                <a:ext uri="{FF2B5EF4-FFF2-40B4-BE49-F238E27FC236}">
                  <a16:creationId xmlns:a16="http://schemas.microsoft.com/office/drawing/2014/main" id="{D2A2EC05-D095-DBA6-01C9-D20779D2C704}"/>
                </a:ext>
              </a:extLst>
            </p:cNvPr>
            <p:cNvSpPr/>
            <p:nvPr/>
          </p:nvSpPr>
          <p:spPr>
            <a:xfrm>
              <a:off x="1391625" y="2589225"/>
              <a:ext cx="7625" cy="6125"/>
            </a:xfrm>
            <a:custGeom>
              <a:avLst/>
              <a:gdLst/>
              <a:ahLst/>
              <a:cxnLst/>
              <a:rect l="l" t="t" r="r" b="b"/>
              <a:pathLst>
                <a:path w="305" h="245" extrusionOk="0">
                  <a:moveTo>
                    <a:pt x="92" y="1"/>
                  </a:moveTo>
                  <a:cubicBezTo>
                    <a:pt x="61" y="1"/>
                    <a:pt x="61" y="1"/>
                    <a:pt x="31" y="31"/>
                  </a:cubicBezTo>
                  <a:cubicBezTo>
                    <a:pt x="1" y="31"/>
                    <a:pt x="1" y="62"/>
                    <a:pt x="1" y="62"/>
                  </a:cubicBezTo>
                  <a:lnTo>
                    <a:pt x="1" y="92"/>
                  </a:lnTo>
                  <a:lnTo>
                    <a:pt x="1" y="122"/>
                  </a:lnTo>
                  <a:lnTo>
                    <a:pt x="1" y="183"/>
                  </a:lnTo>
                  <a:lnTo>
                    <a:pt x="1" y="214"/>
                  </a:lnTo>
                  <a:lnTo>
                    <a:pt x="31" y="244"/>
                  </a:lnTo>
                  <a:lnTo>
                    <a:pt x="153" y="244"/>
                  </a:lnTo>
                  <a:cubicBezTo>
                    <a:pt x="183" y="244"/>
                    <a:pt x="183" y="214"/>
                    <a:pt x="213" y="214"/>
                  </a:cubicBezTo>
                  <a:cubicBezTo>
                    <a:pt x="213" y="214"/>
                    <a:pt x="213" y="183"/>
                    <a:pt x="244" y="183"/>
                  </a:cubicBezTo>
                  <a:cubicBezTo>
                    <a:pt x="244" y="122"/>
                    <a:pt x="305" y="122"/>
                    <a:pt x="305" y="92"/>
                  </a:cubicBezTo>
                  <a:lnTo>
                    <a:pt x="213" y="62"/>
                  </a:lnTo>
                  <a:cubicBezTo>
                    <a:pt x="213" y="62"/>
                    <a:pt x="213" y="31"/>
                    <a:pt x="18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1661;p72">
              <a:extLst>
                <a:ext uri="{FF2B5EF4-FFF2-40B4-BE49-F238E27FC236}">
                  <a16:creationId xmlns:a16="http://schemas.microsoft.com/office/drawing/2014/main" id="{8271E40A-B20E-E9F2-FE6C-8075AC9EEBD4}"/>
                </a:ext>
              </a:extLst>
            </p:cNvPr>
            <p:cNvSpPr/>
            <p:nvPr/>
          </p:nvSpPr>
          <p:spPr>
            <a:xfrm>
              <a:off x="1355925" y="2586200"/>
              <a:ext cx="9900" cy="7625"/>
            </a:xfrm>
            <a:custGeom>
              <a:avLst/>
              <a:gdLst/>
              <a:ahLst/>
              <a:cxnLst/>
              <a:rect l="l" t="t" r="r" b="b"/>
              <a:pathLst>
                <a:path w="396" h="305" extrusionOk="0">
                  <a:moveTo>
                    <a:pt x="213" y="0"/>
                  </a:moveTo>
                  <a:cubicBezTo>
                    <a:pt x="0" y="0"/>
                    <a:pt x="0" y="304"/>
                    <a:pt x="213" y="304"/>
                  </a:cubicBezTo>
                  <a:cubicBezTo>
                    <a:pt x="395" y="304"/>
                    <a:pt x="395"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1662;p72">
              <a:extLst>
                <a:ext uri="{FF2B5EF4-FFF2-40B4-BE49-F238E27FC236}">
                  <a16:creationId xmlns:a16="http://schemas.microsoft.com/office/drawing/2014/main" id="{A1606E8F-D73A-4DE7-25B0-9486BCB9125A}"/>
                </a:ext>
              </a:extLst>
            </p:cNvPr>
            <p:cNvSpPr/>
            <p:nvPr/>
          </p:nvSpPr>
          <p:spPr>
            <a:xfrm>
              <a:off x="1343750" y="2602900"/>
              <a:ext cx="10675" cy="7625"/>
            </a:xfrm>
            <a:custGeom>
              <a:avLst/>
              <a:gdLst/>
              <a:ahLst/>
              <a:cxnLst/>
              <a:rect l="l" t="t" r="r" b="b"/>
              <a:pathLst>
                <a:path w="427" h="305" extrusionOk="0">
                  <a:moveTo>
                    <a:pt x="183" y="1"/>
                  </a:moveTo>
                  <a:cubicBezTo>
                    <a:pt x="1" y="1"/>
                    <a:pt x="1" y="305"/>
                    <a:pt x="183" y="305"/>
                  </a:cubicBezTo>
                  <a:cubicBezTo>
                    <a:pt x="426" y="305"/>
                    <a:pt x="42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1663;p72">
              <a:extLst>
                <a:ext uri="{FF2B5EF4-FFF2-40B4-BE49-F238E27FC236}">
                  <a16:creationId xmlns:a16="http://schemas.microsoft.com/office/drawing/2014/main" id="{0F7FF281-4973-111A-49A1-5F3C25DF73B2}"/>
                </a:ext>
              </a:extLst>
            </p:cNvPr>
            <p:cNvSpPr/>
            <p:nvPr/>
          </p:nvSpPr>
          <p:spPr>
            <a:xfrm>
              <a:off x="1381000" y="2631800"/>
              <a:ext cx="10650" cy="7650"/>
            </a:xfrm>
            <a:custGeom>
              <a:avLst/>
              <a:gdLst/>
              <a:ahLst/>
              <a:cxnLst/>
              <a:rect l="l" t="t" r="r" b="b"/>
              <a:pathLst>
                <a:path w="426" h="306" extrusionOk="0">
                  <a:moveTo>
                    <a:pt x="183" y="0"/>
                  </a:moveTo>
                  <a:cubicBezTo>
                    <a:pt x="0" y="0"/>
                    <a:pt x="0" y="304"/>
                    <a:pt x="183" y="304"/>
                  </a:cubicBezTo>
                  <a:cubicBezTo>
                    <a:pt x="193" y="305"/>
                    <a:pt x="203" y="306"/>
                    <a:pt x="213" y="306"/>
                  </a:cubicBezTo>
                  <a:cubicBezTo>
                    <a:pt x="425" y="306"/>
                    <a:pt x="41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1664;p72">
              <a:extLst>
                <a:ext uri="{FF2B5EF4-FFF2-40B4-BE49-F238E27FC236}">
                  <a16:creationId xmlns:a16="http://schemas.microsoft.com/office/drawing/2014/main" id="{A9E23897-0902-BF0D-97C4-79E49A5F15B9}"/>
                </a:ext>
              </a:extLst>
            </p:cNvPr>
            <p:cNvSpPr/>
            <p:nvPr/>
          </p:nvSpPr>
          <p:spPr>
            <a:xfrm>
              <a:off x="1377950" y="2751100"/>
              <a:ext cx="25100" cy="25100"/>
            </a:xfrm>
            <a:custGeom>
              <a:avLst/>
              <a:gdLst/>
              <a:ahLst/>
              <a:cxnLst/>
              <a:rect l="l" t="t" r="r" b="b"/>
              <a:pathLst>
                <a:path w="1004" h="1004" fill="none" extrusionOk="0">
                  <a:moveTo>
                    <a:pt x="1004" y="486"/>
                  </a:moveTo>
                  <a:cubicBezTo>
                    <a:pt x="1004" y="760"/>
                    <a:pt x="760" y="1003"/>
                    <a:pt x="487" y="1003"/>
                  </a:cubicBezTo>
                  <a:cubicBezTo>
                    <a:pt x="213" y="1003"/>
                    <a:pt x="1" y="760"/>
                    <a:pt x="1" y="486"/>
                  </a:cubicBezTo>
                  <a:cubicBezTo>
                    <a:pt x="1" y="243"/>
                    <a:pt x="213" y="0"/>
                    <a:pt x="487" y="0"/>
                  </a:cubicBezTo>
                  <a:cubicBezTo>
                    <a:pt x="760" y="0"/>
                    <a:pt x="1004" y="243"/>
                    <a:pt x="1004" y="486"/>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1665;p72">
              <a:extLst>
                <a:ext uri="{FF2B5EF4-FFF2-40B4-BE49-F238E27FC236}">
                  <a16:creationId xmlns:a16="http://schemas.microsoft.com/office/drawing/2014/main" id="{7BA31340-7C0C-A42F-495C-DD0146490FF1}"/>
                </a:ext>
              </a:extLst>
            </p:cNvPr>
            <p:cNvSpPr/>
            <p:nvPr/>
          </p:nvSpPr>
          <p:spPr>
            <a:xfrm>
              <a:off x="1484325" y="2579350"/>
              <a:ext cx="78300" cy="78300"/>
            </a:xfrm>
            <a:custGeom>
              <a:avLst/>
              <a:gdLst/>
              <a:ahLst/>
              <a:cxnLst/>
              <a:rect l="l" t="t" r="r" b="b"/>
              <a:pathLst>
                <a:path w="3132" h="3132" extrusionOk="0">
                  <a:moveTo>
                    <a:pt x="1551" y="1"/>
                  </a:moveTo>
                  <a:cubicBezTo>
                    <a:pt x="700" y="1"/>
                    <a:pt x="1" y="700"/>
                    <a:pt x="1" y="1551"/>
                  </a:cubicBezTo>
                  <a:cubicBezTo>
                    <a:pt x="1" y="2432"/>
                    <a:pt x="700" y="3131"/>
                    <a:pt x="1551" y="3131"/>
                  </a:cubicBezTo>
                  <a:cubicBezTo>
                    <a:pt x="2433" y="3131"/>
                    <a:pt x="3132" y="2432"/>
                    <a:pt x="3132" y="1551"/>
                  </a:cubicBezTo>
                  <a:cubicBezTo>
                    <a:pt x="3132" y="700"/>
                    <a:pt x="2433"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1666;p72">
              <a:extLst>
                <a:ext uri="{FF2B5EF4-FFF2-40B4-BE49-F238E27FC236}">
                  <a16:creationId xmlns:a16="http://schemas.microsoft.com/office/drawing/2014/main" id="{7CEABF96-8ABC-8CB9-76E5-FB94AE7FA283}"/>
                </a:ext>
              </a:extLst>
            </p:cNvPr>
            <p:cNvSpPr/>
            <p:nvPr/>
          </p:nvSpPr>
          <p:spPr>
            <a:xfrm>
              <a:off x="1499525" y="2605950"/>
              <a:ext cx="17500" cy="12175"/>
            </a:xfrm>
            <a:custGeom>
              <a:avLst/>
              <a:gdLst/>
              <a:ahLst/>
              <a:cxnLst/>
              <a:rect l="l" t="t" r="r" b="b"/>
              <a:pathLst>
                <a:path w="700"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1667;p72">
              <a:extLst>
                <a:ext uri="{FF2B5EF4-FFF2-40B4-BE49-F238E27FC236}">
                  <a16:creationId xmlns:a16="http://schemas.microsoft.com/office/drawing/2014/main" id="{299B07E6-C413-451D-0DD6-E067B9E5934C}"/>
                </a:ext>
              </a:extLst>
            </p:cNvPr>
            <p:cNvSpPr/>
            <p:nvPr/>
          </p:nvSpPr>
          <p:spPr>
            <a:xfrm>
              <a:off x="1519300" y="2605200"/>
              <a:ext cx="17475" cy="12200"/>
            </a:xfrm>
            <a:custGeom>
              <a:avLst/>
              <a:gdLst/>
              <a:ahLst/>
              <a:cxnLst/>
              <a:rect l="l" t="t" r="r" b="b"/>
              <a:pathLst>
                <a:path w="699" h="488" extrusionOk="0">
                  <a:moveTo>
                    <a:pt x="365" y="0"/>
                  </a:moveTo>
                  <a:cubicBezTo>
                    <a:pt x="0" y="0"/>
                    <a:pt x="0" y="487"/>
                    <a:pt x="365" y="487"/>
                  </a:cubicBezTo>
                  <a:cubicBezTo>
                    <a:pt x="374" y="487"/>
                    <a:pt x="384" y="488"/>
                    <a:pt x="393" y="488"/>
                  </a:cubicBezTo>
                  <a:cubicBezTo>
                    <a:pt x="699" y="488"/>
                    <a:pt x="690" y="0"/>
                    <a:pt x="36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1668;p72">
              <a:extLst>
                <a:ext uri="{FF2B5EF4-FFF2-40B4-BE49-F238E27FC236}">
                  <a16:creationId xmlns:a16="http://schemas.microsoft.com/office/drawing/2014/main" id="{5A6E78C6-55CC-9536-6CAC-B2FDC8367D84}"/>
                </a:ext>
              </a:extLst>
            </p:cNvPr>
            <p:cNvSpPr/>
            <p:nvPr/>
          </p:nvSpPr>
          <p:spPr>
            <a:xfrm>
              <a:off x="1511700" y="2589225"/>
              <a:ext cx="16725" cy="12200"/>
            </a:xfrm>
            <a:custGeom>
              <a:avLst/>
              <a:gdLst/>
              <a:ahLst/>
              <a:cxnLst/>
              <a:rect l="l" t="t" r="r" b="b"/>
              <a:pathLst>
                <a:path w="669" h="488" extrusionOk="0">
                  <a:moveTo>
                    <a:pt x="365" y="1"/>
                  </a:moveTo>
                  <a:cubicBezTo>
                    <a:pt x="0" y="1"/>
                    <a:pt x="0" y="487"/>
                    <a:pt x="365" y="487"/>
                  </a:cubicBezTo>
                  <a:cubicBezTo>
                    <a:pt x="669" y="487"/>
                    <a:pt x="66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1669;p72">
              <a:extLst>
                <a:ext uri="{FF2B5EF4-FFF2-40B4-BE49-F238E27FC236}">
                  <a16:creationId xmlns:a16="http://schemas.microsoft.com/office/drawing/2014/main" id="{8641CFCF-2059-38D2-1EAA-D1D5EF02462F}"/>
                </a:ext>
              </a:extLst>
            </p:cNvPr>
            <p:cNvSpPr/>
            <p:nvPr/>
          </p:nvSpPr>
          <p:spPr>
            <a:xfrm>
              <a:off x="1543600" y="2609750"/>
              <a:ext cx="15975" cy="12300"/>
            </a:xfrm>
            <a:custGeom>
              <a:avLst/>
              <a:gdLst/>
              <a:ahLst/>
              <a:cxnLst/>
              <a:rect l="l" t="t" r="r" b="b"/>
              <a:pathLst>
                <a:path w="639" h="492" extrusionOk="0">
                  <a:moveTo>
                    <a:pt x="335" y="1"/>
                  </a:moveTo>
                  <a:cubicBezTo>
                    <a:pt x="1" y="1"/>
                    <a:pt x="1" y="487"/>
                    <a:pt x="335" y="487"/>
                  </a:cubicBezTo>
                  <a:cubicBezTo>
                    <a:pt x="351" y="490"/>
                    <a:pt x="366" y="492"/>
                    <a:pt x="381" y="492"/>
                  </a:cubicBezTo>
                  <a:cubicBezTo>
                    <a:pt x="638" y="492"/>
                    <a:pt x="623"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1670;p72">
              <a:extLst>
                <a:ext uri="{FF2B5EF4-FFF2-40B4-BE49-F238E27FC236}">
                  <a16:creationId xmlns:a16="http://schemas.microsoft.com/office/drawing/2014/main" id="{BD5AF14B-652E-2066-9757-525F792027D9}"/>
                </a:ext>
              </a:extLst>
            </p:cNvPr>
            <p:cNvSpPr/>
            <p:nvPr/>
          </p:nvSpPr>
          <p:spPr>
            <a:xfrm>
              <a:off x="1511700" y="2633300"/>
              <a:ext cx="17500" cy="12950"/>
            </a:xfrm>
            <a:custGeom>
              <a:avLst/>
              <a:gdLst/>
              <a:ahLst/>
              <a:cxnLst/>
              <a:rect l="l" t="t" r="r" b="b"/>
              <a:pathLst>
                <a:path w="700" h="518" extrusionOk="0">
                  <a:moveTo>
                    <a:pt x="365" y="1"/>
                  </a:moveTo>
                  <a:cubicBezTo>
                    <a:pt x="0" y="1"/>
                    <a:pt x="0" y="518"/>
                    <a:pt x="365" y="518"/>
                  </a:cubicBezTo>
                  <a:cubicBezTo>
                    <a:pt x="699" y="518"/>
                    <a:pt x="69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1671;p72">
              <a:extLst>
                <a:ext uri="{FF2B5EF4-FFF2-40B4-BE49-F238E27FC236}">
                  <a16:creationId xmlns:a16="http://schemas.microsoft.com/office/drawing/2014/main" id="{172D0F48-3C4A-0CE0-F9D0-8F083059A82B}"/>
                </a:ext>
              </a:extLst>
            </p:cNvPr>
            <p:cNvSpPr/>
            <p:nvPr/>
          </p:nvSpPr>
          <p:spPr>
            <a:xfrm>
              <a:off x="1491925" y="2627225"/>
              <a:ext cx="17525" cy="12175"/>
            </a:xfrm>
            <a:custGeom>
              <a:avLst/>
              <a:gdLst/>
              <a:ahLst/>
              <a:cxnLst/>
              <a:rect l="l" t="t" r="r" b="b"/>
              <a:pathLst>
                <a:path w="701"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1672;p72">
              <a:extLst>
                <a:ext uri="{FF2B5EF4-FFF2-40B4-BE49-F238E27FC236}">
                  <a16:creationId xmlns:a16="http://schemas.microsoft.com/office/drawing/2014/main" id="{94314649-34ED-3AC2-F999-0EA60FE4CFF2}"/>
                </a:ext>
              </a:extLst>
            </p:cNvPr>
            <p:cNvSpPr/>
            <p:nvPr/>
          </p:nvSpPr>
          <p:spPr>
            <a:xfrm>
              <a:off x="1534500" y="2629500"/>
              <a:ext cx="17475" cy="12975"/>
            </a:xfrm>
            <a:custGeom>
              <a:avLst/>
              <a:gdLst/>
              <a:ahLst/>
              <a:cxnLst/>
              <a:rect l="l" t="t" r="r" b="b"/>
              <a:pathLst>
                <a:path w="699" h="519" extrusionOk="0">
                  <a:moveTo>
                    <a:pt x="365" y="1"/>
                  </a:moveTo>
                  <a:cubicBezTo>
                    <a:pt x="0" y="1"/>
                    <a:pt x="0" y="518"/>
                    <a:pt x="365" y="518"/>
                  </a:cubicBezTo>
                  <a:cubicBezTo>
                    <a:pt x="374" y="518"/>
                    <a:pt x="383" y="519"/>
                    <a:pt x="391" y="519"/>
                  </a:cubicBezTo>
                  <a:cubicBezTo>
                    <a:pt x="699" y="519"/>
                    <a:pt x="690"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1673;p72">
              <a:extLst>
                <a:ext uri="{FF2B5EF4-FFF2-40B4-BE49-F238E27FC236}">
                  <a16:creationId xmlns:a16="http://schemas.microsoft.com/office/drawing/2014/main" id="{0DF87EB4-A34A-8073-CB4F-112015F2022B}"/>
                </a:ext>
              </a:extLst>
            </p:cNvPr>
            <p:cNvSpPr/>
            <p:nvPr/>
          </p:nvSpPr>
          <p:spPr>
            <a:xfrm>
              <a:off x="1513200" y="2621150"/>
              <a:ext cx="9925" cy="8375"/>
            </a:xfrm>
            <a:custGeom>
              <a:avLst/>
              <a:gdLst/>
              <a:ahLst/>
              <a:cxnLst/>
              <a:rect l="l" t="t" r="r" b="b"/>
              <a:pathLst>
                <a:path w="397" h="335" extrusionOk="0">
                  <a:moveTo>
                    <a:pt x="214" y="0"/>
                  </a:moveTo>
                  <a:cubicBezTo>
                    <a:pt x="1" y="0"/>
                    <a:pt x="1" y="335"/>
                    <a:pt x="214" y="335"/>
                  </a:cubicBezTo>
                  <a:cubicBezTo>
                    <a:pt x="396" y="335"/>
                    <a:pt x="396" y="0"/>
                    <a:pt x="21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1674;p72">
              <a:extLst>
                <a:ext uri="{FF2B5EF4-FFF2-40B4-BE49-F238E27FC236}">
                  <a16:creationId xmlns:a16="http://schemas.microsoft.com/office/drawing/2014/main" id="{681B3258-06D7-2917-639D-0662E33266F6}"/>
                </a:ext>
              </a:extLst>
            </p:cNvPr>
            <p:cNvSpPr/>
            <p:nvPr/>
          </p:nvSpPr>
          <p:spPr>
            <a:xfrm>
              <a:off x="1529175" y="2621150"/>
              <a:ext cx="11425" cy="8375"/>
            </a:xfrm>
            <a:custGeom>
              <a:avLst/>
              <a:gdLst/>
              <a:ahLst/>
              <a:cxnLst/>
              <a:rect l="l" t="t" r="r" b="b"/>
              <a:pathLst>
                <a:path w="457" h="335" extrusionOk="0">
                  <a:moveTo>
                    <a:pt x="213" y="0"/>
                  </a:moveTo>
                  <a:cubicBezTo>
                    <a:pt x="0" y="0"/>
                    <a:pt x="0" y="335"/>
                    <a:pt x="213" y="335"/>
                  </a:cubicBezTo>
                  <a:cubicBezTo>
                    <a:pt x="456" y="335"/>
                    <a:pt x="456"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1675;p72">
              <a:extLst>
                <a:ext uri="{FF2B5EF4-FFF2-40B4-BE49-F238E27FC236}">
                  <a16:creationId xmlns:a16="http://schemas.microsoft.com/office/drawing/2014/main" id="{16B195BA-EC75-F4CC-E6E9-E713E2627F0E}"/>
                </a:ext>
              </a:extLst>
            </p:cNvPr>
            <p:cNvSpPr/>
            <p:nvPr/>
          </p:nvSpPr>
          <p:spPr>
            <a:xfrm>
              <a:off x="1538300" y="2595325"/>
              <a:ext cx="8375" cy="7600"/>
            </a:xfrm>
            <a:custGeom>
              <a:avLst/>
              <a:gdLst/>
              <a:ahLst/>
              <a:cxnLst/>
              <a:rect l="l" t="t" r="r" b="b"/>
              <a:pathLst>
                <a:path w="335" h="304" extrusionOk="0">
                  <a:moveTo>
                    <a:pt x="152" y="0"/>
                  </a:moveTo>
                  <a:cubicBezTo>
                    <a:pt x="122" y="0"/>
                    <a:pt x="122" y="0"/>
                    <a:pt x="91" y="61"/>
                  </a:cubicBezTo>
                  <a:cubicBezTo>
                    <a:pt x="61" y="61"/>
                    <a:pt x="61" y="91"/>
                    <a:pt x="0" y="122"/>
                  </a:cubicBezTo>
                  <a:lnTo>
                    <a:pt x="0" y="152"/>
                  </a:lnTo>
                  <a:lnTo>
                    <a:pt x="0" y="213"/>
                  </a:lnTo>
                  <a:lnTo>
                    <a:pt x="0" y="243"/>
                  </a:lnTo>
                  <a:lnTo>
                    <a:pt x="0" y="274"/>
                  </a:lnTo>
                  <a:lnTo>
                    <a:pt x="61" y="304"/>
                  </a:lnTo>
                  <a:lnTo>
                    <a:pt x="213" y="304"/>
                  </a:lnTo>
                  <a:cubicBezTo>
                    <a:pt x="243" y="304"/>
                    <a:pt x="243" y="274"/>
                    <a:pt x="274" y="274"/>
                  </a:cubicBezTo>
                  <a:cubicBezTo>
                    <a:pt x="274" y="274"/>
                    <a:pt x="274" y="243"/>
                    <a:pt x="304" y="243"/>
                  </a:cubicBezTo>
                  <a:cubicBezTo>
                    <a:pt x="304" y="213"/>
                    <a:pt x="334" y="213"/>
                    <a:pt x="334" y="152"/>
                  </a:cubicBezTo>
                  <a:cubicBezTo>
                    <a:pt x="304" y="122"/>
                    <a:pt x="304" y="91"/>
                    <a:pt x="304" y="91"/>
                  </a:cubicBezTo>
                  <a:cubicBezTo>
                    <a:pt x="304" y="61"/>
                    <a:pt x="304" y="61"/>
                    <a:pt x="274" y="61"/>
                  </a:cubicBezTo>
                  <a:lnTo>
                    <a:pt x="243" y="0"/>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1676;p72">
              <a:extLst>
                <a:ext uri="{FF2B5EF4-FFF2-40B4-BE49-F238E27FC236}">
                  <a16:creationId xmlns:a16="http://schemas.microsoft.com/office/drawing/2014/main" id="{C319613F-C475-E271-9D2B-B86E989EF8D4}"/>
                </a:ext>
              </a:extLst>
            </p:cNvPr>
            <p:cNvSpPr/>
            <p:nvPr/>
          </p:nvSpPr>
          <p:spPr>
            <a:xfrm>
              <a:off x="1500300" y="2593025"/>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1677;p72">
              <a:extLst>
                <a:ext uri="{FF2B5EF4-FFF2-40B4-BE49-F238E27FC236}">
                  <a16:creationId xmlns:a16="http://schemas.microsoft.com/office/drawing/2014/main" id="{5A2E9C89-AC27-471E-2408-E7B8A8C7E963}"/>
                </a:ext>
              </a:extLst>
            </p:cNvPr>
            <p:cNvSpPr/>
            <p:nvPr/>
          </p:nvSpPr>
          <p:spPr>
            <a:xfrm>
              <a:off x="1487375" y="2612025"/>
              <a:ext cx="11425" cy="8400"/>
            </a:xfrm>
            <a:custGeom>
              <a:avLst/>
              <a:gdLst/>
              <a:ahLst/>
              <a:cxnLst/>
              <a:rect l="l" t="t" r="r" b="b"/>
              <a:pathLst>
                <a:path w="457" h="336" extrusionOk="0">
                  <a:moveTo>
                    <a:pt x="213" y="1"/>
                  </a:moveTo>
                  <a:cubicBezTo>
                    <a:pt x="1" y="1"/>
                    <a:pt x="1" y="335"/>
                    <a:pt x="213" y="335"/>
                  </a:cubicBezTo>
                  <a:cubicBezTo>
                    <a:pt x="456" y="335"/>
                    <a:pt x="456" y="1"/>
                    <a:pt x="21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1678;p72">
              <a:extLst>
                <a:ext uri="{FF2B5EF4-FFF2-40B4-BE49-F238E27FC236}">
                  <a16:creationId xmlns:a16="http://schemas.microsoft.com/office/drawing/2014/main" id="{081C126E-C2B9-2125-0CD7-DEE1BB418DF8}"/>
                </a:ext>
              </a:extLst>
            </p:cNvPr>
            <p:cNvSpPr/>
            <p:nvPr/>
          </p:nvSpPr>
          <p:spPr>
            <a:xfrm>
              <a:off x="1528400" y="2643175"/>
              <a:ext cx="11425" cy="8400"/>
            </a:xfrm>
            <a:custGeom>
              <a:avLst/>
              <a:gdLst/>
              <a:ahLst/>
              <a:cxnLst/>
              <a:rect l="l" t="t" r="r" b="b"/>
              <a:pathLst>
                <a:path w="457" h="336" extrusionOk="0">
                  <a:moveTo>
                    <a:pt x="214" y="1"/>
                  </a:moveTo>
                  <a:cubicBezTo>
                    <a:pt x="1" y="1"/>
                    <a:pt x="1" y="335"/>
                    <a:pt x="214" y="335"/>
                  </a:cubicBezTo>
                  <a:cubicBezTo>
                    <a:pt x="457" y="335"/>
                    <a:pt x="457" y="1"/>
                    <a:pt x="21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1679;p72">
              <a:extLst>
                <a:ext uri="{FF2B5EF4-FFF2-40B4-BE49-F238E27FC236}">
                  <a16:creationId xmlns:a16="http://schemas.microsoft.com/office/drawing/2014/main" id="{7ECD6AB4-9F92-84F3-C5E3-C239205AF962}"/>
                </a:ext>
              </a:extLst>
            </p:cNvPr>
            <p:cNvSpPr/>
            <p:nvPr/>
          </p:nvSpPr>
          <p:spPr>
            <a:xfrm>
              <a:off x="1405300" y="2697900"/>
              <a:ext cx="70700" cy="70700"/>
            </a:xfrm>
            <a:custGeom>
              <a:avLst/>
              <a:gdLst/>
              <a:ahLst/>
              <a:cxnLst/>
              <a:rect l="l" t="t" r="r" b="b"/>
              <a:pathLst>
                <a:path w="2828" h="2828" extrusionOk="0">
                  <a:moveTo>
                    <a:pt x="1399" y="0"/>
                  </a:moveTo>
                  <a:cubicBezTo>
                    <a:pt x="639" y="0"/>
                    <a:pt x="1" y="639"/>
                    <a:pt x="1" y="1399"/>
                  </a:cubicBezTo>
                  <a:cubicBezTo>
                    <a:pt x="1" y="2189"/>
                    <a:pt x="639" y="2827"/>
                    <a:pt x="1399" y="2827"/>
                  </a:cubicBezTo>
                  <a:cubicBezTo>
                    <a:pt x="2189" y="2827"/>
                    <a:pt x="2828" y="2189"/>
                    <a:pt x="2828" y="1399"/>
                  </a:cubicBezTo>
                  <a:cubicBezTo>
                    <a:pt x="2828" y="639"/>
                    <a:pt x="2189"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1680;p72">
              <a:extLst>
                <a:ext uri="{FF2B5EF4-FFF2-40B4-BE49-F238E27FC236}">
                  <a16:creationId xmlns:a16="http://schemas.microsoft.com/office/drawing/2014/main" id="{38166684-F9AC-2201-B5F6-1C04410375FB}"/>
                </a:ext>
              </a:extLst>
            </p:cNvPr>
            <p:cNvSpPr/>
            <p:nvPr/>
          </p:nvSpPr>
          <p:spPr>
            <a:xfrm>
              <a:off x="1418975" y="2722225"/>
              <a:ext cx="15225" cy="11450"/>
            </a:xfrm>
            <a:custGeom>
              <a:avLst/>
              <a:gdLst/>
              <a:ahLst/>
              <a:cxnLst/>
              <a:rect l="l" t="t" r="r" b="b"/>
              <a:pathLst>
                <a:path w="609" h="458" extrusionOk="0">
                  <a:moveTo>
                    <a:pt x="305" y="0"/>
                  </a:moveTo>
                  <a:cubicBezTo>
                    <a:pt x="1" y="0"/>
                    <a:pt x="1" y="456"/>
                    <a:pt x="305" y="456"/>
                  </a:cubicBezTo>
                  <a:cubicBezTo>
                    <a:pt x="314" y="457"/>
                    <a:pt x="323" y="457"/>
                    <a:pt x="332" y="457"/>
                  </a:cubicBezTo>
                  <a:cubicBezTo>
                    <a:pt x="609" y="457"/>
                    <a:pt x="600"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1681;p72">
              <a:extLst>
                <a:ext uri="{FF2B5EF4-FFF2-40B4-BE49-F238E27FC236}">
                  <a16:creationId xmlns:a16="http://schemas.microsoft.com/office/drawing/2014/main" id="{07D6866F-661A-2FD0-F95C-E971A38E6690}"/>
                </a:ext>
              </a:extLst>
            </p:cNvPr>
            <p:cNvSpPr/>
            <p:nvPr/>
          </p:nvSpPr>
          <p:spPr>
            <a:xfrm>
              <a:off x="1437225" y="27222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1682;p72">
              <a:extLst>
                <a:ext uri="{FF2B5EF4-FFF2-40B4-BE49-F238E27FC236}">
                  <a16:creationId xmlns:a16="http://schemas.microsoft.com/office/drawing/2014/main" id="{7560F780-D531-D4E8-299E-C746C201EEE9}"/>
                </a:ext>
              </a:extLst>
            </p:cNvPr>
            <p:cNvSpPr/>
            <p:nvPr/>
          </p:nvSpPr>
          <p:spPr>
            <a:xfrm>
              <a:off x="1429625" y="27070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1683;p72">
              <a:extLst>
                <a:ext uri="{FF2B5EF4-FFF2-40B4-BE49-F238E27FC236}">
                  <a16:creationId xmlns:a16="http://schemas.microsoft.com/office/drawing/2014/main" id="{EAD3C20F-B150-20B7-57B5-2F9975867DED}"/>
                </a:ext>
              </a:extLst>
            </p:cNvPr>
            <p:cNvSpPr/>
            <p:nvPr/>
          </p:nvSpPr>
          <p:spPr>
            <a:xfrm>
              <a:off x="1457750" y="272677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1684;p72">
              <a:extLst>
                <a:ext uri="{FF2B5EF4-FFF2-40B4-BE49-F238E27FC236}">
                  <a16:creationId xmlns:a16="http://schemas.microsoft.com/office/drawing/2014/main" id="{4F956D9D-D2AE-F0D8-46B7-55C018FDE9B2}"/>
                </a:ext>
              </a:extLst>
            </p:cNvPr>
            <p:cNvSpPr/>
            <p:nvPr/>
          </p:nvSpPr>
          <p:spPr>
            <a:xfrm>
              <a:off x="1430375" y="27473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1685;p72">
              <a:extLst>
                <a:ext uri="{FF2B5EF4-FFF2-40B4-BE49-F238E27FC236}">
                  <a16:creationId xmlns:a16="http://schemas.microsoft.com/office/drawing/2014/main" id="{9B9754E6-C885-16EC-8BBE-717862A04CF8}"/>
                </a:ext>
              </a:extLst>
            </p:cNvPr>
            <p:cNvSpPr/>
            <p:nvPr/>
          </p:nvSpPr>
          <p:spPr>
            <a:xfrm>
              <a:off x="1412150" y="2741200"/>
              <a:ext cx="15200" cy="11475"/>
            </a:xfrm>
            <a:custGeom>
              <a:avLst/>
              <a:gdLst/>
              <a:ahLst/>
              <a:cxnLst/>
              <a:rect l="l" t="t" r="r" b="b"/>
              <a:pathLst>
                <a:path w="608" h="459" extrusionOk="0">
                  <a:moveTo>
                    <a:pt x="304" y="1"/>
                  </a:moveTo>
                  <a:cubicBezTo>
                    <a:pt x="0" y="1"/>
                    <a:pt x="0" y="457"/>
                    <a:pt x="304" y="457"/>
                  </a:cubicBezTo>
                  <a:cubicBezTo>
                    <a:pt x="314" y="458"/>
                    <a:pt x="322" y="458"/>
                    <a:pt x="331" y="458"/>
                  </a:cubicBezTo>
                  <a:cubicBezTo>
                    <a:pt x="608" y="458"/>
                    <a:pt x="599"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1686;p72">
              <a:extLst>
                <a:ext uri="{FF2B5EF4-FFF2-40B4-BE49-F238E27FC236}">
                  <a16:creationId xmlns:a16="http://schemas.microsoft.com/office/drawing/2014/main" id="{A8AA5320-4ABE-B25F-4D39-241A84942DA7}"/>
                </a:ext>
              </a:extLst>
            </p:cNvPr>
            <p:cNvSpPr/>
            <p:nvPr/>
          </p:nvSpPr>
          <p:spPr>
            <a:xfrm>
              <a:off x="1450900" y="2745000"/>
              <a:ext cx="15225" cy="11425"/>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1687;p72">
              <a:extLst>
                <a:ext uri="{FF2B5EF4-FFF2-40B4-BE49-F238E27FC236}">
                  <a16:creationId xmlns:a16="http://schemas.microsoft.com/office/drawing/2014/main" id="{1088F267-11C4-0386-209F-40E276113E1A}"/>
                </a:ext>
              </a:extLst>
            </p:cNvPr>
            <p:cNvSpPr/>
            <p:nvPr/>
          </p:nvSpPr>
          <p:spPr>
            <a:xfrm>
              <a:off x="1431150" y="2735900"/>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1688;p72">
              <a:extLst>
                <a:ext uri="{FF2B5EF4-FFF2-40B4-BE49-F238E27FC236}">
                  <a16:creationId xmlns:a16="http://schemas.microsoft.com/office/drawing/2014/main" id="{F150E04C-89CD-51FD-CC6C-0F566CF05D4B}"/>
                </a:ext>
              </a:extLst>
            </p:cNvPr>
            <p:cNvSpPr/>
            <p:nvPr/>
          </p:nvSpPr>
          <p:spPr>
            <a:xfrm>
              <a:off x="1445575" y="273590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1689;p72">
              <a:extLst>
                <a:ext uri="{FF2B5EF4-FFF2-40B4-BE49-F238E27FC236}">
                  <a16:creationId xmlns:a16="http://schemas.microsoft.com/office/drawing/2014/main" id="{9F1B239F-901C-5856-4C4A-061DF1B97C6F}"/>
                </a:ext>
              </a:extLst>
            </p:cNvPr>
            <p:cNvSpPr/>
            <p:nvPr/>
          </p:nvSpPr>
          <p:spPr>
            <a:xfrm>
              <a:off x="1454700" y="2712325"/>
              <a:ext cx="7625" cy="6875"/>
            </a:xfrm>
            <a:custGeom>
              <a:avLst/>
              <a:gdLst/>
              <a:ahLst/>
              <a:cxnLst/>
              <a:rect l="l" t="t" r="r" b="b"/>
              <a:pathLst>
                <a:path w="305" h="275" extrusionOk="0">
                  <a:moveTo>
                    <a:pt x="122" y="1"/>
                  </a:moveTo>
                  <a:cubicBezTo>
                    <a:pt x="92" y="1"/>
                    <a:pt x="92" y="1"/>
                    <a:pt x="61" y="31"/>
                  </a:cubicBezTo>
                  <a:cubicBezTo>
                    <a:pt x="1" y="31"/>
                    <a:pt x="1" y="92"/>
                    <a:pt x="1" y="92"/>
                  </a:cubicBezTo>
                  <a:lnTo>
                    <a:pt x="1" y="123"/>
                  </a:lnTo>
                  <a:lnTo>
                    <a:pt x="1" y="153"/>
                  </a:lnTo>
                  <a:lnTo>
                    <a:pt x="1" y="183"/>
                  </a:lnTo>
                  <a:lnTo>
                    <a:pt x="1" y="214"/>
                  </a:lnTo>
                  <a:lnTo>
                    <a:pt x="61" y="275"/>
                  </a:lnTo>
                  <a:lnTo>
                    <a:pt x="153" y="275"/>
                  </a:lnTo>
                  <a:cubicBezTo>
                    <a:pt x="213" y="275"/>
                    <a:pt x="213" y="214"/>
                    <a:pt x="244" y="214"/>
                  </a:cubicBezTo>
                  <a:cubicBezTo>
                    <a:pt x="244" y="214"/>
                    <a:pt x="244" y="183"/>
                    <a:pt x="274" y="183"/>
                  </a:cubicBezTo>
                  <a:cubicBezTo>
                    <a:pt x="274" y="153"/>
                    <a:pt x="304" y="153"/>
                    <a:pt x="304" y="123"/>
                  </a:cubicBezTo>
                  <a:cubicBezTo>
                    <a:pt x="244" y="123"/>
                    <a:pt x="244" y="123"/>
                    <a:pt x="244" y="92"/>
                  </a:cubicBezTo>
                  <a:cubicBezTo>
                    <a:pt x="244" y="92"/>
                    <a:pt x="244" y="31"/>
                    <a:pt x="21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1690;p72">
              <a:extLst>
                <a:ext uri="{FF2B5EF4-FFF2-40B4-BE49-F238E27FC236}">
                  <a16:creationId xmlns:a16="http://schemas.microsoft.com/office/drawing/2014/main" id="{E7E0FAA3-4066-A877-5010-6957DF9AF3A0}"/>
                </a:ext>
              </a:extLst>
            </p:cNvPr>
            <p:cNvSpPr/>
            <p:nvPr/>
          </p:nvSpPr>
          <p:spPr>
            <a:xfrm>
              <a:off x="1419750" y="2710825"/>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1691;p72">
              <a:extLst>
                <a:ext uri="{FF2B5EF4-FFF2-40B4-BE49-F238E27FC236}">
                  <a16:creationId xmlns:a16="http://schemas.microsoft.com/office/drawing/2014/main" id="{540743CF-38DF-8E62-25A6-9B5861ED03FE}"/>
                </a:ext>
              </a:extLst>
            </p:cNvPr>
            <p:cNvSpPr/>
            <p:nvPr/>
          </p:nvSpPr>
          <p:spPr>
            <a:xfrm>
              <a:off x="1408350" y="2727525"/>
              <a:ext cx="9900" cy="7625"/>
            </a:xfrm>
            <a:custGeom>
              <a:avLst/>
              <a:gdLst/>
              <a:ahLst/>
              <a:cxnLst/>
              <a:rect l="l" t="t" r="r" b="b"/>
              <a:pathLst>
                <a:path w="396" h="305" extrusionOk="0">
                  <a:moveTo>
                    <a:pt x="183" y="1"/>
                  </a:moveTo>
                  <a:cubicBezTo>
                    <a:pt x="0" y="1"/>
                    <a:pt x="0"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1692;p72">
              <a:extLst>
                <a:ext uri="{FF2B5EF4-FFF2-40B4-BE49-F238E27FC236}">
                  <a16:creationId xmlns:a16="http://schemas.microsoft.com/office/drawing/2014/main" id="{64E5DA6D-6EE0-46AB-E6AF-F9AB757088C3}"/>
                </a:ext>
              </a:extLst>
            </p:cNvPr>
            <p:cNvSpPr/>
            <p:nvPr/>
          </p:nvSpPr>
          <p:spPr>
            <a:xfrm>
              <a:off x="1445575" y="2756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1693;p72">
              <a:extLst>
                <a:ext uri="{FF2B5EF4-FFF2-40B4-BE49-F238E27FC236}">
                  <a16:creationId xmlns:a16="http://schemas.microsoft.com/office/drawing/2014/main" id="{E9BEAC0C-590A-E0E2-9A16-4839E8008BD5}"/>
                </a:ext>
              </a:extLst>
            </p:cNvPr>
            <p:cNvSpPr/>
            <p:nvPr/>
          </p:nvSpPr>
          <p:spPr>
            <a:xfrm>
              <a:off x="1411375" y="2581300"/>
              <a:ext cx="64625" cy="43675"/>
            </a:xfrm>
            <a:custGeom>
              <a:avLst/>
              <a:gdLst/>
              <a:ahLst/>
              <a:cxnLst/>
              <a:rect l="l" t="t" r="r" b="b"/>
              <a:pathLst>
                <a:path w="2585" h="1747" extrusionOk="0">
                  <a:moveTo>
                    <a:pt x="745" y="1"/>
                  </a:moveTo>
                  <a:cubicBezTo>
                    <a:pt x="595" y="1"/>
                    <a:pt x="444" y="70"/>
                    <a:pt x="335" y="287"/>
                  </a:cubicBezTo>
                  <a:cubicBezTo>
                    <a:pt x="1" y="956"/>
                    <a:pt x="730" y="1139"/>
                    <a:pt x="730" y="1139"/>
                  </a:cubicBezTo>
                  <a:lnTo>
                    <a:pt x="730" y="1746"/>
                  </a:lnTo>
                  <a:lnTo>
                    <a:pt x="1794" y="1746"/>
                  </a:lnTo>
                  <a:lnTo>
                    <a:pt x="1794" y="1139"/>
                  </a:lnTo>
                  <a:cubicBezTo>
                    <a:pt x="1794" y="1139"/>
                    <a:pt x="2585" y="926"/>
                    <a:pt x="2189" y="379"/>
                  </a:cubicBezTo>
                  <a:cubicBezTo>
                    <a:pt x="2038" y="164"/>
                    <a:pt x="1856" y="102"/>
                    <a:pt x="1694" y="102"/>
                  </a:cubicBezTo>
                  <a:cubicBezTo>
                    <a:pt x="1465" y="102"/>
                    <a:pt x="1278" y="227"/>
                    <a:pt x="1278" y="227"/>
                  </a:cubicBezTo>
                  <a:cubicBezTo>
                    <a:pt x="1278" y="227"/>
                    <a:pt x="1014"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1694;p72">
              <a:extLst>
                <a:ext uri="{FF2B5EF4-FFF2-40B4-BE49-F238E27FC236}">
                  <a16:creationId xmlns:a16="http://schemas.microsoft.com/office/drawing/2014/main" id="{12905DA6-C34E-348D-83DD-322BA9770791}"/>
                </a:ext>
              </a:extLst>
            </p:cNvPr>
            <p:cNvSpPr/>
            <p:nvPr/>
          </p:nvSpPr>
          <p:spPr>
            <a:xfrm>
              <a:off x="1312600" y="2729725"/>
              <a:ext cx="58525" cy="50275"/>
            </a:xfrm>
            <a:custGeom>
              <a:avLst/>
              <a:gdLst/>
              <a:ahLst/>
              <a:cxnLst/>
              <a:rect l="l" t="t" r="r" b="b"/>
              <a:pathLst>
                <a:path w="2341" h="2011" extrusionOk="0">
                  <a:moveTo>
                    <a:pt x="1443" y="0"/>
                  </a:moveTo>
                  <a:cubicBezTo>
                    <a:pt x="877" y="0"/>
                    <a:pt x="821" y="642"/>
                    <a:pt x="821" y="642"/>
                  </a:cubicBezTo>
                  <a:cubicBezTo>
                    <a:pt x="821" y="642"/>
                    <a:pt x="1" y="855"/>
                    <a:pt x="304" y="1463"/>
                  </a:cubicBezTo>
                  <a:cubicBezTo>
                    <a:pt x="426" y="1706"/>
                    <a:pt x="596" y="1779"/>
                    <a:pt x="757" y="1779"/>
                  </a:cubicBezTo>
                  <a:cubicBezTo>
                    <a:pt x="998" y="1779"/>
                    <a:pt x="1216" y="1615"/>
                    <a:pt x="1216" y="1615"/>
                  </a:cubicBezTo>
                  <a:lnTo>
                    <a:pt x="1703" y="2010"/>
                  </a:lnTo>
                  <a:lnTo>
                    <a:pt x="2341" y="1159"/>
                  </a:lnTo>
                  <a:lnTo>
                    <a:pt x="1855" y="794"/>
                  </a:lnTo>
                  <a:cubicBezTo>
                    <a:pt x="1855" y="794"/>
                    <a:pt x="2159" y="34"/>
                    <a:pt x="1520" y="4"/>
                  </a:cubicBezTo>
                  <a:cubicBezTo>
                    <a:pt x="1494" y="2"/>
                    <a:pt x="1468"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1696;p72">
              <a:extLst>
                <a:ext uri="{FF2B5EF4-FFF2-40B4-BE49-F238E27FC236}">
                  <a16:creationId xmlns:a16="http://schemas.microsoft.com/office/drawing/2014/main" id="{56A502A9-89F8-B8DE-82EE-E88B058268C0}"/>
                </a:ext>
              </a:extLst>
            </p:cNvPr>
            <p:cNvSpPr/>
            <p:nvPr/>
          </p:nvSpPr>
          <p:spPr>
            <a:xfrm>
              <a:off x="1202425" y="3004900"/>
              <a:ext cx="103350" cy="94250"/>
            </a:xfrm>
            <a:custGeom>
              <a:avLst/>
              <a:gdLst/>
              <a:ahLst/>
              <a:cxnLst/>
              <a:rect l="l" t="t" r="r" b="b"/>
              <a:pathLst>
                <a:path w="4134" h="3770" extrusionOk="0">
                  <a:moveTo>
                    <a:pt x="1702" y="0"/>
                  </a:moveTo>
                  <a:lnTo>
                    <a:pt x="1125" y="304"/>
                  </a:lnTo>
                  <a:lnTo>
                    <a:pt x="1429" y="1368"/>
                  </a:lnTo>
                  <a:cubicBezTo>
                    <a:pt x="1429" y="1368"/>
                    <a:pt x="213" y="1459"/>
                    <a:pt x="0" y="2006"/>
                  </a:cubicBezTo>
                  <a:cubicBezTo>
                    <a:pt x="172" y="2108"/>
                    <a:pt x="412" y="2141"/>
                    <a:pt x="655" y="2141"/>
                  </a:cubicBezTo>
                  <a:cubicBezTo>
                    <a:pt x="1142" y="2141"/>
                    <a:pt x="1641" y="2006"/>
                    <a:pt x="1642" y="2006"/>
                  </a:cubicBezTo>
                  <a:lnTo>
                    <a:pt x="1642" y="2006"/>
                  </a:lnTo>
                  <a:cubicBezTo>
                    <a:pt x="1641" y="2006"/>
                    <a:pt x="456" y="3131"/>
                    <a:pt x="882" y="3769"/>
                  </a:cubicBezTo>
                  <a:cubicBezTo>
                    <a:pt x="1733" y="3526"/>
                    <a:pt x="2189" y="2128"/>
                    <a:pt x="2189" y="2128"/>
                  </a:cubicBezTo>
                  <a:cubicBezTo>
                    <a:pt x="2189" y="2128"/>
                    <a:pt x="3261" y="2597"/>
                    <a:pt x="3873" y="2597"/>
                  </a:cubicBezTo>
                  <a:cubicBezTo>
                    <a:pt x="3975" y="2597"/>
                    <a:pt x="4064" y="2584"/>
                    <a:pt x="4134" y="2553"/>
                  </a:cubicBezTo>
                  <a:cubicBezTo>
                    <a:pt x="3556" y="1702"/>
                    <a:pt x="2736" y="1672"/>
                    <a:pt x="2736" y="1672"/>
                  </a:cubicBezTo>
                  <a:cubicBezTo>
                    <a:pt x="2736" y="1672"/>
                    <a:pt x="3830" y="1216"/>
                    <a:pt x="4134" y="578"/>
                  </a:cubicBezTo>
                  <a:cubicBezTo>
                    <a:pt x="4027" y="520"/>
                    <a:pt x="3910" y="495"/>
                    <a:pt x="3787" y="495"/>
                  </a:cubicBezTo>
                  <a:cubicBezTo>
                    <a:pt x="3067" y="495"/>
                    <a:pt x="2158" y="1338"/>
                    <a:pt x="2158" y="1338"/>
                  </a:cubicBez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1697;p72">
              <a:extLst>
                <a:ext uri="{FF2B5EF4-FFF2-40B4-BE49-F238E27FC236}">
                  <a16:creationId xmlns:a16="http://schemas.microsoft.com/office/drawing/2014/main" id="{B35CE16E-6C57-CCF0-E3E9-9A899903B148}"/>
                </a:ext>
              </a:extLst>
            </p:cNvPr>
            <p:cNvSpPr/>
            <p:nvPr/>
          </p:nvSpPr>
          <p:spPr>
            <a:xfrm>
              <a:off x="1179625" y="3096450"/>
              <a:ext cx="95775" cy="58050"/>
            </a:xfrm>
            <a:custGeom>
              <a:avLst/>
              <a:gdLst/>
              <a:ahLst/>
              <a:cxnLst/>
              <a:rect l="l" t="t" r="r" b="b"/>
              <a:pathLst>
                <a:path w="3831" h="2322" extrusionOk="0">
                  <a:moveTo>
                    <a:pt x="398" y="0"/>
                  </a:moveTo>
                  <a:cubicBezTo>
                    <a:pt x="368" y="0"/>
                    <a:pt x="337" y="5"/>
                    <a:pt x="304" y="16"/>
                  </a:cubicBezTo>
                  <a:cubicBezTo>
                    <a:pt x="122" y="77"/>
                    <a:pt x="0" y="290"/>
                    <a:pt x="61" y="442"/>
                  </a:cubicBezTo>
                  <a:cubicBezTo>
                    <a:pt x="274" y="1050"/>
                    <a:pt x="760" y="1536"/>
                    <a:pt x="1338" y="1840"/>
                  </a:cubicBezTo>
                  <a:cubicBezTo>
                    <a:pt x="1642" y="1992"/>
                    <a:pt x="2006" y="2113"/>
                    <a:pt x="2341" y="2205"/>
                  </a:cubicBezTo>
                  <a:cubicBezTo>
                    <a:pt x="2554" y="2235"/>
                    <a:pt x="2705" y="2265"/>
                    <a:pt x="2888" y="2265"/>
                  </a:cubicBezTo>
                  <a:cubicBezTo>
                    <a:pt x="3035" y="2286"/>
                    <a:pt x="3181" y="2322"/>
                    <a:pt x="3328" y="2322"/>
                  </a:cubicBezTo>
                  <a:cubicBezTo>
                    <a:pt x="3394" y="2322"/>
                    <a:pt x="3460" y="2315"/>
                    <a:pt x="3526" y="2296"/>
                  </a:cubicBezTo>
                  <a:cubicBezTo>
                    <a:pt x="3709" y="2265"/>
                    <a:pt x="3830" y="2083"/>
                    <a:pt x="3830" y="1931"/>
                  </a:cubicBezTo>
                  <a:cubicBezTo>
                    <a:pt x="3830" y="1779"/>
                    <a:pt x="3709" y="1627"/>
                    <a:pt x="3526" y="1597"/>
                  </a:cubicBezTo>
                  <a:cubicBezTo>
                    <a:pt x="3374" y="1505"/>
                    <a:pt x="3192" y="1536"/>
                    <a:pt x="3009" y="1505"/>
                  </a:cubicBezTo>
                  <a:cubicBezTo>
                    <a:pt x="2857" y="1505"/>
                    <a:pt x="2736" y="1475"/>
                    <a:pt x="2584" y="1445"/>
                  </a:cubicBezTo>
                  <a:cubicBezTo>
                    <a:pt x="2280" y="1384"/>
                    <a:pt x="1976" y="1293"/>
                    <a:pt x="1702" y="1171"/>
                  </a:cubicBezTo>
                  <a:cubicBezTo>
                    <a:pt x="1277" y="989"/>
                    <a:pt x="912" y="685"/>
                    <a:pt x="730" y="259"/>
                  </a:cubicBezTo>
                  <a:cubicBezTo>
                    <a:pt x="655" y="109"/>
                    <a:pt x="539" y="0"/>
                    <a:pt x="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1698;p72">
              <a:extLst>
                <a:ext uri="{FF2B5EF4-FFF2-40B4-BE49-F238E27FC236}">
                  <a16:creationId xmlns:a16="http://schemas.microsoft.com/office/drawing/2014/main" id="{8787F87A-FE92-8EF4-762E-A18435C5C9A9}"/>
                </a:ext>
              </a:extLst>
            </p:cNvPr>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1699;p72">
              <a:extLst>
                <a:ext uri="{FF2B5EF4-FFF2-40B4-BE49-F238E27FC236}">
                  <a16:creationId xmlns:a16="http://schemas.microsoft.com/office/drawing/2014/main" id="{67135AEF-96FE-B6F5-BF78-F0026101A8C5}"/>
                </a:ext>
              </a:extLst>
            </p:cNvPr>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1700;p72">
              <a:extLst>
                <a:ext uri="{FF2B5EF4-FFF2-40B4-BE49-F238E27FC236}">
                  <a16:creationId xmlns:a16="http://schemas.microsoft.com/office/drawing/2014/main" id="{D6050713-7B61-63A4-7E77-1179B5E88297}"/>
                </a:ext>
              </a:extLst>
            </p:cNvPr>
            <p:cNvSpPr/>
            <p:nvPr/>
          </p:nvSpPr>
          <p:spPr>
            <a:xfrm>
              <a:off x="1527650" y="3015525"/>
              <a:ext cx="126175" cy="109450"/>
            </a:xfrm>
            <a:custGeom>
              <a:avLst/>
              <a:gdLst/>
              <a:ahLst/>
              <a:cxnLst/>
              <a:rect l="l" t="t" r="r" b="b"/>
              <a:pathLst>
                <a:path w="5047" h="4378" extrusionOk="0">
                  <a:moveTo>
                    <a:pt x="1125" y="1"/>
                  </a:moveTo>
                  <a:cubicBezTo>
                    <a:pt x="852" y="1"/>
                    <a:pt x="578" y="122"/>
                    <a:pt x="365" y="274"/>
                  </a:cubicBezTo>
                  <a:cubicBezTo>
                    <a:pt x="122" y="426"/>
                    <a:pt x="1" y="609"/>
                    <a:pt x="1" y="791"/>
                  </a:cubicBezTo>
                  <a:cubicBezTo>
                    <a:pt x="1" y="1247"/>
                    <a:pt x="669" y="1733"/>
                    <a:pt x="882" y="1885"/>
                  </a:cubicBezTo>
                  <a:lnTo>
                    <a:pt x="1004" y="1976"/>
                  </a:lnTo>
                  <a:lnTo>
                    <a:pt x="669" y="3983"/>
                  </a:lnTo>
                  <a:lnTo>
                    <a:pt x="3162" y="4378"/>
                  </a:lnTo>
                  <a:lnTo>
                    <a:pt x="3526" y="2493"/>
                  </a:lnTo>
                  <a:lnTo>
                    <a:pt x="3678" y="2463"/>
                  </a:lnTo>
                  <a:cubicBezTo>
                    <a:pt x="3982" y="2432"/>
                    <a:pt x="4742" y="2128"/>
                    <a:pt x="4925" y="1673"/>
                  </a:cubicBezTo>
                  <a:cubicBezTo>
                    <a:pt x="5046" y="1429"/>
                    <a:pt x="4955" y="1217"/>
                    <a:pt x="4803" y="943"/>
                  </a:cubicBezTo>
                  <a:cubicBezTo>
                    <a:pt x="4529" y="518"/>
                    <a:pt x="4195" y="335"/>
                    <a:pt x="3739" y="335"/>
                  </a:cubicBezTo>
                  <a:cubicBezTo>
                    <a:pt x="3162" y="335"/>
                    <a:pt x="2645" y="669"/>
                    <a:pt x="2645" y="669"/>
                  </a:cubicBezTo>
                  <a:lnTo>
                    <a:pt x="2432" y="791"/>
                  </a:lnTo>
                  <a:lnTo>
                    <a:pt x="2341" y="639"/>
                  </a:lnTo>
                  <a:cubicBezTo>
                    <a:pt x="2341" y="639"/>
                    <a:pt x="1855" y="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1701;p72">
              <a:extLst>
                <a:ext uri="{FF2B5EF4-FFF2-40B4-BE49-F238E27FC236}">
                  <a16:creationId xmlns:a16="http://schemas.microsoft.com/office/drawing/2014/main" id="{9E11A559-AB0D-A98B-3603-DA27B8D813C5}"/>
                </a:ext>
              </a:extLst>
            </p:cNvPr>
            <p:cNvSpPr/>
            <p:nvPr/>
          </p:nvSpPr>
          <p:spPr>
            <a:xfrm>
              <a:off x="1558800" y="3068900"/>
              <a:ext cx="53975" cy="28725"/>
            </a:xfrm>
            <a:custGeom>
              <a:avLst/>
              <a:gdLst/>
              <a:ahLst/>
              <a:cxnLst/>
              <a:rect l="l" t="t" r="r" b="b"/>
              <a:pathLst>
                <a:path w="2159" h="1149" extrusionOk="0">
                  <a:moveTo>
                    <a:pt x="509" y="0"/>
                  </a:moveTo>
                  <a:cubicBezTo>
                    <a:pt x="480" y="0"/>
                    <a:pt x="451" y="8"/>
                    <a:pt x="426" y="24"/>
                  </a:cubicBezTo>
                  <a:cubicBezTo>
                    <a:pt x="396" y="24"/>
                    <a:pt x="365" y="24"/>
                    <a:pt x="335" y="115"/>
                  </a:cubicBezTo>
                  <a:lnTo>
                    <a:pt x="62" y="358"/>
                  </a:lnTo>
                  <a:cubicBezTo>
                    <a:pt x="1" y="449"/>
                    <a:pt x="1" y="571"/>
                    <a:pt x="62" y="632"/>
                  </a:cubicBezTo>
                  <a:cubicBezTo>
                    <a:pt x="83" y="653"/>
                    <a:pt x="150" y="675"/>
                    <a:pt x="209" y="675"/>
                  </a:cubicBezTo>
                  <a:cubicBezTo>
                    <a:pt x="233" y="675"/>
                    <a:pt x="256" y="671"/>
                    <a:pt x="274" y="662"/>
                  </a:cubicBezTo>
                  <a:cubicBezTo>
                    <a:pt x="343" y="731"/>
                    <a:pt x="428" y="765"/>
                    <a:pt x="492" y="765"/>
                  </a:cubicBezTo>
                  <a:cubicBezTo>
                    <a:pt x="514" y="765"/>
                    <a:pt x="533" y="761"/>
                    <a:pt x="548" y="753"/>
                  </a:cubicBezTo>
                  <a:cubicBezTo>
                    <a:pt x="578" y="875"/>
                    <a:pt x="700" y="936"/>
                    <a:pt x="821" y="936"/>
                  </a:cubicBezTo>
                  <a:cubicBezTo>
                    <a:pt x="892" y="989"/>
                    <a:pt x="973" y="1021"/>
                    <a:pt x="1040" y="1021"/>
                  </a:cubicBezTo>
                  <a:cubicBezTo>
                    <a:pt x="1089" y="1021"/>
                    <a:pt x="1130" y="1004"/>
                    <a:pt x="1156" y="966"/>
                  </a:cubicBezTo>
                  <a:cubicBezTo>
                    <a:pt x="1213" y="1062"/>
                    <a:pt x="1320" y="1122"/>
                    <a:pt x="1421" y="1122"/>
                  </a:cubicBezTo>
                  <a:cubicBezTo>
                    <a:pt x="1480" y="1122"/>
                    <a:pt x="1537" y="1102"/>
                    <a:pt x="1581" y="1057"/>
                  </a:cubicBezTo>
                  <a:cubicBezTo>
                    <a:pt x="1642" y="1118"/>
                    <a:pt x="1718" y="1149"/>
                    <a:pt x="1794" y="1149"/>
                  </a:cubicBezTo>
                  <a:cubicBezTo>
                    <a:pt x="1870" y="1149"/>
                    <a:pt x="1946" y="1118"/>
                    <a:pt x="2007" y="1057"/>
                  </a:cubicBezTo>
                  <a:cubicBezTo>
                    <a:pt x="2128" y="936"/>
                    <a:pt x="2159" y="693"/>
                    <a:pt x="2037" y="601"/>
                  </a:cubicBezTo>
                  <a:cubicBezTo>
                    <a:pt x="2007" y="571"/>
                    <a:pt x="1916" y="510"/>
                    <a:pt x="1885" y="449"/>
                  </a:cubicBezTo>
                  <a:lnTo>
                    <a:pt x="1855" y="419"/>
                  </a:lnTo>
                  <a:cubicBezTo>
                    <a:pt x="1855" y="358"/>
                    <a:pt x="1824" y="358"/>
                    <a:pt x="1824" y="328"/>
                  </a:cubicBezTo>
                  <a:cubicBezTo>
                    <a:pt x="1733" y="206"/>
                    <a:pt x="1672" y="176"/>
                    <a:pt x="1551" y="176"/>
                  </a:cubicBezTo>
                  <a:cubicBezTo>
                    <a:pt x="1496" y="102"/>
                    <a:pt x="1418" y="62"/>
                    <a:pt x="1345" y="62"/>
                  </a:cubicBezTo>
                  <a:cubicBezTo>
                    <a:pt x="1298" y="62"/>
                    <a:pt x="1253" y="79"/>
                    <a:pt x="1217" y="115"/>
                  </a:cubicBezTo>
                  <a:cubicBezTo>
                    <a:pt x="1156" y="145"/>
                    <a:pt x="1125" y="145"/>
                    <a:pt x="1095" y="176"/>
                  </a:cubicBezTo>
                  <a:cubicBezTo>
                    <a:pt x="1065" y="176"/>
                    <a:pt x="1004" y="145"/>
                    <a:pt x="973" y="145"/>
                  </a:cubicBezTo>
                  <a:cubicBezTo>
                    <a:pt x="943" y="145"/>
                    <a:pt x="913" y="145"/>
                    <a:pt x="852" y="176"/>
                  </a:cubicBezTo>
                  <a:cubicBezTo>
                    <a:pt x="821" y="145"/>
                    <a:pt x="730" y="145"/>
                    <a:pt x="700" y="145"/>
                  </a:cubicBezTo>
                  <a:cubicBezTo>
                    <a:pt x="678" y="56"/>
                    <a:pt x="590" y="0"/>
                    <a:pt x="509" y="0"/>
                  </a:cubicBezTo>
                  <a:close/>
                </a:path>
              </a:pathLst>
            </a:custGeom>
            <a:solidFill>
              <a:srgbClr val="747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1702;p72">
              <a:extLst>
                <a:ext uri="{FF2B5EF4-FFF2-40B4-BE49-F238E27FC236}">
                  <a16:creationId xmlns:a16="http://schemas.microsoft.com/office/drawing/2014/main" id="{6321F59B-76D2-B743-7DCD-959CE779B70E}"/>
                </a:ext>
              </a:extLst>
            </p:cNvPr>
            <p:cNvSpPr/>
            <p:nvPr/>
          </p:nvSpPr>
          <p:spPr>
            <a:xfrm>
              <a:off x="1539800" y="3021325"/>
              <a:ext cx="25100" cy="24625"/>
            </a:xfrm>
            <a:custGeom>
              <a:avLst/>
              <a:gdLst/>
              <a:ahLst/>
              <a:cxnLst/>
              <a:rect l="l" t="t" r="r" b="b"/>
              <a:pathLst>
                <a:path w="1004" h="985" extrusionOk="0">
                  <a:moveTo>
                    <a:pt x="607" y="1"/>
                  </a:moveTo>
                  <a:cubicBezTo>
                    <a:pt x="459" y="1"/>
                    <a:pt x="328" y="35"/>
                    <a:pt x="214" y="103"/>
                  </a:cubicBezTo>
                  <a:cubicBezTo>
                    <a:pt x="153" y="134"/>
                    <a:pt x="62" y="225"/>
                    <a:pt x="31" y="286"/>
                  </a:cubicBezTo>
                  <a:cubicBezTo>
                    <a:pt x="1" y="316"/>
                    <a:pt x="1" y="377"/>
                    <a:pt x="1" y="437"/>
                  </a:cubicBezTo>
                  <a:lnTo>
                    <a:pt x="1" y="559"/>
                  </a:lnTo>
                  <a:lnTo>
                    <a:pt x="1" y="681"/>
                  </a:lnTo>
                  <a:lnTo>
                    <a:pt x="1" y="711"/>
                  </a:lnTo>
                  <a:cubicBezTo>
                    <a:pt x="1" y="741"/>
                    <a:pt x="31" y="772"/>
                    <a:pt x="62" y="863"/>
                  </a:cubicBezTo>
                  <a:cubicBezTo>
                    <a:pt x="92" y="893"/>
                    <a:pt x="183" y="924"/>
                    <a:pt x="214" y="985"/>
                  </a:cubicBezTo>
                  <a:lnTo>
                    <a:pt x="274" y="985"/>
                  </a:lnTo>
                  <a:cubicBezTo>
                    <a:pt x="335" y="985"/>
                    <a:pt x="366" y="985"/>
                    <a:pt x="366" y="924"/>
                  </a:cubicBezTo>
                  <a:cubicBezTo>
                    <a:pt x="396" y="924"/>
                    <a:pt x="426" y="893"/>
                    <a:pt x="487" y="863"/>
                  </a:cubicBezTo>
                  <a:cubicBezTo>
                    <a:pt x="487" y="833"/>
                    <a:pt x="518" y="772"/>
                    <a:pt x="518" y="741"/>
                  </a:cubicBezTo>
                  <a:cubicBezTo>
                    <a:pt x="518" y="711"/>
                    <a:pt x="518" y="681"/>
                    <a:pt x="487" y="620"/>
                  </a:cubicBezTo>
                  <a:lnTo>
                    <a:pt x="791" y="620"/>
                  </a:lnTo>
                  <a:cubicBezTo>
                    <a:pt x="822" y="620"/>
                    <a:pt x="882" y="589"/>
                    <a:pt x="943" y="559"/>
                  </a:cubicBezTo>
                  <a:cubicBezTo>
                    <a:pt x="974" y="529"/>
                    <a:pt x="1004" y="437"/>
                    <a:pt x="1004" y="407"/>
                  </a:cubicBezTo>
                  <a:cubicBezTo>
                    <a:pt x="974" y="225"/>
                    <a:pt x="974" y="134"/>
                    <a:pt x="913" y="103"/>
                  </a:cubicBezTo>
                  <a:lnTo>
                    <a:pt x="852" y="73"/>
                  </a:lnTo>
                  <a:cubicBezTo>
                    <a:pt x="822" y="12"/>
                    <a:pt x="791" y="12"/>
                    <a:pt x="761" y="12"/>
                  </a:cubicBezTo>
                  <a:cubicBezTo>
                    <a:pt x="708" y="4"/>
                    <a:pt x="656"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1703;p72">
              <a:extLst>
                <a:ext uri="{FF2B5EF4-FFF2-40B4-BE49-F238E27FC236}">
                  <a16:creationId xmlns:a16="http://schemas.microsoft.com/office/drawing/2014/main" id="{51069931-C40B-CD2B-450B-6CC94C4AA903}"/>
                </a:ext>
              </a:extLst>
            </p:cNvPr>
            <p:cNvSpPr/>
            <p:nvPr/>
          </p:nvSpPr>
          <p:spPr>
            <a:xfrm>
              <a:off x="1616550" y="3037750"/>
              <a:ext cx="24350" cy="22650"/>
            </a:xfrm>
            <a:custGeom>
              <a:avLst/>
              <a:gdLst/>
              <a:ahLst/>
              <a:cxnLst/>
              <a:rect l="l" t="t" r="r" b="b"/>
              <a:pathLst>
                <a:path w="974" h="906" extrusionOk="0">
                  <a:moveTo>
                    <a:pt x="320" y="1"/>
                  </a:moveTo>
                  <a:cubicBezTo>
                    <a:pt x="267" y="1"/>
                    <a:pt x="214" y="8"/>
                    <a:pt x="153" y="24"/>
                  </a:cubicBezTo>
                  <a:cubicBezTo>
                    <a:pt x="122" y="24"/>
                    <a:pt x="31" y="54"/>
                    <a:pt x="31" y="84"/>
                  </a:cubicBezTo>
                  <a:cubicBezTo>
                    <a:pt x="1" y="145"/>
                    <a:pt x="1" y="176"/>
                    <a:pt x="1" y="206"/>
                  </a:cubicBezTo>
                  <a:cubicBezTo>
                    <a:pt x="1" y="236"/>
                    <a:pt x="31" y="297"/>
                    <a:pt x="31" y="328"/>
                  </a:cubicBezTo>
                  <a:cubicBezTo>
                    <a:pt x="62" y="358"/>
                    <a:pt x="92" y="388"/>
                    <a:pt x="183" y="388"/>
                  </a:cubicBezTo>
                  <a:lnTo>
                    <a:pt x="244" y="388"/>
                  </a:lnTo>
                  <a:cubicBezTo>
                    <a:pt x="305" y="388"/>
                    <a:pt x="305" y="388"/>
                    <a:pt x="335" y="449"/>
                  </a:cubicBezTo>
                  <a:cubicBezTo>
                    <a:pt x="366" y="449"/>
                    <a:pt x="366" y="480"/>
                    <a:pt x="396" y="480"/>
                  </a:cubicBezTo>
                  <a:lnTo>
                    <a:pt x="487" y="540"/>
                  </a:lnTo>
                  <a:cubicBezTo>
                    <a:pt x="487" y="601"/>
                    <a:pt x="518" y="601"/>
                    <a:pt x="518" y="632"/>
                  </a:cubicBezTo>
                  <a:cubicBezTo>
                    <a:pt x="518" y="662"/>
                    <a:pt x="518" y="662"/>
                    <a:pt x="548" y="692"/>
                  </a:cubicBezTo>
                  <a:lnTo>
                    <a:pt x="548" y="753"/>
                  </a:lnTo>
                  <a:cubicBezTo>
                    <a:pt x="548" y="784"/>
                    <a:pt x="609" y="814"/>
                    <a:pt x="609" y="814"/>
                  </a:cubicBezTo>
                  <a:cubicBezTo>
                    <a:pt x="639" y="905"/>
                    <a:pt x="700" y="905"/>
                    <a:pt x="761" y="905"/>
                  </a:cubicBezTo>
                  <a:cubicBezTo>
                    <a:pt x="821" y="905"/>
                    <a:pt x="913" y="844"/>
                    <a:pt x="913" y="814"/>
                  </a:cubicBezTo>
                  <a:cubicBezTo>
                    <a:pt x="943" y="784"/>
                    <a:pt x="943" y="753"/>
                    <a:pt x="943" y="662"/>
                  </a:cubicBezTo>
                  <a:cubicBezTo>
                    <a:pt x="973" y="632"/>
                    <a:pt x="973" y="601"/>
                    <a:pt x="973" y="601"/>
                  </a:cubicBezTo>
                  <a:cubicBezTo>
                    <a:pt x="973" y="510"/>
                    <a:pt x="943" y="449"/>
                    <a:pt x="913" y="388"/>
                  </a:cubicBezTo>
                  <a:cubicBezTo>
                    <a:pt x="882" y="328"/>
                    <a:pt x="791" y="236"/>
                    <a:pt x="761" y="176"/>
                  </a:cubicBezTo>
                  <a:cubicBezTo>
                    <a:pt x="670" y="84"/>
                    <a:pt x="578" y="54"/>
                    <a:pt x="487" y="24"/>
                  </a:cubicBezTo>
                  <a:cubicBezTo>
                    <a:pt x="426" y="8"/>
                    <a:pt x="37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1704;p72">
              <a:extLst>
                <a:ext uri="{FF2B5EF4-FFF2-40B4-BE49-F238E27FC236}">
                  <a16:creationId xmlns:a16="http://schemas.microsoft.com/office/drawing/2014/main" id="{738C732A-E132-AC82-524A-64DE612F2D80}"/>
                </a:ext>
              </a:extLst>
            </p:cNvPr>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1705;p72">
              <a:extLst>
                <a:ext uri="{FF2B5EF4-FFF2-40B4-BE49-F238E27FC236}">
                  <a16:creationId xmlns:a16="http://schemas.microsoft.com/office/drawing/2014/main" id="{8BD30E16-C5FE-5D21-FBCC-B734FD2B0A39}"/>
                </a:ext>
              </a:extLst>
            </p:cNvPr>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1706;p72">
              <a:extLst>
                <a:ext uri="{FF2B5EF4-FFF2-40B4-BE49-F238E27FC236}">
                  <a16:creationId xmlns:a16="http://schemas.microsoft.com/office/drawing/2014/main" id="{6740A557-238B-D414-9DE0-E4673CCFD696}"/>
                </a:ext>
              </a:extLst>
            </p:cNvPr>
            <p:cNvSpPr/>
            <p:nvPr/>
          </p:nvSpPr>
          <p:spPr>
            <a:xfrm>
              <a:off x="1564875" y="3036975"/>
              <a:ext cx="124650" cy="116875"/>
            </a:xfrm>
            <a:custGeom>
              <a:avLst/>
              <a:gdLst/>
              <a:ahLst/>
              <a:cxnLst/>
              <a:rect l="l" t="t" r="r" b="b"/>
              <a:pathLst>
                <a:path w="4986" h="4675" extrusionOk="0">
                  <a:moveTo>
                    <a:pt x="3823" y="0"/>
                  </a:moveTo>
                  <a:cubicBezTo>
                    <a:pt x="3658" y="0"/>
                    <a:pt x="3491" y="40"/>
                    <a:pt x="3314" y="115"/>
                  </a:cubicBezTo>
                  <a:cubicBezTo>
                    <a:pt x="2797" y="359"/>
                    <a:pt x="2433" y="875"/>
                    <a:pt x="2433" y="875"/>
                  </a:cubicBezTo>
                  <a:lnTo>
                    <a:pt x="2311" y="1088"/>
                  </a:lnTo>
                  <a:lnTo>
                    <a:pt x="2129" y="967"/>
                  </a:lnTo>
                  <a:cubicBezTo>
                    <a:pt x="2129" y="967"/>
                    <a:pt x="1748" y="760"/>
                    <a:pt x="1296" y="760"/>
                  </a:cubicBezTo>
                  <a:cubicBezTo>
                    <a:pt x="1122" y="760"/>
                    <a:pt x="938" y="791"/>
                    <a:pt x="761" y="875"/>
                  </a:cubicBezTo>
                  <a:cubicBezTo>
                    <a:pt x="548" y="997"/>
                    <a:pt x="366" y="1149"/>
                    <a:pt x="183" y="1422"/>
                  </a:cubicBezTo>
                  <a:cubicBezTo>
                    <a:pt x="31" y="1666"/>
                    <a:pt x="1" y="1878"/>
                    <a:pt x="92" y="2061"/>
                  </a:cubicBezTo>
                  <a:cubicBezTo>
                    <a:pt x="274" y="2426"/>
                    <a:pt x="1065" y="2669"/>
                    <a:pt x="1338" y="2699"/>
                  </a:cubicBezTo>
                  <a:lnTo>
                    <a:pt x="1490" y="2729"/>
                  </a:lnTo>
                  <a:lnTo>
                    <a:pt x="2037" y="4675"/>
                  </a:lnTo>
                  <a:lnTo>
                    <a:pt x="4499" y="4006"/>
                  </a:lnTo>
                  <a:lnTo>
                    <a:pt x="4044" y="2182"/>
                  </a:lnTo>
                  <a:lnTo>
                    <a:pt x="4165" y="2091"/>
                  </a:lnTo>
                  <a:cubicBezTo>
                    <a:pt x="4378" y="1909"/>
                    <a:pt x="4986" y="1331"/>
                    <a:pt x="4955" y="845"/>
                  </a:cubicBezTo>
                  <a:cubicBezTo>
                    <a:pt x="4955" y="632"/>
                    <a:pt x="4803" y="419"/>
                    <a:pt x="4530" y="237"/>
                  </a:cubicBezTo>
                  <a:cubicBezTo>
                    <a:pt x="4281" y="77"/>
                    <a:pt x="4054" y="0"/>
                    <a:pt x="3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1707;p72">
              <a:extLst>
                <a:ext uri="{FF2B5EF4-FFF2-40B4-BE49-F238E27FC236}">
                  <a16:creationId xmlns:a16="http://schemas.microsoft.com/office/drawing/2014/main" id="{74583F7B-D944-67E4-3A55-6AD792FDD2E5}"/>
                </a:ext>
              </a:extLst>
            </p:cNvPr>
            <p:cNvSpPr/>
            <p:nvPr/>
          </p:nvSpPr>
          <p:spPr>
            <a:xfrm>
              <a:off x="1613525" y="3093600"/>
              <a:ext cx="53200" cy="27475"/>
            </a:xfrm>
            <a:custGeom>
              <a:avLst/>
              <a:gdLst/>
              <a:ahLst/>
              <a:cxnLst/>
              <a:rect l="l" t="t" r="r" b="b"/>
              <a:pathLst>
                <a:path w="2128" h="1099" extrusionOk="0">
                  <a:moveTo>
                    <a:pt x="1459" y="1"/>
                  </a:moveTo>
                  <a:cubicBezTo>
                    <a:pt x="1406" y="1"/>
                    <a:pt x="1353" y="24"/>
                    <a:pt x="1307" y="69"/>
                  </a:cubicBezTo>
                  <a:cubicBezTo>
                    <a:pt x="1259" y="33"/>
                    <a:pt x="1202" y="16"/>
                    <a:pt x="1146" y="16"/>
                  </a:cubicBezTo>
                  <a:cubicBezTo>
                    <a:pt x="1061" y="16"/>
                    <a:pt x="979" y="56"/>
                    <a:pt x="942" y="130"/>
                  </a:cubicBezTo>
                  <a:cubicBezTo>
                    <a:pt x="912" y="161"/>
                    <a:pt x="912" y="221"/>
                    <a:pt x="882" y="252"/>
                  </a:cubicBezTo>
                  <a:cubicBezTo>
                    <a:pt x="851" y="252"/>
                    <a:pt x="791" y="252"/>
                    <a:pt x="760" y="282"/>
                  </a:cubicBezTo>
                  <a:cubicBezTo>
                    <a:pt x="730" y="282"/>
                    <a:pt x="699" y="343"/>
                    <a:pt x="699" y="373"/>
                  </a:cubicBezTo>
                  <a:lnTo>
                    <a:pt x="547" y="373"/>
                  </a:lnTo>
                  <a:cubicBezTo>
                    <a:pt x="502" y="328"/>
                    <a:pt x="441" y="305"/>
                    <a:pt x="384" y="305"/>
                  </a:cubicBezTo>
                  <a:cubicBezTo>
                    <a:pt x="327" y="305"/>
                    <a:pt x="274" y="328"/>
                    <a:pt x="243" y="373"/>
                  </a:cubicBezTo>
                  <a:cubicBezTo>
                    <a:pt x="183" y="373"/>
                    <a:pt x="152" y="404"/>
                    <a:pt x="152" y="464"/>
                  </a:cubicBezTo>
                  <a:lnTo>
                    <a:pt x="31" y="829"/>
                  </a:lnTo>
                  <a:cubicBezTo>
                    <a:pt x="0" y="920"/>
                    <a:pt x="31" y="1042"/>
                    <a:pt x="152" y="1072"/>
                  </a:cubicBezTo>
                  <a:cubicBezTo>
                    <a:pt x="180" y="1091"/>
                    <a:pt x="206" y="1098"/>
                    <a:pt x="230" y="1098"/>
                  </a:cubicBezTo>
                  <a:cubicBezTo>
                    <a:pt x="284" y="1098"/>
                    <a:pt x="332" y="1063"/>
                    <a:pt x="395" y="1042"/>
                  </a:cubicBezTo>
                  <a:cubicBezTo>
                    <a:pt x="429" y="1053"/>
                    <a:pt x="466" y="1060"/>
                    <a:pt x="502" y="1060"/>
                  </a:cubicBezTo>
                  <a:cubicBezTo>
                    <a:pt x="563" y="1060"/>
                    <a:pt x="619" y="1039"/>
                    <a:pt x="639" y="981"/>
                  </a:cubicBezTo>
                  <a:cubicBezTo>
                    <a:pt x="695" y="1019"/>
                    <a:pt x="774" y="1045"/>
                    <a:pt x="856" y="1045"/>
                  </a:cubicBezTo>
                  <a:cubicBezTo>
                    <a:pt x="906" y="1045"/>
                    <a:pt x="957" y="1035"/>
                    <a:pt x="1003" y="1012"/>
                  </a:cubicBezTo>
                  <a:cubicBezTo>
                    <a:pt x="1025" y="1019"/>
                    <a:pt x="1050" y="1023"/>
                    <a:pt x="1076" y="1023"/>
                  </a:cubicBezTo>
                  <a:cubicBezTo>
                    <a:pt x="1163" y="1023"/>
                    <a:pt x="1268" y="983"/>
                    <a:pt x="1338" y="890"/>
                  </a:cubicBezTo>
                  <a:cubicBezTo>
                    <a:pt x="1377" y="919"/>
                    <a:pt x="1425" y="933"/>
                    <a:pt x="1476" y="933"/>
                  </a:cubicBezTo>
                  <a:cubicBezTo>
                    <a:pt x="1583" y="933"/>
                    <a:pt x="1701" y="872"/>
                    <a:pt x="1763" y="768"/>
                  </a:cubicBezTo>
                  <a:cubicBezTo>
                    <a:pt x="1801" y="784"/>
                    <a:pt x="1841" y="791"/>
                    <a:pt x="1880" y="791"/>
                  </a:cubicBezTo>
                  <a:cubicBezTo>
                    <a:pt x="1997" y="791"/>
                    <a:pt x="2105" y="723"/>
                    <a:pt x="2128" y="586"/>
                  </a:cubicBezTo>
                  <a:cubicBezTo>
                    <a:pt x="2128" y="434"/>
                    <a:pt x="2098" y="252"/>
                    <a:pt x="1915" y="221"/>
                  </a:cubicBezTo>
                  <a:cubicBezTo>
                    <a:pt x="1824" y="221"/>
                    <a:pt x="1794" y="161"/>
                    <a:pt x="1702" y="130"/>
                  </a:cubicBezTo>
                  <a:lnTo>
                    <a:pt x="1672" y="100"/>
                  </a:lnTo>
                  <a:cubicBezTo>
                    <a:pt x="1642" y="100"/>
                    <a:pt x="1642" y="69"/>
                    <a:pt x="1611" y="69"/>
                  </a:cubicBezTo>
                  <a:cubicBezTo>
                    <a:pt x="1566" y="24"/>
                    <a:pt x="1512" y="1"/>
                    <a:pt x="1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1708;p72">
              <a:extLst>
                <a:ext uri="{FF2B5EF4-FFF2-40B4-BE49-F238E27FC236}">
                  <a16:creationId xmlns:a16="http://schemas.microsoft.com/office/drawing/2014/main" id="{535BC0E5-E87C-2669-368A-3C5DAE2B66E5}"/>
                </a:ext>
              </a:extLst>
            </p:cNvPr>
            <p:cNvSpPr/>
            <p:nvPr/>
          </p:nvSpPr>
          <p:spPr>
            <a:xfrm>
              <a:off x="1575525" y="3064175"/>
              <a:ext cx="22825" cy="27375"/>
            </a:xfrm>
            <a:custGeom>
              <a:avLst/>
              <a:gdLst/>
              <a:ahLst/>
              <a:cxnLst/>
              <a:rect l="l" t="t" r="r" b="b"/>
              <a:pathLst>
                <a:path w="913" h="1095" extrusionOk="0">
                  <a:moveTo>
                    <a:pt x="700" y="0"/>
                  </a:moveTo>
                  <a:cubicBezTo>
                    <a:pt x="639" y="0"/>
                    <a:pt x="608" y="0"/>
                    <a:pt x="578" y="30"/>
                  </a:cubicBezTo>
                  <a:cubicBezTo>
                    <a:pt x="365" y="91"/>
                    <a:pt x="213" y="182"/>
                    <a:pt x="122" y="334"/>
                  </a:cubicBezTo>
                  <a:cubicBezTo>
                    <a:pt x="92" y="395"/>
                    <a:pt x="31" y="486"/>
                    <a:pt x="0" y="608"/>
                  </a:cubicBezTo>
                  <a:lnTo>
                    <a:pt x="0" y="760"/>
                  </a:lnTo>
                  <a:cubicBezTo>
                    <a:pt x="0" y="790"/>
                    <a:pt x="0" y="821"/>
                    <a:pt x="31" y="851"/>
                  </a:cubicBezTo>
                  <a:cubicBezTo>
                    <a:pt x="31" y="912"/>
                    <a:pt x="61" y="942"/>
                    <a:pt x="61" y="942"/>
                  </a:cubicBezTo>
                  <a:cubicBezTo>
                    <a:pt x="61" y="942"/>
                    <a:pt x="61" y="973"/>
                    <a:pt x="122" y="973"/>
                  </a:cubicBezTo>
                  <a:cubicBezTo>
                    <a:pt x="152" y="1003"/>
                    <a:pt x="183" y="1064"/>
                    <a:pt x="213" y="1064"/>
                  </a:cubicBezTo>
                  <a:cubicBezTo>
                    <a:pt x="304" y="1094"/>
                    <a:pt x="335" y="1094"/>
                    <a:pt x="426" y="1094"/>
                  </a:cubicBezTo>
                  <a:lnTo>
                    <a:pt x="487" y="1094"/>
                  </a:lnTo>
                  <a:cubicBezTo>
                    <a:pt x="517" y="1094"/>
                    <a:pt x="517" y="1064"/>
                    <a:pt x="578" y="1064"/>
                  </a:cubicBezTo>
                  <a:cubicBezTo>
                    <a:pt x="608" y="1003"/>
                    <a:pt x="608" y="973"/>
                    <a:pt x="639" y="942"/>
                  </a:cubicBezTo>
                  <a:cubicBezTo>
                    <a:pt x="639" y="882"/>
                    <a:pt x="639" y="851"/>
                    <a:pt x="608" y="821"/>
                  </a:cubicBezTo>
                  <a:cubicBezTo>
                    <a:pt x="608" y="790"/>
                    <a:pt x="578" y="760"/>
                    <a:pt x="517" y="760"/>
                  </a:cubicBezTo>
                  <a:lnTo>
                    <a:pt x="517" y="699"/>
                  </a:lnTo>
                  <a:lnTo>
                    <a:pt x="578" y="669"/>
                  </a:lnTo>
                  <a:cubicBezTo>
                    <a:pt x="639" y="638"/>
                    <a:pt x="669" y="578"/>
                    <a:pt x="760" y="578"/>
                  </a:cubicBezTo>
                  <a:cubicBezTo>
                    <a:pt x="791" y="547"/>
                    <a:pt x="882" y="517"/>
                    <a:pt x="882" y="486"/>
                  </a:cubicBezTo>
                  <a:cubicBezTo>
                    <a:pt x="912" y="426"/>
                    <a:pt x="912" y="365"/>
                    <a:pt x="882" y="274"/>
                  </a:cubicBezTo>
                  <a:cubicBezTo>
                    <a:pt x="852" y="30"/>
                    <a:pt x="791"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1709;p72">
              <a:extLst>
                <a:ext uri="{FF2B5EF4-FFF2-40B4-BE49-F238E27FC236}">
                  <a16:creationId xmlns:a16="http://schemas.microsoft.com/office/drawing/2014/main" id="{7F1811D3-7039-EB86-0D8B-45C9D330B247}"/>
                </a:ext>
              </a:extLst>
            </p:cNvPr>
            <p:cNvSpPr/>
            <p:nvPr/>
          </p:nvSpPr>
          <p:spPr>
            <a:xfrm>
              <a:off x="1650000" y="3048200"/>
              <a:ext cx="28125" cy="16550"/>
            </a:xfrm>
            <a:custGeom>
              <a:avLst/>
              <a:gdLst/>
              <a:ahLst/>
              <a:cxnLst/>
              <a:rect l="l" t="t" r="r" b="b"/>
              <a:pathLst>
                <a:path w="1125" h="662" extrusionOk="0">
                  <a:moveTo>
                    <a:pt x="365" y="1"/>
                  </a:moveTo>
                  <a:cubicBezTo>
                    <a:pt x="243" y="1"/>
                    <a:pt x="152" y="92"/>
                    <a:pt x="61" y="122"/>
                  </a:cubicBezTo>
                  <a:cubicBezTo>
                    <a:pt x="31" y="183"/>
                    <a:pt x="0" y="214"/>
                    <a:pt x="0" y="244"/>
                  </a:cubicBezTo>
                  <a:cubicBezTo>
                    <a:pt x="0" y="274"/>
                    <a:pt x="0" y="335"/>
                    <a:pt x="31" y="366"/>
                  </a:cubicBezTo>
                  <a:cubicBezTo>
                    <a:pt x="61" y="396"/>
                    <a:pt x="61" y="426"/>
                    <a:pt x="152" y="426"/>
                  </a:cubicBezTo>
                  <a:cubicBezTo>
                    <a:pt x="172" y="426"/>
                    <a:pt x="206" y="453"/>
                    <a:pt x="245" y="453"/>
                  </a:cubicBezTo>
                  <a:cubicBezTo>
                    <a:pt x="264" y="453"/>
                    <a:pt x="284" y="447"/>
                    <a:pt x="304" y="426"/>
                  </a:cubicBezTo>
                  <a:cubicBezTo>
                    <a:pt x="335" y="426"/>
                    <a:pt x="335" y="396"/>
                    <a:pt x="365" y="396"/>
                  </a:cubicBezTo>
                  <a:lnTo>
                    <a:pt x="517" y="396"/>
                  </a:lnTo>
                  <a:cubicBezTo>
                    <a:pt x="547" y="396"/>
                    <a:pt x="578" y="426"/>
                    <a:pt x="578" y="426"/>
                  </a:cubicBezTo>
                  <a:cubicBezTo>
                    <a:pt x="639" y="426"/>
                    <a:pt x="639" y="487"/>
                    <a:pt x="669" y="487"/>
                  </a:cubicBezTo>
                  <a:lnTo>
                    <a:pt x="699" y="518"/>
                  </a:lnTo>
                  <a:lnTo>
                    <a:pt x="730" y="548"/>
                  </a:lnTo>
                  <a:lnTo>
                    <a:pt x="821" y="639"/>
                  </a:lnTo>
                  <a:cubicBezTo>
                    <a:pt x="836" y="654"/>
                    <a:pt x="866" y="662"/>
                    <a:pt x="901" y="662"/>
                  </a:cubicBezTo>
                  <a:cubicBezTo>
                    <a:pt x="935" y="662"/>
                    <a:pt x="973" y="654"/>
                    <a:pt x="1003" y="639"/>
                  </a:cubicBezTo>
                  <a:cubicBezTo>
                    <a:pt x="1034" y="578"/>
                    <a:pt x="1125" y="548"/>
                    <a:pt x="1125" y="487"/>
                  </a:cubicBezTo>
                  <a:cubicBezTo>
                    <a:pt x="1125" y="426"/>
                    <a:pt x="1125" y="366"/>
                    <a:pt x="1094" y="335"/>
                  </a:cubicBezTo>
                  <a:cubicBezTo>
                    <a:pt x="1064" y="244"/>
                    <a:pt x="1003" y="214"/>
                    <a:pt x="942" y="183"/>
                  </a:cubicBezTo>
                  <a:cubicBezTo>
                    <a:pt x="851" y="92"/>
                    <a:pt x="791" y="62"/>
                    <a:pt x="669" y="62"/>
                  </a:cubicBezTo>
                  <a:cubicBezTo>
                    <a:pt x="547" y="1"/>
                    <a:pt x="45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1710;p72">
              <a:extLst>
                <a:ext uri="{FF2B5EF4-FFF2-40B4-BE49-F238E27FC236}">
                  <a16:creationId xmlns:a16="http://schemas.microsoft.com/office/drawing/2014/main" id="{26BFDDB5-98F2-4E65-CDC2-C78A6BC17C29}"/>
                </a:ext>
              </a:extLst>
            </p:cNvPr>
            <p:cNvSpPr/>
            <p:nvPr/>
          </p:nvSpPr>
          <p:spPr>
            <a:xfrm>
              <a:off x="1503250" y="3334600"/>
              <a:ext cx="187050" cy="124525"/>
            </a:xfrm>
            <a:custGeom>
              <a:avLst/>
              <a:gdLst/>
              <a:ahLst/>
              <a:cxnLst/>
              <a:rect l="l" t="t" r="r" b="b"/>
              <a:pathLst>
                <a:path w="7482" h="4981" extrusionOk="0">
                  <a:moveTo>
                    <a:pt x="5020" y="0"/>
                  </a:moveTo>
                  <a:cubicBezTo>
                    <a:pt x="4848" y="0"/>
                    <a:pt x="4655" y="60"/>
                    <a:pt x="4442" y="217"/>
                  </a:cubicBezTo>
                  <a:cubicBezTo>
                    <a:pt x="3499" y="916"/>
                    <a:pt x="3803" y="2557"/>
                    <a:pt x="2891" y="3317"/>
                  </a:cubicBezTo>
                  <a:cubicBezTo>
                    <a:pt x="1980" y="4077"/>
                    <a:pt x="65" y="3955"/>
                    <a:pt x="34" y="4472"/>
                  </a:cubicBezTo>
                  <a:cubicBezTo>
                    <a:pt x="0" y="4779"/>
                    <a:pt x="855" y="4981"/>
                    <a:pt x="1908" y="4981"/>
                  </a:cubicBezTo>
                  <a:cubicBezTo>
                    <a:pt x="2732" y="4981"/>
                    <a:pt x="3677" y="4857"/>
                    <a:pt x="4411" y="4563"/>
                  </a:cubicBezTo>
                  <a:cubicBezTo>
                    <a:pt x="6113" y="3864"/>
                    <a:pt x="7481" y="2800"/>
                    <a:pt x="7481" y="1828"/>
                  </a:cubicBezTo>
                  <a:cubicBezTo>
                    <a:pt x="7481" y="825"/>
                    <a:pt x="5901" y="642"/>
                    <a:pt x="5901" y="642"/>
                  </a:cubicBezTo>
                  <a:cubicBezTo>
                    <a:pt x="5901" y="642"/>
                    <a:pt x="5580" y="0"/>
                    <a:pt x="5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1711;p72">
              <a:extLst>
                <a:ext uri="{FF2B5EF4-FFF2-40B4-BE49-F238E27FC236}">
                  <a16:creationId xmlns:a16="http://schemas.microsoft.com/office/drawing/2014/main" id="{C87F66AD-6E3E-9C07-A64D-25FC919D140F}"/>
                </a:ext>
              </a:extLst>
            </p:cNvPr>
            <p:cNvSpPr/>
            <p:nvPr/>
          </p:nvSpPr>
          <p:spPr>
            <a:xfrm>
              <a:off x="1640125" y="3307325"/>
              <a:ext cx="50175" cy="61575"/>
            </a:xfrm>
            <a:custGeom>
              <a:avLst/>
              <a:gdLst/>
              <a:ahLst/>
              <a:cxnLst/>
              <a:rect l="l" t="t" r="r" b="b"/>
              <a:pathLst>
                <a:path w="2007" h="2463" extrusionOk="0">
                  <a:moveTo>
                    <a:pt x="1368" y="1"/>
                  </a:moveTo>
                  <a:lnTo>
                    <a:pt x="0" y="2159"/>
                  </a:lnTo>
                  <a:lnTo>
                    <a:pt x="486" y="2463"/>
                  </a:lnTo>
                  <a:lnTo>
                    <a:pt x="2006" y="639"/>
                  </a:lnTo>
                  <a:lnTo>
                    <a:pt x="1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1712;p72">
              <a:extLst>
                <a:ext uri="{FF2B5EF4-FFF2-40B4-BE49-F238E27FC236}">
                  <a16:creationId xmlns:a16="http://schemas.microsoft.com/office/drawing/2014/main" id="{3E166039-49FF-B610-27FF-8D02645E623B}"/>
                </a:ext>
              </a:extLst>
            </p:cNvPr>
            <p:cNvSpPr/>
            <p:nvPr/>
          </p:nvSpPr>
          <p:spPr>
            <a:xfrm>
              <a:off x="1228250" y="3285300"/>
              <a:ext cx="36500" cy="53975"/>
            </a:xfrm>
            <a:custGeom>
              <a:avLst/>
              <a:gdLst/>
              <a:ahLst/>
              <a:cxnLst/>
              <a:rect l="l" t="t" r="r" b="b"/>
              <a:pathLst>
                <a:path w="1460" h="2159" extrusionOk="0">
                  <a:moveTo>
                    <a:pt x="1216" y="0"/>
                  </a:moveTo>
                  <a:lnTo>
                    <a:pt x="1" y="183"/>
                  </a:lnTo>
                  <a:lnTo>
                    <a:pt x="1004" y="2158"/>
                  </a:lnTo>
                  <a:lnTo>
                    <a:pt x="1460" y="2037"/>
                  </a:lnTo>
                  <a:lnTo>
                    <a:pt x="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1713;p72">
              <a:extLst>
                <a:ext uri="{FF2B5EF4-FFF2-40B4-BE49-F238E27FC236}">
                  <a16:creationId xmlns:a16="http://schemas.microsoft.com/office/drawing/2014/main" id="{35B28250-40B6-2AB1-79B3-5947BF7AF54D}"/>
                </a:ext>
              </a:extLst>
            </p:cNvPr>
            <p:cNvSpPr/>
            <p:nvPr/>
          </p:nvSpPr>
          <p:spPr>
            <a:xfrm>
              <a:off x="1164425" y="3314125"/>
              <a:ext cx="191525" cy="156125"/>
            </a:xfrm>
            <a:custGeom>
              <a:avLst/>
              <a:gdLst/>
              <a:ahLst/>
              <a:cxnLst/>
              <a:rect l="l" t="t" r="r" b="b"/>
              <a:pathLst>
                <a:path w="7661" h="6245" extrusionOk="0">
                  <a:moveTo>
                    <a:pt x="5934" y="0"/>
                  </a:moveTo>
                  <a:cubicBezTo>
                    <a:pt x="5162" y="0"/>
                    <a:pt x="4621" y="1036"/>
                    <a:pt x="4621" y="1036"/>
                  </a:cubicBezTo>
                  <a:cubicBezTo>
                    <a:pt x="4621" y="1036"/>
                    <a:pt x="4545" y="252"/>
                    <a:pt x="3863" y="252"/>
                  </a:cubicBezTo>
                  <a:cubicBezTo>
                    <a:pt x="3797" y="252"/>
                    <a:pt x="3726" y="260"/>
                    <a:pt x="3648" y="276"/>
                  </a:cubicBezTo>
                  <a:cubicBezTo>
                    <a:pt x="2766" y="549"/>
                    <a:pt x="2554" y="1340"/>
                    <a:pt x="2554" y="1340"/>
                  </a:cubicBezTo>
                  <a:cubicBezTo>
                    <a:pt x="2554" y="1340"/>
                    <a:pt x="2284" y="956"/>
                    <a:pt x="1793" y="956"/>
                  </a:cubicBezTo>
                  <a:cubicBezTo>
                    <a:pt x="1565" y="956"/>
                    <a:pt x="1290" y="1038"/>
                    <a:pt x="973" y="1279"/>
                  </a:cubicBezTo>
                  <a:cubicBezTo>
                    <a:pt x="0" y="2039"/>
                    <a:pt x="578" y="5230"/>
                    <a:pt x="2037" y="5990"/>
                  </a:cubicBezTo>
                  <a:cubicBezTo>
                    <a:pt x="2391" y="6175"/>
                    <a:pt x="2670" y="6244"/>
                    <a:pt x="2889" y="6244"/>
                  </a:cubicBezTo>
                  <a:cubicBezTo>
                    <a:pt x="3574" y="6244"/>
                    <a:pt x="3678" y="5565"/>
                    <a:pt x="3678" y="5565"/>
                  </a:cubicBezTo>
                  <a:cubicBezTo>
                    <a:pt x="3678" y="5565"/>
                    <a:pt x="4203" y="6237"/>
                    <a:pt x="4834" y="6237"/>
                  </a:cubicBezTo>
                  <a:cubicBezTo>
                    <a:pt x="4962" y="6237"/>
                    <a:pt x="5095" y="6209"/>
                    <a:pt x="5228" y="6142"/>
                  </a:cubicBezTo>
                  <a:cubicBezTo>
                    <a:pt x="6079" y="5717"/>
                    <a:pt x="5897" y="5078"/>
                    <a:pt x="5897" y="5078"/>
                  </a:cubicBezTo>
                  <a:lnTo>
                    <a:pt x="5897" y="5078"/>
                  </a:lnTo>
                  <a:cubicBezTo>
                    <a:pt x="5897" y="5078"/>
                    <a:pt x="6136" y="5249"/>
                    <a:pt x="6454" y="5249"/>
                  </a:cubicBezTo>
                  <a:cubicBezTo>
                    <a:pt x="6656" y="5249"/>
                    <a:pt x="6889" y="5181"/>
                    <a:pt x="7113" y="4957"/>
                  </a:cubicBezTo>
                  <a:cubicBezTo>
                    <a:pt x="7660" y="4379"/>
                    <a:pt x="7204" y="397"/>
                    <a:pt x="6262" y="63"/>
                  </a:cubicBezTo>
                  <a:cubicBezTo>
                    <a:pt x="6149" y="19"/>
                    <a:pt x="6039"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1714;p72">
              <a:extLst>
                <a:ext uri="{FF2B5EF4-FFF2-40B4-BE49-F238E27FC236}">
                  <a16:creationId xmlns:a16="http://schemas.microsoft.com/office/drawing/2014/main" id="{32A3CC71-87F6-B242-885F-5FF0F0575911}"/>
                </a:ext>
              </a:extLst>
            </p:cNvPr>
            <p:cNvSpPr/>
            <p:nvPr/>
          </p:nvSpPr>
          <p:spPr>
            <a:xfrm>
              <a:off x="1179625" y="3352450"/>
              <a:ext cx="31925" cy="63250"/>
            </a:xfrm>
            <a:custGeom>
              <a:avLst/>
              <a:gdLst/>
              <a:ahLst/>
              <a:cxnLst/>
              <a:rect l="l" t="t" r="r" b="b"/>
              <a:pathLst>
                <a:path w="1277" h="2530" extrusionOk="0">
                  <a:moveTo>
                    <a:pt x="1028" y="0"/>
                  </a:moveTo>
                  <a:cubicBezTo>
                    <a:pt x="960" y="0"/>
                    <a:pt x="886" y="31"/>
                    <a:pt x="821" y="80"/>
                  </a:cubicBezTo>
                  <a:cubicBezTo>
                    <a:pt x="152" y="627"/>
                    <a:pt x="0" y="1630"/>
                    <a:pt x="426" y="2390"/>
                  </a:cubicBezTo>
                  <a:cubicBezTo>
                    <a:pt x="475" y="2489"/>
                    <a:pt x="557" y="2530"/>
                    <a:pt x="639" y="2530"/>
                  </a:cubicBezTo>
                  <a:cubicBezTo>
                    <a:pt x="810" y="2530"/>
                    <a:pt x="984" y="2352"/>
                    <a:pt x="882" y="2147"/>
                  </a:cubicBezTo>
                  <a:cubicBezTo>
                    <a:pt x="791" y="2026"/>
                    <a:pt x="760" y="1874"/>
                    <a:pt x="730" y="1722"/>
                  </a:cubicBezTo>
                  <a:lnTo>
                    <a:pt x="730" y="1478"/>
                  </a:lnTo>
                  <a:lnTo>
                    <a:pt x="730" y="1387"/>
                  </a:lnTo>
                  <a:lnTo>
                    <a:pt x="730" y="1326"/>
                  </a:lnTo>
                  <a:lnTo>
                    <a:pt x="730" y="1266"/>
                  </a:lnTo>
                  <a:cubicBezTo>
                    <a:pt x="730" y="1174"/>
                    <a:pt x="760" y="1114"/>
                    <a:pt x="791" y="1022"/>
                  </a:cubicBezTo>
                  <a:cubicBezTo>
                    <a:pt x="821" y="962"/>
                    <a:pt x="821" y="901"/>
                    <a:pt x="882" y="840"/>
                  </a:cubicBezTo>
                  <a:cubicBezTo>
                    <a:pt x="943" y="688"/>
                    <a:pt x="1034" y="597"/>
                    <a:pt x="1186" y="445"/>
                  </a:cubicBezTo>
                  <a:cubicBezTo>
                    <a:pt x="1277" y="384"/>
                    <a:pt x="1247" y="202"/>
                    <a:pt x="1186" y="80"/>
                  </a:cubicBezTo>
                  <a:cubicBezTo>
                    <a:pt x="1143" y="24"/>
                    <a:pt x="1088" y="0"/>
                    <a:pt x="1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1715;p72">
              <a:extLst>
                <a:ext uri="{FF2B5EF4-FFF2-40B4-BE49-F238E27FC236}">
                  <a16:creationId xmlns:a16="http://schemas.microsoft.com/office/drawing/2014/main" id="{112304F5-CC55-A803-19D4-D353CD643D82}"/>
                </a:ext>
              </a:extLst>
            </p:cNvPr>
            <p:cNvSpPr/>
            <p:nvPr/>
          </p:nvSpPr>
          <p:spPr>
            <a:xfrm>
              <a:off x="1263200" y="3438800"/>
              <a:ext cx="30425" cy="17675"/>
            </a:xfrm>
            <a:custGeom>
              <a:avLst/>
              <a:gdLst/>
              <a:ahLst/>
              <a:cxnLst/>
              <a:rect l="l" t="t" r="r" b="b"/>
              <a:pathLst>
                <a:path w="1217" h="707" extrusionOk="0">
                  <a:moveTo>
                    <a:pt x="457" y="152"/>
                  </a:moveTo>
                  <a:cubicBezTo>
                    <a:pt x="457" y="152"/>
                    <a:pt x="464" y="159"/>
                    <a:pt x="475" y="167"/>
                  </a:cubicBezTo>
                  <a:lnTo>
                    <a:pt x="475" y="167"/>
                  </a:lnTo>
                  <a:cubicBezTo>
                    <a:pt x="469" y="163"/>
                    <a:pt x="463" y="158"/>
                    <a:pt x="457" y="152"/>
                  </a:cubicBezTo>
                  <a:close/>
                  <a:moveTo>
                    <a:pt x="943" y="0"/>
                  </a:moveTo>
                  <a:cubicBezTo>
                    <a:pt x="882" y="0"/>
                    <a:pt x="791" y="61"/>
                    <a:pt x="761" y="91"/>
                  </a:cubicBezTo>
                  <a:lnTo>
                    <a:pt x="685" y="142"/>
                  </a:lnTo>
                  <a:lnTo>
                    <a:pt x="685" y="142"/>
                  </a:lnTo>
                  <a:cubicBezTo>
                    <a:pt x="671" y="147"/>
                    <a:pt x="659" y="152"/>
                    <a:pt x="648" y="157"/>
                  </a:cubicBezTo>
                  <a:lnTo>
                    <a:pt x="648" y="157"/>
                  </a:lnTo>
                  <a:cubicBezTo>
                    <a:pt x="624" y="165"/>
                    <a:pt x="601" y="182"/>
                    <a:pt x="578" y="182"/>
                  </a:cubicBezTo>
                  <a:cubicBezTo>
                    <a:pt x="553" y="182"/>
                    <a:pt x="532" y="182"/>
                    <a:pt x="515" y="180"/>
                  </a:cubicBezTo>
                  <a:lnTo>
                    <a:pt x="515" y="180"/>
                  </a:lnTo>
                  <a:cubicBezTo>
                    <a:pt x="516" y="181"/>
                    <a:pt x="517" y="182"/>
                    <a:pt x="518" y="182"/>
                  </a:cubicBezTo>
                  <a:cubicBezTo>
                    <a:pt x="502" y="182"/>
                    <a:pt x="486" y="175"/>
                    <a:pt x="475" y="167"/>
                  </a:cubicBezTo>
                  <a:lnTo>
                    <a:pt x="475" y="167"/>
                  </a:lnTo>
                  <a:cubicBezTo>
                    <a:pt x="487" y="174"/>
                    <a:pt x="500" y="178"/>
                    <a:pt x="515" y="180"/>
                  </a:cubicBezTo>
                  <a:lnTo>
                    <a:pt x="515" y="180"/>
                  </a:lnTo>
                  <a:cubicBezTo>
                    <a:pt x="487" y="152"/>
                    <a:pt x="486" y="152"/>
                    <a:pt x="457" y="152"/>
                  </a:cubicBezTo>
                  <a:cubicBezTo>
                    <a:pt x="426" y="122"/>
                    <a:pt x="335" y="91"/>
                    <a:pt x="274" y="91"/>
                  </a:cubicBezTo>
                  <a:cubicBezTo>
                    <a:pt x="183" y="91"/>
                    <a:pt x="122" y="122"/>
                    <a:pt x="62" y="152"/>
                  </a:cubicBezTo>
                  <a:cubicBezTo>
                    <a:pt x="1" y="243"/>
                    <a:pt x="1" y="426"/>
                    <a:pt x="62" y="517"/>
                  </a:cubicBezTo>
                  <a:cubicBezTo>
                    <a:pt x="188" y="643"/>
                    <a:pt x="357" y="707"/>
                    <a:pt x="515" y="707"/>
                  </a:cubicBezTo>
                  <a:cubicBezTo>
                    <a:pt x="547" y="707"/>
                    <a:pt x="578" y="704"/>
                    <a:pt x="609" y="699"/>
                  </a:cubicBezTo>
                  <a:cubicBezTo>
                    <a:pt x="791" y="699"/>
                    <a:pt x="973" y="608"/>
                    <a:pt x="1125" y="456"/>
                  </a:cubicBezTo>
                  <a:cubicBezTo>
                    <a:pt x="1186" y="426"/>
                    <a:pt x="1217" y="334"/>
                    <a:pt x="1217" y="274"/>
                  </a:cubicBezTo>
                  <a:cubicBezTo>
                    <a:pt x="1217" y="213"/>
                    <a:pt x="1186" y="122"/>
                    <a:pt x="1125" y="91"/>
                  </a:cubicBezTo>
                  <a:cubicBezTo>
                    <a:pt x="1095" y="31"/>
                    <a:pt x="1034" y="0"/>
                    <a:pt x="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1716;p72">
              <a:extLst>
                <a:ext uri="{FF2B5EF4-FFF2-40B4-BE49-F238E27FC236}">
                  <a16:creationId xmlns:a16="http://schemas.microsoft.com/office/drawing/2014/main" id="{68688C92-20E0-3328-5697-0CFD7F27C483}"/>
                </a:ext>
              </a:extLst>
            </p:cNvPr>
            <p:cNvSpPr/>
            <p:nvPr/>
          </p:nvSpPr>
          <p:spPr>
            <a:xfrm>
              <a:off x="1301950" y="3332400"/>
              <a:ext cx="25125" cy="22075"/>
            </a:xfrm>
            <a:custGeom>
              <a:avLst/>
              <a:gdLst/>
              <a:ahLst/>
              <a:cxnLst/>
              <a:rect l="l" t="t" r="r" b="b"/>
              <a:pathLst>
                <a:path w="1005" h="883" extrusionOk="0">
                  <a:moveTo>
                    <a:pt x="290" y="488"/>
                  </a:moveTo>
                  <a:lnTo>
                    <a:pt x="290" y="488"/>
                  </a:lnTo>
                  <a:cubicBezTo>
                    <a:pt x="306" y="517"/>
                    <a:pt x="311" y="517"/>
                    <a:pt x="335" y="517"/>
                  </a:cubicBezTo>
                  <a:cubicBezTo>
                    <a:pt x="320" y="517"/>
                    <a:pt x="305" y="503"/>
                    <a:pt x="290" y="488"/>
                  </a:cubicBezTo>
                  <a:close/>
                  <a:moveTo>
                    <a:pt x="305" y="1"/>
                  </a:moveTo>
                  <a:cubicBezTo>
                    <a:pt x="244" y="1"/>
                    <a:pt x="153" y="1"/>
                    <a:pt x="123" y="31"/>
                  </a:cubicBezTo>
                  <a:cubicBezTo>
                    <a:pt x="92" y="92"/>
                    <a:pt x="1" y="122"/>
                    <a:pt x="1" y="183"/>
                  </a:cubicBezTo>
                  <a:cubicBezTo>
                    <a:pt x="1" y="274"/>
                    <a:pt x="1" y="335"/>
                    <a:pt x="31" y="396"/>
                  </a:cubicBezTo>
                  <a:cubicBezTo>
                    <a:pt x="123" y="396"/>
                    <a:pt x="153" y="457"/>
                    <a:pt x="244" y="457"/>
                  </a:cubicBezTo>
                  <a:cubicBezTo>
                    <a:pt x="260" y="457"/>
                    <a:pt x="275" y="472"/>
                    <a:pt x="290" y="488"/>
                  </a:cubicBezTo>
                  <a:lnTo>
                    <a:pt x="290" y="488"/>
                  </a:lnTo>
                  <a:cubicBezTo>
                    <a:pt x="286" y="480"/>
                    <a:pt x="281" y="470"/>
                    <a:pt x="275" y="457"/>
                  </a:cubicBezTo>
                  <a:lnTo>
                    <a:pt x="275" y="457"/>
                  </a:lnTo>
                  <a:cubicBezTo>
                    <a:pt x="305" y="517"/>
                    <a:pt x="366" y="517"/>
                    <a:pt x="427" y="548"/>
                  </a:cubicBezTo>
                  <a:lnTo>
                    <a:pt x="396" y="487"/>
                  </a:lnTo>
                  <a:lnTo>
                    <a:pt x="396" y="487"/>
                  </a:lnTo>
                  <a:lnTo>
                    <a:pt x="479" y="598"/>
                  </a:lnTo>
                  <a:lnTo>
                    <a:pt x="479" y="598"/>
                  </a:lnTo>
                  <a:cubicBezTo>
                    <a:pt x="471" y="591"/>
                    <a:pt x="463" y="585"/>
                    <a:pt x="457" y="578"/>
                  </a:cubicBezTo>
                  <a:lnTo>
                    <a:pt x="457" y="578"/>
                  </a:lnTo>
                  <a:lnTo>
                    <a:pt x="487" y="609"/>
                  </a:lnTo>
                  <a:lnTo>
                    <a:pt x="487" y="609"/>
                  </a:lnTo>
                  <a:lnTo>
                    <a:pt x="479" y="598"/>
                  </a:lnTo>
                  <a:lnTo>
                    <a:pt x="479" y="598"/>
                  </a:lnTo>
                  <a:cubicBezTo>
                    <a:pt x="508" y="622"/>
                    <a:pt x="542" y="653"/>
                    <a:pt x="547" y="713"/>
                  </a:cubicBezTo>
                  <a:lnTo>
                    <a:pt x="547" y="713"/>
                  </a:lnTo>
                  <a:cubicBezTo>
                    <a:pt x="545" y="696"/>
                    <a:pt x="534" y="685"/>
                    <a:pt x="487" y="639"/>
                  </a:cubicBezTo>
                  <a:lnTo>
                    <a:pt x="487" y="700"/>
                  </a:lnTo>
                  <a:cubicBezTo>
                    <a:pt x="487" y="730"/>
                    <a:pt x="548" y="761"/>
                    <a:pt x="548" y="761"/>
                  </a:cubicBezTo>
                  <a:cubicBezTo>
                    <a:pt x="548" y="791"/>
                    <a:pt x="579" y="791"/>
                    <a:pt x="609" y="852"/>
                  </a:cubicBezTo>
                  <a:cubicBezTo>
                    <a:pt x="639" y="882"/>
                    <a:pt x="761" y="882"/>
                    <a:pt x="791" y="882"/>
                  </a:cubicBezTo>
                  <a:cubicBezTo>
                    <a:pt x="882" y="852"/>
                    <a:pt x="913" y="791"/>
                    <a:pt x="943" y="761"/>
                  </a:cubicBezTo>
                  <a:cubicBezTo>
                    <a:pt x="1004" y="700"/>
                    <a:pt x="1004" y="609"/>
                    <a:pt x="1004" y="578"/>
                  </a:cubicBezTo>
                  <a:cubicBezTo>
                    <a:pt x="943" y="426"/>
                    <a:pt x="852" y="305"/>
                    <a:pt x="730" y="183"/>
                  </a:cubicBezTo>
                  <a:cubicBezTo>
                    <a:pt x="609" y="92"/>
                    <a:pt x="457"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1624;p72">
              <a:extLst>
                <a:ext uri="{FF2B5EF4-FFF2-40B4-BE49-F238E27FC236}">
                  <a16:creationId xmlns:a16="http://schemas.microsoft.com/office/drawing/2014/main" id="{23DBE928-F343-8C62-ECEB-6FA36174D947}"/>
                </a:ext>
              </a:extLst>
            </p:cNvPr>
            <p:cNvSpPr/>
            <p:nvPr/>
          </p:nvSpPr>
          <p:spPr>
            <a:xfrm>
              <a:off x="1034474" y="2218425"/>
              <a:ext cx="861963" cy="1539575"/>
            </a:xfrm>
            <a:custGeom>
              <a:avLst/>
              <a:gdLst/>
              <a:ahLst/>
              <a:cxnLst/>
              <a:rect l="l" t="t" r="r" b="b"/>
              <a:pathLst>
                <a:path w="37965" h="61583" extrusionOk="0">
                  <a:moveTo>
                    <a:pt x="2007" y="1"/>
                  </a:moveTo>
                  <a:cubicBezTo>
                    <a:pt x="913" y="1"/>
                    <a:pt x="1" y="913"/>
                    <a:pt x="1" y="2007"/>
                  </a:cubicBezTo>
                  <a:lnTo>
                    <a:pt x="1" y="59576"/>
                  </a:lnTo>
                  <a:cubicBezTo>
                    <a:pt x="31" y="60670"/>
                    <a:pt x="913" y="61582"/>
                    <a:pt x="2007" y="61582"/>
                  </a:cubicBezTo>
                  <a:lnTo>
                    <a:pt x="35928" y="61582"/>
                  </a:lnTo>
                  <a:cubicBezTo>
                    <a:pt x="37053" y="61582"/>
                    <a:pt x="37965" y="60670"/>
                    <a:pt x="37965" y="59576"/>
                  </a:cubicBezTo>
                  <a:lnTo>
                    <a:pt x="37965" y="2007"/>
                  </a:lnTo>
                  <a:cubicBezTo>
                    <a:pt x="37965" y="913"/>
                    <a:pt x="37053" y="1"/>
                    <a:pt x="35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1634;p72">
              <a:extLst>
                <a:ext uri="{FF2B5EF4-FFF2-40B4-BE49-F238E27FC236}">
                  <a16:creationId xmlns:a16="http://schemas.microsoft.com/office/drawing/2014/main" id="{161472D6-FA46-98C6-191E-12DD97EE8F0F}"/>
                </a:ext>
              </a:extLst>
            </p:cNvPr>
            <p:cNvSpPr/>
            <p:nvPr/>
          </p:nvSpPr>
          <p:spPr>
            <a:xfrm>
              <a:off x="642162" y="3178288"/>
              <a:ext cx="513725" cy="930875"/>
            </a:xfrm>
            <a:custGeom>
              <a:avLst/>
              <a:gdLst/>
              <a:ahLst/>
              <a:cxnLst/>
              <a:rect l="l" t="t" r="r" b="b"/>
              <a:pathLst>
                <a:path w="20549" h="37235" extrusionOk="0">
                  <a:moveTo>
                    <a:pt x="15867" y="0"/>
                  </a:moveTo>
                  <a:lnTo>
                    <a:pt x="6992" y="8146"/>
                  </a:lnTo>
                  <a:cubicBezTo>
                    <a:pt x="6141" y="8967"/>
                    <a:pt x="5533" y="10000"/>
                    <a:pt x="5168" y="11125"/>
                  </a:cubicBezTo>
                  <a:lnTo>
                    <a:pt x="3800" y="15289"/>
                  </a:lnTo>
                  <a:lnTo>
                    <a:pt x="1" y="26900"/>
                  </a:lnTo>
                  <a:lnTo>
                    <a:pt x="10427" y="37235"/>
                  </a:lnTo>
                  <a:cubicBezTo>
                    <a:pt x="10427" y="37235"/>
                    <a:pt x="11855" y="35198"/>
                    <a:pt x="13101" y="32189"/>
                  </a:cubicBezTo>
                  <a:cubicBezTo>
                    <a:pt x="15077" y="27387"/>
                    <a:pt x="16658" y="20244"/>
                    <a:pt x="11551" y="15198"/>
                  </a:cubicBezTo>
                  <a:lnTo>
                    <a:pt x="17326" y="9362"/>
                  </a:lnTo>
                  <a:cubicBezTo>
                    <a:pt x="20548" y="6110"/>
                    <a:pt x="19089" y="3192"/>
                    <a:pt x="15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88" name="Picture 3187">
            <a:extLst>
              <a:ext uri="{FF2B5EF4-FFF2-40B4-BE49-F238E27FC236}">
                <a16:creationId xmlns:a16="http://schemas.microsoft.com/office/drawing/2014/main" id="{F2503F8A-CA03-43F8-4874-0DCC94E72343}"/>
              </a:ext>
            </a:extLst>
          </p:cNvPr>
          <p:cNvPicPr>
            <a:picLocks noChangeAspect="1"/>
          </p:cNvPicPr>
          <p:nvPr/>
        </p:nvPicPr>
        <p:blipFill>
          <a:blip r:embed="rId4"/>
          <a:srcRect/>
          <a:stretch/>
        </p:blipFill>
        <p:spPr>
          <a:xfrm>
            <a:off x="3961965" y="1502711"/>
            <a:ext cx="1304197" cy="2408535"/>
          </a:xfrm>
          <a:prstGeom prst="rect">
            <a:avLst/>
          </a:prstGeom>
        </p:spPr>
      </p:pic>
      <p:grpSp>
        <p:nvGrpSpPr>
          <p:cNvPr id="3190" name="Google Shape;1622;p72">
            <a:extLst>
              <a:ext uri="{FF2B5EF4-FFF2-40B4-BE49-F238E27FC236}">
                <a16:creationId xmlns:a16="http://schemas.microsoft.com/office/drawing/2014/main" id="{6B3E42BE-A511-340B-6E6B-77D2B24E0151}"/>
              </a:ext>
            </a:extLst>
          </p:cNvPr>
          <p:cNvGrpSpPr/>
          <p:nvPr/>
        </p:nvGrpSpPr>
        <p:grpSpPr>
          <a:xfrm>
            <a:off x="5972857" y="912489"/>
            <a:ext cx="2390504" cy="4033356"/>
            <a:chOff x="465325" y="1922370"/>
            <a:chExt cx="1431112" cy="2414630"/>
          </a:xfrm>
        </p:grpSpPr>
        <p:sp>
          <p:nvSpPr>
            <p:cNvPr id="3191" name="Google Shape;1626;p72">
              <a:extLst>
                <a:ext uri="{FF2B5EF4-FFF2-40B4-BE49-F238E27FC236}">
                  <a16:creationId xmlns:a16="http://schemas.microsoft.com/office/drawing/2014/main" id="{B873682E-8327-A2B4-7FCE-AD2AA8DE7F1C}"/>
                </a:ext>
              </a:extLst>
            </p:cNvPr>
            <p:cNvSpPr/>
            <p:nvPr/>
          </p:nvSpPr>
          <p:spPr>
            <a:xfrm>
              <a:off x="1092225" y="3248825"/>
              <a:ext cx="319175" cy="283450"/>
            </a:xfrm>
            <a:custGeom>
              <a:avLst/>
              <a:gdLst/>
              <a:ahLst/>
              <a:cxnLst/>
              <a:rect l="l" t="t" r="r" b="b"/>
              <a:pathLst>
                <a:path w="12767" h="11338" extrusionOk="0">
                  <a:moveTo>
                    <a:pt x="1" y="0"/>
                  </a:moveTo>
                  <a:lnTo>
                    <a:pt x="1" y="11338"/>
                  </a:lnTo>
                  <a:lnTo>
                    <a:pt x="12767" y="11338"/>
                  </a:lnTo>
                  <a:lnTo>
                    <a:pt x="1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1628;p72">
              <a:extLst>
                <a:ext uri="{FF2B5EF4-FFF2-40B4-BE49-F238E27FC236}">
                  <a16:creationId xmlns:a16="http://schemas.microsoft.com/office/drawing/2014/main" id="{8C3845A6-3B5D-89C0-68D0-EECC4D5F8406}"/>
                </a:ext>
              </a:extLst>
            </p:cNvPr>
            <p:cNvSpPr/>
            <p:nvPr/>
          </p:nvSpPr>
          <p:spPr>
            <a:xfrm>
              <a:off x="1453950" y="3248825"/>
              <a:ext cx="319175" cy="283450"/>
            </a:xfrm>
            <a:custGeom>
              <a:avLst/>
              <a:gdLst/>
              <a:ahLst/>
              <a:cxnLst/>
              <a:rect l="l" t="t" r="r" b="b"/>
              <a:pathLst>
                <a:path w="12767" h="11338" extrusionOk="0">
                  <a:moveTo>
                    <a:pt x="0" y="0"/>
                  </a:moveTo>
                  <a:lnTo>
                    <a:pt x="0" y="11338"/>
                  </a:lnTo>
                  <a:lnTo>
                    <a:pt x="12766" y="11338"/>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1629;p72">
              <a:extLst>
                <a:ext uri="{FF2B5EF4-FFF2-40B4-BE49-F238E27FC236}">
                  <a16:creationId xmlns:a16="http://schemas.microsoft.com/office/drawing/2014/main" id="{8107B626-B162-456C-1FB9-8BCDA2B6B8B1}"/>
                </a:ext>
              </a:extLst>
            </p:cNvPr>
            <p:cNvSpPr/>
            <p:nvPr/>
          </p:nvSpPr>
          <p:spPr>
            <a:xfrm>
              <a:off x="1440275" y="2935750"/>
              <a:ext cx="319175" cy="282700"/>
            </a:xfrm>
            <a:custGeom>
              <a:avLst/>
              <a:gdLst/>
              <a:ahLst/>
              <a:cxnLst/>
              <a:rect l="l" t="t" r="r" b="b"/>
              <a:pathLst>
                <a:path w="12767" h="11308" extrusionOk="0">
                  <a:moveTo>
                    <a:pt x="0" y="0"/>
                  </a:moveTo>
                  <a:lnTo>
                    <a:pt x="0" y="11307"/>
                  </a:lnTo>
                  <a:lnTo>
                    <a:pt x="12766" y="11307"/>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1630;p72">
              <a:extLst>
                <a:ext uri="{FF2B5EF4-FFF2-40B4-BE49-F238E27FC236}">
                  <a16:creationId xmlns:a16="http://schemas.microsoft.com/office/drawing/2014/main" id="{FE455A54-079C-6812-79EF-796C140FAB1E}"/>
                </a:ext>
              </a:extLst>
            </p:cNvPr>
            <p:cNvSpPr/>
            <p:nvPr/>
          </p:nvSpPr>
          <p:spPr>
            <a:xfrm>
              <a:off x="1066400" y="3580125"/>
              <a:ext cx="713550" cy="135300"/>
            </a:xfrm>
            <a:custGeom>
              <a:avLst/>
              <a:gdLst/>
              <a:ahLst/>
              <a:cxnLst/>
              <a:rect l="l" t="t" r="r" b="b"/>
              <a:pathLst>
                <a:path w="28542" h="5412" extrusionOk="0">
                  <a:moveTo>
                    <a:pt x="2736" y="1"/>
                  </a:moveTo>
                  <a:cubicBezTo>
                    <a:pt x="1247" y="1"/>
                    <a:pt x="31" y="1247"/>
                    <a:pt x="31" y="2706"/>
                  </a:cubicBezTo>
                  <a:cubicBezTo>
                    <a:pt x="0" y="4195"/>
                    <a:pt x="1216" y="5411"/>
                    <a:pt x="2736" y="5411"/>
                  </a:cubicBezTo>
                  <a:lnTo>
                    <a:pt x="25837" y="5411"/>
                  </a:lnTo>
                  <a:cubicBezTo>
                    <a:pt x="27326" y="5411"/>
                    <a:pt x="28542" y="4195"/>
                    <a:pt x="28542" y="2706"/>
                  </a:cubicBezTo>
                  <a:cubicBezTo>
                    <a:pt x="28542" y="1247"/>
                    <a:pt x="27326" y="1"/>
                    <a:pt x="2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1631;p72">
              <a:extLst>
                <a:ext uri="{FF2B5EF4-FFF2-40B4-BE49-F238E27FC236}">
                  <a16:creationId xmlns:a16="http://schemas.microsoft.com/office/drawing/2014/main" id="{5491707D-B9BC-0770-26BD-FD23C1149C68}"/>
                </a:ext>
              </a:extLst>
            </p:cNvPr>
            <p:cNvSpPr/>
            <p:nvPr/>
          </p:nvSpPr>
          <p:spPr>
            <a:xfrm>
              <a:off x="1034475" y="2940300"/>
              <a:ext cx="38775" cy="604900"/>
            </a:xfrm>
            <a:custGeom>
              <a:avLst/>
              <a:gdLst/>
              <a:ahLst/>
              <a:cxnLst/>
              <a:rect l="l" t="t" r="r" b="b"/>
              <a:pathLst>
                <a:path w="1551" h="24196" extrusionOk="0">
                  <a:moveTo>
                    <a:pt x="791" y="1"/>
                  </a:moveTo>
                  <a:cubicBezTo>
                    <a:pt x="365" y="1"/>
                    <a:pt x="31" y="335"/>
                    <a:pt x="31" y="761"/>
                  </a:cubicBezTo>
                  <a:lnTo>
                    <a:pt x="31" y="23436"/>
                  </a:lnTo>
                  <a:cubicBezTo>
                    <a:pt x="1" y="23861"/>
                    <a:pt x="335" y="24196"/>
                    <a:pt x="791" y="24196"/>
                  </a:cubicBezTo>
                  <a:cubicBezTo>
                    <a:pt x="1217" y="24196"/>
                    <a:pt x="1551" y="23861"/>
                    <a:pt x="1551" y="23436"/>
                  </a:cubicBezTo>
                  <a:lnTo>
                    <a:pt x="1551" y="761"/>
                  </a:lnTo>
                  <a:cubicBezTo>
                    <a:pt x="1551" y="335"/>
                    <a:pt x="1217"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1632;p72">
              <a:extLst>
                <a:ext uri="{FF2B5EF4-FFF2-40B4-BE49-F238E27FC236}">
                  <a16:creationId xmlns:a16="http://schemas.microsoft.com/office/drawing/2014/main" id="{E222A22A-ED7B-AE2E-755B-A6B5DD7F3ADB}"/>
                </a:ext>
              </a:extLst>
            </p:cNvPr>
            <p:cNvSpPr/>
            <p:nvPr/>
          </p:nvSpPr>
          <p:spPr>
            <a:xfrm>
              <a:off x="879024" y="3886136"/>
              <a:ext cx="286500" cy="257625"/>
            </a:xfrm>
            <a:custGeom>
              <a:avLst/>
              <a:gdLst/>
              <a:ahLst/>
              <a:cxnLst/>
              <a:rect l="l" t="t" r="r" b="b"/>
              <a:pathLst>
                <a:path w="11460" h="10305" extrusionOk="0">
                  <a:moveTo>
                    <a:pt x="3556" y="1"/>
                  </a:moveTo>
                  <a:cubicBezTo>
                    <a:pt x="3435" y="1"/>
                    <a:pt x="0" y="7934"/>
                    <a:pt x="0" y="7934"/>
                  </a:cubicBezTo>
                  <a:lnTo>
                    <a:pt x="2249" y="10305"/>
                  </a:lnTo>
                  <a:lnTo>
                    <a:pt x="11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1633;p72">
              <a:extLst>
                <a:ext uri="{FF2B5EF4-FFF2-40B4-BE49-F238E27FC236}">
                  <a16:creationId xmlns:a16="http://schemas.microsoft.com/office/drawing/2014/main" id="{0FCA8A0F-9AB5-244E-C37B-B24D07AF9C21}"/>
                </a:ext>
              </a:extLst>
            </p:cNvPr>
            <p:cNvSpPr/>
            <p:nvPr/>
          </p:nvSpPr>
          <p:spPr>
            <a:xfrm>
              <a:off x="646925" y="3550500"/>
              <a:ext cx="95025" cy="290300"/>
            </a:xfrm>
            <a:custGeom>
              <a:avLst/>
              <a:gdLst/>
              <a:ahLst/>
              <a:cxnLst/>
              <a:rect l="l" t="t" r="r" b="b"/>
              <a:pathLst>
                <a:path w="3801" h="11612" extrusionOk="0">
                  <a:moveTo>
                    <a:pt x="3800" y="0"/>
                  </a:moveTo>
                  <a:lnTo>
                    <a:pt x="3800" y="0"/>
                  </a:lnTo>
                  <a:lnTo>
                    <a:pt x="1" y="11611"/>
                  </a:lnTo>
                  <a:close/>
                </a:path>
              </a:pathLst>
            </a:custGeom>
            <a:solidFill>
              <a:srgbClr val="FDC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1635;p72">
              <a:extLst>
                <a:ext uri="{FF2B5EF4-FFF2-40B4-BE49-F238E27FC236}">
                  <a16:creationId xmlns:a16="http://schemas.microsoft.com/office/drawing/2014/main" id="{5846CBAC-2111-B614-89CB-1172D4D516E3}"/>
                </a:ext>
              </a:extLst>
            </p:cNvPr>
            <p:cNvSpPr/>
            <p:nvPr/>
          </p:nvSpPr>
          <p:spPr>
            <a:xfrm>
              <a:off x="465325" y="3798225"/>
              <a:ext cx="538025" cy="538775"/>
            </a:xfrm>
            <a:custGeom>
              <a:avLst/>
              <a:gdLst/>
              <a:ahLst/>
              <a:cxnLst/>
              <a:rect l="l" t="t" r="r" b="b"/>
              <a:pathLst>
                <a:path w="21521" h="21551" extrusionOk="0">
                  <a:moveTo>
                    <a:pt x="5806" y="0"/>
                  </a:moveTo>
                  <a:lnTo>
                    <a:pt x="0" y="5806"/>
                  </a:lnTo>
                  <a:lnTo>
                    <a:pt x="15715" y="21551"/>
                  </a:lnTo>
                  <a:lnTo>
                    <a:pt x="21520" y="15715"/>
                  </a:lnTo>
                  <a:lnTo>
                    <a:pt x="19514" y="13739"/>
                  </a:lnTo>
                  <a:lnTo>
                    <a:pt x="7417" y="1581"/>
                  </a:lnTo>
                  <a:lnTo>
                    <a:pt x="5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1637;p72">
              <a:extLst>
                <a:ext uri="{FF2B5EF4-FFF2-40B4-BE49-F238E27FC236}">
                  <a16:creationId xmlns:a16="http://schemas.microsoft.com/office/drawing/2014/main" id="{6E56E634-384F-63D6-4D52-EB20542A2EC5}"/>
                </a:ext>
              </a:extLst>
            </p:cNvPr>
            <p:cNvSpPr/>
            <p:nvPr/>
          </p:nvSpPr>
          <p:spPr>
            <a:xfrm>
              <a:off x="1216100" y="2464650"/>
              <a:ext cx="403525" cy="390575"/>
            </a:xfrm>
            <a:custGeom>
              <a:avLst/>
              <a:gdLst/>
              <a:ahLst/>
              <a:cxnLst/>
              <a:rect l="l" t="t" r="r" b="b"/>
              <a:pathLst>
                <a:path w="16141" h="15623" extrusionOk="0">
                  <a:moveTo>
                    <a:pt x="8914" y="1"/>
                  </a:moveTo>
                  <a:cubicBezTo>
                    <a:pt x="8632" y="1"/>
                    <a:pt x="8345" y="20"/>
                    <a:pt x="8055" y="60"/>
                  </a:cubicBezTo>
                  <a:cubicBezTo>
                    <a:pt x="7771" y="21"/>
                    <a:pt x="7490" y="2"/>
                    <a:pt x="7213" y="2"/>
                  </a:cubicBezTo>
                  <a:cubicBezTo>
                    <a:pt x="5328" y="2"/>
                    <a:pt x="3644" y="882"/>
                    <a:pt x="2584" y="2339"/>
                  </a:cubicBezTo>
                  <a:cubicBezTo>
                    <a:pt x="882" y="3616"/>
                    <a:pt x="0" y="5622"/>
                    <a:pt x="304" y="7811"/>
                  </a:cubicBezTo>
                  <a:cubicBezTo>
                    <a:pt x="0" y="10060"/>
                    <a:pt x="912" y="12066"/>
                    <a:pt x="2584" y="13282"/>
                  </a:cubicBezTo>
                  <a:cubicBezTo>
                    <a:pt x="3690" y="14783"/>
                    <a:pt x="5343" y="15622"/>
                    <a:pt x="7188" y="15622"/>
                  </a:cubicBezTo>
                  <a:cubicBezTo>
                    <a:pt x="7473" y="15622"/>
                    <a:pt x="7763" y="15602"/>
                    <a:pt x="8055" y="15562"/>
                  </a:cubicBezTo>
                  <a:cubicBezTo>
                    <a:pt x="8343" y="15600"/>
                    <a:pt x="8628" y="15619"/>
                    <a:pt x="8908" y="15619"/>
                  </a:cubicBezTo>
                  <a:cubicBezTo>
                    <a:pt x="10813" y="15619"/>
                    <a:pt x="12497" y="14740"/>
                    <a:pt x="13557" y="13282"/>
                  </a:cubicBezTo>
                  <a:cubicBezTo>
                    <a:pt x="15259" y="12036"/>
                    <a:pt x="16140" y="10030"/>
                    <a:pt x="15836" y="7811"/>
                  </a:cubicBezTo>
                  <a:cubicBezTo>
                    <a:pt x="16140" y="5592"/>
                    <a:pt x="15259" y="3555"/>
                    <a:pt x="13557" y="2339"/>
                  </a:cubicBezTo>
                  <a:cubicBezTo>
                    <a:pt x="12447" y="860"/>
                    <a:pt x="10786" y="1"/>
                    <a:pt x="8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1638;p72">
              <a:extLst>
                <a:ext uri="{FF2B5EF4-FFF2-40B4-BE49-F238E27FC236}">
                  <a16:creationId xmlns:a16="http://schemas.microsoft.com/office/drawing/2014/main" id="{F3C15951-EBE4-D138-062E-7A534E9AF0AA}"/>
                </a:ext>
              </a:extLst>
            </p:cNvPr>
            <p:cNvSpPr/>
            <p:nvPr/>
          </p:nvSpPr>
          <p:spPr>
            <a:xfrm>
              <a:off x="1237375" y="2485300"/>
              <a:ext cx="361725" cy="349975"/>
            </a:xfrm>
            <a:custGeom>
              <a:avLst/>
              <a:gdLst/>
              <a:ahLst/>
              <a:cxnLst/>
              <a:rect l="l" t="t" r="r" b="b"/>
              <a:pathLst>
                <a:path w="14469" h="13999" extrusionOk="0">
                  <a:moveTo>
                    <a:pt x="6435" y="1"/>
                  </a:moveTo>
                  <a:cubicBezTo>
                    <a:pt x="4762" y="1"/>
                    <a:pt x="3261" y="771"/>
                    <a:pt x="2310" y="2091"/>
                  </a:cubicBezTo>
                  <a:cubicBezTo>
                    <a:pt x="791" y="3185"/>
                    <a:pt x="0" y="4979"/>
                    <a:pt x="274" y="6985"/>
                  </a:cubicBezTo>
                  <a:cubicBezTo>
                    <a:pt x="0" y="8960"/>
                    <a:pt x="791" y="10784"/>
                    <a:pt x="2310" y="11909"/>
                  </a:cubicBezTo>
                  <a:cubicBezTo>
                    <a:pt x="3261" y="13229"/>
                    <a:pt x="4739" y="13999"/>
                    <a:pt x="6426" y="13999"/>
                  </a:cubicBezTo>
                  <a:cubicBezTo>
                    <a:pt x="6681" y="13999"/>
                    <a:pt x="6941" y="13981"/>
                    <a:pt x="7204" y="13945"/>
                  </a:cubicBezTo>
                  <a:cubicBezTo>
                    <a:pt x="7467" y="13981"/>
                    <a:pt x="7727" y="13999"/>
                    <a:pt x="7982" y="13999"/>
                  </a:cubicBezTo>
                  <a:cubicBezTo>
                    <a:pt x="9670" y="13999"/>
                    <a:pt x="11151" y="13229"/>
                    <a:pt x="12128" y="11909"/>
                  </a:cubicBezTo>
                  <a:cubicBezTo>
                    <a:pt x="13648" y="10784"/>
                    <a:pt x="14438" y="9021"/>
                    <a:pt x="14165" y="6985"/>
                  </a:cubicBezTo>
                  <a:cubicBezTo>
                    <a:pt x="14469" y="4979"/>
                    <a:pt x="13678" y="3155"/>
                    <a:pt x="12128" y="2091"/>
                  </a:cubicBezTo>
                  <a:cubicBezTo>
                    <a:pt x="11151" y="771"/>
                    <a:pt x="9693" y="1"/>
                    <a:pt x="7991" y="1"/>
                  </a:cubicBezTo>
                  <a:cubicBezTo>
                    <a:pt x="7734" y="1"/>
                    <a:pt x="7471" y="19"/>
                    <a:pt x="7204" y="54"/>
                  </a:cubicBezTo>
                  <a:cubicBezTo>
                    <a:pt x="6945" y="19"/>
                    <a:pt x="6688" y="1"/>
                    <a:pt x="6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1640;p72">
              <a:extLst>
                <a:ext uri="{FF2B5EF4-FFF2-40B4-BE49-F238E27FC236}">
                  <a16:creationId xmlns:a16="http://schemas.microsoft.com/office/drawing/2014/main" id="{28B722E6-FDA0-1E2E-479F-CAD678C2BA0B}"/>
                </a:ext>
              </a:extLst>
            </p:cNvPr>
            <p:cNvSpPr/>
            <p:nvPr/>
          </p:nvSpPr>
          <p:spPr>
            <a:xfrm>
              <a:off x="1292850" y="2556000"/>
              <a:ext cx="69925" cy="44650"/>
            </a:xfrm>
            <a:custGeom>
              <a:avLst/>
              <a:gdLst/>
              <a:ahLst/>
              <a:cxnLst/>
              <a:rect l="l" t="t" r="r" b="b"/>
              <a:pathLst>
                <a:path w="2797" h="1786" extrusionOk="0">
                  <a:moveTo>
                    <a:pt x="2393" y="1"/>
                  </a:moveTo>
                  <a:cubicBezTo>
                    <a:pt x="1963" y="1"/>
                    <a:pt x="1550" y="80"/>
                    <a:pt x="1155" y="266"/>
                  </a:cubicBezTo>
                  <a:cubicBezTo>
                    <a:pt x="639" y="509"/>
                    <a:pt x="243" y="904"/>
                    <a:pt x="0" y="1391"/>
                  </a:cubicBezTo>
                  <a:cubicBezTo>
                    <a:pt x="183" y="1512"/>
                    <a:pt x="335" y="1634"/>
                    <a:pt x="517" y="1786"/>
                  </a:cubicBezTo>
                  <a:lnTo>
                    <a:pt x="547" y="1786"/>
                  </a:lnTo>
                  <a:cubicBezTo>
                    <a:pt x="760" y="1391"/>
                    <a:pt x="1094" y="1056"/>
                    <a:pt x="1520" y="874"/>
                  </a:cubicBezTo>
                  <a:cubicBezTo>
                    <a:pt x="1809" y="705"/>
                    <a:pt x="2137" y="651"/>
                    <a:pt x="2472" y="651"/>
                  </a:cubicBezTo>
                  <a:cubicBezTo>
                    <a:pt x="2560" y="651"/>
                    <a:pt x="2648" y="655"/>
                    <a:pt x="2736" y="661"/>
                  </a:cubicBezTo>
                  <a:cubicBezTo>
                    <a:pt x="2766" y="448"/>
                    <a:pt x="2766" y="205"/>
                    <a:pt x="2797" y="23"/>
                  </a:cubicBezTo>
                  <a:cubicBezTo>
                    <a:pt x="2660" y="9"/>
                    <a:pt x="2526"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1641;p72">
              <a:extLst>
                <a:ext uri="{FF2B5EF4-FFF2-40B4-BE49-F238E27FC236}">
                  <a16:creationId xmlns:a16="http://schemas.microsoft.com/office/drawing/2014/main" id="{02D5E11A-6F32-E5BE-671A-B560FB548A08}"/>
                </a:ext>
              </a:extLst>
            </p:cNvPr>
            <p:cNvSpPr/>
            <p:nvPr/>
          </p:nvSpPr>
          <p:spPr>
            <a:xfrm>
              <a:off x="1409100" y="2628750"/>
              <a:ext cx="63100" cy="55500"/>
            </a:xfrm>
            <a:custGeom>
              <a:avLst/>
              <a:gdLst/>
              <a:ahLst/>
              <a:cxnLst/>
              <a:rect l="l" t="t" r="r" b="b"/>
              <a:pathLst>
                <a:path w="2524" h="2220" extrusionOk="0">
                  <a:moveTo>
                    <a:pt x="2432" y="0"/>
                  </a:moveTo>
                  <a:cubicBezTo>
                    <a:pt x="1946" y="92"/>
                    <a:pt x="1429" y="274"/>
                    <a:pt x="973" y="608"/>
                  </a:cubicBezTo>
                  <a:cubicBezTo>
                    <a:pt x="518" y="943"/>
                    <a:pt x="214" y="1459"/>
                    <a:pt x="1" y="1946"/>
                  </a:cubicBezTo>
                  <a:cubicBezTo>
                    <a:pt x="214" y="2007"/>
                    <a:pt x="396" y="2098"/>
                    <a:pt x="609" y="2219"/>
                  </a:cubicBezTo>
                  <a:lnTo>
                    <a:pt x="639" y="2219"/>
                  </a:lnTo>
                  <a:cubicBezTo>
                    <a:pt x="761" y="1794"/>
                    <a:pt x="1034" y="1399"/>
                    <a:pt x="1369" y="1095"/>
                  </a:cubicBezTo>
                  <a:cubicBezTo>
                    <a:pt x="1733" y="852"/>
                    <a:pt x="2128" y="700"/>
                    <a:pt x="2524" y="700"/>
                  </a:cubicBezTo>
                  <a:cubicBezTo>
                    <a:pt x="2524" y="456"/>
                    <a:pt x="2463" y="244"/>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1642;p72">
              <a:extLst>
                <a:ext uri="{FF2B5EF4-FFF2-40B4-BE49-F238E27FC236}">
                  <a16:creationId xmlns:a16="http://schemas.microsoft.com/office/drawing/2014/main" id="{38C1DC47-6F9D-4654-083F-2B4306ECA734}"/>
                </a:ext>
              </a:extLst>
            </p:cNvPr>
            <p:cNvSpPr/>
            <p:nvPr/>
          </p:nvSpPr>
          <p:spPr>
            <a:xfrm>
              <a:off x="1445575" y="2747300"/>
              <a:ext cx="64625" cy="51700"/>
            </a:xfrm>
            <a:custGeom>
              <a:avLst/>
              <a:gdLst/>
              <a:ahLst/>
              <a:cxnLst/>
              <a:rect l="l" t="t" r="r" b="b"/>
              <a:pathLst>
                <a:path w="2585" h="2068" extrusionOk="0">
                  <a:moveTo>
                    <a:pt x="1976" y="0"/>
                  </a:moveTo>
                  <a:cubicBezTo>
                    <a:pt x="1825" y="426"/>
                    <a:pt x="1551" y="760"/>
                    <a:pt x="1156" y="1034"/>
                  </a:cubicBezTo>
                  <a:cubicBezTo>
                    <a:pt x="791" y="1246"/>
                    <a:pt x="396" y="1368"/>
                    <a:pt x="1" y="1368"/>
                  </a:cubicBezTo>
                  <a:lnTo>
                    <a:pt x="1" y="2067"/>
                  </a:lnTo>
                  <a:cubicBezTo>
                    <a:pt x="518" y="2037"/>
                    <a:pt x="1065" y="1885"/>
                    <a:pt x="1551" y="1581"/>
                  </a:cubicBezTo>
                  <a:cubicBezTo>
                    <a:pt x="2037" y="1277"/>
                    <a:pt x="2372" y="821"/>
                    <a:pt x="2584" y="304"/>
                  </a:cubicBezTo>
                  <a:cubicBezTo>
                    <a:pt x="2372" y="243"/>
                    <a:pt x="2189" y="122"/>
                    <a:pt x="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1643;p72">
              <a:extLst>
                <a:ext uri="{FF2B5EF4-FFF2-40B4-BE49-F238E27FC236}">
                  <a16:creationId xmlns:a16="http://schemas.microsoft.com/office/drawing/2014/main" id="{C87C0526-5614-DCE5-BC18-DD679099C189}"/>
                </a:ext>
              </a:extLst>
            </p:cNvPr>
            <p:cNvSpPr/>
            <p:nvPr/>
          </p:nvSpPr>
          <p:spPr>
            <a:xfrm>
              <a:off x="1282975" y="2688025"/>
              <a:ext cx="76000" cy="31300"/>
            </a:xfrm>
            <a:custGeom>
              <a:avLst/>
              <a:gdLst/>
              <a:ahLst/>
              <a:cxnLst/>
              <a:rect l="l" t="t" r="r" b="b"/>
              <a:pathLst>
                <a:path w="3040" h="1252" extrusionOk="0">
                  <a:moveTo>
                    <a:pt x="456" y="0"/>
                  </a:moveTo>
                  <a:cubicBezTo>
                    <a:pt x="304" y="152"/>
                    <a:pt x="152" y="335"/>
                    <a:pt x="0" y="487"/>
                  </a:cubicBezTo>
                  <a:cubicBezTo>
                    <a:pt x="334" y="821"/>
                    <a:pt x="851" y="1095"/>
                    <a:pt x="1398" y="1216"/>
                  </a:cubicBezTo>
                  <a:cubicBezTo>
                    <a:pt x="1549" y="1240"/>
                    <a:pt x="1700" y="1251"/>
                    <a:pt x="1850" y="1251"/>
                  </a:cubicBezTo>
                  <a:cubicBezTo>
                    <a:pt x="2271" y="1251"/>
                    <a:pt x="2680" y="1160"/>
                    <a:pt x="3040" y="1003"/>
                  </a:cubicBezTo>
                  <a:cubicBezTo>
                    <a:pt x="2979" y="821"/>
                    <a:pt x="2888" y="608"/>
                    <a:pt x="2857" y="395"/>
                  </a:cubicBezTo>
                  <a:lnTo>
                    <a:pt x="2857" y="365"/>
                  </a:lnTo>
                  <a:cubicBezTo>
                    <a:pt x="2568" y="499"/>
                    <a:pt x="2246" y="583"/>
                    <a:pt x="1916" y="583"/>
                  </a:cubicBezTo>
                  <a:cubicBezTo>
                    <a:pt x="1795" y="583"/>
                    <a:pt x="1672" y="572"/>
                    <a:pt x="1550" y="547"/>
                  </a:cubicBezTo>
                  <a:cubicBezTo>
                    <a:pt x="1155" y="487"/>
                    <a:pt x="760" y="304"/>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1644;p72">
              <a:extLst>
                <a:ext uri="{FF2B5EF4-FFF2-40B4-BE49-F238E27FC236}">
                  <a16:creationId xmlns:a16="http://schemas.microsoft.com/office/drawing/2014/main" id="{20C7A9F5-9B0E-9A34-807E-11852307254E}"/>
                </a:ext>
              </a:extLst>
            </p:cNvPr>
            <p:cNvSpPr/>
            <p:nvPr/>
          </p:nvSpPr>
          <p:spPr>
            <a:xfrm>
              <a:off x="1431900" y="2551250"/>
              <a:ext cx="76025" cy="31300"/>
            </a:xfrm>
            <a:custGeom>
              <a:avLst/>
              <a:gdLst/>
              <a:ahLst/>
              <a:cxnLst/>
              <a:rect l="l" t="t" r="r" b="b"/>
              <a:pathLst>
                <a:path w="3041" h="1252" extrusionOk="0">
                  <a:moveTo>
                    <a:pt x="457" y="0"/>
                  </a:moveTo>
                  <a:cubicBezTo>
                    <a:pt x="305" y="152"/>
                    <a:pt x="153" y="334"/>
                    <a:pt x="1" y="486"/>
                  </a:cubicBezTo>
                  <a:cubicBezTo>
                    <a:pt x="396" y="851"/>
                    <a:pt x="882" y="1125"/>
                    <a:pt x="1429" y="1216"/>
                  </a:cubicBezTo>
                  <a:cubicBezTo>
                    <a:pt x="1572" y="1240"/>
                    <a:pt x="1717" y="1251"/>
                    <a:pt x="1862" y="1251"/>
                  </a:cubicBezTo>
                  <a:cubicBezTo>
                    <a:pt x="2272" y="1251"/>
                    <a:pt x="2681" y="1160"/>
                    <a:pt x="3040" y="1003"/>
                  </a:cubicBezTo>
                  <a:cubicBezTo>
                    <a:pt x="2979" y="821"/>
                    <a:pt x="2888" y="608"/>
                    <a:pt x="2858" y="395"/>
                  </a:cubicBezTo>
                  <a:lnTo>
                    <a:pt x="2858" y="365"/>
                  </a:lnTo>
                  <a:cubicBezTo>
                    <a:pt x="2591" y="498"/>
                    <a:pt x="2275" y="583"/>
                    <a:pt x="1946" y="583"/>
                  </a:cubicBezTo>
                  <a:cubicBezTo>
                    <a:pt x="1826" y="583"/>
                    <a:pt x="1703" y="572"/>
                    <a:pt x="1581" y="547"/>
                  </a:cubicBezTo>
                  <a:cubicBezTo>
                    <a:pt x="1156" y="486"/>
                    <a:pt x="761" y="304"/>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1645;p72">
              <a:extLst>
                <a:ext uri="{FF2B5EF4-FFF2-40B4-BE49-F238E27FC236}">
                  <a16:creationId xmlns:a16="http://schemas.microsoft.com/office/drawing/2014/main" id="{1C950599-13E5-7DD6-161A-203BA73F978C}"/>
                </a:ext>
              </a:extLst>
            </p:cNvPr>
            <p:cNvSpPr/>
            <p:nvPr/>
          </p:nvSpPr>
          <p:spPr>
            <a:xfrm>
              <a:off x="1295125" y="2638625"/>
              <a:ext cx="25100" cy="24350"/>
            </a:xfrm>
            <a:custGeom>
              <a:avLst/>
              <a:gdLst/>
              <a:ahLst/>
              <a:cxnLst/>
              <a:rect l="l" t="t" r="r" b="b"/>
              <a:pathLst>
                <a:path w="1004" h="974" fill="none" extrusionOk="0">
                  <a:moveTo>
                    <a:pt x="1003" y="487"/>
                  </a:moveTo>
                  <a:cubicBezTo>
                    <a:pt x="1003" y="760"/>
                    <a:pt x="760" y="973"/>
                    <a:pt x="487" y="973"/>
                  </a:cubicBezTo>
                  <a:cubicBezTo>
                    <a:pt x="244" y="973"/>
                    <a:pt x="0" y="760"/>
                    <a:pt x="0" y="487"/>
                  </a:cubicBezTo>
                  <a:cubicBezTo>
                    <a:pt x="0" y="213"/>
                    <a:pt x="244" y="1"/>
                    <a:pt x="487" y="1"/>
                  </a:cubicBezTo>
                  <a:cubicBezTo>
                    <a:pt x="760" y="1"/>
                    <a:pt x="1003" y="213"/>
                    <a:pt x="1003"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1646;p72">
              <a:extLst>
                <a:ext uri="{FF2B5EF4-FFF2-40B4-BE49-F238E27FC236}">
                  <a16:creationId xmlns:a16="http://schemas.microsoft.com/office/drawing/2014/main" id="{E17D2A10-A1B1-C811-9D2A-B1D99C9AEA57}"/>
                </a:ext>
              </a:extLst>
            </p:cNvPr>
            <p:cNvSpPr/>
            <p:nvPr/>
          </p:nvSpPr>
          <p:spPr>
            <a:xfrm>
              <a:off x="1478250" y="2696375"/>
              <a:ext cx="25100" cy="24350"/>
            </a:xfrm>
            <a:custGeom>
              <a:avLst/>
              <a:gdLst/>
              <a:ahLst/>
              <a:cxnLst/>
              <a:rect l="l" t="t" r="r" b="b"/>
              <a:pathLst>
                <a:path w="1004" h="974" fill="none" extrusionOk="0">
                  <a:moveTo>
                    <a:pt x="1004" y="487"/>
                  </a:moveTo>
                  <a:cubicBezTo>
                    <a:pt x="1004" y="761"/>
                    <a:pt x="791" y="973"/>
                    <a:pt x="518" y="973"/>
                  </a:cubicBezTo>
                  <a:cubicBezTo>
                    <a:pt x="244" y="973"/>
                    <a:pt x="1" y="761"/>
                    <a:pt x="1" y="487"/>
                  </a:cubicBezTo>
                  <a:cubicBezTo>
                    <a:pt x="1" y="213"/>
                    <a:pt x="244" y="1"/>
                    <a:pt x="518" y="1"/>
                  </a:cubicBezTo>
                  <a:cubicBezTo>
                    <a:pt x="791" y="1"/>
                    <a:pt x="1004" y="213"/>
                    <a:pt x="100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1647;p72">
              <a:extLst>
                <a:ext uri="{FF2B5EF4-FFF2-40B4-BE49-F238E27FC236}">
                  <a16:creationId xmlns:a16="http://schemas.microsoft.com/office/drawing/2014/main" id="{3DC23461-D438-B082-3C5F-BD68827AC08C}"/>
                </a:ext>
              </a:extLst>
            </p:cNvPr>
            <p:cNvSpPr/>
            <p:nvPr/>
          </p:nvSpPr>
          <p:spPr>
            <a:xfrm>
              <a:off x="1532975" y="2671300"/>
              <a:ext cx="24325" cy="25100"/>
            </a:xfrm>
            <a:custGeom>
              <a:avLst/>
              <a:gdLst/>
              <a:ahLst/>
              <a:cxnLst/>
              <a:rect l="l" t="t" r="r" b="b"/>
              <a:pathLst>
                <a:path w="973" h="1004" fill="none" extrusionOk="0">
                  <a:moveTo>
                    <a:pt x="973" y="517"/>
                  </a:moveTo>
                  <a:cubicBezTo>
                    <a:pt x="973" y="760"/>
                    <a:pt x="760" y="1004"/>
                    <a:pt x="487" y="1004"/>
                  </a:cubicBezTo>
                  <a:cubicBezTo>
                    <a:pt x="213" y="1004"/>
                    <a:pt x="0" y="760"/>
                    <a:pt x="0" y="517"/>
                  </a:cubicBezTo>
                  <a:cubicBezTo>
                    <a:pt x="0" y="244"/>
                    <a:pt x="213" y="1"/>
                    <a:pt x="487" y="1"/>
                  </a:cubicBezTo>
                  <a:cubicBezTo>
                    <a:pt x="760" y="1"/>
                    <a:pt x="973" y="244"/>
                    <a:pt x="973" y="51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1648;p72">
              <a:extLst>
                <a:ext uri="{FF2B5EF4-FFF2-40B4-BE49-F238E27FC236}">
                  <a16:creationId xmlns:a16="http://schemas.microsoft.com/office/drawing/2014/main" id="{B3F85F86-988F-DCE7-D997-621C34389F2A}"/>
                </a:ext>
              </a:extLst>
            </p:cNvPr>
            <p:cNvSpPr/>
            <p:nvPr/>
          </p:nvSpPr>
          <p:spPr>
            <a:xfrm>
              <a:off x="1349825" y="2665225"/>
              <a:ext cx="24350" cy="24350"/>
            </a:xfrm>
            <a:custGeom>
              <a:avLst/>
              <a:gdLst/>
              <a:ahLst/>
              <a:cxnLst/>
              <a:rect l="l" t="t" r="r" b="b"/>
              <a:pathLst>
                <a:path w="974" h="974" fill="none" extrusionOk="0">
                  <a:moveTo>
                    <a:pt x="974" y="487"/>
                  </a:moveTo>
                  <a:cubicBezTo>
                    <a:pt x="974" y="760"/>
                    <a:pt x="761" y="973"/>
                    <a:pt x="487" y="973"/>
                  </a:cubicBezTo>
                  <a:cubicBezTo>
                    <a:pt x="214" y="973"/>
                    <a:pt x="1" y="760"/>
                    <a:pt x="1" y="487"/>
                  </a:cubicBezTo>
                  <a:cubicBezTo>
                    <a:pt x="1" y="213"/>
                    <a:pt x="214" y="0"/>
                    <a:pt x="487" y="0"/>
                  </a:cubicBezTo>
                  <a:cubicBezTo>
                    <a:pt x="761" y="0"/>
                    <a:pt x="974" y="213"/>
                    <a:pt x="97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1649;p72">
              <a:extLst>
                <a:ext uri="{FF2B5EF4-FFF2-40B4-BE49-F238E27FC236}">
                  <a16:creationId xmlns:a16="http://schemas.microsoft.com/office/drawing/2014/main" id="{28BE7F68-00EA-BB6A-2A03-A65690F35C00}"/>
                </a:ext>
              </a:extLst>
            </p:cNvPr>
            <p:cNvSpPr/>
            <p:nvPr/>
          </p:nvSpPr>
          <p:spPr>
            <a:xfrm>
              <a:off x="1378700" y="2527675"/>
              <a:ext cx="25125" cy="25100"/>
            </a:xfrm>
            <a:custGeom>
              <a:avLst/>
              <a:gdLst/>
              <a:ahLst/>
              <a:cxnLst/>
              <a:rect l="l" t="t" r="r" b="b"/>
              <a:pathLst>
                <a:path w="1005" h="1004" fill="none" extrusionOk="0">
                  <a:moveTo>
                    <a:pt x="1004" y="518"/>
                  </a:moveTo>
                  <a:cubicBezTo>
                    <a:pt x="1004" y="791"/>
                    <a:pt x="761" y="1004"/>
                    <a:pt x="518" y="1004"/>
                  </a:cubicBezTo>
                  <a:cubicBezTo>
                    <a:pt x="244" y="1004"/>
                    <a:pt x="1" y="791"/>
                    <a:pt x="1" y="518"/>
                  </a:cubicBezTo>
                  <a:cubicBezTo>
                    <a:pt x="1" y="244"/>
                    <a:pt x="244" y="1"/>
                    <a:pt x="518" y="1"/>
                  </a:cubicBezTo>
                  <a:cubicBezTo>
                    <a:pt x="761" y="1"/>
                    <a:pt x="1004" y="244"/>
                    <a:pt x="1004" y="518"/>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1650;p72">
              <a:extLst>
                <a:ext uri="{FF2B5EF4-FFF2-40B4-BE49-F238E27FC236}">
                  <a16:creationId xmlns:a16="http://schemas.microsoft.com/office/drawing/2014/main" id="{32D356C9-F4A0-157A-B552-C89907597103}"/>
                </a:ext>
              </a:extLst>
            </p:cNvPr>
            <p:cNvSpPr/>
            <p:nvPr/>
          </p:nvSpPr>
          <p:spPr>
            <a:xfrm>
              <a:off x="1340725" y="2574800"/>
              <a:ext cx="70675" cy="69925"/>
            </a:xfrm>
            <a:custGeom>
              <a:avLst/>
              <a:gdLst/>
              <a:ahLst/>
              <a:cxnLst/>
              <a:rect l="l" t="t" r="r" b="b"/>
              <a:pathLst>
                <a:path w="2827" h="2797" extrusionOk="0">
                  <a:moveTo>
                    <a:pt x="1429" y="0"/>
                  </a:moveTo>
                  <a:cubicBezTo>
                    <a:pt x="638" y="0"/>
                    <a:pt x="0" y="608"/>
                    <a:pt x="0" y="1399"/>
                  </a:cubicBezTo>
                  <a:cubicBezTo>
                    <a:pt x="0" y="2189"/>
                    <a:pt x="638" y="2797"/>
                    <a:pt x="1429" y="2797"/>
                  </a:cubicBezTo>
                  <a:cubicBezTo>
                    <a:pt x="2189" y="2797"/>
                    <a:pt x="2827" y="2189"/>
                    <a:pt x="2827" y="1399"/>
                  </a:cubicBezTo>
                  <a:cubicBezTo>
                    <a:pt x="2827" y="608"/>
                    <a:pt x="2189" y="0"/>
                    <a:pt x="1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1651;p72">
              <a:extLst>
                <a:ext uri="{FF2B5EF4-FFF2-40B4-BE49-F238E27FC236}">
                  <a16:creationId xmlns:a16="http://schemas.microsoft.com/office/drawing/2014/main" id="{FA43E225-9ACE-3C6E-E1DB-B57385755F3E}"/>
                </a:ext>
              </a:extLst>
            </p:cNvPr>
            <p:cNvSpPr/>
            <p:nvPr/>
          </p:nvSpPr>
          <p:spPr>
            <a:xfrm>
              <a:off x="1355150" y="25983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1652;p72">
              <a:extLst>
                <a:ext uri="{FF2B5EF4-FFF2-40B4-BE49-F238E27FC236}">
                  <a16:creationId xmlns:a16="http://schemas.microsoft.com/office/drawing/2014/main" id="{914AF842-4B16-2126-191D-474287E9C455}"/>
                </a:ext>
              </a:extLst>
            </p:cNvPr>
            <p:cNvSpPr/>
            <p:nvPr/>
          </p:nvSpPr>
          <p:spPr>
            <a:xfrm>
              <a:off x="1373400" y="25976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1653;p72">
              <a:extLst>
                <a:ext uri="{FF2B5EF4-FFF2-40B4-BE49-F238E27FC236}">
                  <a16:creationId xmlns:a16="http://schemas.microsoft.com/office/drawing/2014/main" id="{9527B32F-36CA-091F-4273-523151508448}"/>
                </a:ext>
              </a:extLst>
            </p:cNvPr>
            <p:cNvSpPr/>
            <p:nvPr/>
          </p:nvSpPr>
          <p:spPr>
            <a:xfrm>
              <a:off x="1365800" y="25824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1654;p72">
              <a:extLst>
                <a:ext uri="{FF2B5EF4-FFF2-40B4-BE49-F238E27FC236}">
                  <a16:creationId xmlns:a16="http://schemas.microsoft.com/office/drawing/2014/main" id="{6DE65B6F-8AD4-7A91-A6DE-2FD8BC1C652E}"/>
                </a:ext>
              </a:extLst>
            </p:cNvPr>
            <p:cNvSpPr/>
            <p:nvPr/>
          </p:nvSpPr>
          <p:spPr>
            <a:xfrm>
              <a:off x="1393900" y="26021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1655;p72">
              <a:extLst>
                <a:ext uri="{FF2B5EF4-FFF2-40B4-BE49-F238E27FC236}">
                  <a16:creationId xmlns:a16="http://schemas.microsoft.com/office/drawing/2014/main" id="{C5A6DD95-D97C-D952-2A3E-2EC1A94EA8A4}"/>
                </a:ext>
              </a:extLst>
            </p:cNvPr>
            <p:cNvSpPr/>
            <p:nvPr/>
          </p:nvSpPr>
          <p:spPr>
            <a:xfrm>
              <a:off x="1365800" y="2623425"/>
              <a:ext cx="15225" cy="11425"/>
            </a:xfrm>
            <a:custGeom>
              <a:avLst/>
              <a:gdLst/>
              <a:ahLst/>
              <a:cxnLst/>
              <a:rect l="l" t="t" r="r" b="b"/>
              <a:pathLst>
                <a:path w="609" h="457" extrusionOk="0">
                  <a:moveTo>
                    <a:pt x="304" y="1"/>
                  </a:moveTo>
                  <a:cubicBezTo>
                    <a:pt x="0" y="1"/>
                    <a:pt x="0" y="457"/>
                    <a:pt x="304" y="457"/>
                  </a:cubicBezTo>
                  <a:cubicBezTo>
                    <a:pt x="608" y="457"/>
                    <a:pt x="608"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1656;p72">
              <a:extLst>
                <a:ext uri="{FF2B5EF4-FFF2-40B4-BE49-F238E27FC236}">
                  <a16:creationId xmlns:a16="http://schemas.microsoft.com/office/drawing/2014/main" id="{6959E690-D302-3DE1-3EED-2C5635050EB5}"/>
                </a:ext>
              </a:extLst>
            </p:cNvPr>
            <p:cNvSpPr/>
            <p:nvPr/>
          </p:nvSpPr>
          <p:spPr>
            <a:xfrm>
              <a:off x="1347550" y="2617350"/>
              <a:ext cx="15225" cy="11425"/>
            </a:xfrm>
            <a:custGeom>
              <a:avLst/>
              <a:gdLst/>
              <a:ahLst/>
              <a:cxnLst/>
              <a:rect l="l" t="t" r="r" b="b"/>
              <a:pathLst>
                <a:path w="609" h="457" extrusionOk="0">
                  <a:moveTo>
                    <a:pt x="305" y="1"/>
                  </a:moveTo>
                  <a:cubicBezTo>
                    <a:pt x="1" y="1"/>
                    <a:pt x="1" y="456"/>
                    <a:pt x="305" y="456"/>
                  </a:cubicBezTo>
                  <a:cubicBezTo>
                    <a:pt x="609" y="456"/>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1657;p72">
              <a:extLst>
                <a:ext uri="{FF2B5EF4-FFF2-40B4-BE49-F238E27FC236}">
                  <a16:creationId xmlns:a16="http://schemas.microsoft.com/office/drawing/2014/main" id="{F5891589-94AB-C0A9-DEDF-EABFD6DAE776}"/>
                </a:ext>
              </a:extLst>
            </p:cNvPr>
            <p:cNvSpPr/>
            <p:nvPr/>
          </p:nvSpPr>
          <p:spPr>
            <a:xfrm>
              <a:off x="1386300" y="26204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1658;p72">
              <a:extLst>
                <a:ext uri="{FF2B5EF4-FFF2-40B4-BE49-F238E27FC236}">
                  <a16:creationId xmlns:a16="http://schemas.microsoft.com/office/drawing/2014/main" id="{9F210F67-53D2-0272-7900-C00702F1C4E7}"/>
                </a:ext>
              </a:extLst>
            </p:cNvPr>
            <p:cNvSpPr/>
            <p:nvPr/>
          </p:nvSpPr>
          <p:spPr>
            <a:xfrm>
              <a:off x="1366550" y="2612025"/>
              <a:ext cx="9900" cy="7675"/>
            </a:xfrm>
            <a:custGeom>
              <a:avLst/>
              <a:gdLst/>
              <a:ahLst/>
              <a:cxnLst/>
              <a:rect l="l" t="t" r="r" b="b"/>
              <a:pathLst>
                <a:path w="396" h="307" extrusionOk="0">
                  <a:moveTo>
                    <a:pt x="183" y="1"/>
                  </a:moveTo>
                  <a:cubicBezTo>
                    <a:pt x="1" y="1"/>
                    <a:pt x="1" y="305"/>
                    <a:pt x="183" y="305"/>
                  </a:cubicBezTo>
                  <a:cubicBezTo>
                    <a:pt x="192" y="306"/>
                    <a:pt x="201" y="307"/>
                    <a:pt x="210" y="307"/>
                  </a:cubicBezTo>
                  <a:cubicBezTo>
                    <a:pt x="395" y="307"/>
                    <a:pt x="387"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1659;p72">
              <a:extLst>
                <a:ext uri="{FF2B5EF4-FFF2-40B4-BE49-F238E27FC236}">
                  <a16:creationId xmlns:a16="http://schemas.microsoft.com/office/drawing/2014/main" id="{455A8887-03EA-137E-3CBB-9B0326451ACC}"/>
                </a:ext>
              </a:extLst>
            </p:cNvPr>
            <p:cNvSpPr/>
            <p:nvPr/>
          </p:nvSpPr>
          <p:spPr>
            <a:xfrm>
              <a:off x="1381750" y="2612025"/>
              <a:ext cx="9900" cy="7625"/>
            </a:xfrm>
            <a:custGeom>
              <a:avLst/>
              <a:gdLst/>
              <a:ahLst/>
              <a:cxnLst/>
              <a:rect l="l" t="t" r="r" b="b"/>
              <a:pathLst>
                <a:path w="396" h="305" extrusionOk="0">
                  <a:moveTo>
                    <a:pt x="183" y="1"/>
                  </a:moveTo>
                  <a:cubicBezTo>
                    <a:pt x="1" y="1"/>
                    <a:pt x="1"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1660;p72">
              <a:extLst>
                <a:ext uri="{FF2B5EF4-FFF2-40B4-BE49-F238E27FC236}">
                  <a16:creationId xmlns:a16="http://schemas.microsoft.com/office/drawing/2014/main" id="{A558D8E3-F8AE-50F1-A4A3-9B7C3E3DB78B}"/>
                </a:ext>
              </a:extLst>
            </p:cNvPr>
            <p:cNvSpPr/>
            <p:nvPr/>
          </p:nvSpPr>
          <p:spPr>
            <a:xfrm>
              <a:off x="1391625" y="2589225"/>
              <a:ext cx="7625" cy="6125"/>
            </a:xfrm>
            <a:custGeom>
              <a:avLst/>
              <a:gdLst/>
              <a:ahLst/>
              <a:cxnLst/>
              <a:rect l="l" t="t" r="r" b="b"/>
              <a:pathLst>
                <a:path w="305" h="245" extrusionOk="0">
                  <a:moveTo>
                    <a:pt x="92" y="1"/>
                  </a:moveTo>
                  <a:cubicBezTo>
                    <a:pt x="61" y="1"/>
                    <a:pt x="61" y="1"/>
                    <a:pt x="31" y="31"/>
                  </a:cubicBezTo>
                  <a:cubicBezTo>
                    <a:pt x="1" y="31"/>
                    <a:pt x="1" y="62"/>
                    <a:pt x="1" y="62"/>
                  </a:cubicBezTo>
                  <a:lnTo>
                    <a:pt x="1" y="92"/>
                  </a:lnTo>
                  <a:lnTo>
                    <a:pt x="1" y="122"/>
                  </a:lnTo>
                  <a:lnTo>
                    <a:pt x="1" y="183"/>
                  </a:lnTo>
                  <a:lnTo>
                    <a:pt x="1" y="214"/>
                  </a:lnTo>
                  <a:lnTo>
                    <a:pt x="31" y="244"/>
                  </a:lnTo>
                  <a:lnTo>
                    <a:pt x="153" y="244"/>
                  </a:lnTo>
                  <a:cubicBezTo>
                    <a:pt x="183" y="244"/>
                    <a:pt x="183" y="214"/>
                    <a:pt x="213" y="214"/>
                  </a:cubicBezTo>
                  <a:cubicBezTo>
                    <a:pt x="213" y="214"/>
                    <a:pt x="213" y="183"/>
                    <a:pt x="244" y="183"/>
                  </a:cubicBezTo>
                  <a:cubicBezTo>
                    <a:pt x="244" y="122"/>
                    <a:pt x="305" y="122"/>
                    <a:pt x="305" y="92"/>
                  </a:cubicBezTo>
                  <a:lnTo>
                    <a:pt x="213" y="62"/>
                  </a:lnTo>
                  <a:cubicBezTo>
                    <a:pt x="213" y="62"/>
                    <a:pt x="213" y="31"/>
                    <a:pt x="18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1661;p72">
              <a:extLst>
                <a:ext uri="{FF2B5EF4-FFF2-40B4-BE49-F238E27FC236}">
                  <a16:creationId xmlns:a16="http://schemas.microsoft.com/office/drawing/2014/main" id="{822DC711-1603-D6AA-8A14-64D237245EC9}"/>
                </a:ext>
              </a:extLst>
            </p:cNvPr>
            <p:cNvSpPr/>
            <p:nvPr/>
          </p:nvSpPr>
          <p:spPr>
            <a:xfrm>
              <a:off x="1355925" y="2586200"/>
              <a:ext cx="9900" cy="7625"/>
            </a:xfrm>
            <a:custGeom>
              <a:avLst/>
              <a:gdLst/>
              <a:ahLst/>
              <a:cxnLst/>
              <a:rect l="l" t="t" r="r" b="b"/>
              <a:pathLst>
                <a:path w="396" h="305" extrusionOk="0">
                  <a:moveTo>
                    <a:pt x="213" y="0"/>
                  </a:moveTo>
                  <a:cubicBezTo>
                    <a:pt x="0" y="0"/>
                    <a:pt x="0" y="304"/>
                    <a:pt x="213" y="304"/>
                  </a:cubicBezTo>
                  <a:cubicBezTo>
                    <a:pt x="395" y="304"/>
                    <a:pt x="395"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1662;p72">
              <a:extLst>
                <a:ext uri="{FF2B5EF4-FFF2-40B4-BE49-F238E27FC236}">
                  <a16:creationId xmlns:a16="http://schemas.microsoft.com/office/drawing/2014/main" id="{1C6CD41D-657E-0FB6-691D-066FB4C87AF3}"/>
                </a:ext>
              </a:extLst>
            </p:cNvPr>
            <p:cNvSpPr/>
            <p:nvPr/>
          </p:nvSpPr>
          <p:spPr>
            <a:xfrm>
              <a:off x="1343750" y="2602900"/>
              <a:ext cx="10675" cy="7625"/>
            </a:xfrm>
            <a:custGeom>
              <a:avLst/>
              <a:gdLst/>
              <a:ahLst/>
              <a:cxnLst/>
              <a:rect l="l" t="t" r="r" b="b"/>
              <a:pathLst>
                <a:path w="427" h="305" extrusionOk="0">
                  <a:moveTo>
                    <a:pt x="183" y="1"/>
                  </a:moveTo>
                  <a:cubicBezTo>
                    <a:pt x="1" y="1"/>
                    <a:pt x="1" y="305"/>
                    <a:pt x="183" y="305"/>
                  </a:cubicBezTo>
                  <a:cubicBezTo>
                    <a:pt x="426" y="305"/>
                    <a:pt x="42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1663;p72">
              <a:extLst>
                <a:ext uri="{FF2B5EF4-FFF2-40B4-BE49-F238E27FC236}">
                  <a16:creationId xmlns:a16="http://schemas.microsoft.com/office/drawing/2014/main" id="{A8DB4288-BB09-882A-1878-0D73AF08CED1}"/>
                </a:ext>
              </a:extLst>
            </p:cNvPr>
            <p:cNvSpPr/>
            <p:nvPr/>
          </p:nvSpPr>
          <p:spPr>
            <a:xfrm>
              <a:off x="1381000" y="2631800"/>
              <a:ext cx="10650" cy="7650"/>
            </a:xfrm>
            <a:custGeom>
              <a:avLst/>
              <a:gdLst/>
              <a:ahLst/>
              <a:cxnLst/>
              <a:rect l="l" t="t" r="r" b="b"/>
              <a:pathLst>
                <a:path w="426" h="306" extrusionOk="0">
                  <a:moveTo>
                    <a:pt x="183" y="0"/>
                  </a:moveTo>
                  <a:cubicBezTo>
                    <a:pt x="0" y="0"/>
                    <a:pt x="0" y="304"/>
                    <a:pt x="183" y="304"/>
                  </a:cubicBezTo>
                  <a:cubicBezTo>
                    <a:pt x="193" y="305"/>
                    <a:pt x="203" y="306"/>
                    <a:pt x="213" y="306"/>
                  </a:cubicBezTo>
                  <a:cubicBezTo>
                    <a:pt x="425" y="306"/>
                    <a:pt x="41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1664;p72">
              <a:extLst>
                <a:ext uri="{FF2B5EF4-FFF2-40B4-BE49-F238E27FC236}">
                  <a16:creationId xmlns:a16="http://schemas.microsoft.com/office/drawing/2014/main" id="{67C8117B-2926-F784-AA91-CF82CD9AD209}"/>
                </a:ext>
              </a:extLst>
            </p:cNvPr>
            <p:cNvSpPr/>
            <p:nvPr/>
          </p:nvSpPr>
          <p:spPr>
            <a:xfrm>
              <a:off x="1377950" y="2751100"/>
              <a:ext cx="25100" cy="25100"/>
            </a:xfrm>
            <a:custGeom>
              <a:avLst/>
              <a:gdLst/>
              <a:ahLst/>
              <a:cxnLst/>
              <a:rect l="l" t="t" r="r" b="b"/>
              <a:pathLst>
                <a:path w="1004" h="1004" fill="none" extrusionOk="0">
                  <a:moveTo>
                    <a:pt x="1004" y="486"/>
                  </a:moveTo>
                  <a:cubicBezTo>
                    <a:pt x="1004" y="760"/>
                    <a:pt x="760" y="1003"/>
                    <a:pt x="487" y="1003"/>
                  </a:cubicBezTo>
                  <a:cubicBezTo>
                    <a:pt x="213" y="1003"/>
                    <a:pt x="1" y="760"/>
                    <a:pt x="1" y="486"/>
                  </a:cubicBezTo>
                  <a:cubicBezTo>
                    <a:pt x="1" y="243"/>
                    <a:pt x="213" y="0"/>
                    <a:pt x="487" y="0"/>
                  </a:cubicBezTo>
                  <a:cubicBezTo>
                    <a:pt x="760" y="0"/>
                    <a:pt x="1004" y="243"/>
                    <a:pt x="1004" y="486"/>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1665;p72">
              <a:extLst>
                <a:ext uri="{FF2B5EF4-FFF2-40B4-BE49-F238E27FC236}">
                  <a16:creationId xmlns:a16="http://schemas.microsoft.com/office/drawing/2014/main" id="{B169B3C2-6BDC-D809-F6FD-FD8A2AA81EF0}"/>
                </a:ext>
              </a:extLst>
            </p:cNvPr>
            <p:cNvSpPr/>
            <p:nvPr/>
          </p:nvSpPr>
          <p:spPr>
            <a:xfrm>
              <a:off x="1484325" y="2579350"/>
              <a:ext cx="78300" cy="78300"/>
            </a:xfrm>
            <a:custGeom>
              <a:avLst/>
              <a:gdLst/>
              <a:ahLst/>
              <a:cxnLst/>
              <a:rect l="l" t="t" r="r" b="b"/>
              <a:pathLst>
                <a:path w="3132" h="3132" extrusionOk="0">
                  <a:moveTo>
                    <a:pt x="1551" y="1"/>
                  </a:moveTo>
                  <a:cubicBezTo>
                    <a:pt x="700" y="1"/>
                    <a:pt x="1" y="700"/>
                    <a:pt x="1" y="1551"/>
                  </a:cubicBezTo>
                  <a:cubicBezTo>
                    <a:pt x="1" y="2432"/>
                    <a:pt x="700" y="3131"/>
                    <a:pt x="1551" y="3131"/>
                  </a:cubicBezTo>
                  <a:cubicBezTo>
                    <a:pt x="2433" y="3131"/>
                    <a:pt x="3132" y="2432"/>
                    <a:pt x="3132" y="1551"/>
                  </a:cubicBezTo>
                  <a:cubicBezTo>
                    <a:pt x="3132" y="700"/>
                    <a:pt x="2433"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1666;p72">
              <a:extLst>
                <a:ext uri="{FF2B5EF4-FFF2-40B4-BE49-F238E27FC236}">
                  <a16:creationId xmlns:a16="http://schemas.microsoft.com/office/drawing/2014/main" id="{4C83E12F-1AED-6F1B-5C8A-FFFFC981C647}"/>
                </a:ext>
              </a:extLst>
            </p:cNvPr>
            <p:cNvSpPr/>
            <p:nvPr/>
          </p:nvSpPr>
          <p:spPr>
            <a:xfrm>
              <a:off x="1499525" y="2605950"/>
              <a:ext cx="17500" cy="12175"/>
            </a:xfrm>
            <a:custGeom>
              <a:avLst/>
              <a:gdLst/>
              <a:ahLst/>
              <a:cxnLst/>
              <a:rect l="l" t="t" r="r" b="b"/>
              <a:pathLst>
                <a:path w="700"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1667;p72">
              <a:extLst>
                <a:ext uri="{FF2B5EF4-FFF2-40B4-BE49-F238E27FC236}">
                  <a16:creationId xmlns:a16="http://schemas.microsoft.com/office/drawing/2014/main" id="{5953E0D4-D717-24E7-3178-7871BC30AC0A}"/>
                </a:ext>
              </a:extLst>
            </p:cNvPr>
            <p:cNvSpPr/>
            <p:nvPr/>
          </p:nvSpPr>
          <p:spPr>
            <a:xfrm>
              <a:off x="1519300" y="2605200"/>
              <a:ext cx="17475" cy="12200"/>
            </a:xfrm>
            <a:custGeom>
              <a:avLst/>
              <a:gdLst/>
              <a:ahLst/>
              <a:cxnLst/>
              <a:rect l="l" t="t" r="r" b="b"/>
              <a:pathLst>
                <a:path w="699" h="488" extrusionOk="0">
                  <a:moveTo>
                    <a:pt x="365" y="0"/>
                  </a:moveTo>
                  <a:cubicBezTo>
                    <a:pt x="0" y="0"/>
                    <a:pt x="0" y="487"/>
                    <a:pt x="365" y="487"/>
                  </a:cubicBezTo>
                  <a:cubicBezTo>
                    <a:pt x="374" y="487"/>
                    <a:pt x="384" y="488"/>
                    <a:pt x="393" y="488"/>
                  </a:cubicBezTo>
                  <a:cubicBezTo>
                    <a:pt x="699" y="488"/>
                    <a:pt x="690" y="0"/>
                    <a:pt x="36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1668;p72">
              <a:extLst>
                <a:ext uri="{FF2B5EF4-FFF2-40B4-BE49-F238E27FC236}">
                  <a16:creationId xmlns:a16="http://schemas.microsoft.com/office/drawing/2014/main" id="{914466AB-F329-6855-473A-DE1B3FE2CDBC}"/>
                </a:ext>
              </a:extLst>
            </p:cNvPr>
            <p:cNvSpPr/>
            <p:nvPr/>
          </p:nvSpPr>
          <p:spPr>
            <a:xfrm>
              <a:off x="1511700" y="2589225"/>
              <a:ext cx="16725" cy="12200"/>
            </a:xfrm>
            <a:custGeom>
              <a:avLst/>
              <a:gdLst/>
              <a:ahLst/>
              <a:cxnLst/>
              <a:rect l="l" t="t" r="r" b="b"/>
              <a:pathLst>
                <a:path w="669" h="488" extrusionOk="0">
                  <a:moveTo>
                    <a:pt x="365" y="1"/>
                  </a:moveTo>
                  <a:cubicBezTo>
                    <a:pt x="0" y="1"/>
                    <a:pt x="0" y="487"/>
                    <a:pt x="365" y="487"/>
                  </a:cubicBezTo>
                  <a:cubicBezTo>
                    <a:pt x="669" y="487"/>
                    <a:pt x="66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1669;p72">
              <a:extLst>
                <a:ext uri="{FF2B5EF4-FFF2-40B4-BE49-F238E27FC236}">
                  <a16:creationId xmlns:a16="http://schemas.microsoft.com/office/drawing/2014/main" id="{DC1F036B-93C4-FA52-99DF-4A9BA19F0186}"/>
                </a:ext>
              </a:extLst>
            </p:cNvPr>
            <p:cNvSpPr/>
            <p:nvPr/>
          </p:nvSpPr>
          <p:spPr>
            <a:xfrm>
              <a:off x="1543600" y="2609750"/>
              <a:ext cx="15975" cy="12300"/>
            </a:xfrm>
            <a:custGeom>
              <a:avLst/>
              <a:gdLst/>
              <a:ahLst/>
              <a:cxnLst/>
              <a:rect l="l" t="t" r="r" b="b"/>
              <a:pathLst>
                <a:path w="639" h="492" extrusionOk="0">
                  <a:moveTo>
                    <a:pt x="335" y="1"/>
                  </a:moveTo>
                  <a:cubicBezTo>
                    <a:pt x="1" y="1"/>
                    <a:pt x="1" y="487"/>
                    <a:pt x="335" y="487"/>
                  </a:cubicBezTo>
                  <a:cubicBezTo>
                    <a:pt x="351" y="490"/>
                    <a:pt x="366" y="492"/>
                    <a:pt x="381" y="492"/>
                  </a:cubicBezTo>
                  <a:cubicBezTo>
                    <a:pt x="638" y="492"/>
                    <a:pt x="623"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1670;p72">
              <a:extLst>
                <a:ext uri="{FF2B5EF4-FFF2-40B4-BE49-F238E27FC236}">
                  <a16:creationId xmlns:a16="http://schemas.microsoft.com/office/drawing/2014/main" id="{0C171EDA-E297-893D-E288-17461C510E9C}"/>
                </a:ext>
              </a:extLst>
            </p:cNvPr>
            <p:cNvSpPr/>
            <p:nvPr/>
          </p:nvSpPr>
          <p:spPr>
            <a:xfrm>
              <a:off x="1511700" y="2633300"/>
              <a:ext cx="17500" cy="12950"/>
            </a:xfrm>
            <a:custGeom>
              <a:avLst/>
              <a:gdLst/>
              <a:ahLst/>
              <a:cxnLst/>
              <a:rect l="l" t="t" r="r" b="b"/>
              <a:pathLst>
                <a:path w="700" h="518" extrusionOk="0">
                  <a:moveTo>
                    <a:pt x="365" y="1"/>
                  </a:moveTo>
                  <a:cubicBezTo>
                    <a:pt x="0" y="1"/>
                    <a:pt x="0" y="518"/>
                    <a:pt x="365" y="518"/>
                  </a:cubicBezTo>
                  <a:cubicBezTo>
                    <a:pt x="699" y="518"/>
                    <a:pt x="69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1671;p72">
              <a:extLst>
                <a:ext uri="{FF2B5EF4-FFF2-40B4-BE49-F238E27FC236}">
                  <a16:creationId xmlns:a16="http://schemas.microsoft.com/office/drawing/2014/main" id="{311448CA-5B1A-18DD-EA8C-D3E28C68DDD8}"/>
                </a:ext>
              </a:extLst>
            </p:cNvPr>
            <p:cNvSpPr/>
            <p:nvPr/>
          </p:nvSpPr>
          <p:spPr>
            <a:xfrm>
              <a:off x="1491925" y="2627225"/>
              <a:ext cx="17525" cy="12175"/>
            </a:xfrm>
            <a:custGeom>
              <a:avLst/>
              <a:gdLst/>
              <a:ahLst/>
              <a:cxnLst/>
              <a:rect l="l" t="t" r="r" b="b"/>
              <a:pathLst>
                <a:path w="701"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1672;p72">
              <a:extLst>
                <a:ext uri="{FF2B5EF4-FFF2-40B4-BE49-F238E27FC236}">
                  <a16:creationId xmlns:a16="http://schemas.microsoft.com/office/drawing/2014/main" id="{31F4F932-5454-1A57-ABE5-7FA4C36A51BC}"/>
                </a:ext>
              </a:extLst>
            </p:cNvPr>
            <p:cNvSpPr/>
            <p:nvPr/>
          </p:nvSpPr>
          <p:spPr>
            <a:xfrm>
              <a:off x="1534500" y="2629500"/>
              <a:ext cx="17475" cy="12975"/>
            </a:xfrm>
            <a:custGeom>
              <a:avLst/>
              <a:gdLst/>
              <a:ahLst/>
              <a:cxnLst/>
              <a:rect l="l" t="t" r="r" b="b"/>
              <a:pathLst>
                <a:path w="699" h="519" extrusionOk="0">
                  <a:moveTo>
                    <a:pt x="365" y="1"/>
                  </a:moveTo>
                  <a:cubicBezTo>
                    <a:pt x="0" y="1"/>
                    <a:pt x="0" y="518"/>
                    <a:pt x="365" y="518"/>
                  </a:cubicBezTo>
                  <a:cubicBezTo>
                    <a:pt x="374" y="518"/>
                    <a:pt x="383" y="519"/>
                    <a:pt x="391" y="519"/>
                  </a:cubicBezTo>
                  <a:cubicBezTo>
                    <a:pt x="699" y="519"/>
                    <a:pt x="690"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1673;p72">
              <a:extLst>
                <a:ext uri="{FF2B5EF4-FFF2-40B4-BE49-F238E27FC236}">
                  <a16:creationId xmlns:a16="http://schemas.microsoft.com/office/drawing/2014/main" id="{46F24258-A446-555A-454E-CC587E89ED58}"/>
                </a:ext>
              </a:extLst>
            </p:cNvPr>
            <p:cNvSpPr/>
            <p:nvPr/>
          </p:nvSpPr>
          <p:spPr>
            <a:xfrm>
              <a:off x="1513200" y="2621150"/>
              <a:ext cx="9925" cy="8375"/>
            </a:xfrm>
            <a:custGeom>
              <a:avLst/>
              <a:gdLst/>
              <a:ahLst/>
              <a:cxnLst/>
              <a:rect l="l" t="t" r="r" b="b"/>
              <a:pathLst>
                <a:path w="397" h="335" extrusionOk="0">
                  <a:moveTo>
                    <a:pt x="214" y="0"/>
                  </a:moveTo>
                  <a:cubicBezTo>
                    <a:pt x="1" y="0"/>
                    <a:pt x="1" y="335"/>
                    <a:pt x="214" y="335"/>
                  </a:cubicBezTo>
                  <a:cubicBezTo>
                    <a:pt x="396" y="335"/>
                    <a:pt x="396" y="0"/>
                    <a:pt x="21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1674;p72">
              <a:extLst>
                <a:ext uri="{FF2B5EF4-FFF2-40B4-BE49-F238E27FC236}">
                  <a16:creationId xmlns:a16="http://schemas.microsoft.com/office/drawing/2014/main" id="{E12E496F-1855-82D6-F0FA-A6F14DA6568E}"/>
                </a:ext>
              </a:extLst>
            </p:cNvPr>
            <p:cNvSpPr/>
            <p:nvPr/>
          </p:nvSpPr>
          <p:spPr>
            <a:xfrm>
              <a:off x="1529175" y="2621150"/>
              <a:ext cx="11425" cy="8375"/>
            </a:xfrm>
            <a:custGeom>
              <a:avLst/>
              <a:gdLst/>
              <a:ahLst/>
              <a:cxnLst/>
              <a:rect l="l" t="t" r="r" b="b"/>
              <a:pathLst>
                <a:path w="457" h="335" extrusionOk="0">
                  <a:moveTo>
                    <a:pt x="213" y="0"/>
                  </a:moveTo>
                  <a:cubicBezTo>
                    <a:pt x="0" y="0"/>
                    <a:pt x="0" y="335"/>
                    <a:pt x="213" y="335"/>
                  </a:cubicBezTo>
                  <a:cubicBezTo>
                    <a:pt x="456" y="335"/>
                    <a:pt x="456"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1675;p72">
              <a:extLst>
                <a:ext uri="{FF2B5EF4-FFF2-40B4-BE49-F238E27FC236}">
                  <a16:creationId xmlns:a16="http://schemas.microsoft.com/office/drawing/2014/main" id="{FBCED875-C387-CED5-A981-361E6C4BBC78}"/>
                </a:ext>
              </a:extLst>
            </p:cNvPr>
            <p:cNvSpPr/>
            <p:nvPr/>
          </p:nvSpPr>
          <p:spPr>
            <a:xfrm>
              <a:off x="1538300" y="2595325"/>
              <a:ext cx="8375" cy="7600"/>
            </a:xfrm>
            <a:custGeom>
              <a:avLst/>
              <a:gdLst/>
              <a:ahLst/>
              <a:cxnLst/>
              <a:rect l="l" t="t" r="r" b="b"/>
              <a:pathLst>
                <a:path w="335" h="304" extrusionOk="0">
                  <a:moveTo>
                    <a:pt x="152" y="0"/>
                  </a:moveTo>
                  <a:cubicBezTo>
                    <a:pt x="122" y="0"/>
                    <a:pt x="122" y="0"/>
                    <a:pt x="91" y="61"/>
                  </a:cubicBezTo>
                  <a:cubicBezTo>
                    <a:pt x="61" y="61"/>
                    <a:pt x="61" y="91"/>
                    <a:pt x="0" y="122"/>
                  </a:cubicBezTo>
                  <a:lnTo>
                    <a:pt x="0" y="152"/>
                  </a:lnTo>
                  <a:lnTo>
                    <a:pt x="0" y="213"/>
                  </a:lnTo>
                  <a:lnTo>
                    <a:pt x="0" y="243"/>
                  </a:lnTo>
                  <a:lnTo>
                    <a:pt x="0" y="274"/>
                  </a:lnTo>
                  <a:lnTo>
                    <a:pt x="61" y="304"/>
                  </a:lnTo>
                  <a:lnTo>
                    <a:pt x="213" y="304"/>
                  </a:lnTo>
                  <a:cubicBezTo>
                    <a:pt x="243" y="304"/>
                    <a:pt x="243" y="274"/>
                    <a:pt x="274" y="274"/>
                  </a:cubicBezTo>
                  <a:cubicBezTo>
                    <a:pt x="274" y="274"/>
                    <a:pt x="274" y="243"/>
                    <a:pt x="304" y="243"/>
                  </a:cubicBezTo>
                  <a:cubicBezTo>
                    <a:pt x="304" y="213"/>
                    <a:pt x="334" y="213"/>
                    <a:pt x="334" y="152"/>
                  </a:cubicBezTo>
                  <a:cubicBezTo>
                    <a:pt x="304" y="122"/>
                    <a:pt x="304" y="91"/>
                    <a:pt x="304" y="91"/>
                  </a:cubicBezTo>
                  <a:cubicBezTo>
                    <a:pt x="304" y="61"/>
                    <a:pt x="304" y="61"/>
                    <a:pt x="274" y="61"/>
                  </a:cubicBezTo>
                  <a:lnTo>
                    <a:pt x="243" y="0"/>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1676;p72">
              <a:extLst>
                <a:ext uri="{FF2B5EF4-FFF2-40B4-BE49-F238E27FC236}">
                  <a16:creationId xmlns:a16="http://schemas.microsoft.com/office/drawing/2014/main" id="{C7180B66-11F6-919B-8B89-C4E592F7AE28}"/>
                </a:ext>
              </a:extLst>
            </p:cNvPr>
            <p:cNvSpPr/>
            <p:nvPr/>
          </p:nvSpPr>
          <p:spPr>
            <a:xfrm>
              <a:off x="1500300" y="2593025"/>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1677;p72">
              <a:extLst>
                <a:ext uri="{FF2B5EF4-FFF2-40B4-BE49-F238E27FC236}">
                  <a16:creationId xmlns:a16="http://schemas.microsoft.com/office/drawing/2014/main" id="{5476B8C0-9AD0-9F7D-CD6D-76D82464E81F}"/>
                </a:ext>
              </a:extLst>
            </p:cNvPr>
            <p:cNvSpPr/>
            <p:nvPr/>
          </p:nvSpPr>
          <p:spPr>
            <a:xfrm>
              <a:off x="1487375" y="2612025"/>
              <a:ext cx="11425" cy="8400"/>
            </a:xfrm>
            <a:custGeom>
              <a:avLst/>
              <a:gdLst/>
              <a:ahLst/>
              <a:cxnLst/>
              <a:rect l="l" t="t" r="r" b="b"/>
              <a:pathLst>
                <a:path w="457" h="336" extrusionOk="0">
                  <a:moveTo>
                    <a:pt x="213" y="1"/>
                  </a:moveTo>
                  <a:cubicBezTo>
                    <a:pt x="1" y="1"/>
                    <a:pt x="1" y="335"/>
                    <a:pt x="213" y="335"/>
                  </a:cubicBezTo>
                  <a:cubicBezTo>
                    <a:pt x="456" y="335"/>
                    <a:pt x="456" y="1"/>
                    <a:pt x="21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1678;p72">
              <a:extLst>
                <a:ext uri="{FF2B5EF4-FFF2-40B4-BE49-F238E27FC236}">
                  <a16:creationId xmlns:a16="http://schemas.microsoft.com/office/drawing/2014/main" id="{EE31AE5D-67D4-5408-EAF3-CB1FD6AF918A}"/>
                </a:ext>
              </a:extLst>
            </p:cNvPr>
            <p:cNvSpPr/>
            <p:nvPr/>
          </p:nvSpPr>
          <p:spPr>
            <a:xfrm>
              <a:off x="1528400" y="2643175"/>
              <a:ext cx="11425" cy="8400"/>
            </a:xfrm>
            <a:custGeom>
              <a:avLst/>
              <a:gdLst/>
              <a:ahLst/>
              <a:cxnLst/>
              <a:rect l="l" t="t" r="r" b="b"/>
              <a:pathLst>
                <a:path w="457" h="336" extrusionOk="0">
                  <a:moveTo>
                    <a:pt x="214" y="1"/>
                  </a:moveTo>
                  <a:cubicBezTo>
                    <a:pt x="1" y="1"/>
                    <a:pt x="1" y="335"/>
                    <a:pt x="214" y="335"/>
                  </a:cubicBezTo>
                  <a:cubicBezTo>
                    <a:pt x="457" y="335"/>
                    <a:pt x="457" y="1"/>
                    <a:pt x="21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1679;p72">
              <a:extLst>
                <a:ext uri="{FF2B5EF4-FFF2-40B4-BE49-F238E27FC236}">
                  <a16:creationId xmlns:a16="http://schemas.microsoft.com/office/drawing/2014/main" id="{33BCCCE7-1673-09BF-1EE3-B6AFEAFB9AF5}"/>
                </a:ext>
              </a:extLst>
            </p:cNvPr>
            <p:cNvSpPr/>
            <p:nvPr/>
          </p:nvSpPr>
          <p:spPr>
            <a:xfrm>
              <a:off x="1405300" y="2697900"/>
              <a:ext cx="70700" cy="70700"/>
            </a:xfrm>
            <a:custGeom>
              <a:avLst/>
              <a:gdLst/>
              <a:ahLst/>
              <a:cxnLst/>
              <a:rect l="l" t="t" r="r" b="b"/>
              <a:pathLst>
                <a:path w="2828" h="2828" extrusionOk="0">
                  <a:moveTo>
                    <a:pt x="1399" y="0"/>
                  </a:moveTo>
                  <a:cubicBezTo>
                    <a:pt x="639" y="0"/>
                    <a:pt x="1" y="639"/>
                    <a:pt x="1" y="1399"/>
                  </a:cubicBezTo>
                  <a:cubicBezTo>
                    <a:pt x="1" y="2189"/>
                    <a:pt x="639" y="2827"/>
                    <a:pt x="1399" y="2827"/>
                  </a:cubicBezTo>
                  <a:cubicBezTo>
                    <a:pt x="2189" y="2827"/>
                    <a:pt x="2828" y="2189"/>
                    <a:pt x="2828" y="1399"/>
                  </a:cubicBezTo>
                  <a:cubicBezTo>
                    <a:pt x="2828" y="639"/>
                    <a:pt x="2189"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1680;p72">
              <a:extLst>
                <a:ext uri="{FF2B5EF4-FFF2-40B4-BE49-F238E27FC236}">
                  <a16:creationId xmlns:a16="http://schemas.microsoft.com/office/drawing/2014/main" id="{7DE07ABF-3A47-7673-7953-99E25EF730AE}"/>
                </a:ext>
              </a:extLst>
            </p:cNvPr>
            <p:cNvSpPr/>
            <p:nvPr/>
          </p:nvSpPr>
          <p:spPr>
            <a:xfrm>
              <a:off x="1418975" y="2722225"/>
              <a:ext cx="15225" cy="11450"/>
            </a:xfrm>
            <a:custGeom>
              <a:avLst/>
              <a:gdLst/>
              <a:ahLst/>
              <a:cxnLst/>
              <a:rect l="l" t="t" r="r" b="b"/>
              <a:pathLst>
                <a:path w="609" h="458" extrusionOk="0">
                  <a:moveTo>
                    <a:pt x="305" y="0"/>
                  </a:moveTo>
                  <a:cubicBezTo>
                    <a:pt x="1" y="0"/>
                    <a:pt x="1" y="456"/>
                    <a:pt x="305" y="456"/>
                  </a:cubicBezTo>
                  <a:cubicBezTo>
                    <a:pt x="314" y="457"/>
                    <a:pt x="323" y="457"/>
                    <a:pt x="332" y="457"/>
                  </a:cubicBezTo>
                  <a:cubicBezTo>
                    <a:pt x="609" y="457"/>
                    <a:pt x="600"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1681;p72">
              <a:extLst>
                <a:ext uri="{FF2B5EF4-FFF2-40B4-BE49-F238E27FC236}">
                  <a16:creationId xmlns:a16="http://schemas.microsoft.com/office/drawing/2014/main" id="{84AE6A85-064C-F0EB-E520-B7119313F410}"/>
                </a:ext>
              </a:extLst>
            </p:cNvPr>
            <p:cNvSpPr/>
            <p:nvPr/>
          </p:nvSpPr>
          <p:spPr>
            <a:xfrm>
              <a:off x="1437225" y="27222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1682;p72">
              <a:extLst>
                <a:ext uri="{FF2B5EF4-FFF2-40B4-BE49-F238E27FC236}">
                  <a16:creationId xmlns:a16="http://schemas.microsoft.com/office/drawing/2014/main" id="{9DA9827C-DD93-30C7-0251-34A8618225E6}"/>
                </a:ext>
              </a:extLst>
            </p:cNvPr>
            <p:cNvSpPr/>
            <p:nvPr/>
          </p:nvSpPr>
          <p:spPr>
            <a:xfrm>
              <a:off x="1429625" y="27070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1683;p72">
              <a:extLst>
                <a:ext uri="{FF2B5EF4-FFF2-40B4-BE49-F238E27FC236}">
                  <a16:creationId xmlns:a16="http://schemas.microsoft.com/office/drawing/2014/main" id="{00025183-CD61-E538-0F6E-F12BD63A6C33}"/>
                </a:ext>
              </a:extLst>
            </p:cNvPr>
            <p:cNvSpPr/>
            <p:nvPr/>
          </p:nvSpPr>
          <p:spPr>
            <a:xfrm>
              <a:off x="1457750" y="272677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1684;p72">
              <a:extLst>
                <a:ext uri="{FF2B5EF4-FFF2-40B4-BE49-F238E27FC236}">
                  <a16:creationId xmlns:a16="http://schemas.microsoft.com/office/drawing/2014/main" id="{FBB1369D-D140-078B-57D8-696AE839931C}"/>
                </a:ext>
              </a:extLst>
            </p:cNvPr>
            <p:cNvSpPr/>
            <p:nvPr/>
          </p:nvSpPr>
          <p:spPr>
            <a:xfrm>
              <a:off x="1430375" y="27473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1685;p72">
              <a:extLst>
                <a:ext uri="{FF2B5EF4-FFF2-40B4-BE49-F238E27FC236}">
                  <a16:creationId xmlns:a16="http://schemas.microsoft.com/office/drawing/2014/main" id="{554F2022-F72E-0623-9EDE-7482B30C7F35}"/>
                </a:ext>
              </a:extLst>
            </p:cNvPr>
            <p:cNvSpPr/>
            <p:nvPr/>
          </p:nvSpPr>
          <p:spPr>
            <a:xfrm>
              <a:off x="1412150" y="2741200"/>
              <a:ext cx="15200" cy="11475"/>
            </a:xfrm>
            <a:custGeom>
              <a:avLst/>
              <a:gdLst/>
              <a:ahLst/>
              <a:cxnLst/>
              <a:rect l="l" t="t" r="r" b="b"/>
              <a:pathLst>
                <a:path w="608" h="459" extrusionOk="0">
                  <a:moveTo>
                    <a:pt x="304" y="1"/>
                  </a:moveTo>
                  <a:cubicBezTo>
                    <a:pt x="0" y="1"/>
                    <a:pt x="0" y="457"/>
                    <a:pt x="304" y="457"/>
                  </a:cubicBezTo>
                  <a:cubicBezTo>
                    <a:pt x="314" y="458"/>
                    <a:pt x="322" y="458"/>
                    <a:pt x="331" y="458"/>
                  </a:cubicBezTo>
                  <a:cubicBezTo>
                    <a:pt x="608" y="458"/>
                    <a:pt x="599"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1686;p72">
              <a:extLst>
                <a:ext uri="{FF2B5EF4-FFF2-40B4-BE49-F238E27FC236}">
                  <a16:creationId xmlns:a16="http://schemas.microsoft.com/office/drawing/2014/main" id="{C95EB7B5-9334-B83E-8922-93783B66C321}"/>
                </a:ext>
              </a:extLst>
            </p:cNvPr>
            <p:cNvSpPr/>
            <p:nvPr/>
          </p:nvSpPr>
          <p:spPr>
            <a:xfrm>
              <a:off x="1450900" y="2745000"/>
              <a:ext cx="15225" cy="11425"/>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1687;p72">
              <a:extLst>
                <a:ext uri="{FF2B5EF4-FFF2-40B4-BE49-F238E27FC236}">
                  <a16:creationId xmlns:a16="http://schemas.microsoft.com/office/drawing/2014/main" id="{BFE5258A-8C3B-C18A-ADAA-C83104A3297C}"/>
                </a:ext>
              </a:extLst>
            </p:cNvPr>
            <p:cNvSpPr/>
            <p:nvPr/>
          </p:nvSpPr>
          <p:spPr>
            <a:xfrm>
              <a:off x="1431150" y="2735900"/>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1688;p72">
              <a:extLst>
                <a:ext uri="{FF2B5EF4-FFF2-40B4-BE49-F238E27FC236}">
                  <a16:creationId xmlns:a16="http://schemas.microsoft.com/office/drawing/2014/main" id="{5A3A3BDF-D143-2934-D344-01F94E25E481}"/>
                </a:ext>
              </a:extLst>
            </p:cNvPr>
            <p:cNvSpPr/>
            <p:nvPr/>
          </p:nvSpPr>
          <p:spPr>
            <a:xfrm>
              <a:off x="1445575" y="273590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1689;p72">
              <a:extLst>
                <a:ext uri="{FF2B5EF4-FFF2-40B4-BE49-F238E27FC236}">
                  <a16:creationId xmlns:a16="http://schemas.microsoft.com/office/drawing/2014/main" id="{774B35F3-101C-4A71-A51E-8B300F5C252D}"/>
                </a:ext>
              </a:extLst>
            </p:cNvPr>
            <p:cNvSpPr/>
            <p:nvPr/>
          </p:nvSpPr>
          <p:spPr>
            <a:xfrm>
              <a:off x="1454700" y="2712325"/>
              <a:ext cx="7625" cy="6875"/>
            </a:xfrm>
            <a:custGeom>
              <a:avLst/>
              <a:gdLst/>
              <a:ahLst/>
              <a:cxnLst/>
              <a:rect l="l" t="t" r="r" b="b"/>
              <a:pathLst>
                <a:path w="305" h="275" extrusionOk="0">
                  <a:moveTo>
                    <a:pt x="122" y="1"/>
                  </a:moveTo>
                  <a:cubicBezTo>
                    <a:pt x="92" y="1"/>
                    <a:pt x="92" y="1"/>
                    <a:pt x="61" y="31"/>
                  </a:cubicBezTo>
                  <a:cubicBezTo>
                    <a:pt x="1" y="31"/>
                    <a:pt x="1" y="92"/>
                    <a:pt x="1" y="92"/>
                  </a:cubicBezTo>
                  <a:lnTo>
                    <a:pt x="1" y="123"/>
                  </a:lnTo>
                  <a:lnTo>
                    <a:pt x="1" y="153"/>
                  </a:lnTo>
                  <a:lnTo>
                    <a:pt x="1" y="183"/>
                  </a:lnTo>
                  <a:lnTo>
                    <a:pt x="1" y="214"/>
                  </a:lnTo>
                  <a:lnTo>
                    <a:pt x="61" y="275"/>
                  </a:lnTo>
                  <a:lnTo>
                    <a:pt x="153" y="275"/>
                  </a:lnTo>
                  <a:cubicBezTo>
                    <a:pt x="213" y="275"/>
                    <a:pt x="213" y="214"/>
                    <a:pt x="244" y="214"/>
                  </a:cubicBezTo>
                  <a:cubicBezTo>
                    <a:pt x="244" y="214"/>
                    <a:pt x="244" y="183"/>
                    <a:pt x="274" y="183"/>
                  </a:cubicBezTo>
                  <a:cubicBezTo>
                    <a:pt x="274" y="153"/>
                    <a:pt x="304" y="153"/>
                    <a:pt x="304" y="123"/>
                  </a:cubicBezTo>
                  <a:cubicBezTo>
                    <a:pt x="244" y="123"/>
                    <a:pt x="244" y="123"/>
                    <a:pt x="244" y="92"/>
                  </a:cubicBezTo>
                  <a:cubicBezTo>
                    <a:pt x="244" y="92"/>
                    <a:pt x="244" y="31"/>
                    <a:pt x="21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1690;p72">
              <a:extLst>
                <a:ext uri="{FF2B5EF4-FFF2-40B4-BE49-F238E27FC236}">
                  <a16:creationId xmlns:a16="http://schemas.microsoft.com/office/drawing/2014/main" id="{17E6D11E-F258-60F5-89C6-FB7D6AE60C53}"/>
                </a:ext>
              </a:extLst>
            </p:cNvPr>
            <p:cNvSpPr/>
            <p:nvPr/>
          </p:nvSpPr>
          <p:spPr>
            <a:xfrm>
              <a:off x="1419750" y="2710825"/>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1691;p72">
              <a:extLst>
                <a:ext uri="{FF2B5EF4-FFF2-40B4-BE49-F238E27FC236}">
                  <a16:creationId xmlns:a16="http://schemas.microsoft.com/office/drawing/2014/main" id="{FF88F920-FBB6-A742-6412-8108F04F5B37}"/>
                </a:ext>
              </a:extLst>
            </p:cNvPr>
            <p:cNvSpPr/>
            <p:nvPr/>
          </p:nvSpPr>
          <p:spPr>
            <a:xfrm>
              <a:off x="1408350" y="2727525"/>
              <a:ext cx="9900" cy="7625"/>
            </a:xfrm>
            <a:custGeom>
              <a:avLst/>
              <a:gdLst/>
              <a:ahLst/>
              <a:cxnLst/>
              <a:rect l="l" t="t" r="r" b="b"/>
              <a:pathLst>
                <a:path w="396" h="305" extrusionOk="0">
                  <a:moveTo>
                    <a:pt x="183" y="1"/>
                  </a:moveTo>
                  <a:cubicBezTo>
                    <a:pt x="0" y="1"/>
                    <a:pt x="0"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1692;p72">
              <a:extLst>
                <a:ext uri="{FF2B5EF4-FFF2-40B4-BE49-F238E27FC236}">
                  <a16:creationId xmlns:a16="http://schemas.microsoft.com/office/drawing/2014/main" id="{00438E9A-C4CA-B757-4234-B31928AC3F4D}"/>
                </a:ext>
              </a:extLst>
            </p:cNvPr>
            <p:cNvSpPr/>
            <p:nvPr/>
          </p:nvSpPr>
          <p:spPr>
            <a:xfrm>
              <a:off x="1445575" y="2756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1693;p72">
              <a:extLst>
                <a:ext uri="{FF2B5EF4-FFF2-40B4-BE49-F238E27FC236}">
                  <a16:creationId xmlns:a16="http://schemas.microsoft.com/office/drawing/2014/main" id="{78E28EB1-E98A-5694-C61D-C2C802108DE8}"/>
                </a:ext>
              </a:extLst>
            </p:cNvPr>
            <p:cNvSpPr/>
            <p:nvPr/>
          </p:nvSpPr>
          <p:spPr>
            <a:xfrm>
              <a:off x="1411375" y="2581300"/>
              <a:ext cx="64625" cy="43675"/>
            </a:xfrm>
            <a:custGeom>
              <a:avLst/>
              <a:gdLst/>
              <a:ahLst/>
              <a:cxnLst/>
              <a:rect l="l" t="t" r="r" b="b"/>
              <a:pathLst>
                <a:path w="2585" h="1747" extrusionOk="0">
                  <a:moveTo>
                    <a:pt x="745" y="1"/>
                  </a:moveTo>
                  <a:cubicBezTo>
                    <a:pt x="595" y="1"/>
                    <a:pt x="444" y="70"/>
                    <a:pt x="335" y="287"/>
                  </a:cubicBezTo>
                  <a:cubicBezTo>
                    <a:pt x="1" y="956"/>
                    <a:pt x="730" y="1139"/>
                    <a:pt x="730" y="1139"/>
                  </a:cubicBezTo>
                  <a:lnTo>
                    <a:pt x="730" y="1746"/>
                  </a:lnTo>
                  <a:lnTo>
                    <a:pt x="1794" y="1746"/>
                  </a:lnTo>
                  <a:lnTo>
                    <a:pt x="1794" y="1139"/>
                  </a:lnTo>
                  <a:cubicBezTo>
                    <a:pt x="1794" y="1139"/>
                    <a:pt x="2585" y="926"/>
                    <a:pt x="2189" y="379"/>
                  </a:cubicBezTo>
                  <a:cubicBezTo>
                    <a:pt x="2038" y="164"/>
                    <a:pt x="1856" y="102"/>
                    <a:pt x="1694" y="102"/>
                  </a:cubicBezTo>
                  <a:cubicBezTo>
                    <a:pt x="1465" y="102"/>
                    <a:pt x="1278" y="227"/>
                    <a:pt x="1278" y="227"/>
                  </a:cubicBezTo>
                  <a:cubicBezTo>
                    <a:pt x="1278" y="227"/>
                    <a:pt x="1014"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1694;p72">
              <a:extLst>
                <a:ext uri="{FF2B5EF4-FFF2-40B4-BE49-F238E27FC236}">
                  <a16:creationId xmlns:a16="http://schemas.microsoft.com/office/drawing/2014/main" id="{463D8F29-EC15-EA99-E83F-824FE482206D}"/>
                </a:ext>
              </a:extLst>
            </p:cNvPr>
            <p:cNvSpPr/>
            <p:nvPr/>
          </p:nvSpPr>
          <p:spPr>
            <a:xfrm>
              <a:off x="1312600" y="2729725"/>
              <a:ext cx="58525" cy="50275"/>
            </a:xfrm>
            <a:custGeom>
              <a:avLst/>
              <a:gdLst/>
              <a:ahLst/>
              <a:cxnLst/>
              <a:rect l="l" t="t" r="r" b="b"/>
              <a:pathLst>
                <a:path w="2341" h="2011" extrusionOk="0">
                  <a:moveTo>
                    <a:pt x="1443" y="0"/>
                  </a:moveTo>
                  <a:cubicBezTo>
                    <a:pt x="877" y="0"/>
                    <a:pt x="821" y="642"/>
                    <a:pt x="821" y="642"/>
                  </a:cubicBezTo>
                  <a:cubicBezTo>
                    <a:pt x="821" y="642"/>
                    <a:pt x="1" y="855"/>
                    <a:pt x="304" y="1463"/>
                  </a:cubicBezTo>
                  <a:cubicBezTo>
                    <a:pt x="426" y="1706"/>
                    <a:pt x="596" y="1779"/>
                    <a:pt x="757" y="1779"/>
                  </a:cubicBezTo>
                  <a:cubicBezTo>
                    <a:pt x="998" y="1779"/>
                    <a:pt x="1216" y="1615"/>
                    <a:pt x="1216" y="1615"/>
                  </a:cubicBezTo>
                  <a:lnTo>
                    <a:pt x="1703" y="2010"/>
                  </a:lnTo>
                  <a:lnTo>
                    <a:pt x="2341" y="1159"/>
                  </a:lnTo>
                  <a:lnTo>
                    <a:pt x="1855" y="794"/>
                  </a:lnTo>
                  <a:cubicBezTo>
                    <a:pt x="1855" y="794"/>
                    <a:pt x="2159" y="34"/>
                    <a:pt x="1520" y="4"/>
                  </a:cubicBezTo>
                  <a:cubicBezTo>
                    <a:pt x="1494" y="2"/>
                    <a:pt x="1468"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1696;p72">
              <a:extLst>
                <a:ext uri="{FF2B5EF4-FFF2-40B4-BE49-F238E27FC236}">
                  <a16:creationId xmlns:a16="http://schemas.microsoft.com/office/drawing/2014/main" id="{9AA1BCB0-98A0-22B6-1FC8-1BC5031C0FE4}"/>
                </a:ext>
              </a:extLst>
            </p:cNvPr>
            <p:cNvSpPr/>
            <p:nvPr/>
          </p:nvSpPr>
          <p:spPr>
            <a:xfrm>
              <a:off x="1202425" y="3004900"/>
              <a:ext cx="103350" cy="94250"/>
            </a:xfrm>
            <a:custGeom>
              <a:avLst/>
              <a:gdLst/>
              <a:ahLst/>
              <a:cxnLst/>
              <a:rect l="l" t="t" r="r" b="b"/>
              <a:pathLst>
                <a:path w="4134" h="3770" extrusionOk="0">
                  <a:moveTo>
                    <a:pt x="1702" y="0"/>
                  </a:moveTo>
                  <a:lnTo>
                    <a:pt x="1125" y="304"/>
                  </a:lnTo>
                  <a:lnTo>
                    <a:pt x="1429" y="1368"/>
                  </a:lnTo>
                  <a:cubicBezTo>
                    <a:pt x="1429" y="1368"/>
                    <a:pt x="213" y="1459"/>
                    <a:pt x="0" y="2006"/>
                  </a:cubicBezTo>
                  <a:cubicBezTo>
                    <a:pt x="172" y="2108"/>
                    <a:pt x="412" y="2141"/>
                    <a:pt x="655" y="2141"/>
                  </a:cubicBezTo>
                  <a:cubicBezTo>
                    <a:pt x="1142" y="2141"/>
                    <a:pt x="1641" y="2006"/>
                    <a:pt x="1642" y="2006"/>
                  </a:cubicBezTo>
                  <a:lnTo>
                    <a:pt x="1642" y="2006"/>
                  </a:lnTo>
                  <a:cubicBezTo>
                    <a:pt x="1641" y="2006"/>
                    <a:pt x="456" y="3131"/>
                    <a:pt x="882" y="3769"/>
                  </a:cubicBezTo>
                  <a:cubicBezTo>
                    <a:pt x="1733" y="3526"/>
                    <a:pt x="2189" y="2128"/>
                    <a:pt x="2189" y="2128"/>
                  </a:cubicBezTo>
                  <a:cubicBezTo>
                    <a:pt x="2189" y="2128"/>
                    <a:pt x="3261" y="2597"/>
                    <a:pt x="3873" y="2597"/>
                  </a:cubicBezTo>
                  <a:cubicBezTo>
                    <a:pt x="3975" y="2597"/>
                    <a:pt x="4064" y="2584"/>
                    <a:pt x="4134" y="2553"/>
                  </a:cubicBezTo>
                  <a:cubicBezTo>
                    <a:pt x="3556" y="1702"/>
                    <a:pt x="2736" y="1672"/>
                    <a:pt x="2736" y="1672"/>
                  </a:cubicBezTo>
                  <a:cubicBezTo>
                    <a:pt x="2736" y="1672"/>
                    <a:pt x="3830" y="1216"/>
                    <a:pt x="4134" y="578"/>
                  </a:cubicBezTo>
                  <a:cubicBezTo>
                    <a:pt x="4027" y="520"/>
                    <a:pt x="3910" y="495"/>
                    <a:pt x="3787" y="495"/>
                  </a:cubicBezTo>
                  <a:cubicBezTo>
                    <a:pt x="3067" y="495"/>
                    <a:pt x="2158" y="1338"/>
                    <a:pt x="2158" y="1338"/>
                  </a:cubicBez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1697;p72">
              <a:extLst>
                <a:ext uri="{FF2B5EF4-FFF2-40B4-BE49-F238E27FC236}">
                  <a16:creationId xmlns:a16="http://schemas.microsoft.com/office/drawing/2014/main" id="{5DA3A772-FDD7-6A1B-E9A3-14FB843EB225}"/>
                </a:ext>
              </a:extLst>
            </p:cNvPr>
            <p:cNvSpPr/>
            <p:nvPr/>
          </p:nvSpPr>
          <p:spPr>
            <a:xfrm>
              <a:off x="1179625" y="3096450"/>
              <a:ext cx="95775" cy="58050"/>
            </a:xfrm>
            <a:custGeom>
              <a:avLst/>
              <a:gdLst/>
              <a:ahLst/>
              <a:cxnLst/>
              <a:rect l="l" t="t" r="r" b="b"/>
              <a:pathLst>
                <a:path w="3831" h="2322" extrusionOk="0">
                  <a:moveTo>
                    <a:pt x="398" y="0"/>
                  </a:moveTo>
                  <a:cubicBezTo>
                    <a:pt x="368" y="0"/>
                    <a:pt x="337" y="5"/>
                    <a:pt x="304" y="16"/>
                  </a:cubicBezTo>
                  <a:cubicBezTo>
                    <a:pt x="122" y="77"/>
                    <a:pt x="0" y="290"/>
                    <a:pt x="61" y="442"/>
                  </a:cubicBezTo>
                  <a:cubicBezTo>
                    <a:pt x="274" y="1050"/>
                    <a:pt x="760" y="1536"/>
                    <a:pt x="1338" y="1840"/>
                  </a:cubicBezTo>
                  <a:cubicBezTo>
                    <a:pt x="1642" y="1992"/>
                    <a:pt x="2006" y="2113"/>
                    <a:pt x="2341" y="2205"/>
                  </a:cubicBezTo>
                  <a:cubicBezTo>
                    <a:pt x="2554" y="2235"/>
                    <a:pt x="2705" y="2265"/>
                    <a:pt x="2888" y="2265"/>
                  </a:cubicBezTo>
                  <a:cubicBezTo>
                    <a:pt x="3035" y="2286"/>
                    <a:pt x="3181" y="2322"/>
                    <a:pt x="3328" y="2322"/>
                  </a:cubicBezTo>
                  <a:cubicBezTo>
                    <a:pt x="3394" y="2322"/>
                    <a:pt x="3460" y="2315"/>
                    <a:pt x="3526" y="2296"/>
                  </a:cubicBezTo>
                  <a:cubicBezTo>
                    <a:pt x="3709" y="2265"/>
                    <a:pt x="3830" y="2083"/>
                    <a:pt x="3830" y="1931"/>
                  </a:cubicBezTo>
                  <a:cubicBezTo>
                    <a:pt x="3830" y="1779"/>
                    <a:pt x="3709" y="1627"/>
                    <a:pt x="3526" y="1597"/>
                  </a:cubicBezTo>
                  <a:cubicBezTo>
                    <a:pt x="3374" y="1505"/>
                    <a:pt x="3192" y="1536"/>
                    <a:pt x="3009" y="1505"/>
                  </a:cubicBezTo>
                  <a:cubicBezTo>
                    <a:pt x="2857" y="1505"/>
                    <a:pt x="2736" y="1475"/>
                    <a:pt x="2584" y="1445"/>
                  </a:cubicBezTo>
                  <a:cubicBezTo>
                    <a:pt x="2280" y="1384"/>
                    <a:pt x="1976" y="1293"/>
                    <a:pt x="1702" y="1171"/>
                  </a:cubicBezTo>
                  <a:cubicBezTo>
                    <a:pt x="1277" y="989"/>
                    <a:pt x="912" y="685"/>
                    <a:pt x="730" y="259"/>
                  </a:cubicBezTo>
                  <a:cubicBezTo>
                    <a:pt x="655" y="109"/>
                    <a:pt x="539" y="0"/>
                    <a:pt x="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1698;p72">
              <a:extLst>
                <a:ext uri="{FF2B5EF4-FFF2-40B4-BE49-F238E27FC236}">
                  <a16:creationId xmlns:a16="http://schemas.microsoft.com/office/drawing/2014/main" id="{C8F91871-3F43-EBF7-CBDE-7222ED91B800}"/>
                </a:ext>
              </a:extLst>
            </p:cNvPr>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1699;p72">
              <a:extLst>
                <a:ext uri="{FF2B5EF4-FFF2-40B4-BE49-F238E27FC236}">
                  <a16:creationId xmlns:a16="http://schemas.microsoft.com/office/drawing/2014/main" id="{685EEA3D-EF31-9CB7-FC89-D93C0D192FA4}"/>
                </a:ext>
              </a:extLst>
            </p:cNvPr>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1700;p72">
              <a:extLst>
                <a:ext uri="{FF2B5EF4-FFF2-40B4-BE49-F238E27FC236}">
                  <a16:creationId xmlns:a16="http://schemas.microsoft.com/office/drawing/2014/main" id="{76EB9916-3063-D682-4683-5579D6F51A34}"/>
                </a:ext>
              </a:extLst>
            </p:cNvPr>
            <p:cNvSpPr/>
            <p:nvPr/>
          </p:nvSpPr>
          <p:spPr>
            <a:xfrm>
              <a:off x="1527650" y="3015525"/>
              <a:ext cx="126175" cy="109450"/>
            </a:xfrm>
            <a:custGeom>
              <a:avLst/>
              <a:gdLst/>
              <a:ahLst/>
              <a:cxnLst/>
              <a:rect l="l" t="t" r="r" b="b"/>
              <a:pathLst>
                <a:path w="5047" h="4378" extrusionOk="0">
                  <a:moveTo>
                    <a:pt x="1125" y="1"/>
                  </a:moveTo>
                  <a:cubicBezTo>
                    <a:pt x="852" y="1"/>
                    <a:pt x="578" y="122"/>
                    <a:pt x="365" y="274"/>
                  </a:cubicBezTo>
                  <a:cubicBezTo>
                    <a:pt x="122" y="426"/>
                    <a:pt x="1" y="609"/>
                    <a:pt x="1" y="791"/>
                  </a:cubicBezTo>
                  <a:cubicBezTo>
                    <a:pt x="1" y="1247"/>
                    <a:pt x="669" y="1733"/>
                    <a:pt x="882" y="1885"/>
                  </a:cubicBezTo>
                  <a:lnTo>
                    <a:pt x="1004" y="1976"/>
                  </a:lnTo>
                  <a:lnTo>
                    <a:pt x="669" y="3983"/>
                  </a:lnTo>
                  <a:lnTo>
                    <a:pt x="3162" y="4378"/>
                  </a:lnTo>
                  <a:lnTo>
                    <a:pt x="3526" y="2493"/>
                  </a:lnTo>
                  <a:lnTo>
                    <a:pt x="3678" y="2463"/>
                  </a:lnTo>
                  <a:cubicBezTo>
                    <a:pt x="3982" y="2432"/>
                    <a:pt x="4742" y="2128"/>
                    <a:pt x="4925" y="1673"/>
                  </a:cubicBezTo>
                  <a:cubicBezTo>
                    <a:pt x="5046" y="1429"/>
                    <a:pt x="4955" y="1217"/>
                    <a:pt x="4803" y="943"/>
                  </a:cubicBezTo>
                  <a:cubicBezTo>
                    <a:pt x="4529" y="518"/>
                    <a:pt x="4195" y="335"/>
                    <a:pt x="3739" y="335"/>
                  </a:cubicBezTo>
                  <a:cubicBezTo>
                    <a:pt x="3162" y="335"/>
                    <a:pt x="2645" y="669"/>
                    <a:pt x="2645" y="669"/>
                  </a:cubicBezTo>
                  <a:lnTo>
                    <a:pt x="2432" y="791"/>
                  </a:lnTo>
                  <a:lnTo>
                    <a:pt x="2341" y="639"/>
                  </a:lnTo>
                  <a:cubicBezTo>
                    <a:pt x="2341" y="639"/>
                    <a:pt x="1855" y="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1701;p72">
              <a:extLst>
                <a:ext uri="{FF2B5EF4-FFF2-40B4-BE49-F238E27FC236}">
                  <a16:creationId xmlns:a16="http://schemas.microsoft.com/office/drawing/2014/main" id="{931DFB20-F5B0-FA1F-0A1A-627E1BD9FC17}"/>
                </a:ext>
              </a:extLst>
            </p:cNvPr>
            <p:cNvSpPr/>
            <p:nvPr/>
          </p:nvSpPr>
          <p:spPr>
            <a:xfrm>
              <a:off x="1558800" y="3068900"/>
              <a:ext cx="53975" cy="28725"/>
            </a:xfrm>
            <a:custGeom>
              <a:avLst/>
              <a:gdLst/>
              <a:ahLst/>
              <a:cxnLst/>
              <a:rect l="l" t="t" r="r" b="b"/>
              <a:pathLst>
                <a:path w="2159" h="1149" extrusionOk="0">
                  <a:moveTo>
                    <a:pt x="509" y="0"/>
                  </a:moveTo>
                  <a:cubicBezTo>
                    <a:pt x="480" y="0"/>
                    <a:pt x="451" y="8"/>
                    <a:pt x="426" y="24"/>
                  </a:cubicBezTo>
                  <a:cubicBezTo>
                    <a:pt x="396" y="24"/>
                    <a:pt x="365" y="24"/>
                    <a:pt x="335" y="115"/>
                  </a:cubicBezTo>
                  <a:lnTo>
                    <a:pt x="62" y="358"/>
                  </a:lnTo>
                  <a:cubicBezTo>
                    <a:pt x="1" y="449"/>
                    <a:pt x="1" y="571"/>
                    <a:pt x="62" y="632"/>
                  </a:cubicBezTo>
                  <a:cubicBezTo>
                    <a:pt x="83" y="653"/>
                    <a:pt x="150" y="675"/>
                    <a:pt x="209" y="675"/>
                  </a:cubicBezTo>
                  <a:cubicBezTo>
                    <a:pt x="233" y="675"/>
                    <a:pt x="256" y="671"/>
                    <a:pt x="274" y="662"/>
                  </a:cubicBezTo>
                  <a:cubicBezTo>
                    <a:pt x="343" y="731"/>
                    <a:pt x="428" y="765"/>
                    <a:pt x="492" y="765"/>
                  </a:cubicBezTo>
                  <a:cubicBezTo>
                    <a:pt x="514" y="765"/>
                    <a:pt x="533" y="761"/>
                    <a:pt x="548" y="753"/>
                  </a:cubicBezTo>
                  <a:cubicBezTo>
                    <a:pt x="578" y="875"/>
                    <a:pt x="700" y="936"/>
                    <a:pt x="821" y="936"/>
                  </a:cubicBezTo>
                  <a:cubicBezTo>
                    <a:pt x="892" y="989"/>
                    <a:pt x="973" y="1021"/>
                    <a:pt x="1040" y="1021"/>
                  </a:cubicBezTo>
                  <a:cubicBezTo>
                    <a:pt x="1089" y="1021"/>
                    <a:pt x="1130" y="1004"/>
                    <a:pt x="1156" y="966"/>
                  </a:cubicBezTo>
                  <a:cubicBezTo>
                    <a:pt x="1213" y="1062"/>
                    <a:pt x="1320" y="1122"/>
                    <a:pt x="1421" y="1122"/>
                  </a:cubicBezTo>
                  <a:cubicBezTo>
                    <a:pt x="1480" y="1122"/>
                    <a:pt x="1537" y="1102"/>
                    <a:pt x="1581" y="1057"/>
                  </a:cubicBezTo>
                  <a:cubicBezTo>
                    <a:pt x="1642" y="1118"/>
                    <a:pt x="1718" y="1149"/>
                    <a:pt x="1794" y="1149"/>
                  </a:cubicBezTo>
                  <a:cubicBezTo>
                    <a:pt x="1870" y="1149"/>
                    <a:pt x="1946" y="1118"/>
                    <a:pt x="2007" y="1057"/>
                  </a:cubicBezTo>
                  <a:cubicBezTo>
                    <a:pt x="2128" y="936"/>
                    <a:pt x="2159" y="693"/>
                    <a:pt x="2037" y="601"/>
                  </a:cubicBezTo>
                  <a:cubicBezTo>
                    <a:pt x="2007" y="571"/>
                    <a:pt x="1916" y="510"/>
                    <a:pt x="1885" y="449"/>
                  </a:cubicBezTo>
                  <a:lnTo>
                    <a:pt x="1855" y="419"/>
                  </a:lnTo>
                  <a:cubicBezTo>
                    <a:pt x="1855" y="358"/>
                    <a:pt x="1824" y="358"/>
                    <a:pt x="1824" y="328"/>
                  </a:cubicBezTo>
                  <a:cubicBezTo>
                    <a:pt x="1733" y="206"/>
                    <a:pt x="1672" y="176"/>
                    <a:pt x="1551" y="176"/>
                  </a:cubicBezTo>
                  <a:cubicBezTo>
                    <a:pt x="1496" y="102"/>
                    <a:pt x="1418" y="62"/>
                    <a:pt x="1345" y="62"/>
                  </a:cubicBezTo>
                  <a:cubicBezTo>
                    <a:pt x="1298" y="62"/>
                    <a:pt x="1253" y="79"/>
                    <a:pt x="1217" y="115"/>
                  </a:cubicBezTo>
                  <a:cubicBezTo>
                    <a:pt x="1156" y="145"/>
                    <a:pt x="1125" y="145"/>
                    <a:pt x="1095" y="176"/>
                  </a:cubicBezTo>
                  <a:cubicBezTo>
                    <a:pt x="1065" y="176"/>
                    <a:pt x="1004" y="145"/>
                    <a:pt x="973" y="145"/>
                  </a:cubicBezTo>
                  <a:cubicBezTo>
                    <a:pt x="943" y="145"/>
                    <a:pt x="913" y="145"/>
                    <a:pt x="852" y="176"/>
                  </a:cubicBezTo>
                  <a:cubicBezTo>
                    <a:pt x="821" y="145"/>
                    <a:pt x="730" y="145"/>
                    <a:pt x="700" y="145"/>
                  </a:cubicBezTo>
                  <a:cubicBezTo>
                    <a:pt x="678" y="56"/>
                    <a:pt x="590" y="0"/>
                    <a:pt x="509" y="0"/>
                  </a:cubicBezTo>
                  <a:close/>
                </a:path>
              </a:pathLst>
            </a:custGeom>
            <a:solidFill>
              <a:srgbClr val="747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1702;p72">
              <a:extLst>
                <a:ext uri="{FF2B5EF4-FFF2-40B4-BE49-F238E27FC236}">
                  <a16:creationId xmlns:a16="http://schemas.microsoft.com/office/drawing/2014/main" id="{631DD948-B0B6-EE57-5080-D7B67F44BE27}"/>
                </a:ext>
              </a:extLst>
            </p:cNvPr>
            <p:cNvSpPr/>
            <p:nvPr/>
          </p:nvSpPr>
          <p:spPr>
            <a:xfrm>
              <a:off x="1539800" y="3021325"/>
              <a:ext cx="25100" cy="24625"/>
            </a:xfrm>
            <a:custGeom>
              <a:avLst/>
              <a:gdLst/>
              <a:ahLst/>
              <a:cxnLst/>
              <a:rect l="l" t="t" r="r" b="b"/>
              <a:pathLst>
                <a:path w="1004" h="985" extrusionOk="0">
                  <a:moveTo>
                    <a:pt x="607" y="1"/>
                  </a:moveTo>
                  <a:cubicBezTo>
                    <a:pt x="459" y="1"/>
                    <a:pt x="328" y="35"/>
                    <a:pt x="214" y="103"/>
                  </a:cubicBezTo>
                  <a:cubicBezTo>
                    <a:pt x="153" y="134"/>
                    <a:pt x="62" y="225"/>
                    <a:pt x="31" y="286"/>
                  </a:cubicBezTo>
                  <a:cubicBezTo>
                    <a:pt x="1" y="316"/>
                    <a:pt x="1" y="377"/>
                    <a:pt x="1" y="437"/>
                  </a:cubicBezTo>
                  <a:lnTo>
                    <a:pt x="1" y="559"/>
                  </a:lnTo>
                  <a:lnTo>
                    <a:pt x="1" y="681"/>
                  </a:lnTo>
                  <a:lnTo>
                    <a:pt x="1" y="711"/>
                  </a:lnTo>
                  <a:cubicBezTo>
                    <a:pt x="1" y="741"/>
                    <a:pt x="31" y="772"/>
                    <a:pt x="62" y="863"/>
                  </a:cubicBezTo>
                  <a:cubicBezTo>
                    <a:pt x="92" y="893"/>
                    <a:pt x="183" y="924"/>
                    <a:pt x="214" y="985"/>
                  </a:cubicBezTo>
                  <a:lnTo>
                    <a:pt x="274" y="985"/>
                  </a:lnTo>
                  <a:cubicBezTo>
                    <a:pt x="335" y="985"/>
                    <a:pt x="366" y="985"/>
                    <a:pt x="366" y="924"/>
                  </a:cubicBezTo>
                  <a:cubicBezTo>
                    <a:pt x="396" y="924"/>
                    <a:pt x="426" y="893"/>
                    <a:pt x="487" y="863"/>
                  </a:cubicBezTo>
                  <a:cubicBezTo>
                    <a:pt x="487" y="833"/>
                    <a:pt x="518" y="772"/>
                    <a:pt x="518" y="741"/>
                  </a:cubicBezTo>
                  <a:cubicBezTo>
                    <a:pt x="518" y="711"/>
                    <a:pt x="518" y="681"/>
                    <a:pt x="487" y="620"/>
                  </a:cubicBezTo>
                  <a:lnTo>
                    <a:pt x="791" y="620"/>
                  </a:lnTo>
                  <a:cubicBezTo>
                    <a:pt x="822" y="620"/>
                    <a:pt x="882" y="589"/>
                    <a:pt x="943" y="559"/>
                  </a:cubicBezTo>
                  <a:cubicBezTo>
                    <a:pt x="974" y="529"/>
                    <a:pt x="1004" y="437"/>
                    <a:pt x="1004" y="407"/>
                  </a:cubicBezTo>
                  <a:cubicBezTo>
                    <a:pt x="974" y="225"/>
                    <a:pt x="974" y="134"/>
                    <a:pt x="913" y="103"/>
                  </a:cubicBezTo>
                  <a:lnTo>
                    <a:pt x="852" y="73"/>
                  </a:lnTo>
                  <a:cubicBezTo>
                    <a:pt x="822" y="12"/>
                    <a:pt x="791" y="12"/>
                    <a:pt x="761" y="12"/>
                  </a:cubicBezTo>
                  <a:cubicBezTo>
                    <a:pt x="708" y="4"/>
                    <a:pt x="656"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1703;p72">
              <a:extLst>
                <a:ext uri="{FF2B5EF4-FFF2-40B4-BE49-F238E27FC236}">
                  <a16:creationId xmlns:a16="http://schemas.microsoft.com/office/drawing/2014/main" id="{FEAC8A2F-DC70-F322-02A9-3F29C632BB7B}"/>
                </a:ext>
              </a:extLst>
            </p:cNvPr>
            <p:cNvSpPr/>
            <p:nvPr/>
          </p:nvSpPr>
          <p:spPr>
            <a:xfrm>
              <a:off x="1616550" y="3037750"/>
              <a:ext cx="24350" cy="22650"/>
            </a:xfrm>
            <a:custGeom>
              <a:avLst/>
              <a:gdLst/>
              <a:ahLst/>
              <a:cxnLst/>
              <a:rect l="l" t="t" r="r" b="b"/>
              <a:pathLst>
                <a:path w="974" h="906" extrusionOk="0">
                  <a:moveTo>
                    <a:pt x="320" y="1"/>
                  </a:moveTo>
                  <a:cubicBezTo>
                    <a:pt x="267" y="1"/>
                    <a:pt x="214" y="8"/>
                    <a:pt x="153" y="24"/>
                  </a:cubicBezTo>
                  <a:cubicBezTo>
                    <a:pt x="122" y="24"/>
                    <a:pt x="31" y="54"/>
                    <a:pt x="31" y="84"/>
                  </a:cubicBezTo>
                  <a:cubicBezTo>
                    <a:pt x="1" y="145"/>
                    <a:pt x="1" y="176"/>
                    <a:pt x="1" y="206"/>
                  </a:cubicBezTo>
                  <a:cubicBezTo>
                    <a:pt x="1" y="236"/>
                    <a:pt x="31" y="297"/>
                    <a:pt x="31" y="328"/>
                  </a:cubicBezTo>
                  <a:cubicBezTo>
                    <a:pt x="62" y="358"/>
                    <a:pt x="92" y="388"/>
                    <a:pt x="183" y="388"/>
                  </a:cubicBezTo>
                  <a:lnTo>
                    <a:pt x="244" y="388"/>
                  </a:lnTo>
                  <a:cubicBezTo>
                    <a:pt x="305" y="388"/>
                    <a:pt x="305" y="388"/>
                    <a:pt x="335" y="449"/>
                  </a:cubicBezTo>
                  <a:cubicBezTo>
                    <a:pt x="366" y="449"/>
                    <a:pt x="366" y="480"/>
                    <a:pt x="396" y="480"/>
                  </a:cubicBezTo>
                  <a:lnTo>
                    <a:pt x="487" y="540"/>
                  </a:lnTo>
                  <a:cubicBezTo>
                    <a:pt x="487" y="601"/>
                    <a:pt x="518" y="601"/>
                    <a:pt x="518" y="632"/>
                  </a:cubicBezTo>
                  <a:cubicBezTo>
                    <a:pt x="518" y="662"/>
                    <a:pt x="518" y="662"/>
                    <a:pt x="548" y="692"/>
                  </a:cubicBezTo>
                  <a:lnTo>
                    <a:pt x="548" y="753"/>
                  </a:lnTo>
                  <a:cubicBezTo>
                    <a:pt x="548" y="784"/>
                    <a:pt x="609" y="814"/>
                    <a:pt x="609" y="814"/>
                  </a:cubicBezTo>
                  <a:cubicBezTo>
                    <a:pt x="639" y="905"/>
                    <a:pt x="700" y="905"/>
                    <a:pt x="761" y="905"/>
                  </a:cubicBezTo>
                  <a:cubicBezTo>
                    <a:pt x="821" y="905"/>
                    <a:pt x="913" y="844"/>
                    <a:pt x="913" y="814"/>
                  </a:cubicBezTo>
                  <a:cubicBezTo>
                    <a:pt x="943" y="784"/>
                    <a:pt x="943" y="753"/>
                    <a:pt x="943" y="662"/>
                  </a:cubicBezTo>
                  <a:cubicBezTo>
                    <a:pt x="973" y="632"/>
                    <a:pt x="973" y="601"/>
                    <a:pt x="973" y="601"/>
                  </a:cubicBezTo>
                  <a:cubicBezTo>
                    <a:pt x="973" y="510"/>
                    <a:pt x="943" y="449"/>
                    <a:pt x="913" y="388"/>
                  </a:cubicBezTo>
                  <a:cubicBezTo>
                    <a:pt x="882" y="328"/>
                    <a:pt x="791" y="236"/>
                    <a:pt x="761" y="176"/>
                  </a:cubicBezTo>
                  <a:cubicBezTo>
                    <a:pt x="670" y="84"/>
                    <a:pt x="578" y="54"/>
                    <a:pt x="487" y="24"/>
                  </a:cubicBezTo>
                  <a:cubicBezTo>
                    <a:pt x="426" y="8"/>
                    <a:pt x="37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1704;p72">
              <a:extLst>
                <a:ext uri="{FF2B5EF4-FFF2-40B4-BE49-F238E27FC236}">
                  <a16:creationId xmlns:a16="http://schemas.microsoft.com/office/drawing/2014/main" id="{1DE67C07-E7B0-B201-180C-4BAED6608CBA}"/>
                </a:ext>
              </a:extLst>
            </p:cNvPr>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1705;p72">
              <a:extLst>
                <a:ext uri="{FF2B5EF4-FFF2-40B4-BE49-F238E27FC236}">
                  <a16:creationId xmlns:a16="http://schemas.microsoft.com/office/drawing/2014/main" id="{D93377B1-6F2A-C90E-924A-C650C6FB064E}"/>
                </a:ext>
              </a:extLst>
            </p:cNvPr>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1706;p72">
              <a:extLst>
                <a:ext uri="{FF2B5EF4-FFF2-40B4-BE49-F238E27FC236}">
                  <a16:creationId xmlns:a16="http://schemas.microsoft.com/office/drawing/2014/main" id="{7843E303-DF75-1CFF-9A86-49FD625CA99E}"/>
                </a:ext>
              </a:extLst>
            </p:cNvPr>
            <p:cNvSpPr/>
            <p:nvPr/>
          </p:nvSpPr>
          <p:spPr>
            <a:xfrm>
              <a:off x="1564875" y="3036975"/>
              <a:ext cx="124650" cy="116875"/>
            </a:xfrm>
            <a:custGeom>
              <a:avLst/>
              <a:gdLst/>
              <a:ahLst/>
              <a:cxnLst/>
              <a:rect l="l" t="t" r="r" b="b"/>
              <a:pathLst>
                <a:path w="4986" h="4675" extrusionOk="0">
                  <a:moveTo>
                    <a:pt x="3823" y="0"/>
                  </a:moveTo>
                  <a:cubicBezTo>
                    <a:pt x="3658" y="0"/>
                    <a:pt x="3491" y="40"/>
                    <a:pt x="3314" y="115"/>
                  </a:cubicBezTo>
                  <a:cubicBezTo>
                    <a:pt x="2797" y="359"/>
                    <a:pt x="2433" y="875"/>
                    <a:pt x="2433" y="875"/>
                  </a:cubicBezTo>
                  <a:lnTo>
                    <a:pt x="2311" y="1088"/>
                  </a:lnTo>
                  <a:lnTo>
                    <a:pt x="2129" y="967"/>
                  </a:lnTo>
                  <a:cubicBezTo>
                    <a:pt x="2129" y="967"/>
                    <a:pt x="1748" y="760"/>
                    <a:pt x="1296" y="760"/>
                  </a:cubicBezTo>
                  <a:cubicBezTo>
                    <a:pt x="1122" y="760"/>
                    <a:pt x="938" y="791"/>
                    <a:pt x="761" y="875"/>
                  </a:cubicBezTo>
                  <a:cubicBezTo>
                    <a:pt x="548" y="997"/>
                    <a:pt x="366" y="1149"/>
                    <a:pt x="183" y="1422"/>
                  </a:cubicBezTo>
                  <a:cubicBezTo>
                    <a:pt x="31" y="1666"/>
                    <a:pt x="1" y="1878"/>
                    <a:pt x="92" y="2061"/>
                  </a:cubicBezTo>
                  <a:cubicBezTo>
                    <a:pt x="274" y="2426"/>
                    <a:pt x="1065" y="2669"/>
                    <a:pt x="1338" y="2699"/>
                  </a:cubicBezTo>
                  <a:lnTo>
                    <a:pt x="1490" y="2729"/>
                  </a:lnTo>
                  <a:lnTo>
                    <a:pt x="2037" y="4675"/>
                  </a:lnTo>
                  <a:lnTo>
                    <a:pt x="4499" y="4006"/>
                  </a:lnTo>
                  <a:lnTo>
                    <a:pt x="4044" y="2182"/>
                  </a:lnTo>
                  <a:lnTo>
                    <a:pt x="4165" y="2091"/>
                  </a:lnTo>
                  <a:cubicBezTo>
                    <a:pt x="4378" y="1909"/>
                    <a:pt x="4986" y="1331"/>
                    <a:pt x="4955" y="845"/>
                  </a:cubicBezTo>
                  <a:cubicBezTo>
                    <a:pt x="4955" y="632"/>
                    <a:pt x="4803" y="419"/>
                    <a:pt x="4530" y="237"/>
                  </a:cubicBezTo>
                  <a:cubicBezTo>
                    <a:pt x="4281" y="77"/>
                    <a:pt x="4054" y="0"/>
                    <a:pt x="3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1707;p72">
              <a:extLst>
                <a:ext uri="{FF2B5EF4-FFF2-40B4-BE49-F238E27FC236}">
                  <a16:creationId xmlns:a16="http://schemas.microsoft.com/office/drawing/2014/main" id="{10E9F0CC-458E-2555-1FF8-B44F5656A2C4}"/>
                </a:ext>
              </a:extLst>
            </p:cNvPr>
            <p:cNvSpPr/>
            <p:nvPr/>
          </p:nvSpPr>
          <p:spPr>
            <a:xfrm>
              <a:off x="1613525" y="3093600"/>
              <a:ext cx="53200" cy="27475"/>
            </a:xfrm>
            <a:custGeom>
              <a:avLst/>
              <a:gdLst/>
              <a:ahLst/>
              <a:cxnLst/>
              <a:rect l="l" t="t" r="r" b="b"/>
              <a:pathLst>
                <a:path w="2128" h="1099" extrusionOk="0">
                  <a:moveTo>
                    <a:pt x="1459" y="1"/>
                  </a:moveTo>
                  <a:cubicBezTo>
                    <a:pt x="1406" y="1"/>
                    <a:pt x="1353" y="24"/>
                    <a:pt x="1307" y="69"/>
                  </a:cubicBezTo>
                  <a:cubicBezTo>
                    <a:pt x="1259" y="33"/>
                    <a:pt x="1202" y="16"/>
                    <a:pt x="1146" y="16"/>
                  </a:cubicBezTo>
                  <a:cubicBezTo>
                    <a:pt x="1061" y="16"/>
                    <a:pt x="979" y="56"/>
                    <a:pt x="942" y="130"/>
                  </a:cubicBezTo>
                  <a:cubicBezTo>
                    <a:pt x="912" y="161"/>
                    <a:pt x="912" y="221"/>
                    <a:pt x="882" y="252"/>
                  </a:cubicBezTo>
                  <a:cubicBezTo>
                    <a:pt x="851" y="252"/>
                    <a:pt x="791" y="252"/>
                    <a:pt x="760" y="282"/>
                  </a:cubicBezTo>
                  <a:cubicBezTo>
                    <a:pt x="730" y="282"/>
                    <a:pt x="699" y="343"/>
                    <a:pt x="699" y="373"/>
                  </a:cubicBezTo>
                  <a:lnTo>
                    <a:pt x="547" y="373"/>
                  </a:lnTo>
                  <a:cubicBezTo>
                    <a:pt x="502" y="328"/>
                    <a:pt x="441" y="305"/>
                    <a:pt x="384" y="305"/>
                  </a:cubicBezTo>
                  <a:cubicBezTo>
                    <a:pt x="327" y="305"/>
                    <a:pt x="274" y="328"/>
                    <a:pt x="243" y="373"/>
                  </a:cubicBezTo>
                  <a:cubicBezTo>
                    <a:pt x="183" y="373"/>
                    <a:pt x="152" y="404"/>
                    <a:pt x="152" y="464"/>
                  </a:cubicBezTo>
                  <a:lnTo>
                    <a:pt x="31" y="829"/>
                  </a:lnTo>
                  <a:cubicBezTo>
                    <a:pt x="0" y="920"/>
                    <a:pt x="31" y="1042"/>
                    <a:pt x="152" y="1072"/>
                  </a:cubicBezTo>
                  <a:cubicBezTo>
                    <a:pt x="180" y="1091"/>
                    <a:pt x="206" y="1098"/>
                    <a:pt x="230" y="1098"/>
                  </a:cubicBezTo>
                  <a:cubicBezTo>
                    <a:pt x="284" y="1098"/>
                    <a:pt x="332" y="1063"/>
                    <a:pt x="395" y="1042"/>
                  </a:cubicBezTo>
                  <a:cubicBezTo>
                    <a:pt x="429" y="1053"/>
                    <a:pt x="466" y="1060"/>
                    <a:pt x="502" y="1060"/>
                  </a:cubicBezTo>
                  <a:cubicBezTo>
                    <a:pt x="563" y="1060"/>
                    <a:pt x="619" y="1039"/>
                    <a:pt x="639" y="981"/>
                  </a:cubicBezTo>
                  <a:cubicBezTo>
                    <a:pt x="695" y="1019"/>
                    <a:pt x="774" y="1045"/>
                    <a:pt x="856" y="1045"/>
                  </a:cubicBezTo>
                  <a:cubicBezTo>
                    <a:pt x="906" y="1045"/>
                    <a:pt x="957" y="1035"/>
                    <a:pt x="1003" y="1012"/>
                  </a:cubicBezTo>
                  <a:cubicBezTo>
                    <a:pt x="1025" y="1019"/>
                    <a:pt x="1050" y="1023"/>
                    <a:pt x="1076" y="1023"/>
                  </a:cubicBezTo>
                  <a:cubicBezTo>
                    <a:pt x="1163" y="1023"/>
                    <a:pt x="1268" y="983"/>
                    <a:pt x="1338" y="890"/>
                  </a:cubicBezTo>
                  <a:cubicBezTo>
                    <a:pt x="1377" y="919"/>
                    <a:pt x="1425" y="933"/>
                    <a:pt x="1476" y="933"/>
                  </a:cubicBezTo>
                  <a:cubicBezTo>
                    <a:pt x="1583" y="933"/>
                    <a:pt x="1701" y="872"/>
                    <a:pt x="1763" y="768"/>
                  </a:cubicBezTo>
                  <a:cubicBezTo>
                    <a:pt x="1801" y="784"/>
                    <a:pt x="1841" y="791"/>
                    <a:pt x="1880" y="791"/>
                  </a:cubicBezTo>
                  <a:cubicBezTo>
                    <a:pt x="1997" y="791"/>
                    <a:pt x="2105" y="723"/>
                    <a:pt x="2128" y="586"/>
                  </a:cubicBezTo>
                  <a:cubicBezTo>
                    <a:pt x="2128" y="434"/>
                    <a:pt x="2098" y="252"/>
                    <a:pt x="1915" y="221"/>
                  </a:cubicBezTo>
                  <a:cubicBezTo>
                    <a:pt x="1824" y="221"/>
                    <a:pt x="1794" y="161"/>
                    <a:pt x="1702" y="130"/>
                  </a:cubicBezTo>
                  <a:lnTo>
                    <a:pt x="1672" y="100"/>
                  </a:lnTo>
                  <a:cubicBezTo>
                    <a:pt x="1642" y="100"/>
                    <a:pt x="1642" y="69"/>
                    <a:pt x="1611" y="69"/>
                  </a:cubicBezTo>
                  <a:cubicBezTo>
                    <a:pt x="1566" y="24"/>
                    <a:pt x="1512" y="1"/>
                    <a:pt x="1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1708;p72">
              <a:extLst>
                <a:ext uri="{FF2B5EF4-FFF2-40B4-BE49-F238E27FC236}">
                  <a16:creationId xmlns:a16="http://schemas.microsoft.com/office/drawing/2014/main" id="{ADBBB6B4-9A7A-60D7-70BB-C179968F945F}"/>
                </a:ext>
              </a:extLst>
            </p:cNvPr>
            <p:cNvSpPr/>
            <p:nvPr/>
          </p:nvSpPr>
          <p:spPr>
            <a:xfrm>
              <a:off x="1575525" y="3064175"/>
              <a:ext cx="22825" cy="27375"/>
            </a:xfrm>
            <a:custGeom>
              <a:avLst/>
              <a:gdLst/>
              <a:ahLst/>
              <a:cxnLst/>
              <a:rect l="l" t="t" r="r" b="b"/>
              <a:pathLst>
                <a:path w="913" h="1095" extrusionOk="0">
                  <a:moveTo>
                    <a:pt x="700" y="0"/>
                  </a:moveTo>
                  <a:cubicBezTo>
                    <a:pt x="639" y="0"/>
                    <a:pt x="608" y="0"/>
                    <a:pt x="578" y="30"/>
                  </a:cubicBezTo>
                  <a:cubicBezTo>
                    <a:pt x="365" y="91"/>
                    <a:pt x="213" y="182"/>
                    <a:pt x="122" y="334"/>
                  </a:cubicBezTo>
                  <a:cubicBezTo>
                    <a:pt x="92" y="395"/>
                    <a:pt x="31" y="486"/>
                    <a:pt x="0" y="608"/>
                  </a:cubicBezTo>
                  <a:lnTo>
                    <a:pt x="0" y="760"/>
                  </a:lnTo>
                  <a:cubicBezTo>
                    <a:pt x="0" y="790"/>
                    <a:pt x="0" y="821"/>
                    <a:pt x="31" y="851"/>
                  </a:cubicBezTo>
                  <a:cubicBezTo>
                    <a:pt x="31" y="912"/>
                    <a:pt x="61" y="942"/>
                    <a:pt x="61" y="942"/>
                  </a:cubicBezTo>
                  <a:cubicBezTo>
                    <a:pt x="61" y="942"/>
                    <a:pt x="61" y="973"/>
                    <a:pt x="122" y="973"/>
                  </a:cubicBezTo>
                  <a:cubicBezTo>
                    <a:pt x="152" y="1003"/>
                    <a:pt x="183" y="1064"/>
                    <a:pt x="213" y="1064"/>
                  </a:cubicBezTo>
                  <a:cubicBezTo>
                    <a:pt x="304" y="1094"/>
                    <a:pt x="335" y="1094"/>
                    <a:pt x="426" y="1094"/>
                  </a:cubicBezTo>
                  <a:lnTo>
                    <a:pt x="487" y="1094"/>
                  </a:lnTo>
                  <a:cubicBezTo>
                    <a:pt x="517" y="1094"/>
                    <a:pt x="517" y="1064"/>
                    <a:pt x="578" y="1064"/>
                  </a:cubicBezTo>
                  <a:cubicBezTo>
                    <a:pt x="608" y="1003"/>
                    <a:pt x="608" y="973"/>
                    <a:pt x="639" y="942"/>
                  </a:cubicBezTo>
                  <a:cubicBezTo>
                    <a:pt x="639" y="882"/>
                    <a:pt x="639" y="851"/>
                    <a:pt x="608" y="821"/>
                  </a:cubicBezTo>
                  <a:cubicBezTo>
                    <a:pt x="608" y="790"/>
                    <a:pt x="578" y="760"/>
                    <a:pt x="517" y="760"/>
                  </a:cubicBezTo>
                  <a:lnTo>
                    <a:pt x="517" y="699"/>
                  </a:lnTo>
                  <a:lnTo>
                    <a:pt x="578" y="669"/>
                  </a:lnTo>
                  <a:cubicBezTo>
                    <a:pt x="639" y="638"/>
                    <a:pt x="669" y="578"/>
                    <a:pt x="760" y="578"/>
                  </a:cubicBezTo>
                  <a:cubicBezTo>
                    <a:pt x="791" y="547"/>
                    <a:pt x="882" y="517"/>
                    <a:pt x="882" y="486"/>
                  </a:cubicBezTo>
                  <a:cubicBezTo>
                    <a:pt x="912" y="426"/>
                    <a:pt x="912" y="365"/>
                    <a:pt x="882" y="274"/>
                  </a:cubicBezTo>
                  <a:cubicBezTo>
                    <a:pt x="852" y="30"/>
                    <a:pt x="791"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1709;p72">
              <a:extLst>
                <a:ext uri="{FF2B5EF4-FFF2-40B4-BE49-F238E27FC236}">
                  <a16:creationId xmlns:a16="http://schemas.microsoft.com/office/drawing/2014/main" id="{F932D9AA-38BA-FD28-8072-1F831F744385}"/>
                </a:ext>
              </a:extLst>
            </p:cNvPr>
            <p:cNvSpPr/>
            <p:nvPr/>
          </p:nvSpPr>
          <p:spPr>
            <a:xfrm>
              <a:off x="1650000" y="3048200"/>
              <a:ext cx="28125" cy="16550"/>
            </a:xfrm>
            <a:custGeom>
              <a:avLst/>
              <a:gdLst/>
              <a:ahLst/>
              <a:cxnLst/>
              <a:rect l="l" t="t" r="r" b="b"/>
              <a:pathLst>
                <a:path w="1125" h="662" extrusionOk="0">
                  <a:moveTo>
                    <a:pt x="365" y="1"/>
                  </a:moveTo>
                  <a:cubicBezTo>
                    <a:pt x="243" y="1"/>
                    <a:pt x="152" y="92"/>
                    <a:pt x="61" y="122"/>
                  </a:cubicBezTo>
                  <a:cubicBezTo>
                    <a:pt x="31" y="183"/>
                    <a:pt x="0" y="214"/>
                    <a:pt x="0" y="244"/>
                  </a:cubicBezTo>
                  <a:cubicBezTo>
                    <a:pt x="0" y="274"/>
                    <a:pt x="0" y="335"/>
                    <a:pt x="31" y="366"/>
                  </a:cubicBezTo>
                  <a:cubicBezTo>
                    <a:pt x="61" y="396"/>
                    <a:pt x="61" y="426"/>
                    <a:pt x="152" y="426"/>
                  </a:cubicBezTo>
                  <a:cubicBezTo>
                    <a:pt x="172" y="426"/>
                    <a:pt x="206" y="453"/>
                    <a:pt x="245" y="453"/>
                  </a:cubicBezTo>
                  <a:cubicBezTo>
                    <a:pt x="264" y="453"/>
                    <a:pt x="284" y="447"/>
                    <a:pt x="304" y="426"/>
                  </a:cubicBezTo>
                  <a:cubicBezTo>
                    <a:pt x="335" y="426"/>
                    <a:pt x="335" y="396"/>
                    <a:pt x="365" y="396"/>
                  </a:cubicBezTo>
                  <a:lnTo>
                    <a:pt x="517" y="396"/>
                  </a:lnTo>
                  <a:cubicBezTo>
                    <a:pt x="547" y="396"/>
                    <a:pt x="578" y="426"/>
                    <a:pt x="578" y="426"/>
                  </a:cubicBezTo>
                  <a:cubicBezTo>
                    <a:pt x="639" y="426"/>
                    <a:pt x="639" y="487"/>
                    <a:pt x="669" y="487"/>
                  </a:cubicBezTo>
                  <a:lnTo>
                    <a:pt x="699" y="518"/>
                  </a:lnTo>
                  <a:lnTo>
                    <a:pt x="730" y="548"/>
                  </a:lnTo>
                  <a:lnTo>
                    <a:pt x="821" y="639"/>
                  </a:lnTo>
                  <a:cubicBezTo>
                    <a:pt x="836" y="654"/>
                    <a:pt x="866" y="662"/>
                    <a:pt x="901" y="662"/>
                  </a:cubicBezTo>
                  <a:cubicBezTo>
                    <a:pt x="935" y="662"/>
                    <a:pt x="973" y="654"/>
                    <a:pt x="1003" y="639"/>
                  </a:cubicBezTo>
                  <a:cubicBezTo>
                    <a:pt x="1034" y="578"/>
                    <a:pt x="1125" y="548"/>
                    <a:pt x="1125" y="487"/>
                  </a:cubicBezTo>
                  <a:cubicBezTo>
                    <a:pt x="1125" y="426"/>
                    <a:pt x="1125" y="366"/>
                    <a:pt x="1094" y="335"/>
                  </a:cubicBezTo>
                  <a:cubicBezTo>
                    <a:pt x="1064" y="244"/>
                    <a:pt x="1003" y="214"/>
                    <a:pt x="942" y="183"/>
                  </a:cubicBezTo>
                  <a:cubicBezTo>
                    <a:pt x="851" y="92"/>
                    <a:pt x="791" y="62"/>
                    <a:pt x="669" y="62"/>
                  </a:cubicBezTo>
                  <a:cubicBezTo>
                    <a:pt x="547" y="1"/>
                    <a:pt x="45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1710;p72">
              <a:extLst>
                <a:ext uri="{FF2B5EF4-FFF2-40B4-BE49-F238E27FC236}">
                  <a16:creationId xmlns:a16="http://schemas.microsoft.com/office/drawing/2014/main" id="{89B435C8-BD69-E432-88ED-7B72D8B7F8D3}"/>
                </a:ext>
              </a:extLst>
            </p:cNvPr>
            <p:cNvSpPr/>
            <p:nvPr/>
          </p:nvSpPr>
          <p:spPr>
            <a:xfrm>
              <a:off x="1503250" y="3334600"/>
              <a:ext cx="187050" cy="124525"/>
            </a:xfrm>
            <a:custGeom>
              <a:avLst/>
              <a:gdLst/>
              <a:ahLst/>
              <a:cxnLst/>
              <a:rect l="l" t="t" r="r" b="b"/>
              <a:pathLst>
                <a:path w="7482" h="4981" extrusionOk="0">
                  <a:moveTo>
                    <a:pt x="5020" y="0"/>
                  </a:moveTo>
                  <a:cubicBezTo>
                    <a:pt x="4848" y="0"/>
                    <a:pt x="4655" y="60"/>
                    <a:pt x="4442" y="217"/>
                  </a:cubicBezTo>
                  <a:cubicBezTo>
                    <a:pt x="3499" y="916"/>
                    <a:pt x="3803" y="2557"/>
                    <a:pt x="2891" y="3317"/>
                  </a:cubicBezTo>
                  <a:cubicBezTo>
                    <a:pt x="1980" y="4077"/>
                    <a:pt x="65" y="3955"/>
                    <a:pt x="34" y="4472"/>
                  </a:cubicBezTo>
                  <a:cubicBezTo>
                    <a:pt x="0" y="4779"/>
                    <a:pt x="855" y="4981"/>
                    <a:pt x="1908" y="4981"/>
                  </a:cubicBezTo>
                  <a:cubicBezTo>
                    <a:pt x="2732" y="4981"/>
                    <a:pt x="3677" y="4857"/>
                    <a:pt x="4411" y="4563"/>
                  </a:cubicBezTo>
                  <a:cubicBezTo>
                    <a:pt x="6113" y="3864"/>
                    <a:pt x="7481" y="2800"/>
                    <a:pt x="7481" y="1828"/>
                  </a:cubicBezTo>
                  <a:cubicBezTo>
                    <a:pt x="7481" y="825"/>
                    <a:pt x="5901" y="642"/>
                    <a:pt x="5901" y="642"/>
                  </a:cubicBezTo>
                  <a:cubicBezTo>
                    <a:pt x="5901" y="642"/>
                    <a:pt x="5580" y="0"/>
                    <a:pt x="5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1711;p72">
              <a:extLst>
                <a:ext uri="{FF2B5EF4-FFF2-40B4-BE49-F238E27FC236}">
                  <a16:creationId xmlns:a16="http://schemas.microsoft.com/office/drawing/2014/main" id="{E006C9D7-6F69-7647-2F95-D521E83984F6}"/>
                </a:ext>
              </a:extLst>
            </p:cNvPr>
            <p:cNvSpPr/>
            <p:nvPr/>
          </p:nvSpPr>
          <p:spPr>
            <a:xfrm>
              <a:off x="1640125" y="3307325"/>
              <a:ext cx="50175" cy="61575"/>
            </a:xfrm>
            <a:custGeom>
              <a:avLst/>
              <a:gdLst/>
              <a:ahLst/>
              <a:cxnLst/>
              <a:rect l="l" t="t" r="r" b="b"/>
              <a:pathLst>
                <a:path w="2007" h="2463" extrusionOk="0">
                  <a:moveTo>
                    <a:pt x="1368" y="1"/>
                  </a:moveTo>
                  <a:lnTo>
                    <a:pt x="0" y="2159"/>
                  </a:lnTo>
                  <a:lnTo>
                    <a:pt x="486" y="2463"/>
                  </a:lnTo>
                  <a:lnTo>
                    <a:pt x="2006" y="639"/>
                  </a:lnTo>
                  <a:lnTo>
                    <a:pt x="1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1712;p72">
              <a:extLst>
                <a:ext uri="{FF2B5EF4-FFF2-40B4-BE49-F238E27FC236}">
                  <a16:creationId xmlns:a16="http://schemas.microsoft.com/office/drawing/2014/main" id="{4490191F-2F1C-2244-AAC0-118A3CE116EE}"/>
                </a:ext>
              </a:extLst>
            </p:cNvPr>
            <p:cNvSpPr/>
            <p:nvPr/>
          </p:nvSpPr>
          <p:spPr>
            <a:xfrm>
              <a:off x="1228250" y="3285300"/>
              <a:ext cx="36500" cy="53975"/>
            </a:xfrm>
            <a:custGeom>
              <a:avLst/>
              <a:gdLst/>
              <a:ahLst/>
              <a:cxnLst/>
              <a:rect l="l" t="t" r="r" b="b"/>
              <a:pathLst>
                <a:path w="1460" h="2159" extrusionOk="0">
                  <a:moveTo>
                    <a:pt x="1216" y="0"/>
                  </a:moveTo>
                  <a:lnTo>
                    <a:pt x="1" y="183"/>
                  </a:lnTo>
                  <a:lnTo>
                    <a:pt x="1004" y="2158"/>
                  </a:lnTo>
                  <a:lnTo>
                    <a:pt x="1460" y="2037"/>
                  </a:lnTo>
                  <a:lnTo>
                    <a:pt x="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1713;p72">
              <a:extLst>
                <a:ext uri="{FF2B5EF4-FFF2-40B4-BE49-F238E27FC236}">
                  <a16:creationId xmlns:a16="http://schemas.microsoft.com/office/drawing/2014/main" id="{3126FB78-FB3E-23C7-83E2-58BA10ED3279}"/>
                </a:ext>
              </a:extLst>
            </p:cNvPr>
            <p:cNvSpPr/>
            <p:nvPr/>
          </p:nvSpPr>
          <p:spPr>
            <a:xfrm>
              <a:off x="1164425" y="3314125"/>
              <a:ext cx="191525" cy="156125"/>
            </a:xfrm>
            <a:custGeom>
              <a:avLst/>
              <a:gdLst/>
              <a:ahLst/>
              <a:cxnLst/>
              <a:rect l="l" t="t" r="r" b="b"/>
              <a:pathLst>
                <a:path w="7661" h="6245" extrusionOk="0">
                  <a:moveTo>
                    <a:pt x="5934" y="0"/>
                  </a:moveTo>
                  <a:cubicBezTo>
                    <a:pt x="5162" y="0"/>
                    <a:pt x="4621" y="1036"/>
                    <a:pt x="4621" y="1036"/>
                  </a:cubicBezTo>
                  <a:cubicBezTo>
                    <a:pt x="4621" y="1036"/>
                    <a:pt x="4545" y="252"/>
                    <a:pt x="3863" y="252"/>
                  </a:cubicBezTo>
                  <a:cubicBezTo>
                    <a:pt x="3797" y="252"/>
                    <a:pt x="3726" y="260"/>
                    <a:pt x="3648" y="276"/>
                  </a:cubicBezTo>
                  <a:cubicBezTo>
                    <a:pt x="2766" y="549"/>
                    <a:pt x="2554" y="1340"/>
                    <a:pt x="2554" y="1340"/>
                  </a:cubicBezTo>
                  <a:cubicBezTo>
                    <a:pt x="2554" y="1340"/>
                    <a:pt x="2284" y="956"/>
                    <a:pt x="1793" y="956"/>
                  </a:cubicBezTo>
                  <a:cubicBezTo>
                    <a:pt x="1565" y="956"/>
                    <a:pt x="1290" y="1038"/>
                    <a:pt x="973" y="1279"/>
                  </a:cubicBezTo>
                  <a:cubicBezTo>
                    <a:pt x="0" y="2039"/>
                    <a:pt x="578" y="5230"/>
                    <a:pt x="2037" y="5990"/>
                  </a:cubicBezTo>
                  <a:cubicBezTo>
                    <a:pt x="2391" y="6175"/>
                    <a:pt x="2670" y="6244"/>
                    <a:pt x="2889" y="6244"/>
                  </a:cubicBezTo>
                  <a:cubicBezTo>
                    <a:pt x="3574" y="6244"/>
                    <a:pt x="3678" y="5565"/>
                    <a:pt x="3678" y="5565"/>
                  </a:cubicBezTo>
                  <a:cubicBezTo>
                    <a:pt x="3678" y="5565"/>
                    <a:pt x="4203" y="6237"/>
                    <a:pt x="4834" y="6237"/>
                  </a:cubicBezTo>
                  <a:cubicBezTo>
                    <a:pt x="4962" y="6237"/>
                    <a:pt x="5095" y="6209"/>
                    <a:pt x="5228" y="6142"/>
                  </a:cubicBezTo>
                  <a:cubicBezTo>
                    <a:pt x="6079" y="5717"/>
                    <a:pt x="5897" y="5078"/>
                    <a:pt x="5897" y="5078"/>
                  </a:cubicBezTo>
                  <a:lnTo>
                    <a:pt x="5897" y="5078"/>
                  </a:lnTo>
                  <a:cubicBezTo>
                    <a:pt x="5897" y="5078"/>
                    <a:pt x="6136" y="5249"/>
                    <a:pt x="6454" y="5249"/>
                  </a:cubicBezTo>
                  <a:cubicBezTo>
                    <a:pt x="6656" y="5249"/>
                    <a:pt x="6889" y="5181"/>
                    <a:pt x="7113" y="4957"/>
                  </a:cubicBezTo>
                  <a:cubicBezTo>
                    <a:pt x="7660" y="4379"/>
                    <a:pt x="7204" y="397"/>
                    <a:pt x="6262" y="63"/>
                  </a:cubicBezTo>
                  <a:cubicBezTo>
                    <a:pt x="6149" y="19"/>
                    <a:pt x="6039"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1714;p72">
              <a:extLst>
                <a:ext uri="{FF2B5EF4-FFF2-40B4-BE49-F238E27FC236}">
                  <a16:creationId xmlns:a16="http://schemas.microsoft.com/office/drawing/2014/main" id="{C355CFA6-934A-F6BF-38F4-47542C661A86}"/>
                </a:ext>
              </a:extLst>
            </p:cNvPr>
            <p:cNvSpPr/>
            <p:nvPr/>
          </p:nvSpPr>
          <p:spPr>
            <a:xfrm>
              <a:off x="1179625" y="3352450"/>
              <a:ext cx="31925" cy="63250"/>
            </a:xfrm>
            <a:custGeom>
              <a:avLst/>
              <a:gdLst/>
              <a:ahLst/>
              <a:cxnLst/>
              <a:rect l="l" t="t" r="r" b="b"/>
              <a:pathLst>
                <a:path w="1277" h="2530" extrusionOk="0">
                  <a:moveTo>
                    <a:pt x="1028" y="0"/>
                  </a:moveTo>
                  <a:cubicBezTo>
                    <a:pt x="960" y="0"/>
                    <a:pt x="886" y="31"/>
                    <a:pt x="821" y="80"/>
                  </a:cubicBezTo>
                  <a:cubicBezTo>
                    <a:pt x="152" y="627"/>
                    <a:pt x="0" y="1630"/>
                    <a:pt x="426" y="2390"/>
                  </a:cubicBezTo>
                  <a:cubicBezTo>
                    <a:pt x="475" y="2489"/>
                    <a:pt x="557" y="2530"/>
                    <a:pt x="639" y="2530"/>
                  </a:cubicBezTo>
                  <a:cubicBezTo>
                    <a:pt x="810" y="2530"/>
                    <a:pt x="984" y="2352"/>
                    <a:pt x="882" y="2147"/>
                  </a:cubicBezTo>
                  <a:cubicBezTo>
                    <a:pt x="791" y="2026"/>
                    <a:pt x="760" y="1874"/>
                    <a:pt x="730" y="1722"/>
                  </a:cubicBezTo>
                  <a:lnTo>
                    <a:pt x="730" y="1478"/>
                  </a:lnTo>
                  <a:lnTo>
                    <a:pt x="730" y="1387"/>
                  </a:lnTo>
                  <a:lnTo>
                    <a:pt x="730" y="1326"/>
                  </a:lnTo>
                  <a:lnTo>
                    <a:pt x="730" y="1266"/>
                  </a:lnTo>
                  <a:cubicBezTo>
                    <a:pt x="730" y="1174"/>
                    <a:pt x="760" y="1114"/>
                    <a:pt x="791" y="1022"/>
                  </a:cubicBezTo>
                  <a:cubicBezTo>
                    <a:pt x="821" y="962"/>
                    <a:pt x="821" y="901"/>
                    <a:pt x="882" y="840"/>
                  </a:cubicBezTo>
                  <a:cubicBezTo>
                    <a:pt x="943" y="688"/>
                    <a:pt x="1034" y="597"/>
                    <a:pt x="1186" y="445"/>
                  </a:cubicBezTo>
                  <a:cubicBezTo>
                    <a:pt x="1277" y="384"/>
                    <a:pt x="1247" y="202"/>
                    <a:pt x="1186" y="80"/>
                  </a:cubicBezTo>
                  <a:cubicBezTo>
                    <a:pt x="1143" y="24"/>
                    <a:pt x="1088" y="0"/>
                    <a:pt x="1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1715;p72">
              <a:extLst>
                <a:ext uri="{FF2B5EF4-FFF2-40B4-BE49-F238E27FC236}">
                  <a16:creationId xmlns:a16="http://schemas.microsoft.com/office/drawing/2014/main" id="{BB74FB67-3B6C-C667-4A1D-5964CE8D94FE}"/>
                </a:ext>
              </a:extLst>
            </p:cNvPr>
            <p:cNvSpPr/>
            <p:nvPr/>
          </p:nvSpPr>
          <p:spPr>
            <a:xfrm>
              <a:off x="1263200" y="3438800"/>
              <a:ext cx="30425" cy="17675"/>
            </a:xfrm>
            <a:custGeom>
              <a:avLst/>
              <a:gdLst/>
              <a:ahLst/>
              <a:cxnLst/>
              <a:rect l="l" t="t" r="r" b="b"/>
              <a:pathLst>
                <a:path w="1217" h="707" extrusionOk="0">
                  <a:moveTo>
                    <a:pt x="457" y="152"/>
                  </a:moveTo>
                  <a:cubicBezTo>
                    <a:pt x="457" y="152"/>
                    <a:pt x="464" y="159"/>
                    <a:pt x="475" y="167"/>
                  </a:cubicBezTo>
                  <a:lnTo>
                    <a:pt x="475" y="167"/>
                  </a:lnTo>
                  <a:cubicBezTo>
                    <a:pt x="469" y="163"/>
                    <a:pt x="463" y="158"/>
                    <a:pt x="457" y="152"/>
                  </a:cubicBezTo>
                  <a:close/>
                  <a:moveTo>
                    <a:pt x="943" y="0"/>
                  </a:moveTo>
                  <a:cubicBezTo>
                    <a:pt x="882" y="0"/>
                    <a:pt x="791" y="61"/>
                    <a:pt x="761" y="91"/>
                  </a:cubicBezTo>
                  <a:lnTo>
                    <a:pt x="685" y="142"/>
                  </a:lnTo>
                  <a:lnTo>
                    <a:pt x="685" y="142"/>
                  </a:lnTo>
                  <a:cubicBezTo>
                    <a:pt x="671" y="147"/>
                    <a:pt x="659" y="152"/>
                    <a:pt x="648" y="157"/>
                  </a:cubicBezTo>
                  <a:lnTo>
                    <a:pt x="648" y="157"/>
                  </a:lnTo>
                  <a:cubicBezTo>
                    <a:pt x="624" y="165"/>
                    <a:pt x="601" y="182"/>
                    <a:pt x="578" y="182"/>
                  </a:cubicBezTo>
                  <a:cubicBezTo>
                    <a:pt x="553" y="182"/>
                    <a:pt x="532" y="182"/>
                    <a:pt x="515" y="180"/>
                  </a:cubicBezTo>
                  <a:lnTo>
                    <a:pt x="515" y="180"/>
                  </a:lnTo>
                  <a:cubicBezTo>
                    <a:pt x="516" y="181"/>
                    <a:pt x="517" y="182"/>
                    <a:pt x="518" y="182"/>
                  </a:cubicBezTo>
                  <a:cubicBezTo>
                    <a:pt x="502" y="182"/>
                    <a:pt x="486" y="175"/>
                    <a:pt x="475" y="167"/>
                  </a:cubicBezTo>
                  <a:lnTo>
                    <a:pt x="475" y="167"/>
                  </a:lnTo>
                  <a:cubicBezTo>
                    <a:pt x="487" y="174"/>
                    <a:pt x="500" y="178"/>
                    <a:pt x="515" y="180"/>
                  </a:cubicBezTo>
                  <a:lnTo>
                    <a:pt x="515" y="180"/>
                  </a:lnTo>
                  <a:cubicBezTo>
                    <a:pt x="487" y="152"/>
                    <a:pt x="486" y="152"/>
                    <a:pt x="457" y="152"/>
                  </a:cubicBezTo>
                  <a:cubicBezTo>
                    <a:pt x="426" y="122"/>
                    <a:pt x="335" y="91"/>
                    <a:pt x="274" y="91"/>
                  </a:cubicBezTo>
                  <a:cubicBezTo>
                    <a:pt x="183" y="91"/>
                    <a:pt x="122" y="122"/>
                    <a:pt x="62" y="152"/>
                  </a:cubicBezTo>
                  <a:cubicBezTo>
                    <a:pt x="1" y="243"/>
                    <a:pt x="1" y="426"/>
                    <a:pt x="62" y="517"/>
                  </a:cubicBezTo>
                  <a:cubicBezTo>
                    <a:pt x="188" y="643"/>
                    <a:pt x="357" y="707"/>
                    <a:pt x="515" y="707"/>
                  </a:cubicBezTo>
                  <a:cubicBezTo>
                    <a:pt x="547" y="707"/>
                    <a:pt x="578" y="704"/>
                    <a:pt x="609" y="699"/>
                  </a:cubicBezTo>
                  <a:cubicBezTo>
                    <a:pt x="791" y="699"/>
                    <a:pt x="973" y="608"/>
                    <a:pt x="1125" y="456"/>
                  </a:cubicBezTo>
                  <a:cubicBezTo>
                    <a:pt x="1186" y="426"/>
                    <a:pt x="1217" y="334"/>
                    <a:pt x="1217" y="274"/>
                  </a:cubicBezTo>
                  <a:cubicBezTo>
                    <a:pt x="1217" y="213"/>
                    <a:pt x="1186" y="122"/>
                    <a:pt x="1125" y="91"/>
                  </a:cubicBezTo>
                  <a:cubicBezTo>
                    <a:pt x="1095" y="31"/>
                    <a:pt x="1034" y="0"/>
                    <a:pt x="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1716;p72">
              <a:extLst>
                <a:ext uri="{FF2B5EF4-FFF2-40B4-BE49-F238E27FC236}">
                  <a16:creationId xmlns:a16="http://schemas.microsoft.com/office/drawing/2014/main" id="{8965E72E-0F4E-C802-CB18-D1EB3376099F}"/>
                </a:ext>
              </a:extLst>
            </p:cNvPr>
            <p:cNvSpPr/>
            <p:nvPr/>
          </p:nvSpPr>
          <p:spPr>
            <a:xfrm>
              <a:off x="1301950" y="3332400"/>
              <a:ext cx="25125" cy="22075"/>
            </a:xfrm>
            <a:custGeom>
              <a:avLst/>
              <a:gdLst/>
              <a:ahLst/>
              <a:cxnLst/>
              <a:rect l="l" t="t" r="r" b="b"/>
              <a:pathLst>
                <a:path w="1005" h="883" extrusionOk="0">
                  <a:moveTo>
                    <a:pt x="290" y="488"/>
                  </a:moveTo>
                  <a:lnTo>
                    <a:pt x="290" y="488"/>
                  </a:lnTo>
                  <a:cubicBezTo>
                    <a:pt x="306" y="517"/>
                    <a:pt x="311" y="517"/>
                    <a:pt x="335" y="517"/>
                  </a:cubicBezTo>
                  <a:cubicBezTo>
                    <a:pt x="320" y="517"/>
                    <a:pt x="305" y="503"/>
                    <a:pt x="290" y="488"/>
                  </a:cubicBezTo>
                  <a:close/>
                  <a:moveTo>
                    <a:pt x="305" y="1"/>
                  </a:moveTo>
                  <a:cubicBezTo>
                    <a:pt x="244" y="1"/>
                    <a:pt x="153" y="1"/>
                    <a:pt x="123" y="31"/>
                  </a:cubicBezTo>
                  <a:cubicBezTo>
                    <a:pt x="92" y="92"/>
                    <a:pt x="1" y="122"/>
                    <a:pt x="1" y="183"/>
                  </a:cubicBezTo>
                  <a:cubicBezTo>
                    <a:pt x="1" y="274"/>
                    <a:pt x="1" y="335"/>
                    <a:pt x="31" y="396"/>
                  </a:cubicBezTo>
                  <a:cubicBezTo>
                    <a:pt x="123" y="396"/>
                    <a:pt x="153" y="457"/>
                    <a:pt x="244" y="457"/>
                  </a:cubicBezTo>
                  <a:cubicBezTo>
                    <a:pt x="260" y="457"/>
                    <a:pt x="275" y="472"/>
                    <a:pt x="290" y="488"/>
                  </a:cubicBezTo>
                  <a:lnTo>
                    <a:pt x="290" y="488"/>
                  </a:lnTo>
                  <a:cubicBezTo>
                    <a:pt x="286" y="480"/>
                    <a:pt x="281" y="470"/>
                    <a:pt x="275" y="457"/>
                  </a:cubicBezTo>
                  <a:lnTo>
                    <a:pt x="275" y="457"/>
                  </a:lnTo>
                  <a:cubicBezTo>
                    <a:pt x="305" y="517"/>
                    <a:pt x="366" y="517"/>
                    <a:pt x="427" y="548"/>
                  </a:cubicBezTo>
                  <a:lnTo>
                    <a:pt x="396" y="487"/>
                  </a:lnTo>
                  <a:lnTo>
                    <a:pt x="396" y="487"/>
                  </a:lnTo>
                  <a:lnTo>
                    <a:pt x="479" y="598"/>
                  </a:lnTo>
                  <a:lnTo>
                    <a:pt x="479" y="598"/>
                  </a:lnTo>
                  <a:cubicBezTo>
                    <a:pt x="471" y="591"/>
                    <a:pt x="463" y="585"/>
                    <a:pt x="457" y="578"/>
                  </a:cubicBezTo>
                  <a:lnTo>
                    <a:pt x="457" y="578"/>
                  </a:lnTo>
                  <a:lnTo>
                    <a:pt x="487" y="609"/>
                  </a:lnTo>
                  <a:lnTo>
                    <a:pt x="487" y="609"/>
                  </a:lnTo>
                  <a:lnTo>
                    <a:pt x="479" y="598"/>
                  </a:lnTo>
                  <a:lnTo>
                    <a:pt x="479" y="598"/>
                  </a:lnTo>
                  <a:cubicBezTo>
                    <a:pt x="508" y="622"/>
                    <a:pt x="542" y="653"/>
                    <a:pt x="547" y="713"/>
                  </a:cubicBezTo>
                  <a:lnTo>
                    <a:pt x="547" y="713"/>
                  </a:lnTo>
                  <a:cubicBezTo>
                    <a:pt x="545" y="696"/>
                    <a:pt x="534" y="685"/>
                    <a:pt x="487" y="639"/>
                  </a:cubicBezTo>
                  <a:lnTo>
                    <a:pt x="487" y="700"/>
                  </a:lnTo>
                  <a:cubicBezTo>
                    <a:pt x="487" y="730"/>
                    <a:pt x="548" y="761"/>
                    <a:pt x="548" y="761"/>
                  </a:cubicBezTo>
                  <a:cubicBezTo>
                    <a:pt x="548" y="791"/>
                    <a:pt x="579" y="791"/>
                    <a:pt x="609" y="852"/>
                  </a:cubicBezTo>
                  <a:cubicBezTo>
                    <a:pt x="639" y="882"/>
                    <a:pt x="761" y="882"/>
                    <a:pt x="791" y="882"/>
                  </a:cubicBezTo>
                  <a:cubicBezTo>
                    <a:pt x="882" y="852"/>
                    <a:pt x="913" y="791"/>
                    <a:pt x="943" y="761"/>
                  </a:cubicBezTo>
                  <a:cubicBezTo>
                    <a:pt x="1004" y="700"/>
                    <a:pt x="1004" y="609"/>
                    <a:pt x="1004" y="578"/>
                  </a:cubicBezTo>
                  <a:cubicBezTo>
                    <a:pt x="943" y="426"/>
                    <a:pt x="852" y="305"/>
                    <a:pt x="730" y="183"/>
                  </a:cubicBezTo>
                  <a:cubicBezTo>
                    <a:pt x="609" y="92"/>
                    <a:pt x="457"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1717;p72">
              <a:extLst>
                <a:ext uri="{FF2B5EF4-FFF2-40B4-BE49-F238E27FC236}">
                  <a16:creationId xmlns:a16="http://schemas.microsoft.com/office/drawing/2014/main" id="{70A154E0-E7CE-1CBD-49A1-7EFF42726615}"/>
                </a:ext>
              </a:extLst>
            </p:cNvPr>
            <p:cNvSpPr/>
            <p:nvPr/>
          </p:nvSpPr>
          <p:spPr>
            <a:xfrm>
              <a:off x="1064438" y="1960075"/>
              <a:ext cx="187725" cy="229100"/>
            </a:xfrm>
            <a:custGeom>
              <a:avLst/>
              <a:gdLst/>
              <a:ahLst/>
              <a:cxnLst/>
              <a:rect l="l" t="t" r="r" b="b"/>
              <a:pathLst>
                <a:path w="7509" h="9164" extrusionOk="0">
                  <a:moveTo>
                    <a:pt x="2846" y="1"/>
                  </a:moveTo>
                  <a:cubicBezTo>
                    <a:pt x="2655" y="1"/>
                    <a:pt x="2466" y="72"/>
                    <a:pt x="2281" y="228"/>
                  </a:cubicBezTo>
                  <a:cubicBezTo>
                    <a:pt x="1" y="2173"/>
                    <a:pt x="7509" y="9164"/>
                    <a:pt x="7509" y="9164"/>
                  </a:cubicBezTo>
                  <a:cubicBezTo>
                    <a:pt x="7509" y="9164"/>
                    <a:pt x="5019" y="1"/>
                    <a:pt x="2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1718;p72">
              <a:extLst>
                <a:ext uri="{FF2B5EF4-FFF2-40B4-BE49-F238E27FC236}">
                  <a16:creationId xmlns:a16="http://schemas.microsoft.com/office/drawing/2014/main" id="{DA95D352-2D3C-5587-7967-2DDF0CFE436F}"/>
                </a:ext>
              </a:extLst>
            </p:cNvPr>
            <p:cNvSpPr/>
            <p:nvPr/>
          </p:nvSpPr>
          <p:spPr>
            <a:xfrm>
              <a:off x="1678125" y="1960075"/>
              <a:ext cx="188475" cy="229100"/>
            </a:xfrm>
            <a:custGeom>
              <a:avLst/>
              <a:gdLst/>
              <a:ahLst/>
              <a:cxnLst/>
              <a:rect l="l" t="t" r="r" b="b"/>
              <a:pathLst>
                <a:path w="7539" h="9164" extrusionOk="0">
                  <a:moveTo>
                    <a:pt x="4699" y="1"/>
                  </a:moveTo>
                  <a:cubicBezTo>
                    <a:pt x="2541" y="1"/>
                    <a:pt x="0" y="9164"/>
                    <a:pt x="0" y="9164"/>
                  </a:cubicBezTo>
                  <a:cubicBezTo>
                    <a:pt x="0" y="9164"/>
                    <a:pt x="7538" y="2173"/>
                    <a:pt x="5259" y="228"/>
                  </a:cubicBezTo>
                  <a:cubicBezTo>
                    <a:pt x="5076" y="72"/>
                    <a:pt x="4889" y="1"/>
                    <a:pt x="4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1719;p72">
              <a:extLst>
                <a:ext uri="{FF2B5EF4-FFF2-40B4-BE49-F238E27FC236}">
                  <a16:creationId xmlns:a16="http://schemas.microsoft.com/office/drawing/2014/main" id="{914DF537-8027-152A-1151-4D847C156F92}"/>
                </a:ext>
              </a:extLst>
            </p:cNvPr>
            <p:cNvSpPr/>
            <p:nvPr/>
          </p:nvSpPr>
          <p:spPr>
            <a:xfrm>
              <a:off x="1390500" y="1922370"/>
              <a:ext cx="153800" cy="264900"/>
            </a:xfrm>
            <a:custGeom>
              <a:avLst/>
              <a:gdLst/>
              <a:ahLst/>
              <a:cxnLst/>
              <a:rect l="l" t="t" r="r" b="b"/>
              <a:pathLst>
                <a:path w="6152" h="10596" extrusionOk="0">
                  <a:moveTo>
                    <a:pt x="3366" y="0"/>
                  </a:moveTo>
                  <a:cubicBezTo>
                    <a:pt x="3301" y="0"/>
                    <a:pt x="3233" y="6"/>
                    <a:pt x="3162" y="18"/>
                  </a:cubicBezTo>
                  <a:cubicBezTo>
                    <a:pt x="0" y="534"/>
                    <a:pt x="3162" y="10595"/>
                    <a:pt x="3162" y="10595"/>
                  </a:cubicBezTo>
                  <a:cubicBezTo>
                    <a:pt x="3162" y="10595"/>
                    <a:pt x="6151" y="0"/>
                    <a:pt x="3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1624;p72">
              <a:extLst>
                <a:ext uri="{FF2B5EF4-FFF2-40B4-BE49-F238E27FC236}">
                  <a16:creationId xmlns:a16="http://schemas.microsoft.com/office/drawing/2014/main" id="{9846987C-1E69-94E6-BF56-289645E98A42}"/>
                </a:ext>
              </a:extLst>
            </p:cNvPr>
            <p:cNvSpPr/>
            <p:nvPr/>
          </p:nvSpPr>
          <p:spPr>
            <a:xfrm>
              <a:off x="1034474" y="2218425"/>
              <a:ext cx="861963" cy="1539575"/>
            </a:xfrm>
            <a:custGeom>
              <a:avLst/>
              <a:gdLst/>
              <a:ahLst/>
              <a:cxnLst/>
              <a:rect l="l" t="t" r="r" b="b"/>
              <a:pathLst>
                <a:path w="37965" h="61583" extrusionOk="0">
                  <a:moveTo>
                    <a:pt x="2007" y="1"/>
                  </a:moveTo>
                  <a:cubicBezTo>
                    <a:pt x="913" y="1"/>
                    <a:pt x="1" y="913"/>
                    <a:pt x="1" y="2007"/>
                  </a:cubicBezTo>
                  <a:lnTo>
                    <a:pt x="1" y="59576"/>
                  </a:lnTo>
                  <a:cubicBezTo>
                    <a:pt x="31" y="60670"/>
                    <a:pt x="913" y="61582"/>
                    <a:pt x="2007" y="61582"/>
                  </a:cubicBezTo>
                  <a:lnTo>
                    <a:pt x="35928" y="61582"/>
                  </a:lnTo>
                  <a:cubicBezTo>
                    <a:pt x="37053" y="61582"/>
                    <a:pt x="37965" y="60670"/>
                    <a:pt x="37965" y="59576"/>
                  </a:cubicBezTo>
                  <a:lnTo>
                    <a:pt x="37965" y="2007"/>
                  </a:lnTo>
                  <a:cubicBezTo>
                    <a:pt x="37965" y="913"/>
                    <a:pt x="37053" y="1"/>
                    <a:pt x="35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1634;p72">
              <a:extLst>
                <a:ext uri="{FF2B5EF4-FFF2-40B4-BE49-F238E27FC236}">
                  <a16:creationId xmlns:a16="http://schemas.microsoft.com/office/drawing/2014/main" id="{E6927371-3384-229B-40FA-327357BDBA06}"/>
                </a:ext>
              </a:extLst>
            </p:cNvPr>
            <p:cNvSpPr/>
            <p:nvPr/>
          </p:nvSpPr>
          <p:spPr>
            <a:xfrm>
              <a:off x="622612" y="3153850"/>
              <a:ext cx="513725" cy="930875"/>
            </a:xfrm>
            <a:custGeom>
              <a:avLst/>
              <a:gdLst/>
              <a:ahLst/>
              <a:cxnLst/>
              <a:rect l="l" t="t" r="r" b="b"/>
              <a:pathLst>
                <a:path w="20549" h="37235" extrusionOk="0">
                  <a:moveTo>
                    <a:pt x="15867" y="0"/>
                  </a:moveTo>
                  <a:lnTo>
                    <a:pt x="6992" y="8146"/>
                  </a:lnTo>
                  <a:cubicBezTo>
                    <a:pt x="6141" y="8967"/>
                    <a:pt x="5533" y="10000"/>
                    <a:pt x="5168" y="11125"/>
                  </a:cubicBezTo>
                  <a:lnTo>
                    <a:pt x="3800" y="15289"/>
                  </a:lnTo>
                  <a:lnTo>
                    <a:pt x="1" y="26900"/>
                  </a:lnTo>
                  <a:lnTo>
                    <a:pt x="10427" y="37235"/>
                  </a:lnTo>
                  <a:cubicBezTo>
                    <a:pt x="10427" y="37235"/>
                    <a:pt x="11855" y="35198"/>
                    <a:pt x="13101" y="32189"/>
                  </a:cubicBezTo>
                  <a:cubicBezTo>
                    <a:pt x="15077" y="27387"/>
                    <a:pt x="16658" y="20244"/>
                    <a:pt x="11551" y="15198"/>
                  </a:cubicBezTo>
                  <a:lnTo>
                    <a:pt x="17326" y="9362"/>
                  </a:lnTo>
                  <a:cubicBezTo>
                    <a:pt x="20548" y="6110"/>
                    <a:pt x="19089" y="3192"/>
                    <a:pt x="15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282" name="Picture 3281">
            <a:extLst>
              <a:ext uri="{FF2B5EF4-FFF2-40B4-BE49-F238E27FC236}">
                <a16:creationId xmlns:a16="http://schemas.microsoft.com/office/drawing/2014/main" id="{B29A9D00-1C93-B02C-2958-395B319AB0EB}"/>
              </a:ext>
            </a:extLst>
          </p:cNvPr>
          <p:cNvPicPr>
            <a:picLocks noChangeAspect="1"/>
          </p:cNvPicPr>
          <p:nvPr/>
        </p:nvPicPr>
        <p:blipFill>
          <a:blip r:embed="rId5"/>
          <a:srcRect/>
          <a:stretch/>
        </p:blipFill>
        <p:spPr>
          <a:xfrm>
            <a:off x="7035779" y="1502711"/>
            <a:ext cx="1205942" cy="2408535"/>
          </a:xfrm>
          <a:prstGeom prst="rect">
            <a:avLst/>
          </a:prstGeom>
        </p:spPr>
      </p:pic>
    </p:spTree>
    <p:extLst>
      <p:ext uri="{BB962C8B-B14F-4D97-AF65-F5344CB8AC3E}">
        <p14:creationId xmlns:p14="http://schemas.microsoft.com/office/powerpoint/2010/main" val="423251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96"/>
                                        </p:tgtEl>
                                        <p:attrNameLst>
                                          <p:attrName>style.visibility</p:attrName>
                                        </p:attrNameLst>
                                      </p:cBhvr>
                                      <p:to>
                                        <p:strVal val="visible"/>
                                      </p:to>
                                    </p:set>
                                    <p:anim calcmode="lin" valueType="num">
                                      <p:cBhvr additive="base">
                                        <p:cTn id="10" dur="1000"/>
                                        <p:tgtEl>
                                          <p:spTgt spid="309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190"/>
                                        </p:tgtEl>
                                        <p:attrNameLst>
                                          <p:attrName>style.visibility</p:attrName>
                                        </p:attrNameLst>
                                      </p:cBhvr>
                                      <p:to>
                                        <p:strVal val="visible"/>
                                      </p:to>
                                    </p:set>
                                    <p:anim calcmode="lin" valueType="num">
                                      <p:cBhvr additive="base">
                                        <p:cTn id="13" dur="1000"/>
                                        <p:tgtEl>
                                          <p:spTgt spid="31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2"/>
        <p:cNvGrpSpPr/>
        <p:nvPr/>
      </p:nvGrpSpPr>
      <p:grpSpPr>
        <a:xfrm>
          <a:off x="0" y="0"/>
          <a:ext cx="0" cy="0"/>
          <a:chOff x="0" y="0"/>
          <a:chExt cx="0" cy="0"/>
        </a:xfrm>
      </p:grpSpPr>
      <p:sp>
        <p:nvSpPr>
          <p:cNvPr id="3121" name="Google Shape;3033;p99">
            <a:extLst>
              <a:ext uri="{FF2B5EF4-FFF2-40B4-BE49-F238E27FC236}">
                <a16:creationId xmlns:a16="http://schemas.microsoft.com/office/drawing/2014/main" id="{4D89D54F-CBE2-B0B0-5337-326BB71B90E9}"/>
              </a:ext>
            </a:extLst>
          </p:cNvPr>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grpSp>
        <p:nvGrpSpPr>
          <p:cNvPr id="3122" name="Google Shape;1600;p71">
            <a:extLst>
              <a:ext uri="{FF2B5EF4-FFF2-40B4-BE49-F238E27FC236}">
                <a16:creationId xmlns:a16="http://schemas.microsoft.com/office/drawing/2014/main" id="{EB3691C3-5F41-8402-4765-7C5AC0EF7B7F}"/>
              </a:ext>
            </a:extLst>
          </p:cNvPr>
          <p:cNvGrpSpPr/>
          <p:nvPr/>
        </p:nvGrpSpPr>
        <p:grpSpPr>
          <a:xfrm>
            <a:off x="6249314" y="1202810"/>
            <a:ext cx="2307859" cy="3713678"/>
            <a:chOff x="2173025" y="238125"/>
            <a:chExt cx="3255550" cy="5238650"/>
          </a:xfrm>
        </p:grpSpPr>
        <p:sp>
          <p:nvSpPr>
            <p:cNvPr id="3123" name="Google Shape;1601;p71">
              <a:extLst>
                <a:ext uri="{FF2B5EF4-FFF2-40B4-BE49-F238E27FC236}">
                  <a16:creationId xmlns:a16="http://schemas.microsoft.com/office/drawing/2014/main" id="{7E981B94-EE31-517C-608C-C7D30C5FDC3C}"/>
                </a:ext>
              </a:extLst>
            </p:cNvPr>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1602;p71">
              <a:extLst>
                <a:ext uri="{FF2B5EF4-FFF2-40B4-BE49-F238E27FC236}">
                  <a16:creationId xmlns:a16="http://schemas.microsoft.com/office/drawing/2014/main" id="{ED89C51F-1412-5AF0-CFBC-D688CE5356DB}"/>
                </a:ext>
              </a:extLst>
            </p:cNvPr>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1603;p71">
              <a:extLst>
                <a:ext uri="{FF2B5EF4-FFF2-40B4-BE49-F238E27FC236}">
                  <a16:creationId xmlns:a16="http://schemas.microsoft.com/office/drawing/2014/main" id="{75DB5AB3-AD02-1C2D-E873-66B8278AFD7F}"/>
                </a:ext>
              </a:extLst>
            </p:cNvPr>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1604;p71">
              <a:extLst>
                <a:ext uri="{FF2B5EF4-FFF2-40B4-BE49-F238E27FC236}">
                  <a16:creationId xmlns:a16="http://schemas.microsoft.com/office/drawing/2014/main" id="{AB49384A-106F-58C6-CFEF-FBBAC7968994}"/>
                </a:ext>
              </a:extLst>
            </p:cNvPr>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1605;p71">
              <a:extLst>
                <a:ext uri="{FF2B5EF4-FFF2-40B4-BE49-F238E27FC236}">
                  <a16:creationId xmlns:a16="http://schemas.microsoft.com/office/drawing/2014/main" id="{6A2A5A04-F433-FF26-F535-ECA0FE2C4A1A}"/>
                </a:ext>
              </a:extLst>
            </p:cNvPr>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1606;p71">
              <a:extLst>
                <a:ext uri="{FF2B5EF4-FFF2-40B4-BE49-F238E27FC236}">
                  <a16:creationId xmlns:a16="http://schemas.microsoft.com/office/drawing/2014/main" id="{20104656-CF42-6D87-F44A-5963DB29B7EA}"/>
                </a:ext>
              </a:extLst>
            </p:cNvPr>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1607;p71">
              <a:extLst>
                <a:ext uri="{FF2B5EF4-FFF2-40B4-BE49-F238E27FC236}">
                  <a16:creationId xmlns:a16="http://schemas.microsoft.com/office/drawing/2014/main" id="{D7A3FD90-D054-B280-0414-5F1882EAEE70}"/>
                </a:ext>
              </a:extLst>
            </p:cNvPr>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1608;p71">
              <a:extLst>
                <a:ext uri="{FF2B5EF4-FFF2-40B4-BE49-F238E27FC236}">
                  <a16:creationId xmlns:a16="http://schemas.microsoft.com/office/drawing/2014/main" id="{C0DF6457-2A84-8E7E-DC08-57E0E5BA90D1}"/>
                </a:ext>
              </a:extLst>
            </p:cNvPr>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1610;p71">
              <a:extLst>
                <a:ext uri="{FF2B5EF4-FFF2-40B4-BE49-F238E27FC236}">
                  <a16:creationId xmlns:a16="http://schemas.microsoft.com/office/drawing/2014/main" id="{F2ED9F00-351C-48F9-C466-159C68EFCD00}"/>
                </a:ext>
              </a:extLst>
            </p:cNvPr>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1611;p71">
              <a:extLst>
                <a:ext uri="{FF2B5EF4-FFF2-40B4-BE49-F238E27FC236}">
                  <a16:creationId xmlns:a16="http://schemas.microsoft.com/office/drawing/2014/main" id="{A5B69301-5451-FC0E-EF83-6FB65AEC7527}"/>
                </a:ext>
              </a:extLst>
            </p:cNvPr>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1612;p71">
              <a:extLst>
                <a:ext uri="{FF2B5EF4-FFF2-40B4-BE49-F238E27FC236}">
                  <a16:creationId xmlns:a16="http://schemas.microsoft.com/office/drawing/2014/main" id="{0DEE40A7-2173-5F54-AB2D-991D86FA7282}"/>
                </a:ext>
              </a:extLst>
            </p:cNvPr>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1613;p71">
              <a:extLst>
                <a:ext uri="{FF2B5EF4-FFF2-40B4-BE49-F238E27FC236}">
                  <a16:creationId xmlns:a16="http://schemas.microsoft.com/office/drawing/2014/main" id="{6A5B3A3B-B57D-57F2-61D7-B89DEC9D8A7A}"/>
                </a:ext>
              </a:extLst>
            </p:cNvPr>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1614;p71">
              <a:extLst>
                <a:ext uri="{FF2B5EF4-FFF2-40B4-BE49-F238E27FC236}">
                  <a16:creationId xmlns:a16="http://schemas.microsoft.com/office/drawing/2014/main" id="{06DA3D5D-57B4-AE58-5E73-DEACFF752E0A}"/>
                </a:ext>
              </a:extLst>
            </p:cNvPr>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1615;p71">
              <a:extLst>
                <a:ext uri="{FF2B5EF4-FFF2-40B4-BE49-F238E27FC236}">
                  <a16:creationId xmlns:a16="http://schemas.microsoft.com/office/drawing/2014/main" id="{C790B775-A6E0-FE48-9EAC-10CA9E43EA75}"/>
                </a:ext>
              </a:extLst>
            </p:cNvPr>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1609;p71">
              <a:extLst>
                <a:ext uri="{FF2B5EF4-FFF2-40B4-BE49-F238E27FC236}">
                  <a16:creationId xmlns:a16="http://schemas.microsoft.com/office/drawing/2014/main" id="{575A8649-400F-81DA-A653-499EC0BB8A4E}"/>
                </a:ext>
              </a:extLst>
            </p:cNvPr>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38" name="Picture 3137">
            <a:extLst>
              <a:ext uri="{FF2B5EF4-FFF2-40B4-BE49-F238E27FC236}">
                <a16:creationId xmlns:a16="http://schemas.microsoft.com/office/drawing/2014/main" id="{AF22C5E4-F5D8-3098-F8B8-C97A30333B51}"/>
              </a:ext>
            </a:extLst>
          </p:cNvPr>
          <p:cNvPicPr>
            <a:picLocks noChangeAspect="1"/>
          </p:cNvPicPr>
          <p:nvPr/>
        </p:nvPicPr>
        <p:blipFill>
          <a:blip r:embed="rId3"/>
          <a:srcRect/>
          <a:stretch/>
        </p:blipFill>
        <p:spPr>
          <a:xfrm>
            <a:off x="6499535" y="1253237"/>
            <a:ext cx="1141675" cy="2280178"/>
          </a:xfrm>
          <a:prstGeom prst="rect">
            <a:avLst/>
          </a:prstGeom>
        </p:spPr>
      </p:pic>
      <p:sp>
        <p:nvSpPr>
          <p:cNvPr id="3139" name="Google Shape;1606;p71">
            <a:extLst>
              <a:ext uri="{FF2B5EF4-FFF2-40B4-BE49-F238E27FC236}">
                <a16:creationId xmlns:a16="http://schemas.microsoft.com/office/drawing/2014/main" id="{A996142D-8B40-8732-EEA4-1D719AC8F9B2}"/>
              </a:ext>
            </a:extLst>
          </p:cNvPr>
          <p:cNvSpPr/>
          <p:nvPr/>
        </p:nvSpPr>
        <p:spPr>
          <a:xfrm>
            <a:off x="6782953" y="2587112"/>
            <a:ext cx="1167718" cy="1606810"/>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1609;p71">
            <a:extLst>
              <a:ext uri="{FF2B5EF4-FFF2-40B4-BE49-F238E27FC236}">
                <a16:creationId xmlns:a16="http://schemas.microsoft.com/office/drawing/2014/main" id="{24CB0126-1ADD-5073-F43B-C2EB32FBA2E0}"/>
              </a:ext>
            </a:extLst>
          </p:cNvPr>
          <p:cNvSpPr/>
          <p:nvPr/>
        </p:nvSpPr>
        <p:spPr>
          <a:xfrm>
            <a:off x="7444397" y="3796935"/>
            <a:ext cx="1118733" cy="1118715"/>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41" name="Google Shape;1600;p71">
            <a:extLst>
              <a:ext uri="{FF2B5EF4-FFF2-40B4-BE49-F238E27FC236}">
                <a16:creationId xmlns:a16="http://schemas.microsoft.com/office/drawing/2014/main" id="{50D28328-8DC4-CC46-6B83-263DF2514ECA}"/>
              </a:ext>
            </a:extLst>
          </p:cNvPr>
          <p:cNvGrpSpPr/>
          <p:nvPr/>
        </p:nvGrpSpPr>
        <p:grpSpPr>
          <a:xfrm>
            <a:off x="3679126" y="1287730"/>
            <a:ext cx="2307859" cy="3713678"/>
            <a:chOff x="2173025" y="238125"/>
            <a:chExt cx="3255550" cy="5238650"/>
          </a:xfrm>
        </p:grpSpPr>
        <p:sp>
          <p:nvSpPr>
            <p:cNvPr id="3142" name="Google Shape;1601;p71">
              <a:extLst>
                <a:ext uri="{FF2B5EF4-FFF2-40B4-BE49-F238E27FC236}">
                  <a16:creationId xmlns:a16="http://schemas.microsoft.com/office/drawing/2014/main" id="{8D10DD1F-454F-1475-F3A0-25F4DFA3F4CC}"/>
                </a:ext>
              </a:extLst>
            </p:cNvPr>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1602;p71">
              <a:extLst>
                <a:ext uri="{FF2B5EF4-FFF2-40B4-BE49-F238E27FC236}">
                  <a16:creationId xmlns:a16="http://schemas.microsoft.com/office/drawing/2014/main" id="{858D6F0E-496A-6362-D40B-4ED621899417}"/>
                </a:ext>
              </a:extLst>
            </p:cNvPr>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1603;p71">
              <a:extLst>
                <a:ext uri="{FF2B5EF4-FFF2-40B4-BE49-F238E27FC236}">
                  <a16:creationId xmlns:a16="http://schemas.microsoft.com/office/drawing/2014/main" id="{E24242B4-FF8F-50E2-F3F1-9E82F99C2356}"/>
                </a:ext>
              </a:extLst>
            </p:cNvPr>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1604;p71">
              <a:extLst>
                <a:ext uri="{FF2B5EF4-FFF2-40B4-BE49-F238E27FC236}">
                  <a16:creationId xmlns:a16="http://schemas.microsoft.com/office/drawing/2014/main" id="{C3D217EC-F244-3E2E-B384-61E709F27555}"/>
                </a:ext>
              </a:extLst>
            </p:cNvPr>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1605;p71">
              <a:extLst>
                <a:ext uri="{FF2B5EF4-FFF2-40B4-BE49-F238E27FC236}">
                  <a16:creationId xmlns:a16="http://schemas.microsoft.com/office/drawing/2014/main" id="{3FC7D31A-85E3-6EBC-3662-1F7AB48E9396}"/>
                </a:ext>
              </a:extLst>
            </p:cNvPr>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1606;p71">
              <a:extLst>
                <a:ext uri="{FF2B5EF4-FFF2-40B4-BE49-F238E27FC236}">
                  <a16:creationId xmlns:a16="http://schemas.microsoft.com/office/drawing/2014/main" id="{994028C5-7AFE-41CD-C63D-19FE21F7903C}"/>
                </a:ext>
              </a:extLst>
            </p:cNvPr>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1607;p71">
              <a:extLst>
                <a:ext uri="{FF2B5EF4-FFF2-40B4-BE49-F238E27FC236}">
                  <a16:creationId xmlns:a16="http://schemas.microsoft.com/office/drawing/2014/main" id="{E3BB40EE-CAF3-23E8-D773-14F11EF478A2}"/>
                </a:ext>
              </a:extLst>
            </p:cNvPr>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1608;p71">
              <a:extLst>
                <a:ext uri="{FF2B5EF4-FFF2-40B4-BE49-F238E27FC236}">
                  <a16:creationId xmlns:a16="http://schemas.microsoft.com/office/drawing/2014/main" id="{2784B7B4-5E66-1290-0A41-AC7FE4BEDB34}"/>
                </a:ext>
              </a:extLst>
            </p:cNvPr>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1610;p71">
              <a:extLst>
                <a:ext uri="{FF2B5EF4-FFF2-40B4-BE49-F238E27FC236}">
                  <a16:creationId xmlns:a16="http://schemas.microsoft.com/office/drawing/2014/main" id="{15299200-A8B4-0DC4-D93F-8FE94B9D0271}"/>
                </a:ext>
              </a:extLst>
            </p:cNvPr>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1611;p71">
              <a:extLst>
                <a:ext uri="{FF2B5EF4-FFF2-40B4-BE49-F238E27FC236}">
                  <a16:creationId xmlns:a16="http://schemas.microsoft.com/office/drawing/2014/main" id="{1F9CF0E1-9237-E1EA-1F5D-B3F7E97D973B}"/>
                </a:ext>
              </a:extLst>
            </p:cNvPr>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1612;p71">
              <a:extLst>
                <a:ext uri="{FF2B5EF4-FFF2-40B4-BE49-F238E27FC236}">
                  <a16:creationId xmlns:a16="http://schemas.microsoft.com/office/drawing/2014/main" id="{83065D4B-CB2A-AD02-2648-64CE7C5C34BE}"/>
                </a:ext>
              </a:extLst>
            </p:cNvPr>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1613;p71">
              <a:extLst>
                <a:ext uri="{FF2B5EF4-FFF2-40B4-BE49-F238E27FC236}">
                  <a16:creationId xmlns:a16="http://schemas.microsoft.com/office/drawing/2014/main" id="{0D70A8DA-6487-1E26-B642-56404ADE7125}"/>
                </a:ext>
              </a:extLst>
            </p:cNvPr>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1614;p71">
              <a:extLst>
                <a:ext uri="{FF2B5EF4-FFF2-40B4-BE49-F238E27FC236}">
                  <a16:creationId xmlns:a16="http://schemas.microsoft.com/office/drawing/2014/main" id="{9338F9A6-F161-DE5C-DC4C-00BFEB23675A}"/>
                </a:ext>
              </a:extLst>
            </p:cNvPr>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1615;p71">
              <a:extLst>
                <a:ext uri="{FF2B5EF4-FFF2-40B4-BE49-F238E27FC236}">
                  <a16:creationId xmlns:a16="http://schemas.microsoft.com/office/drawing/2014/main" id="{20D3BE3B-4F92-8362-7B38-E2FA2068556F}"/>
                </a:ext>
              </a:extLst>
            </p:cNvPr>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1609;p71">
              <a:extLst>
                <a:ext uri="{FF2B5EF4-FFF2-40B4-BE49-F238E27FC236}">
                  <a16:creationId xmlns:a16="http://schemas.microsoft.com/office/drawing/2014/main" id="{F0F9BBE8-2BF0-F6E7-81C0-510725402A6B}"/>
                </a:ext>
              </a:extLst>
            </p:cNvPr>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57" name="Picture 3156">
            <a:extLst>
              <a:ext uri="{FF2B5EF4-FFF2-40B4-BE49-F238E27FC236}">
                <a16:creationId xmlns:a16="http://schemas.microsoft.com/office/drawing/2014/main" id="{27AF7F20-0B6B-7104-7803-52CFEBFB2A49}"/>
              </a:ext>
            </a:extLst>
          </p:cNvPr>
          <p:cNvPicPr>
            <a:picLocks noChangeAspect="1"/>
          </p:cNvPicPr>
          <p:nvPr/>
        </p:nvPicPr>
        <p:blipFill>
          <a:blip r:embed="rId4"/>
          <a:srcRect/>
          <a:stretch/>
        </p:blipFill>
        <p:spPr>
          <a:xfrm>
            <a:off x="3929347" y="1338157"/>
            <a:ext cx="1141675" cy="2280178"/>
          </a:xfrm>
          <a:prstGeom prst="rect">
            <a:avLst/>
          </a:prstGeom>
        </p:spPr>
      </p:pic>
      <p:sp>
        <p:nvSpPr>
          <p:cNvPr id="3158" name="Google Shape;1606;p71">
            <a:extLst>
              <a:ext uri="{FF2B5EF4-FFF2-40B4-BE49-F238E27FC236}">
                <a16:creationId xmlns:a16="http://schemas.microsoft.com/office/drawing/2014/main" id="{D6A24A45-C0A0-27EC-E347-B1BAABBEB85E}"/>
              </a:ext>
            </a:extLst>
          </p:cNvPr>
          <p:cNvSpPr/>
          <p:nvPr/>
        </p:nvSpPr>
        <p:spPr>
          <a:xfrm>
            <a:off x="4212765" y="2672032"/>
            <a:ext cx="1167718" cy="1606810"/>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9" name="Google Shape;1609;p71">
            <a:extLst>
              <a:ext uri="{FF2B5EF4-FFF2-40B4-BE49-F238E27FC236}">
                <a16:creationId xmlns:a16="http://schemas.microsoft.com/office/drawing/2014/main" id="{A3F2C1CD-3B82-8A3F-981D-1DD3AB23FF04}"/>
              </a:ext>
            </a:extLst>
          </p:cNvPr>
          <p:cNvSpPr/>
          <p:nvPr/>
        </p:nvSpPr>
        <p:spPr>
          <a:xfrm>
            <a:off x="4874209" y="3881855"/>
            <a:ext cx="1118733" cy="1118715"/>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60" name="Google Shape;1600;p71">
            <a:extLst>
              <a:ext uri="{FF2B5EF4-FFF2-40B4-BE49-F238E27FC236}">
                <a16:creationId xmlns:a16="http://schemas.microsoft.com/office/drawing/2014/main" id="{265A1F8D-8590-1F2D-950D-B96DF733D2A3}"/>
              </a:ext>
            </a:extLst>
          </p:cNvPr>
          <p:cNvGrpSpPr/>
          <p:nvPr/>
        </p:nvGrpSpPr>
        <p:grpSpPr>
          <a:xfrm>
            <a:off x="1012118" y="1326376"/>
            <a:ext cx="2307859" cy="3713678"/>
            <a:chOff x="2173025" y="238125"/>
            <a:chExt cx="3255550" cy="5238650"/>
          </a:xfrm>
        </p:grpSpPr>
        <p:sp>
          <p:nvSpPr>
            <p:cNvPr id="3161" name="Google Shape;1601;p71">
              <a:extLst>
                <a:ext uri="{FF2B5EF4-FFF2-40B4-BE49-F238E27FC236}">
                  <a16:creationId xmlns:a16="http://schemas.microsoft.com/office/drawing/2014/main" id="{AE4042A6-DD3D-1D0C-24E9-0DDFE6082305}"/>
                </a:ext>
              </a:extLst>
            </p:cNvPr>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1602;p71">
              <a:extLst>
                <a:ext uri="{FF2B5EF4-FFF2-40B4-BE49-F238E27FC236}">
                  <a16:creationId xmlns:a16="http://schemas.microsoft.com/office/drawing/2014/main" id="{13C2D49C-09C5-41DF-4BCC-C12E40C5C82E}"/>
                </a:ext>
              </a:extLst>
            </p:cNvPr>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1603;p71">
              <a:extLst>
                <a:ext uri="{FF2B5EF4-FFF2-40B4-BE49-F238E27FC236}">
                  <a16:creationId xmlns:a16="http://schemas.microsoft.com/office/drawing/2014/main" id="{C06E541F-D8B9-D704-7A9F-097CDC5118AB}"/>
                </a:ext>
              </a:extLst>
            </p:cNvPr>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1604;p71">
              <a:extLst>
                <a:ext uri="{FF2B5EF4-FFF2-40B4-BE49-F238E27FC236}">
                  <a16:creationId xmlns:a16="http://schemas.microsoft.com/office/drawing/2014/main" id="{C3B10A8F-F594-CA33-F64D-F064106C0CCA}"/>
                </a:ext>
              </a:extLst>
            </p:cNvPr>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1605;p71">
              <a:extLst>
                <a:ext uri="{FF2B5EF4-FFF2-40B4-BE49-F238E27FC236}">
                  <a16:creationId xmlns:a16="http://schemas.microsoft.com/office/drawing/2014/main" id="{8DDB46EA-C175-7955-88C7-04302B6FB360}"/>
                </a:ext>
              </a:extLst>
            </p:cNvPr>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1606;p71">
              <a:extLst>
                <a:ext uri="{FF2B5EF4-FFF2-40B4-BE49-F238E27FC236}">
                  <a16:creationId xmlns:a16="http://schemas.microsoft.com/office/drawing/2014/main" id="{DE3C84E8-3834-7CDD-5971-DF16BAF095EE}"/>
                </a:ext>
              </a:extLst>
            </p:cNvPr>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7" name="Google Shape;1607;p71">
              <a:extLst>
                <a:ext uri="{FF2B5EF4-FFF2-40B4-BE49-F238E27FC236}">
                  <a16:creationId xmlns:a16="http://schemas.microsoft.com/office/drawing/2014/main" id="{28A68D64-B8E9-99BE-BC1F-0BC355C477ED}"/>
                </a:ext>
              </a:extLst>
            </p:cNvPr>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1608;p71">
              <a:extLst>
                <a:ext uri="{FF2B5EF4-FFF2-40B4-BE49-F238E27FC236}">
                  <a16:creationId xmlns:a16="http://schemas.microsoft.com/office/drawing/2014/main" id="{A6824714-96D1-04A8-F92A-CC277364B363}"/>
                </a:ext>
              </a:extLst>
            </p:cNvPr>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1610;p71">
              <a:extLst>
                <a:ext uri="{FF2B5EF4-FFF2-40B4-BE49-F238E27FC236}">
                  <a16:creationId xmlns:a16="http://schemas.microsoft.com/office/drawing/2014/main" id="{EB20C44D-DC06-07AB-1AB8-8F71230823B9}"/>
                </a:ext>
              </a:extLst>
            </p:cNvPr>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1611;p71">
              <a:extLst>
                <a:ext uri="{FF2B5EF4-FFF2-40B4-BE49-F238E27FC236}">
                  <a16:creationId xmlns:a16="http://schemas.microsoft.com/office/drawing/2014/main" id="{4E08AFBB-36CE-9192-6DD3-A1767F27385F}"/>
                </a:ext>
              </a:extLst>
            </p:cNvPr>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1612;p71">
              <a:extLst>
                <a:ext uri="{FF2B5EF4-FFF2-40B4-BE49-F238E27FC236}">
                  <a16:creationId xmlns:a16="http://schemas.microsoft.com/office/drawing/2014/main" id="{9386EEEA-DB73-2B91-DA11-2B7199724C76}"/>
                </a:ext>
              </a:extLst>
            </p:cNvPr>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1613;p71">
              <a:extLst>
                <a:ext uri="{FF2B5EF4-FFF2-40B4-BE49-F238E27FC236}">
                  <a16:creationId xmlns:a16="http://schemas.microsoft.com/office/drawing/2014/main" id="{493DC728-9F54-ABD3-2110-F3577B20BA71}"/>
                </a:ext>
              </a:extLst>
            </p:cNvPr>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1614;p71">
              <a:extLst>
                <a:ext uri="{FF2B5EF4-FFF2-40B4-BE49-F238E27FC236}">
                  <a16:creationId xmlns:a16="http://schemas.microsoft.com/office/drawing/2014/main" id="{7A38217D-CF07-83C3-A25D-589409AC8F80}"/>
                </a:ext>
              </a:extLst>
            </p:cNvPr>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1615;p71">
              <a:extLst>
                <a:ext uri="{FF2B5EF4-FFF2-40B4-BE49-F238E27FC236}">
                  <a16:creationId xmlns:a16="http://schemas.microsoft.com/office/drawing/2014/main" id="{37C4D4BF-DD85-465F-C67C-1832782B9BCB}"/>
                </a:ext>
              </a:extLst>
            </p:cNvPr>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1609;p71">
              <a:extLst>
                <a:ext uri="{FF2B5EF4-FFF2-40B4-BE49-F238E27FC236}">
                  <a16:creationId xmlns:a16="http://schemas.microsoft.com/office/drawing/2014/main" id="{6545681A-5E9C-4043-622E-D963111DDA9A}"/>
                </a:ext>
              </a:extLst>
            </p:cNvPr>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76" name="Picture 3175">
            <a:extLst>
              <a:ext uri="{FF2B5EF4-FFF2-40B4-BE49-F238E27FC236}">
                <a16:creationId xmlns:a16="http://schemas.microsoft.com/office/drawing/2014/main" id="{961133DE-138C-0CA2-1FA1-F303822C11F8}"/>
              </a:ext>
            </a:extLst>
          </p:cNvPr>
          <p:cNvPicPr>
            <a:picLocks noChangeAspect="1"/>
          </p:cNvPicPr>
          <p:nvPr/>
        </p:nvPicPr>
        <p:blipFill>
          <a:blip r:embed="rId5"/>
          <a:srcRect/>
          <a:stretch/>
        </p:blipFill>
        <p:spPr>
          <a:xfrm>
            <a:off x="1262339" y="1376803"/>
            <a:ext cx="1141675" cy="2280178"/>
          </a:xfrm>
          <a:prstGeom prst="rect">
            <a:avLst/>
          </a:prstGeom>
        </p:spPr>
      </p:pic>
      <p:sp>
        <p:nvSpPr>
          <p:cNvPr id="3177" name="Google Shape;1606;p71">
            <a:extLst>
              <a:ext uri="{FF2B5EF4-FFF2-40B4-BE49-F238E27FC236}">
                <a16:creationId xmlns:a16="http://schemas.microsoft.com/office/drawing/2014/main" id="{1DD9A0DA-F2E6-E9D5-9917-5B7AAD993B3A}"/>
              </a:ext>
            </a:extLst>
          </p:cNvPr>
          <p:cNvSpPr/>
          <p:nvPr/>
        </p:nvSpPr>
        <p:spPr>
          <a:xfrm>
            <a:off x="1545757" y="2710678"/>
            <a:ext cx="1167718" cy="1606810"/>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8" name="Google Shape;1609;p71">
            <a:extLst>
              <a:ext uri="{FF2B5EF4-FFF2-40B4-BE49-F238E27FC236}">
                <a16:creationId xmlns:a16="http://schemas.microsoft.com/office/drawing/2014/main" id="{2D1EF8DC-E4E5-0C96-5729-4BFA52DF072B}"/>
              </a:ext>
            </a:extLst>
          </p:cNvPr>
          <p:cNvSpPr/>
          <p:nvPr/>
        </p:nvSpPr>
        <p:spPr>
          <a:xfrm>
            <a:off x="2207201" y="3920501"/>
            <a:ext cx="1118733" cy="1118715"/>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65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122"/>
                                        </p:tgtEl>
                                        <p:attrNameLst>
                                          <p:attrName>style.visibility</p:attrName>
                                        </p:attrNameLst>
                                      </p:cBhvr>
                                      <p:to>
                                        <p:strVal val="visible"/>
                                      </p:to>
                                    </p:set>
                                    <p:anim calcmode="lin" valueType="num">
                                      <p:cBhvr additive="base">
                                        <p:cTn id="7" dur="1000"/>
                                        <p:tgtEl>
                                          <p:spTgt spid="31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141"/>
                                        </p:tgtEl>
                                        <p:attrNameLst>
                                          <p:attrName>style.visibility</p:attrName>
                                        </p:attrNameLst>
                                      </p:cBhvr>
                                      <p:to>
                                        <p:strVal val="visible"/>
                                      </p:to>
                                    </p:set>
                                    <p:anim calcmode="lin" valueType="num">
                                      <p:cBhvr additive="base">
                                        <p:cTn id="10" dur="1000"/>
                                        <p:tgtEl>
                                          <p:spTgt spid="3141"/>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160"/>
                                        </p:tgtEl>
                                        <p:attrNameLst>
                                          <p:attrName>style.visibility</p:attrName>
                                        </p:attrNameLst>
                                      </p:cBhvr>
                                      <p:to>
                                        <p:strVal val="visible"/>
                                      </p:to>
                                    </p:set>
                                    <p:anim calcmode="lin" valueType="num">
                                      <p:cBhvr additive="base">
                                        <p:cTn id="13" dur="1000"/>
                                        <p:tgtEl>
                                          <p:spTgt spid="31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61"/>
          <p:cNvSpPr txBox="1">
            <a:spLocks noGrp="1"/>
          </p:cNvSpPr>
          <p:nvPr>
            <p:ph type="title"/>
          </p:nvPr>
        </p:nvSpPr>
        <p:spPr>
          <a:xfrm>
            <a:off x="664416" y="126577"/>
            <a:ext cx="2776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Technologies</a:t>
            </a:r>
            <a:endParaRPr dirty="0"/>
          </a:p>
        </p:txBody>
      </p:sp>
      <p:sp>
        <p:nvSpPr>
          <p:cNvPr id="1016" name="Google Shape;1016;p61"/>
          <p:cNvSpPr txBox="1">
            <a:spLocks noGrp="1"/>
          </p:cNvSpPr>
          <p:nvPr>
            <p:ph type="subTitle" idx="1"/>
          </p:nvPr>
        </p:nvSpPr>
        <p:spPr>
          <a:xfrm>
            <a:off x="725371" y="676527"/>
            <a:ext cx="2776800" cy="1095600"/>
          </a:xfrm>
          <a:prstGeom prst="rect">
            <a:avLst/>
          </a:prstGeom>
        </p:spPr>
        <p:txBody>
          <a:bodyPr spcFirstLastPara="1" wrap="square" lIns="91425" tIns="91425" rIns="91425" bIns="91425" anchor="t" anchorCtr="0">
            <a:noAutofit/>
          </a:bodyPr>
          <a:lstStyle/>
          <a:p>
            <a:pPr marL="0" lvl="0" indent="0" algn="l" rtl="0">
              <a:lnSpc>
                <a:spcPct val="300000"/>
              </a:lnSpc>
              <a:spcBef>
                <a:spcPts val="0"/>
              </a:spcBef>
              <a:spcAft>
                <a:spcPts val="0"/>
              </a:spcAft>
              <a:buNone/>
            </a:pPr>
            <a:r>
              <a:rPr lang="en-US" sz="1800" dirty="0">
                <a:effectLst/>
                <a:latin typeface="Arial" panose="020B0604020202020204" pitchFamily="34" charset="0"/>
                <a:ea typeface="Times New Roman" panose="02020603050405020304" pitchFamily="18" charset="0"/>
              </a:rPr>
              <a:t>Flutter </a:t>
            </a: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Figma</a:t>
            </a: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Android studio</a:t>
            </a:r>
            <a:endParaRPr dirty="0"/>
          </a:p>
        </p:txBody>
      </p:sp>
      <p:sp>
        <p:nvSpPr>
          <p:cNvPr id="1017" name="Google Shape;1017;p61"/>
          <p:cNvSpPr txBox="1">
            <a:spLocks noGrp="1"/>
          </p:cNvSpPr>
          <p:nvPr>
            <p:ph type="subTitle" idx="2"/>
          </p:nvPr>
        </p:nvSpPr>
        <p:spPr>
          <a:xfrm>
            <a:off x="5817526" y="2127996"/>
            <a:ext cx="2776800" cy="1095600"/>
          </a:xfrm>
          <a:prstGeom prst="rect">
            <a:avLst/>
          </a:prstGeom>
        </p:spPr>
        <p:txBody>
          <a:bodyPr spcFirstLastPara="1" wrap="square" lIns="91425" tIns="91425" rIns="91425" bIns="91425" anchor="t" anchorCtr="0">
            <a:noAutofit/>
          </a:bodyPr>
          <a:lstStyle/>
          <a:p>
            <a:pPr marL="0" lvl="0" indent="0" algn="l" rtl="0">
              <a:lnSpc>
                <a:spcPct val="300000"/>
              </a:lnSpc>
              <a:spcBef>
                <a:spcPts val="0"/>
              </a:spcBef>
              <a:spcAft>
                <a:spcPts val="0"/>
              </a:spcAft>
              <a:buNone/>
            </a:pPr>
            <a:r>
              <a:rPr lang="en-US" sz="1800" dirty="0">
                <a:effectLst/>
                <a:latin typeface="Arial" panose="020B0604020202020204" pitchFamily="34" charset="0"/>
                <a:ea typeface="Times New Roman" panose="02020603050405020304" pitchFamily="18" charset="0"/>
              </a:rPr>
              <a:t>Firebase</a:t>
            </a: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Dart</a:t>
            </a:r>
            <a:r>
              <a:rPr lang="en-US" sz="1800" dirty="0">
                <a:effectLst/>
                <a:latin typeface="Arial" panose="020B0604020202020204" pitchFamily="34" charset="0"/>
                <a:ea typeface="Calibri" panose="020F0502020204030204" pitchFamily="34" charset="0"/>
              </a:rPr>
              <a:t> </a:t>
            </a:r>
            <a:br>
              <a:rPr lang="en-US" sz="1800" dirty="0">
                <a:effectLst/>
                <a:latin typeface="Arial" panose="020B0604020202020204" pitchFamily="34" charset="0"/>
                <a:ea typeface="Calibri" panose="020F0502020204030204" pitchFamily="34" charset="0"/>
              </a:rPr>
            </a:br>
            <a:r>
              <a:rPr lang="en-US" sz="1800" dirty="0">
                <a:effectLst/>
                <a:latin typeface="Arial" panose="020B0604020202020204" pitchFamily="34" charset="0"/>
                <a:ea typeface="Times New Roman" panose="02020603050405020304" pitchFamily="18" charset="0"/>
              </a:rPr>
              <a:t>Visual Studio Code</a:t>
            </a:r>
            <a:endParaRPr lang="en-US" dirty="0"/>
          </a:p>
        </p:txBody>
      </p:sp>
      <p:grpSp>
        <p:nvGrpSpPr>
          <p:cNvPr id="1019" name="Google Shape;1019;p61"/>
          <p:cNvGrpSpPr/>
          <p:nvPr/>
        </p:nvGrpSpPr>
        <p:grpSpPr>
          <a:xfrm>
            <a:off x="5181121" y="317452"/>
            <a:ext cx="2488094" cy="1763474"/>
            <a:chOff x="2569950" y="1958100"/>
            <a:chExt cx="2320550" cy="1644725"/>
          </a:xfrm>
        </p:grpSpPr>
        <p:sp>
          <p:nvSpPr>
            <p:cNvPr id="1020" name="Google Shape;1020;p61"/>
            <p:cNvSpPr/>
            <p:nvPr/>
          </p:nvSpPr>
          <p:spPr>
            <a:xfrm>
              <a:off x="2618175" y="3029475"/>
              <a:ext cx="631950" cy="573350"/>
            </a:xfrm>
            <a:custGeom>
              <a:avLst/>
              <a:gdLst/>
              <a:ahLst/>
              <a:cxnLst/>
              <a:rect l="l" t="t" r="r" b="b"/>
              <a:pathLst>
                <a:path w="25278" h="22934" extrusionOk="0">
                  <a:moveTo>
                    <a:pt x="12624" y="4998"/>
                  </a:moveTo>
                  <a:cubicBezTo>
                    <a:pt x="14221" y="4998"/>
                    <a:pt x="15770" y="5599"/>
                    <a:pt x="16943" y="6664"/>
                  </a:cubicBezTo>
                  <a:lnTo>
                    <a:pt x="13359" y="10248"/>
                  </a:lnTo>
                  <a:cubicBezTo>
                    <a:pt x="13116" y="10104"/>
                    <a:pt x="12862" y="10032"/>
                    <a:pt x="12589" y="10032"/>
                  </a:cubicBezTo>
                  <a:cubicBezTo>
                    <a:pt x="12568" y="10032"/>
                    <a:pt x="12547" y="10032"/>
                    <a:pt x="12526" y="10033"/>
                  </a:cubicBezTo>
                  <a:lnTo>
                    <a:pt x="11015" y="5205"/>
                  </a:lnTo>
                  <a:lnTo>
                    <a:pt x="11015" y="5205"/>
                  </a:lnTo>
                  <a:cubicBezTo>
                    <a:pt x="11023" y="5203"/>
                    <a:pt x="11030" y="5201"/>
                    <a:pt x="11037" y="5199"/>
                  </a:cubicBezTo>
                  <a:cubicBezTo>
                    <a:pt x="11564" y="5063"/>
                    <a:pt x="12096" y="4998"/>
                    <a:pt x="12624" y="4998"/>
                  </a:cubicBezTo>
                  <a:close/>
                  <a:moveTo>
                    <a:pt x="9397" y="5871"/>
                  </a:moveTo>
                  <a:lnTo>
                    <a:pt x="11704" y="10379"/>
                  </a:lnTo>
                  <a:cubicBezTo>
                    <a:pt x="11478" y="10569"/>
                    <a:pt x="11311" y="10831"/>
                    <a:pt x="11252" y="11105"/>
                  </a:cubicBezTo>
                  <a:lnTo>
                    <a:pt x="6192" y="11045"/>
                  </a:lnTo>
                  <a:cubicBezTo>
                    <a:pt x="6334" y="8941"/>
                    <a:pt x="7498" y="6980"/>
                    <a:pt x="9397" y="5871"/>
                  </a:cubicBezTo>
                  <a:close/>
                  <a:moveTo>
                    <a:pt x="18086" y="8009"/>
                  </a:moveTo>
                  <a:cubicBezTo>
                    <a:pt x="18276" y="8331"/>
                    <a:pt x="18455" y="8664"/>
                    <a:pt x="18610" y="9021"/>
                  </a:cubicBezTo>
                  <a:cubicBezTo>
                    <a:pt x="19312" y="10724"/>
                    <a:pt x="19217" y="12534"/>
                    <a:pt x="18538" y="14081"/>
                  </a:cubicBezTo>
                  <a:lnTo>
                    <a:pt x="14026" y="11795"/>
                  </a:lnTo>
                  <a:cubicBezTo>
                    <a:pt x="14085" y="11510"/>
                    <a:pt x="14074" y="11224"/>
                    <a:pt x="13966" y="10926"/>
                  </a:cubicBezTo>
                  <a:lnTo>
                    <a:pt x="18086" y="8009"/>
                  </a:lnTo>
                  <a:close/>
                  <a:moveTo>
                    <a:pt x="11335" y="12034"/>
                  </a:moveTo>
                  <a:cubicBezTo>
                    <a:pt x="11442" y="12319"/>
                    <a:pt x="11645" y="12534"/>
                    <a:pt x="11883" y="12688"/>
                  </a:cubicBezTo>
                  <a:lnTo>
                    <a:pt x="10264" y="17463"/>
                  </a:lnTo>
                  <a:cubicBezTo>
                    <a:pt x="8680" y="16844"/>
                    <a:pt x="7358" y="15605"/>
                    <a:pt x="6656" y="13903"/>
                  </a:cubicBezTo>
                  <a:cubicBezTo>
                    <a:pt x="6513" y="13546"/>
                    <a:pt x="6406" y="13177"/>
                    <a:pt x="6335" y="12819"/>
                  </a:cubicBezTo>
                  <a:lnTo>
                    <a:pt x="11335" y="12034"/>
                  </a:lnTo>
                  <a:close/>
                  <a:moveTo>
                    <a:pt x="13550" y="12569"/>
                  </a:moveTo>
                  <a:lnTo>
                    <a:pt x="17610" y="15582"/>
                  </a:lnTo>
                  <a:cubicBezTo>
                    <a:pt x="16955" y="16379"/>
                    <a:pt x="16098" y="17022"/>
                    <a:pt x="15086" y="17439"/>
                  </a:cubicBezTo>
                  <a:cubicBezTo>
                    <a:pt x="14271" y="17757"/>
                    <a:pt x="13448" y="17914"/>
                    <a:pt x="12630" y="17914"/>
                  </a:cubicBezTo>
                  <a:cubicBezTo>
                    <a:pt x="12408" y="17914"/>
                    <a:pt x="12187" y="17902"/>
                    <a:pt x="11966" y="17880"/>
                  </a:cubicBezTo>
                  <a:lnTo>
                    <a:pt x="12764" y="12879"/>
                  </a:lnTo>
                  <a:cubicBezTo>
                    <a:pt x="12907" y="12867"/>
                    <a:pt x="13038" y="12831"/>
                    <a:pt x="13181" y="12784"/>
                  </a:cubicBezTo>
                  <a:cubicBezTo>
                    <a:pt x="13312" y="12736"/>
                    <a:pt x="13431" y="12653"/>
                    <a:pt x="13550" y="12569"/>
                  </a:cubicBezTo>
                  <a:close/>
                  <a:moveTo>
                    <a:pt x="12636" y="1"/>
                  </a:moveTo>
                  <a:cubicBezTo>
                    <a:pt x="9642" y="1"/>
                    <a:pt x="6652" y="1165"/>
                    <a:pt x="4406" y="3485"/>
                  </a:cubicBezTo>
                  <a:cubicBezTo>
                    <a:pt x="0" y="8045"/>
                    <a:pt x="108" y="15296"/>
                    <a:pt x="4668" y="19701"/>
                  </a:cubicBezTo>
                  <a:cubicBezTo>
                    <a:pt x="6889" y="21858"/>
                    <a:pt x="9764" y="22934"/>
                    <a:pt x="12638" y="22934"/>
                  </a:cubicBezTo>
                  <a:cubicBezTo>
                    <a:pt x="15632" y="22934"/>
                    <a:pt x="18624" y="21766"/>
                    <a:pt x="20872" y="19439"/>
                  </a:cubicBezTo>
                  <a:cubicBezTo>
                    <a:pt x="25277" y="14903"/>
                    <a:pt x="25170" y="7640"/>
                    <a:pt x="20622" y="3235"/>
                  </a:cubicBezTo>
                  <a:cubicBezTo>
                    <a:pt x="18393" y="1076"/>
                    <a:pt x="15513" y="1"/>
                    <a:pt x="12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1"/>
            <p:cNvSpPr/>
            <p:nvPr/>
          </p:nvSpPr>
          <p:spPr>
            <a:xfrm>
              <a:off x="2569950" y="3007650"/>
              <a:ext cx="190225" cy="216550"/>
            </a:xfrm>
            <a:custGeom>
              <a:avLst/>
              <a:gdLst/>
              <a:ahLst/>
              <a:cxnLst/>
              <a:rect l="l" t="t" r="r" b="b"/>
              <a:pathLst>
                <a:path w="7609" h="8662" extrusionOk="0">
                  <a:moveTo>
                    <a:pt x="4168" y="0"/>
                  </a:moveTo>
                  <a:lnTo>
                    <a:pt x="1" y="8501"/>
                  </a:lnTo>
                  <a:cubicBezTo>
                    <a:pt x="1" y="8501"/>
                    <a:pt x="146" y="8662"/>
                    <a:pt x="398" y="8662"/>
                  </a:cubicBezTo>
                  <a:cubicBezTo>
                    <a:pt x="601" y="8662"/>
                    <a:pt x="872" y="8557"/>
                    <a:pt x="1191" y="8180"/>
                  </a:cubicBezTo>
                  <a:cubicBezTo>
                    <a:pt x="1191" y="8180"/>
                    <a:pt x="1198" y="8180"/>
                    <a:pt x="1211" y="8180"/>
                  </a:cubicBezTo>
                  <a:cubicBezTo>
                    <a:pt x="1374" y="8180"/>
                    <a:pt x="2491" y="8109"/>
                    <a:pt x="3811" y="6239"/>
                  </a:cubicBezTo>
                  <a:cubicBezTo>
                    <a:pt x="5239" y="4215"/>
                    <a:pt x="7609" y="1548"/>
                    <a:pt x="7609" y="1548"/>
                  </a:cubicBezTo>
                  <a:lnTo>
                    <a:pt x="4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1"/>
            <p:cNvSpPr/>
            <p:nvPr/>
          </p:nvSpPr>
          <p:spPr>
            <a:xfrm>
              <a:off x="3205750" y="3129375"/>
              <a:ext cx="355125" cy="312400"/>
            </a:xfrm>
            <a:custGeom>
              <a:avLst/>
              <a:gdLst/>
              <a:ahLst/>
              <a:cxnLst/>
              <a:rect l="l" t="t" r="r" b="b"/>
              <a:pathLst>
                <a:path w="14205" h="12496" extrusionOk="0">
                  <a:moveTo>
                    <a:pt x="3275" y="1"/>
                  </a:moveTo>
                  <a:lnTo>
                    <a:pt x="0" y="5823"/>
                  </a:lnTo>
                  <a:lnTo>
                    <a:pt x="2263" y="11312"/>
                  </a:lnTo>
                  <a:lnTo>
                    <a:pt x="2655" y="12133"/>
                  </a:lnTo>
                  <a:cubicBezTo>
                    <a:pt x="3367" y="12396"/>
                    <a:pt x="4110" y="12495"/>
                    <a:pt x="4890" y="12495"/>
                  </a:cubicBezTo>
                  <a:cubicBezTo>
                    <a:pt x="6409" y="12495"/>
                    <a:pt x="8070" y="12119"/>
                    <a:pt x="9918" y="11836"/>
                  </a:cubicBezTo>
                  <a:cubicBezTo>
                    <a:pt x="12157" y="11490"/>
                    <a:pt x="12800" y="10538"/>
                    <a:pt x="12978" y="10169"/>
                  </a:cubicBezTo>
                  <a:cubicBezTo>
                    <a:pt x="13026" y="10074"/>
                    <a:pt x="13038" y="10014"/>
                    <a:pt x="13038" y="10014"/>
                  </a:cubicBezTo>
                  <a:lnTo>
                    <a:pt x="14204" y="2620"/>
                  </a:lnTo>
                  <a:lnTo>
                    <a:pt x="3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1"/>
            <p:cNvSpPr/>
            <p:nvPr/>
          </p:nvSpPr>
          <p:spPr>
            <a:xfrm>
              <a:off x="3200975" y="3154675"/>
              <a:ext cx="224775" cy="224775"/>
            </a:xfrm>
            <a:custGeom>
              <a:avLst/>
              <a:gdLst/>
              <a:ahLst/>
              <a:cxnLst/>
              <a:rect l="l" t="t" r="r" b="b"/>
              <a:pathLst>
                <a:path w="8991" h="8991" extrusionOk="0">
                  <a:moveTo>
                    <a:pt x="4489" y="1"/>
                  </a:moveTo>
                  <a:cubicBezTo>
                    <a:pt x="2013" y="1"/>
                    <a:pt x="1" y="2013"/>
                    <a:pt x="1" y="4490"/>
                  </a:cubicBezTo>
                  <a:cubicBezTo>
                    <a:pt x="1" y="6978"/>
                    <a:pt x="2013" y="8990"/>
                    <a:pt x="4489" y="8990"/>
                  </a:cubicBezTo>
                  <a:cubicBezTo>
                    <a:pt x="6978" y="8990"/>
                    <a:pt x="8990" y="6978"/>
                    <a:pt x="8990" y="4490"/>
                  </a:cubicBezTo>
                  <a:cubicBezTo>
                    <a:pt x="8990" y="2013"/>
                    <a:pt x="6978" y="1"/>
                    <a:pt x="4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1"/>
            <p:cNvSpPr/>
            <p:nvPr/>
          </p:nvSpPr>
          <p:spPr>
            <a:xfrm>
              <a:off x="3245325" y="3199025"/>
              <a:ext cx="136050" cy="136075"/>
            </a:xfrm>
            <a:custGeom>
              <a:avLst/>
              <a:gdLst/>
              <a:ahLst/>
              <a:cxnLst/>
              <a:rect l="l" t="t" r="r" b="b"/>
              <a:pathLst>
                <a:path w="5442" h="5443" extrusionOk="0">
                  <a:moveTo>
                    <a:pt x="2715" y="1"/>
                  </a:moveTo>
                  <a:cubicBezTo>
                    <a:pt x="1215" y="1"/>
                    <a:pt x="1" y="1215"/>
                    <a:pt x="1" y="2716"/>
                  </a:cubicBezTo>
                  <a:cubicBezTo>
                    <a:pt x="1" y="4228"/>
                    <a:pt x="1215" y="5442"/>
                    <a:pt x="2715" y="5442"/>
                  </a:cubicBezTo>
                  <a:cubicBezTo>
                    <a:pt x="4228" y="5442"/>
                    <a:pt x="5442" y="4228"/>
                    <a:pt x="5442" y="2716"/>
                  </a:cubicBezTo>
                  <a:cubicBezTo>
                    <a:pt x="5442" y="1215"/>
                    <a:pt x="4228" y="1"/>
                    <a:pt x="2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1"/>
            <p:cNvSpPr/>
            <p:nvPr/>
          </p:nvSpPr>
          <p:spPr>
            <a:xfrm>
              <a:off x="3262300" y="3369000"/>
              <a:ext cx="267925" cy="72250"/>
            </a:xfrm>
            <a:custGeom>
              <a:avLst/>
              <a:gdLst/>
              <a:ahLst/>
              <a:cxnLst/>
              <a:rect l="l" t="t" r="r" b="b"/>
              <a:pathLst>
                <a:path w="10717" h="2890" extrusionOk="0">
                  <a:moveTo>
                    <a:pt x="9883" y="0"/>
                  </a:moveTo>
                  <a:cubicBezTo>
                    <a:pt x="9585" y="596"/>
                    <a:pt x="8871" y="1012"/>
                    <a:pt x="8525" y="1084"/>
                  </a:cubicBezTo>
                  <a:cubicBezTo>
                    <a:pt x="8168" y="1179"/>
                    <a:pt x="3703" y="1893"/>
                    <a:pt x="2644" y="1929"/>
                  </a:cubicBezTo>
                  <a:cubicBezTo>
                    <a:pt x="2571" y="1932"/>
                    <a:pt x="2500" y="1934"/>
                    <a:pt x="2430" y="1934"/>
                  </a:cubicBezTo>
                  <a:cubicBezTo>
                    <a:pt x="1483" y="1934"/>
                    <a:pt x="751" y="1655"/>
                    <a:pt x="751" y="1655"/>
                  </a:cubicBezTo>
                  <a:lnTo>
                    <a:pt x="1" y="1715"/>
                  </a:lnTo>
                  <a:lnTo>
                    <a:pt x="393" y="2524"/>
                  </a:lnTo>
                  <a:cubicBezTo>
                    <a:pt x="1110" y="2789"/>
                    <a:pt x="1858" y="2889"/>
                    <a:pt x="2644" y="2889"/>
                  </a:cubicBezTo>
                  <a:cubicBezTo>
                    <a:pt x="4158" y="2889"/>
                    <a:pt x="5814" y="2517"/>
                    <a:pt x="7656" y="2227"/>
                  </a:cubicBezTo>
                  <a:cubicBezTo>
                    <a:pt x="9895" y="1893"/>
                    <a:pt x="10538" y="941"/>
                    <a:pt x="10716" y="560"/>
                  </a:cubicBezTo>
                  <a:lnTo>
                    <a:pt x="9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1"/>
            <p:cNvSpPr/>
            <p:nvPr/>
          </p:nvSpPr>
          <p:spPr>
            <a:xfrm>
              <a:off x="2722350" y="3211925"/>
              <a:ext cx="567950" cy="253625"/>
            </a:xfrm>
            <a:custGeom>
              <a:avLst/>
              <a:gdLst/>
              <a:ahLst/>
              <a:cxnLst/>
              <a:rect l="l" t="t" r="r" b="b"/>
              <a:pathLst>
                <a:path w="22718" h="10145" extrusionOk="0">
                  <a:moveTo>
                    <a:pt x="3121" y="1"/>
                  </a:moveTo>
                  <a:cubicBezTo>
                    <a:pt x="1894" y="1"/>
                    <a:pt x="764" y="820"/>
                    <a:pt x="417" y="2069"/>
                  </a:cubicBezTo>
                  <a:cubicBezTo>
                    <a:pt x="1" y="3557"/>
                    <a:pt x="882" y="5105"/>
                    <a:pt x="2382" y="5521"/>
                  </a:cubicBezTo>
                  <a:lnTo>
                    <a:pt x="18848" y="10046"/>
                  </a:lnTo>
                  <a:cubicBezTo>
                    <a:pt x="19093" y="10112"/>
                    <a:pt x="19340" y="10144"/>
                    <a:pt x="19582" y="10144"/>
                  </a:cubicBezTo>
                  <a:cubicBezTo>
                    <a:pt x="20815" y="10144"/>
                    <a:pt x="21953" y="9325"/>
                    <a:pt x="22301" y="8081"/>
                  </a:cubicBezTo>
                  <a:cubicBezTo>
                    <a:pt x="22718" y="6593"/>
                    <a:pt x="21837" y="5045"/>
                    <a:pt x="20336" y="4628"/>
                  </a:cubicBezTo>
                  <a:lnTo>
                    <a:pt x="3870" y="104"/>
                  </a:lnTo>
                  <a:cubicBezTo>
                    <a:pt x="3620" y="34"/>
                    <a:pt x="3369"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1"/>
            <p:cNvSpPr/>
            <p:nvPr/>
          </p:nvSpPr>
          <p:spPr>
            <a:xfrm>
              <a:off x="4317500" y="3029375"/>
              <a:ext cx="573000" cy="573000"/>
            </a:xfrm>
            <a:custGeom>
              <a:avLst/>
              <a:gdLst/>
              <a:ahLst/>
              <a:cxnLst/>
              <a:rect l="l" t="t" r="r" b="b"/>
              <a:pathLst>
                <a:path w="22920" h="22920" extrusionOk="0">
                  <a:moveTo>
                    <a:pt x="11458" y="5003"/>
                  </a:moveTo>
                  <a:cubicBezTo>
                    <a:pt x="12043" y="5003"/>
                    <a:pt x="12635" y="5083"/>
                    <a:pt x="13216" y="5251"/>
                  </a:cubicBezTo>
                  <a:lnTo>
                    <a:pt x="11585" y="10037"/>
                  </a:lnTo>
                  <a:cubicBezTo>
                    <a:pt x="11542" y="10034"/>
                    <a:pt x="11500" y="10032"/>
                    <a:pt x="11458" y="10032"/>
                  </a:cubicBezTo>
                  <a:cubicBezTo>
                    <a:pt x="11206" y="10032"/>
                    <a:pt x="10966" y="10093"/>
                    <a:pt x="10752" y="10216"/>
                  </a:cubicBezTo>
                  <a:lnTo>
                    <a:pt x="7263" y="6549"/>
                  </a:lnTo>
                  <a:cubicBezTo>
                    <a:pt x="8427" y="5557"/>
                    <a:pt x="9921" y="5003"/>
                    <a:pt x="11458" y="5003"/>
                  </a:cubicBezTo>
                  <a:close/>
                  <a:moveTo>
                    <a:pt x="14835" y="5965"/>
                  </a:moveTo>
                  <a:cubicBezTo>
                    <a:pt x="16717" y="7108"/>
                    <a:pt x="17824" y="9109"/>
                    <a:pt x="17919" y="11216"/>
                  </a:cubicBezTo>
                  <a:lnTo>
                    <a:pt x="12859" y="11145"/>
                  </a:lnTo>
                  <a:cubicBezTo>
                    <a:pt x="12799" y="10859"/>
                    <a:pt x="12645" y="10609"/>
                    <a:pt x="12430" y="10418"/>
                  </a:cubicBezTo>
                  <a:lnTo>
                    <a:pt x="14835" y="5965"/>
                  </a:lnTo>
                  <a:close/>
                  <a:moveTo>
                    <a:pt x="17907" y="11668"/>
                  </a:moveTo>
                  <a:cubicBezTo>
                    <a:pt x="17907" y="11966"/>
                    <a:pt x="17871" y="12240"/>
                    <a:pt x="17812" y="12538"/>
                  </a:cubicBezTo>
                  <a:cubicBezTo>
                    <a:pt x="17860" y="12240"/>
                    <a:pt x="17883" y="11966"/>
                    <a:pt x="17907" y="11668"/>
                  </a:cubicBezTo>
                  <a:close/>
                  <a:moveTo>
                    <a:pt x="6108" y="7870"/>
                  </a:moveTo>
                  <a:lnTo>
                    <a:pt x="10156" y="10906"/>
                  </a:lnTo>
                  <a:cubicBezTo>
                    <a:pt x="10037" y="11192"/>
                    <a:pt x="10001" y="11490"/>
                    <a:pt x="10061" y="11752"/>
                  </a:cubicBezTo>
                  <a:lnTo>
                    <a:pt x="5489" y="13931"/>
                  </a:lnTo>
                  <a:cubicBezTo>
                    <a:pt x="4834" y="12359"/>
                    <a:pt x="4810" y="10549"/>
                    <a:pt x="5548" y="8870"/>
                  </a:cubicBezTo>
                  <a:cubicBezTo>
                    <a:pt x="5703" y="8513"/>
                    <a:pt x="5894" y="8180"/>
                    <a:pt x="6108" y="7870"/>
                  </a:cubicBezTo>
                  <a:close/>
                  <a:moveTo>
                    <a:pt x="12752" y="12049"/>
                  </a:moveTo>
                  <a:lnTo>
                    <a:pt x="17729" y="12978"/>
                  </a:lnTo>
                  <a:cubicBezTo>
                    <a:pt x="17633" y="13347"/>
                    <a:pt x="17514" y="13704"/>
                    <a:pt x="17371" y="14062"/>
                  </a:cubicBezTo>
                  <a:cubicBezTo>
                    <a:pt x="16633" y="15740"/>
                    <a:pt x="15276" y="16943"/>
                    <a:pt x="13680" y="17526"/>
                  </a:cubicBezTo>
                  <a:lnTo>
                    <a:pt x="12192" y="12692"/>
                  </a:lnTo>
                  <a:cubicBezTo>
                    <a:pt x="12430" y="12538"/>
                    <a:pt x="12633" y="12335"/>
                    <a:pt x="12752" y="12049"/>
                  </a:cubicBezTo>
                  <a:close/>
                  <a:moveTo>
                    <a:pt x="10513" y="12538"/>
                  </a:moveTo>
                  <a:cubicBezTo>
                    <a:pt x="10609" y="12633"/>
                    <a:pt x="10728" y="12716"/>
                    <a:pt x="10871" y="12776"/>
                  </a:cubicBezTo>
                  <a:cubicBezTo>
                    <a:pt x="11002" y="12835"/>
                    <a:pt x="11144" y="12871"/>
                    <a:pt x="11287" y="12883"/>
                  </a:cubicBezTo>
                  <a:lnTo>
                    <a:pt x="11942" y="17895"/>
                  </a:lnTo>
                  <a:cubicBezTo>
                    <a:pt x="11759" y="17913"/>
                    <a:pt x="11574" y="17921"/>
                    <a:pt x="11388" y="17921"/>
                  </a:cubicBezTo>
                  <a:cubicBezTo>
                    <a:pt x="10548" y="17921"/>
                    <a:pt x="9687" y="17744"/>
                    <a:pt x="8858" y="17383"/>
                  </a:cubicBezTo>
                  <a:cubicBezTo>
                    <a:pt x="7846" y="16931"/>
                    <a:pt x="7013" y="16264"/>
                    <a:pt x="6370" y="15455"/>
                  </a:cubicBezTo>
                  <a:lnTo>
                    <a:pt x="10513" y="12538"/>
                  </a:lnTo>
                  <a:close/>
                  <a:moveTo>
                    <a:pt x="11466" y="0"/>
                  </a:moveTo>
                  <a:cubicBezTo>
                    <a:pt x="5132" y="0"/>
                    <a:pt x="0" y="5132"/>
                    <a:pt x="0" y="11454"/>
                  </a:cubicBezTo>
                  <a:cubicBezTo>
                    <a:pt x="0" y="17776"/>
                    <a:pt x="5132" y="22920"/>
                    <a:pt x="11466" y="22920"/>
                  </a:cubicBezTo>
                  <a:cubicBezTo>
                    <a:pt x="17788" y="22920"/>
                    <a:pt x="22920" y="17776"/>
                    <a:pt x="22920" y="11454"/>
                  </a:cubicBezTo>
                  <a:cubicBezTo>
                    <a:pt x="22920" y="5132"/>
                    <a:pt x="17788" y="0"/>
                    <a:pt x="1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1"/>
            <p:cNvSpPr/>
            <p:nvPr/>
          </p:nvSpPr>
          <p:spPr>
            <a:xfrm>
              <a:off x="4245150" y="2879950"/>
              <a:ext cx="571250" cy="362850"/>
            </a:xfrm>
            <a:custGeom>
              <a:avLst/>
              <a:gdLst/>
              <a:ahLst/>
              <a:cxnLst/>
              <a:rect l="l" t="t" r="r" b="b"/>
              <a:pathLst>
                <a:path w="22850" h="14514" extrusionOk="0">
                  <a:moveTo>
                    <a:pt x="11074" y="0"/>
                  </a:moveTo>
                  <a:cubicBezTo>
                    <a:pt x="8871" y="143"/>
                    <a:pt x="6990" y="1465"/>
                    <a:pt x="5442" y="3263"/>
                  </a:cubicBezTo>
                  <a:cubicBezTo>
                    <a:pt x="1823" y="7478"/>
                    <a:pt x="1" y="14228"/>
                    <a:pt x="1" y="14228"/>
                  </a:cubicBezTo>
                  <a:cubicBezTo>
                    <a:pt x="1" y="14228"/>
                    <a:pt x="342" y="14514"/>
                    <a:pt x="1094" y="14514"/>
                  </a:cubicBezTo>
                  <a:cubicBezTo>
                    <a:pt x="2144" y="14514"/>
                    <a:pt x="3996" y="13955"/>
                    <a:pt x="6835" y="11276"/>
                  </a:cubicBezTo>
                  <a:cubicBezTo>
                    <a:pt x="9929" y="8348"/>
                    <a:pt x="13298" y="7684"/>
                    <a:pt x="16076" y="7684"/>
                  </a:cubicBezTo>
                  <a:cubicBezTo>
                    <a:pt x="17669" y="7684"/>
                    <a:pt x="19069" y="7903"/>
                    <a:pt x="20111" y="8037"/>
                  </a:cubicBezTo>
                  <a:cubicBezTo>
                    <a:pt x="20855" y="8137"/>
                    <a:pt x="21388" y="8173"/>
                    <a:pt x="21771" y="8173"/>
                  </a:cubicBezTo>
                  <a:cubicBezTo>
                    <a:pt x="21933" y="8173"/>
                    <a:pt x="22069" y="8167"/>
                    <a:pt x="22182" y="8156"/>
                  </a:cubicBezTo>
                  <a:cubicBezTo>
                    <a:pt x="22849" y="8097"/>
                    <a:pt x="22766" y="7882"/>
                    <a:pt x="22754" y="7882"/>
                  </a:cubicBezTo>
                  <a:cubicBezTo>
                    <a:pt x="18301" y="262"/>
                    <a:pt x="11074" y="0"/>
                    <a:pt x="11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1"/>
            <p:cNvSpPr/>
            <p:nvPr/>
          </p:nvSpPr>
          <p:spPr>
            <a:xfrm>
              <a:off x="4381200" y="2879950"/>
              <a:ext cx="435200" cy="203925"/>
            </a:xfrm>
            <a:custGeom>
              <a:avLst/>
              <a:gdLst/>
              <a:ahLst/>
              <a:cxnLst/>
              <a:rect l="l" t="t" r="r" b="b"/>
              <a:pathLst>
                <a:path w="17408" h="8157" extrusionOk="0">
                  <a:moveTo>
                    <a:pt x="5644" y="0"/>
                  </a:moveTo>
                  <a:cubicBezTo>
                    <a:pt x="3429" y="143"/>
                    <a:pt x="1548" y="1465"/>
                    <a:pt x="0" y="3263"/>
                  </a:cubicBezTo>
                  <a:cubicBezTo>
                    <a:pt x="1983" y="2628"/>
                    <a:pt x="3785" y="2367"/>
                    <a:pt x="5409" y="2367"/>
                  </a:cubicBezTo>
                  <a:cubicBezTo>
                    <a:pt x="13048" y="2367"/>
                    <a:pt x="16740" y="8156"/>
                    <a:pt x="16740" y="8156"/>
                  </a:cubicBezTo>
                  <a:cubicBezTo>
                    <a:pt x="17407" y="8097"/>
                    <a:pt x="17324" y="7882"/>
                    <a:pt x="17312" y="7882"/>
                  </a:cubicBezTo>
                  <a:cubicBezTo>
                    <a:pt x="12859" y="262"/>
                    <a:pt x="5644" y="0"/>
                    <a:pt x="5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1"/>
            <p:cNvSpPr/>
            <p:nvPr/>
          </p:nvSpPr>
          <p:spPr>
            <a:xfrm>
              <a:off x="2669975" y="2743450"/>
              <a:ext cx="178900" cy="150225"/>
            </a:xfrm>
            <a:custGeom>
              <a:avLst/>
              <a:gdLst/>
              <a:ahLst/>
              <a:cxnLst/>
              <a:rect l="l" t="t" r="r" b="b"/>
              <a:pathLst>
                <a:path w="7156" h="6009" extrusionOk="0">
                  <a:moveTo>
                    <a:pt x="4467" y="1"/>
                  </a:moveTo>
                  <a:cubicBezTo>
                    <a:pt x="4127" y="1"/>
                    <a:pt x="3798" y="26"/>
                    <a:pt x="3512" y="91"/>
                  </a:cubicBezTo>
                  <a:cubicBezTo>
                    <a:pt x="2155" y="412"/>
                    <a:pt x="2608" y="460"/>
                    <a:pt x="2322" y="1329"/>
                  </a:cubicBezTo>
                  <a:cubicBezTo>
                    <a:pt x="2036" y="2198"/>
                    <a:pt x="0" y="4579"/>
                    <a:pt x="60" y="4972"/>
                  </a:cubicBezTo>
                  <a:cubicBezTo>
                    <a:pt x="95" y="5115"/>
                    <a:pt x="119" y="5282"/>
                    <a:pt x="179" y="5437"/>
                  </a:cubicBezTo>
                  <a:cubicBezTo>
                    <a:pt x="274" y="5687"/>
                    <a:pt x="369" y="5925"/>
                    <a:pt x="453" y="6008"/>
                  </a:cubicBezTo>
                  <a:lnTo>
                    <a:pt x="6608" y="3436"/>
                  </a:lnTo>
                  <a:lnTo>
                    <a:pt x="7156" y="388"/>
                  </a:lnTo>
                  <a:cubicBezTo>
                    <a:pt x="7156" y="388"/>
                    <a:pt x="6191" y="126"/>
                    <a:pt x="5155" y="31"/>
                  </a:cubicBezTo>
                  <a:cubicBezTo>
                    <a:pt x="4927" y="12"/>
                    <a:pt x="4694" y="1"/>
                    <a:pt x="4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1"/>
            <p:cNvSpPr/>
            <p:nvPr/>
          </p:nvSpPr>
          <p:spPr>
            <a:xfrm>
              <a:off x="2669675" y="2743350"/>
              <a:ext cx="128600" cy="135725"/>
            </a:xfrm>
            <a:custGeom>
              <a:avLst/>
              <a:gdLst/>
              <a:ahLst/>
              <a:cxnLst/>
              <a:rect l="l" t="t" r="r" b="b"/>
              <a:pathLst>
                <a:path w="5144" h="5429" extrusionOk="0">
                  <a:moveTo>
                    <a:pt x="4397" y="0"/>
                  </a:moveTo>
                  <a:cubicBezTo>
                    <a:pt x="4083" y="0"/>
                    <a:pt x="3779" y="23"/>
                    <a:pt x="3513" y="83"/>
                  </a:cubicBezTo>
                  <a:cubicBezTo>
                    <a:pt x="2155" y="404"/>
                    <a:pt x="2608" y="452"/>
                    <a:pt x="2322" y="1321"/>
                  </a:cubicBezTo>
                  <a:cubicBezTo>
                    <a:pt x="2036" y="2190"/>
                    <a:pt x="0" y="4571"/>
                    <a:pt x="60" y="4964"/>
                  </a:cubicBezTo>
                  <a:cubicBezTo>
                    <a:pt x="84" y="5107"/>
                    <a:pt x="119" y="5274"/>
                    <a:pt x="179" y="5429"/>
                  </a:cubicBezTo>
                  <a:cubicBezTo>
                    <a:pt x="1036" y="4571"/>
                    <a:pt x="3763" y="1809"/>
                    <a:pt x="4096" y="1178"/>
                  </a:cubicBezTo>
                  <a:cubicBezTo>
                    <a:pt x="4417" y="559"/>
                    <a:pt x="4965" y="154"/>
                    <a:pt x="5144" y="35"/>
                  </a:cubicBezTo>
                  <a:cubicBezTo>
                    <a:pt x="4897" y="14"/>
                    <a:pt x="4644" y="0"/>
                    <a:pt x="4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1"/>
            <p:cNvSpPr/>
            <p:nvPr/>
          </p:nvSpPr>
          <p:spPr>
            <a:xfrm>
              <a:off x="2616100" y="2154525"/>
              <a:ext cx="1909775" cy="1255425"/>
            </a:xfrm>
            <a:custGeom>
              <a:avLst/>
              <a:gdLst/>
              <a:ahLst/>
              <a:cxnLst/>
              <a:rect l="l" t="t" r="r" b="b"/>
              <a:pathLst>
                <a:path w="76391" h="50217" extrusionOk="0">
                  <a:moveTo>
                    <a:pt x="62031" y="1"/>
                  </a:moveTo>
                  <a:cubicBezTo>
                    <a:pt x="61734" y="1"/>
                    <a:pt x="61503" y="34"/>
                    <a:pt x="61365" y="109"/>
                  </a:cubicBezTo>
                  <a:cubicBezTo>
                    <a:pt x="60412" y="645"/>
                    <a:pt x="55114" y="4550"/>
                    <a:pt x="55650" y="5919"/>
                  </a:cubicBezTo>
                  <a:cubicBezTo>
                    <a:pt x="55805" y="6372"/>
                    <a:pt x="56638" y="8217"/>
                    <a:pt x="57698" y="10682"/>
                  </a:cubicBezTo>
                  <a:cubicBezTo>
                    <a:pt x="59936" y="15897"/>
                    <a:pt x="63151" y="23838"/>
                    <a:pt x="63151" y="26862"/>
                  </a:cubicBezTo>
                  <a:cubicBezTo>
                    <a:pt x="63151" y="31315"/>
                    <a:pt x="60662" y="37614"/>
                    <a:pt x="58924" y="38507"/>
                  </a:cubicBezTo>
                  <a:cubicBezTo>
                    <a:pt x="56756" y="39613"/>
                    <a:pt x="54636" y="40041"/>
                    <a:pt x="52662" y="40041"/>
                  </a:cubicBezTo>
                  <a:cubicBezTo>
                    <a:pt x="48262" y="40041"/>
                    <a:pt x="44589" y="37914"/>
                    <a:pt x="42732" y="36435"/>
                  </a:cubicBezTo>
                  <a:cubicBezTo>
                    <a:pt x="40029" y="34292"/>
                    <a:pt x="41386" y="30327"/>
                    <a:pt x="42648" y="28505"/>
                  </a:cubicBezTo>
                  <a:cubicBezTo>
                    <a:pt x="43934" y="26672"/>
                    <a:pt x="43291" y="25112"/>
                    <a:pt x="43291" y="25112"/>
                  </a:cubicBezTo>
                  <a:cubicBezTo>
                    <a:pt x="38291" y="22279"/>
                    <a:pt x="16157" y="19064"/>
                    <a:pt x="16157" y="19064"/>
                  </a:cubicBezTo>
                  <a:cubicBezTo>
                    <a:pt x="16157" y="19064"/>
                    <a:pt x="10478" y="22945"/>
                    <a:pt x="7037" y="25707"/>
                  </a:cubicBezTo>
                  <a:cubicBezTo>
                    <a:pt x="2977" y="28946"/>
                    <a:pt x="1310" y="30803"/>
                    <a:pt x="643" y="31851"/>
                  </a:cubicBezTo>
                  <a:cubicBezTo>
                    <a:pt x="0" y="32851"/>
                    <a:pt x="298" y="33101"/>
                    <a:pt x="298" y="33101"/>
                  </a:cubicBezTo>
                  <a:cubicBezTo>
                    <a:pt x="13633" y="40233"/>
                    <a:pt x="31397" y="42293"/>
                    <a:pt x="31397" y="42293"/>
                  </a:cubicBezTo>
                  <a:cubicBezTo>
                    <a:pt x="31635" y="44436"/>
                    <a:pt x="34183" y="47865"/>
                    <a:pt x="37040" y="49437"/>
                  </a:cubicBezTo>
                  <a:cubicBezTo>
                    <a:pt x="38067" y="50006"/>
                    <a:pt x="39261" y="50217"/>
                    <a:pt x="40516" y="50217"/>
                  </a:cubicBezTo>
                  <a:cubicBezTo>
                    <a:pt x="42753" y="50217"/>
                    <a:pt x="45188" y="49547"/>
                    <a:pt x="47232" y="49044"/>
                  </a:cubicBezTo>
                  <a:cubicBezTo>
                    <a:pt x="48003" y="48852"/>
                    <a:pt x="48985" y="48784"/>
                    <a:pt x="50049" y="48784"/>
                  </a:cubicBezTo>
                  <a:cubicBezTo>
                    <a:pt x="52616" y="48784"/>
                    <a:pt x="55664" y="49179"/>
                    <a:pt x="57384" y="49179"/>
                  </a:cubicBezTo>
                  <a:cubicBezTo>
                    <a:pt x="57914" y="49179"/>
                    <a:pt x="58318" y="49142"/>
                    <a:pt x="58543" y="49044"/>
                  </a:cubicBezTo>
                  <a:cubicBezTo>
                    <a:pt x="59817" y="48472"/>
                    <a:pt x="66794" y="45781"/>
                    <a:pt x="69890" y="37840"/>
                  </a:cubicBezTo>
                  <a:cubicBezTo>
                    <a:pt x="72985" y="29910"/>
                    <a:pt x="76248" y="30720"/>
                    <a:pt x="76319" y="28648"/>
                  </a:cubicBezTo>
                  <a:cubicBezTo>
                    <a:pt x="76391" y="26577"/>
                    <a:pt x="74545" y="24469"/>
                    <a:pt x="71307" y="18599"/>
                  </a:cubicBezTo>
                  <a:cubicBezTo>
                    <a:pt x="68068" y="12730"/>
                    <a:pt x="62734" y="8396"/>
                    <a:pt x="62734" y="8396"/>
                  </a:cubicBezTo>
                  <a:lnTo>
                    <a:pt x="62746" y="8396"/>
                  </a:lnTo>
                  <a:cubicBezTo>
                    <a:pt x="62758" y="8372"/>
                    <a:pt x="62770" y="8372"/>
                    <a:pt x="62794" y="8372"/>
                  </a:cubicBezTo>
                  <a:cubicBezTo>
                    <a:pt x="63067" y="8301"/>
                    <a:pt x="64234" y="7920"/>
                    <a:pt x="65127" y="7646"/>
                  </a:cubicBezTo>
                  <a:cubicBezTo>
                    <a:pt x="65377" y="7574"/>
                    <a:pt x="65603" y="7503"/>
                    <a:pt x="65794" y="7455"/>
                  </a:cubicBezTo>
                  <a:cubicBezTo>
                    <a:pt x="66746" y="7193"/>
                    <a:pt x="66318" y="6503"/>
                    <a:pt x="67056" y="4491"/>
                  </a:cubicBezTo>
                  <a:cubicBezTo>
                    <a:pt x="67806" y="2490"/>
                    <a:pt x="68818" y="1847"/>
                    <a:pt x="68282" y="1478"/>
                  </a:cubicBezTo>
                  <a:cubicBezTo>
                    <a:pt x="68116" y="1359"/>
                    <a:pt x="67461" y="1133"/>
                    <a:pt x="66604" y="883"/>
                  </a:cubicBezTo>
                  <a:cubicBezTo>
                    <a:pt x="65148" y="460"/>
                    <a:pt x="63137" y="1"/>
                    <a:pt x="620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1"/>
            <p:cNvSpPr/>
            <p:nvPr/>
          </p:nvSpPr>
          <p:spPr>
            <a:xfrm>
              <a:off x="2616375" y="2741575"/>
              <a:ext cx="921575" cy="469975"/>
            </a:xfrm>
            <a:custGeom>
              <a:avLst/>
              <a:gdLst/>
              <a:ahLst/>
              <a:cxnLst/>
              <a:rect l="l" t="t" r="r" b="b"/>
              <a:pathLst>
                <a:path w="36863" h="18799" extrusionOk="0">
                  <a:moveTo>
                    <a:pt x="21240" y="0"/>
                  </a:moveTo>
                  <a:cubicBezTo>
                    <a:pt x="15228" y="0"/>
                    <a:pt x="7371" y="1662"/>
                    <a:pt x="644" y="8357"/>
                  </a:cubicBezTo>
                  <a:cubicBezTo>
                    <a:pt x="1" y="9345"/>
                    <a:pt x="299" y="9595"/>
                    <a:pt x="299" y="9595"/>
                  </a:cubicBezTo>
                  <a:cubicBezTo>
                    <a:pt x="13634" y="16727"/>
                    <a:pt x="31410" y="18799"/>
                    <a:pt x="31410" y="18799"/>
                  </a:cubicBezTo>
                  <a:cubicBezTo>
                    <a:pt x="31410" y="18799"/>
                    <a:pt x="36220" y="18085"/>
                    <a:pt x="36553" y="10786"/>
                  </a:cubicBezTo>
                  <a:cubicBezTo>
                    <a:pt x="36863" y="3499"/>
                    <a:pt x="29838" y="499"/>
                    <a:pt x="23385" y="70"/>
                  </a:cubicBezTo>
                  <a:cubicBezTo>
                    <a:pt x="22702" y="26"/>
                    <a:pt x="21985" y="0"/>
                    <a:pt x="2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1"/>
            <p:cNvSpPr/>
            <p:nvPr/>
          </p:nvSpPr>
          <p:spPr>
            <a:xfrm>
              <a:off x="3401000" y="2364400"/>
              <a:ext cx="1124875" cy="1045550"/>
            </a:xfrm>
            <a:custGeom>
              <a:avLst/>
              <a:gdLst/>
              <a:ahLst/>
              <a:cxnLst/>
              <a:rect l="l" t="t" r="r" b="b"/>
              <a:pathLst>
                <a:path w="44995" h="41822" extrusionOk="0">
                  <a:moveTo>
                    <a:pt x="31350" y="1"/>
                  </a:moveTo>
                  <a:cubicBezTo>
                    <a:pt x="31350" y="1"/>
                    <a:pt x="30088" y="1680"/>
                    <a:pt x="31517" y="3858"/>
                  </a:cubicBezTo>
                  <a:cubicBezTo>
                    <a:pt x="32922" y="6025"/>
                    <a:pt x="37613" y="14300"/>
                    <a:pt x="39280" y="17467"/>
                  </a:cubicBezTo>
                  <a:cubicBezTo>
                    <a:pt x="40946" y="20646"/>
                    <a:pt x="39446" y="21515"/>
                    <a:pt x="38256" y="24373"/>
                  </a:cubicBezTo>
                  <a:cubicBezTo>
                    <a:pt x="37065" y="27230"/>
                    <a:pt x="32707" y="34136"/>
                    <a:pt x="30005" y="36601"/>
                  </a:cubicBezTo>
                  <a:cubicBezTo>
                    <a:pt x="28695" y="37794"/>
                    <a:pt x="27044" y="38145"/>
                    <a:pt x="25383" y="38145"/>
                  </a:cubicBezTo>
                  <a:cubicBezTo>
                    <a:pt x="23631" y="38145"/>
                    <a:pt x="21867" y="37755"/>
                    <a:pt x="20480" y="37553"/>
                  </a:cubicBezTo>
                  <a:cubicBezTo>
                    <a:pt x="17777" y="37160"/>
                    <a:pt x="1" y="33898"/>
                    <a:pt x="1" y="33898"/>
                  </a:cubicBezTo>
                  <a:lnTo>
                    <a:pt x="1" y="33898"/>
                  </a:lnTo>
                  <a:cubicBezTo>
                    <a:pt x="239" y="36041"/>
                    <a:pt x="2787" y="39458"/>
                    <a:pt x="5644" y="41042"/>
                  </a:cubicBezTo>
                  <a:cubicBezTo>
                    <a:pt x="6671" y="41611"/>
                    <a:pt x="7865" y="41822"/>
                    <a:pt x="9120" y="41822"/>
                  </a:cubicBezTo>
                  <a:cubicBezTo>
                    <a:pt x="11357" y="41822"/>
                    <a:pt x="13792" y="41152"/>
                    <a:pt x="15836" y="40649"/>
                  </a:cubicBezTo>
                  <a:cubicBezTo>
                    <a:pt x="16607" y="40457"/>
                    <a:pt x="17589" y="40389"/>
                    <a:pt x="18653" y="40389"/>
                  </a:cubicBezTo>
                  <a:cubicBezTo>
                    <a:pt x="21220" y="40389"/>
                    <a:pt x="24268" y="40784"/>
                    <a:pt x="25988" y="40784"/>
                  </a:cubicBezTo>
                  <a:cubicBezTo>
                    <a:pt x="26518" y="40784"/>
                    <a:pt x="26922" y="40747"/>
                    <a:pt x="27147" y="40649"/>
                  </a:cubicBezTo>
                  <a:cubicBezTo>
                    <a:pt x="28421" y="40077"/>
                    <a:pt x="35398" y="37386"/>
                    <a:pt x="38494" y="29445"/>
                  </a:cubicBezTo>
                  <a:cubicBezTo>
                    <a:pt x="41589" y="21515"/>
                    <a:pt x="44852" y="22325"/>
                    <a:pt x="44923" y="20253"/>
                  </a:cubicBezTo>
                  <a:cubicBezTo>
                    <a:pt x="44995" y="18182"/>
                    <a:pt x="43149" y="16074"/>
                    <a:pt x="39922" y="10204"/>
                  </a:cubicBezTo>
                  <a:cubicBezTo>
                    <a:pt x="36696" y="4335"/>
                    <a:pt x="31350" y="1"/>
                    <a:pt x="31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1"/>
            <p:cNvSpPr/>
            <p:nvPr/>
          </p:nvSpPr>
          <p:spPr>
            <a:xfrm>
              <a:off x="3994525" y="2153350"/>
              <a:ext cx="342350" cy="267350"/>
            </a:xfrm>
            <a:custGeom>
              <a:avLst/>
              <a:gdLst/>
              <a:ahLst/>
              <a:cxnLst/>
              <a:rect l="l" t="t" r="r" b="b"/>
              <a:pathLst>
                <a:path w="13694" h="10694" extrusionOk="0">
                  <a:moveTo>
                    <a:pt x="6917" y="0"/>
                  </a:moveTo>
                  <a:cubicBezTo>
                    <a:pt x="6621" y="0"/>
                    <a:pt x="6390" y="33"/>
                    <a:pt x="6252" y="108"/>
                  </a:cubicBezTo>
                  <a:cubicBezTo>
                    <a:pt x="5299" y="644"/>
                    <a:pt x="1" y="4561"/>
                    <a:pt x="537" y="5931"/>
                  </a:cubicBezTo>
                  <a:cubicBezTo>
                    <a:pt x="703" y="6371"/>
                    <a:pt x="1537" y="8217"/>
                    <a:pt x="2596" y="10693"/>
                  </a:cubicBezTo>
                  <a:cubicBezTo>
                    <a:pt x="2596" y="10693"/>
                    <a:pt x="6597" y="8740"/>
                    <a:pt x="7621" y="8407"/>
                  </a:cubicBezTo>
                  <a:lnTo>
                    <a:pt x="7633" y="8407"/>
                  </a:lnTo>
                  <a:cubicBezTo>
                    <a:pt x="7657" y="8395"/>
                    <a:pt x="7669" y="8395"/>
                    <a:pt x="7680" y="8395"/>
                  </a:cubicBezTo>
                  <a:cubicBezTo>
                    <a:pt x="7966" y="8324"/>
                    <a:pt x="9121" y="7931"/>
                    <a:pt x="10014" y="7669"/>
                  </a:cubicBezTo>
                  <a:cubicBezTo>
                    <a:pt x="10276" y="7598"/>
                    <a:pt x="10490" y="7514"/>
                    <a:pt x="10693" y="7478"/>
                  </a:cubicBezTo>
                  <a:cubicBezTo>
                    <a:pt x="11645" y="7205"/>
                    <a:pt x="11205" y="6526"/>
                    <a:pt x="11955" y="4514"/>
                  </a:cubicBezTo>
                  <a:cubicBezTo>
                    <a:pt x="12681" y="2502"/>
                    <a:pt x="13693" y="1883"/>
                    <a:pt x="13169" y="1478"/>
                  </a:cubicBezTo>
                  <a:cubicBezTo>
                    <a:pt x="13014" y="1359"/>
                    <a:pt x="12360" y="1132"/>
                    <a:pt x="11490" y="882"/>
                  </a:cubicBezTo>
                  <a:cubicBezTo>
                    <a:pt x="10035" y="460"/>
                    <a:pt x="8023" y="0"/>
                    <a:pt x="69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1"/>
            <p:cNvSpPr/>
            <p:nvPr/>
          </p:nvSpPr>
          <p:spPr>
            <a:xfrm>
              <a:off x="4244875" y="2175700"/>
              <a:ext cx="92000" cy="169375"/>
            </a:xfrm>
            <a:custGeom>
              <a:avLst/>
              <a:gdLst/>
              <a:ahLst/>
              <a:cxnLst/>
              <a:rect l="l" t="t" r="r" b="b"/>
              <a:pathLst>
                <a:path w="3680" h="6775" extrusionOk="0">
                  <a:moveTo>
                    <a:pt x="1465" y="0"/>
                  </a:moveTo>
                  <a:cubicBezTo>
                    <a:pt x="1465" y="0"/>
                    <a:pt x="1465" y="48"/>
                    <a:pt x="1453" y="131"/>
                  </a:cubicBezTo>
                  <a:cubicBezTo>
                    <a:pt x="1334" y="869"/>
                    <a:pt x="738" y="4406"/>
                    <a:pt x="0" y="6775"/>
                  </a:cubicBezTo>
                  <a:cubicBezTo>
                    <a:pt x="262" y="6704"/>
                    <a:pt x="476" y="6620"/>
                    <a:pt x="679" y="6584"/>
                  </a:cubicBezTo>
                  <a:cubicBezTo>
                    <a:pt x="1631" y="6311"/>
                    <a:pt x="1191" y="5632"/>
                    <a:pt x="1941" y="3620"/>
                  </a:cubicBezTo>
                  <a:cubicBezTo>
                    <a:pt x="2679" y="1608"/>
                    <a:pt x="3679" y="989"/>
                    <a:pt x="3143" y="596"/>
                  </a:cubicBezTo>
                  <a:cubicBezTo>
                    <a:pt x="2977" y="477"/>
                    <a:pt x="2322" y="250"/>
                    <a:pt x="14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1"/>
            <p:cNvSpPr/>
            <p:nvPr/>
          </p:nvSpPr>
          <p:spPr>
            <a:xfrm>
              <a:off x="3962675" y="2265300"/>
              <a:ext cx="55700" cy="55975"/>
            </a:xfrm>
            <a:custGeom>
              <a:avLst/>
              <a:gdLst/>
              <a:ahLst/>
              <a:cxnLst/>
              <a:rect l="l" t="t" r="r" b="b"/>
              <a:pathLst>
                <a:path w="2228" h="2239" extrusionOk="0">
                  <a:moveTo>
                    <a:pt x="1108" y="0"/>
                  </a:moveTo>
                  <a:cubicBezTo>
                    <a:pt x="489" y="0"/>
                    <a:pt x="1" y="500"/>
                    <a:pt x="1" y="1119"/>
                  </a:cubicBezTo>
                  <a:cubicBezTo>
                    <a:pt x="1" y="1738"/>
                    <a:pt x="489" y="2238"/>
                    <a:pt x="1108" y="2238"/>
                  </a:cubicBezTo>
                  <a:cubicBezTo>
                    <a:pt x="1727" y="2238"/>
                    <a:pt x="2227" y="1738"/>
                    <a:pt x="2227" y="1119"/>
                  </a:cubicBezTo>
                  <a:cubicBezTo>
                    <a:pt x="2227" y="500"/>
                    <a:pt x="1727" y="0"/>
                    <a:pt x="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1"/>
            <p:cNvSpPr/>
            <p:nvPr/>
          </p:nvSpPr>
          <p:spPr>
            <a:xfrm>
              <a:off x="4013875" y="2251600"/>
              <a:ext cx="64025" cy="64025"/>
            </a:xfrm>
            <a:custGeom>
              <a:avLst/>
              <a:gdLst/>
              <a:ahLst/>
              <a:cxnLst/>
              <a:rect l="l" t="t" r="r" b="b"/>
              <a:pathLst>
                <a:path w="2561" h="2561" extrusionOk="0">
                  <a:moveTo>
                    <a:pt x="1287" y="0"/>
                  </a:moveTo>
                  <a:cubicBezTo>
                    <a:pt x="572" y="0"/>
                    <a:pt x="1" y="572"/>
                    <a:pt x="1" y="1286"/>
                  </a:cubicBezTo>
                  <a:cubicBezTo>
                    <a:pt x="1" y="1989"/>
                    <a:pt x="572" y="2560"/>
                    <a:pt x="1287" y="2560"/>
                  </a:cubicBezTo>
                  <a:cubicBezTo>
                    <a:pt x="1989" y="2560"/>
                    <a:pt x="2561" y="1989"/>
                    <a:pt x="2561" y="1286"/>
                  </a:cubicBezTo>
                  <a:cubicBezTo>
                    <a:pt x="2561" y="572"/>
                    <a:pt x="1989" y="0"/>
                    <a:pt x="1287" y="0"/>
                  </a:cubicBezTo>
                  <a:close/>
                </a:path>
              </a:pathLst>
            </a:custGeom>
            <a:solidFill>
              <a:srgbClr val="0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1"/>
            <p:cNvSpPr/>
            <p:nvPr/>
          </p:nvSpPr>
          <p:spPr>
            <a:xfrm>
              <a:off x="4000200" y="2256950"/>
              <a:ext cx="169675" cy="59125"/>
            </a:xfrm>
            <a:custGeom>
              <a:avLst/>
              <a:gdLst/>
              <a:ahLst/>
              <a:cxnLst/>
              <a:rect l="l" t="t" r="r" b="b"/>
              <a:pathLst>
                <a:path w="6787" h="2365" extrusionOk="0">
                  <a:moveTo>
                    <a:pt x="1492" y="0"/>
                  </a:moveTo>
                  <a:cubicBezTo>
                    <a:pt x="1444" y="0"/>
                    <a:pt x="1417" y="1"/>
                    <a:pt x="1417" y="1"/>
                  </a:cubicBezTo>
                  <a:lnTo>
                    <a:pt x="0" y="417"/>
                  </a:lnTo>
                  <a:lnTo>
                    <a:pt x="179" y="2025"/>
                  </a:lnTo>
                  <a:cubicBezTo>
                    <a:pt x="1861" y="2259"/>
                    <a:pt x="3311" y="2364"/>
                    <a:pt x="4421" y="2364"/>
                  </a:cubicBezTo>
                  <a:cubicBezTo>
                    <a:pt x="5911" y="2364"/>
                    <a:pt x="6787" y="2174"/>
                    <a:pt x="6787" y="1846"/>
                  </a:cubicBezTo>
                  <a:cubicBezTo>
                    <a:pt x="6787" y="1263"/>
                    <a:pt x="5501" y="894"/>
                    <a:pt x="4358" y="358"/>
                  </a:cubicBezTo>
                  <a:cubicBezTo>
                    <a:pt x="3659" y="19"/>
                    <a:pt x="1879" y="0"/>
                    <a:pt x="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1"/>
            <p:cNvSpPr/>
            <p:nvPr/>
          </p:nvSpPr>
          <p:spPr>
            <a:xfrm>
              <a:off x="4064475" y="2056325"/>
              <a:ext cx="57775" cy="220000"/>
            </a:xfrm>
            <a:custGeom>
              <a:avLst/>
              <a:gdLst/>
              <a:ahLst/>
              <a:cxnLst/>
              <a:rect l="l" t="t" r="r" b="b"/>
              <a:pathLst>
                <a:path w="2311" h="8800" extrusionOk="0">
                  <a:moveTo>
                    <a:pt x="299" y="1"/>
                  </a:moveTo>
                  <a:lnTo>
                    <a:pt x="1" y="120"/>
                  </a:lnTo>
                  <a:lnTo>
                    <a:pt x="1846" y="4894"/>
                  </a:lnTo>
                  <a:cubicBezTo>
                    <a:pt x="1965" y="5204"/>
                    <a:pt x="2001" y="5537"/>
                    <a:pt x="1918" y="5847"/>
                  </a:cubicBezTo>
                  <a:lnTo>
                    <a:pt x="1299" y="8716"/>
                  </a:lnTo>
                  <a:lnTo>
                    <a:pt x="1608" y="8800"/>
                  </a:lnTo>
                  <a:lnTo>
                    <a:pt x="2239" y="5906"/>
                  </a:lnTo>
                  <a:cubicBezTo>
                    <a:pt x="2311" y="5537"/>
                    <a:pt x="2275" y="5132"/>
                    <a:pt x="2144" y="4775"/>
                  </a:cubicBezTo>
                  <a:lnTo>
                    <a:pt x="2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1"/>
            <p:cNvSpPr/>
            <p:nvPr/>
          </p:nvSpPr>
          <p:spPr>
            <a:xfrm>
              <a:off x="4001375" y="1958100"/>
              <a:ext cx="103025" cy="142850"/>
            </a:xfrm>
            <a:custGeom>
              <a:avLst/>
              <a:gdLst/>
              <a:ahLst/>
              <a:cxnLst/>
              <a:rect l="l" t="t" r="r" b="b"/>
              <a:pathLst>
                <a:path w="4121" h="5714" extrusionOk="0">
                  <a:moveTo>
                    <a:pt x="1144" y="1"/>
                  </a:moveTo>
                  <a:cubicBezTo>
                    <a:pt x="1" y="918"/>
                    <a:pt x="477" y="5359"/>
                    <a:pt x="667" y="5478"/>
                  </a:cubicBezTo>
                  <a:cubicBezTo>
                    <a:pt x="765" y="5539"/>
                    <a:pt x="958" y="5713"/>
                    <a:pt x="1305" y="5713"/>
                  </a:cubicBezTo>
                  <a:cubicBezTo>
                    <a:pt x="1635" y="5713"/>
                    <a:pt x="2103" y="5557"/>
                    <a:pt x="2763" y="5001"/>
                  </a:cubicBezTo>
                  <a:cubicBezTo>
                    <a:pt x="4120" y="3835"/>
                    <a:pt x="3882" y="3001"/>
                    <a:pt x="3334" y="1977"/>
                  </a:cubicBezTo>
                  <a:cubicBezTo>
                    <a:pt x="2775" y="953"/>
                    <a:pt x="1144" y="1"/>
                    <a:pt x="1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1"/>
            <p:cNvSpPr/>
            <p:nvPr/>
          </p:nvSpPr>
          <p:spPr>
            <a:xfrm>
              <a:off x="2900050" y="2541425"/>
              <a:ext cx="917100" cy="322675"/>
            </a:xfrm>
            <a:custGeom>
              <a:avLst/>
              <a:gdLst/>
              <a:ahLst/>
              <a:cxnLst/>
              <a:rect l="l" t="t" r="r" b="b"/>
              <a:pathLst>
                <a:path w="36684" h="12907" extrusionOk="0">
                  <a:moveTo>
                    <a:pt x="7365" y="1"/>
                  </a:moveTo>
                  <a:cubicBezTo>
                    <a:pt x="7242" y="1"/>
                    <a:pt x="7140" y="6"/>
                    <a:pt x="7061" y="16"/>
                  </a:cubicBezTo>
                  <a:cubicBezTo>
                    <a:pt x="5799" y="171"/>
                    <a:pt x="3168" y="552"/>
                    <a:pt x="1382" y="1671"/>
                  </a:cubicBezTo>
                  <a:cubicBezTo>
                    <a:pt x="977" y="1921"/>
                    <a:pt x="715" y="2231"/>
                    <a:pt x="548" y="2564"/>
                  </a:cubicBezTo>
                  <a:lnTo>
                    <a:pt x="501" y="2647"/>
                  </a:lnTo>
                  <a:cubicBezTo>
                    <a:pt x="1" y="3778"/>
                    <a:pt x="536" y="5088"/>
                    <a:pt x="536" y="5088"/>
                  </a:cubicBezTo>
                  <a:cubicBezTo>
                    <a:pt x="536" y="5088"/>
                    <a:pt x="14895" y="6445"/>
                    <a:pt x="20206" y="7874"/>
                  </a:cubicBezTo>
                  <a:cubicBezTo>
                    <a:pt x="25516" y="9291"/>
                    <a:pt x="31707" y="11910"/>
                    <a:pt x="33374" y="12791"/>
                  </a:cubicBezTo>
                  <a:cubicBezTo>
                    <a:pt x="33530" y="12870"/>
                    <a:pt x="33689" y="12907"/>
                    <a:pt x="33848" y="12907"/>
                  </a:cubicBezTo>
                  <a:cubicBezTo>
                    <a:pt x="34825" y="12907"/>
                    <a:pt x="35834" y="11542"/>
                    <a:pt x="36315" y="10089"/>
                  </a:cubicBezTo>
                  <a:cubicBezTo>
                    <a:pt x="36327" y="10029"/>
                    <a:pt x="36338" y="9993"/>
                    <a:pt x="36350" y="9934"/>
                  </a:cubicBezTo>
                  <a:cubicBezTo>
                    <a:pt x="36612" y="9112"/>
                    <a:pt x="36684" y="8291"/>
                    <a:pt x="36493" y="7695"/>
                  </a:cubicBezTo>
                  <a:cubicBezTo>
                    <a:pt x="35864" y="5831"/>
                    <a:pt x="33193" y="2142"/>
                    <a:pt x="29586" y="2142"/>
                  </a:cubicBezTo>
                  <a:cubicBezTo>
                    <a:pt x="29508" y="2142"/>
                    <a:pt x="29429" y="2144"/>
                    <a:pt x="29350" y="2147"/>
                  </a:cubicBezTo>
                  <a:cubicBezTo>
                    <a:pt x="28299" y="2194"/>
                    <a:pt x="27327" y="2219"/>
                    <a:pt x="26394" y="2219"/>
                  </a:cubicBezTo>
                  <a:cubicBezTo>
                    <a:pt x="24016" y="2219"/>
                    <a:pt x="21888" y="2056"/>
                    <a:pt x="19348" y="1671"/>
                  </a:cubicBezTo>
                  <a:cubicBezTo>
                    <a:pt x="15753" y="1124"/>
                    <a:pt x="9215" y="1"/>
                    <a:pt x="7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1"/>
            <p:cNvSpPr/>
            <p:nvPr/>
          </p:nvSpPr>
          <p:spPr>
            <a:xfrm>
              <a:off x="2912250" y="2541125"/>
              <a:ext cx="904900" cy="248650"/>
            </a:xfrm>
            <a:custGeom>
              <a:avLst/>
              <a:gdLst/>
              <a:ahLst/>
              <a:cxnLst/>
              <a:rect l="l" t="t" r="r" b="b"/>
              <a:pathLst>
                <a:path w="36196" h="9946" extrusionOk="0">
                  <a:moveTo>
                    <a:pt x="6863" y="1"/>
                  </a:moveTo>
                  <a:cubicBezTo>
                    <a:pt x="6741" y="1"/>
                    <a:pt x="6640" y="6"/>
                    <a:pt x="6561" y="16"/>
                  </a:cubicBezTo>
                  <a:cubicBezTo>
                    <a:pt x="5299" y="159"/>
                    <a:pt x="2668" y="552"/>
                    <a:pt x="882" y="1671"/>
                  </a:cubicBezTo>
                  <a:cubicBezTo>
                    <a:pt x="477" y="1921"/>
                    <a:pt x="203" y="2231"/>
                    <a:pt x="48" y="2564"/>
                  </a:cubicBezTo>
                  <a:lnTo>
                    <a:pt x="1" y="2647"/>
                  </a:lnTo>
                  <a:cubicBezTo>
                    <a:pt x="1032" y="2351"/>
                    <a:pt x="5451" y="1171"/>
                    <a:pt x="7786" y="1171"/>
                  </a:cubicBezTo>
                  <a:cubicBezTo>
                    <a:pt x="8174" y="1171"/>
                    <a:pt x="8504" y="1203"/>
                    <a:pt x="8752" y="1278"/>
                  </a:cubicBezTo>
                  <a:cubicBezTo>
                    <a:pt x="10518" y="1806"/>
                    <a:pt x="13228" y="3901"/>
                    <a:pt x="18326" y="3901"/>
                  </a:cubicBezTo>
                  <a:cubicBezTo>
                    <a:pt x="18866" y="3901"/>
                    <a:pt x="19432" y="3877"/>
                    <a:pt x="20027" y="3826"/>
                  </a:cubicBezTo>
                  <a:cubicBezTo>
                    <a:pt x="23397" y="3543"/>
                    <a:pt x="25927" y="3165"/>
                    <a:pt x="27920" y="3165"/>
                  </a:cubicBezTo>
                  <a:cubicBezTo>
                    <a:pt x="29609" y="3165"/>
                    <a:pt x="30913" y="3436"/>
                    <a:pt x="32017" y="4267"/>
                  </a:cubicBezTo>
                  <a:cubicBezTo>
                    <a:pt x="34219" y="5933"/>
                    <a:pt x="35827" y="6874"/>
                    <a:pt x="35862" y="9946"/>
                  </a:cubicBezTo>
                  <a:cubicBezTo>
                    <a:pt x="36124" y="9124"/>
                    <a:pt x="36196" y="8303"/>
                    <a:pt x="35981" y="7696"/>
                  </a:cubicBezTo>
                  <a:cubicBezTo>
                    <a:pt x="35363" y="5828"/>
                    <a:pt x="32685" y="2131"/>
                    <a:pt x="29059" y="2131"/>
                  </a:cubicBezTo>
                  <a:cubicBezTo>
                    <a:pt x="28985" y="2131"/>
                    <a:pt x="28912" y="2132"/>
                    <a:pt x="28838" y="2135"/>
                  </a:cubicBezTo>
                  <a:cubicBezTo>
                    <a:pt x="27762" y="2184"/>
                    <a:pt x="26768" y="2210"/>
                    <a:pt x="25813" y="2210"/>
                  </a:cubicBezTo>
                  <a:cubicBezTo>
                    <a:pt x="23469" y="2210"/>
                    <a:pt x="21357" y="2052"/>
                    <a:pt x="18836" y="1671"/>
                  </a:cubicBezTo>
                  <a:cubicBezTo>
                    <a:pt x="15252" y="1124"/>
                    <a:pt x="8704" y="1"/>
                    <a:pt x="6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1"/>
            <p:cNvSpPr/>
            <p:nvPr/>
          </p:nvSpPr>
          <p:spPr>
            <a:xfrm>
              <a:off x="2847375" y="2526525"/>
              <a:ext cx="270000" cy="176350"/>
            </a:xfrm>
            <a:custGeom>
              <a:avLst/>
              <a:gdLst/>
              <a:ahLst/>
              <a:cxnLst/>
              <a:rect l="l" t="t" r="r" b="b"/>
              <a:pathLst>
                <a:path w="10800" h="7054" extrusionOk="0">
                  <a:moveTo>
                    <a:pt x="662" y="0"/>
                  </a:moveTo>
                  <a:cubicBezTo>
                    <a:pt x="592" y="0"/>
                    <a:pt x="521" y="13"/>
                    <a:pt x="453" y="40"/>
                  </a:cubicBezTo>
                  <a:cubicBezTo>
                    <a:pt x="155" y="171"/>
                    <a:pt x="0" y="505"/>
                    <a:pt x="119" y="802"/>
                  </a:cubicBezTo>
                  <a:lnTo>
                    <a:pt x="2108" y="5886"/>
                  </a:lnTo>
                  <a:cubicBezTo>
                    <a:pt x="2179" y="6089"/>
                    <a:pt x="2358" y="6220"/>
                    <a:pt x="2584" y="6256"/>
                  </a:cubicBezTo>
                  <a:lnTo>
                    <a:pt x="10121" y="7053"/>
                  </a:lnTo>
                  <a:lnTo>
                    <a:pt x="10180" y="7053"/>
                  </a:lnTo>
                  <a:cubicBezTo>
                    <a:pt x="10478" y="7053"/>
                    <a:pt x="10740" y="6839"/>
                    <a:pt x="10763" y="6529"/>
                  </a:cubicBezTo>
                  <a:cubicBezTo>
                    <a:pt x="10799" y="6220"/>
                    <a:pt x="10573" y="5922"/>
                    <a:pt x="10240" y="5898"/>
                  </a:cubicBezTo>
                  <a:lnTo>
                    <a:pt x="3060" y="5124"/>
                  </a:lnTo>
                  <a:lnTo>
                    <a:pt x="1215" y="374"/>
                  </a:lnTo>
                  <a:cubicBezTo>
                    <a:pt x="1123" y="145"/>
                    <a:pt x="897" y="0"/>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1"/>
            <p:cNvSpPr/>
            <p:nvPr/>
          </p:nvSpPr>
          <p:spPr>
            <a:xfrm>
              <a:off x="2821175" y="2126575"/>
              <a:ext cx="409900" cy="401275"/>
            </a:xfrm>
            <a:custGeom>
              <a:avLst/>
              <a:gdLst/>
              <a:ahLst/>
              <a:cxnLst/>
              <a:rect l="l" t="t" r="r" b="b"/>
              <a:pathLst>
                <a:path w="16396" h="16051" extrusionOk="0">
                  <a:moveTo>
                    <a:pt x="0" y="1"/>
                  </a:moveTo>
                  <a:lnTo>
                    <a:pt x="0" y="16050"/>
                  </a:lnTo>
                  <a:lnTo>
                    <a:pt x="16395" y="16050"/>
                  </a:lnTo>
                  <a:lnTo>
                    <a:pt x="163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1"/>
            <p:cNvSpPr/>
            <p:nvPr/>
          </p:nvSpPr>
          <p:spPr>
            <a:xfrm>
              <a:off x="2821175" y="2345350"/>
              <a:ext cx="409900" cy="181900"/>
            </a:xfrm>
            <a:custGeom>
              <a:avLst/>
              <a:gdLst/>
              <a:ahLst/>
              <a:cxnLst/>
              <a:rect l="l" t="t" r="r" b="b"/>
              <a:pathLst>
                <a:path w="16396" h="7276" extrusionOk="0">
                  <a:moveTo>
                    <a:pt x="0" y="1"/>
                  </a:moveTo>
                  <a:lnTo>
                    <a:pt x="0" y="7276"/>
                  </a:lnTo>
                  <a:lnTo>
                    <a:pt x="16395" y="7276"/>
                  </a:lnTo>
                  <a:lnTo>
                    <a:pt x="163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1"/>
            <p:cNvSpPr/>
            <p:nvPr/>
          </p:nvSpPr>
          <p:spPr>
            <a:xfrm>
              <a:off x="2811950" y="2126575"/>
              <a:ext cx="427750" cy="57775"/>
            </a:xfrm>
            <a:custGeom>
              <a:avLst/>
              <a:gdLst/>
              <a:ahLst/>
              <a:cxnLst/>
              <a:rect l="l" t="t" r="r" b="b"/>
              <a:pathLst>
                <a:path w="17110" h="2311" extrusionOk="0">
                  <a:moveTo>
                    <a:pt x="0" y="1"/>
                  </a:moveTo>
                  <a:lnTo>
                    <a:pt x="0" y="2311"/>
                  </a:lnTo>
                  <a:lnTo>
                    <a:pt x="17110" y="2311"/>
                  </a:lnTo>
                  <a:lnTo>
                    <a:pt x="17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1"/>
            <p:cNvSpPr/>
            <p:nvPr/>
          </p:nvSpPr>
          <p:spPr>
            <a:xfrm>
              <a:off x="2888450" y="2126575"/>
              <a:ext cx="52100" cy="401275"/>
            </a:xfrm>
            <a:custGeom>
              <a:avLst/>
              <a:gdLst/>
              <a:ahLst/>
              <a:cxnLst/>
              <a:rect l="l" t="t" r="r" b="b"/>
              <a:pathLst>
                <a:path w="2084" h="16051" extrusionOk="0">
                  <a:moveTo>
                    <a:pt x="0" y="1"/>
                  </a:moveTo>
                  <a:lnTo>
                    <a:pt x="0" y="16050"/>
                  </a:lnTo>
                  <a:lnTo>
                    <a:pt x="2084" y="16050"/>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1"/>
            <p:cNvSpPr/>
            <p:nvPr/>
          </p:nvSpPr>
          <p:spPr>
            <a:xfrm>
              <a:off x="3111400" y="2126575"/>
              <a:ext cx="52100" cy="401275"/>
            </a:xfrm>
            <a:custGeom>
              <a:avLst/>
              <a:gdLst/>
              <a:ahLst/>
              <a:cxnLst/>
              <a:rect l="l" t="t" r="r" b="b"/>
              <a:pathLst>
                <a:path w="2084" h="16051" extrusionOk="0">
                  <a:moveTo>
                    <a:pt x="0" y="1"/>
                  </a:moveTo>
                  <a:lnTo>
                    <a:pt x="0" y="16050"/>
                  </a:lnTo>
                  <a:lnTo>
                    <a:pt x="2084" y="16050"/>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1"/>
            <p:cNvSpPr/>
            <p:nvPr/>
          </p:nvSpPr>
          <p:spPr>
            <a:xfrm>
              <a:off x="2804200" y="2527225"/>
              <a:ext cx="443250" cy="25325"/>
            </a:xfrm>
            <a:custGeom>
              <a:avLst/>
              <a:gdLst/>
              <a:ahLst/>
              <a:cxnLst/>
              <a:rect l="l" t="t" r="r" b="b"/>
              <a:pathLst>
                <a:path w="17730" h="1013" extrusionOk="0">
                  <a:moveTo>
                    <a:pt x="513" y="1"/>
                  </a:moveTo>
                  <a:cubicBezTo>
                    <a:pt x="227" y="1"/>
                    <a:pt x="1" y="227"/>
                    <a:pt x="1" y="513"/>
                  </a:cubicBezTo>
                  <a:cubicBezTo>
                    <a:pt x="1" y="798"/>
                    <a:pt x="227" y="1013"/>
                    <a:pt x="513" y="1013"/>
                  </a:cubicBezTo>
                  <a:lnTo>
                    <a:pt x="17241" y="1013"/>
                  </a:lnTo>
                  <a:cubicBezTo>
                    <a:pt x="17503" y="1013"/>
                    <a:pt x="17729" y="798"/>
                    <a:pt x="17729" y="513"/>
                  </a:cubicBezTo>
                  <a:cubicBezTo>
                    <a:pt x="17729" y="227"/>
                    <a:pt x="17503" y="1"/>
                    <a:pt x="17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61"/>
          <p:cNvGrpSpPr/>
          <p:nvPr/>
        </p:nvGrpSpPr>
        <p:grpSpPr>
          <a:xfrm>
            <a:off x="470476" y="3418588"/>
            <a:ext cx="2828452" cy="1478324"/>
            <a:chOff x="2522250" y="2186775"/>
            <a:chExt cx="2738625" cy="1431375"/>
          </a:xfrm>
        </p:grpSpPr>
        <p:sp>
          <p:nvSpPr>
            <p:cNvPr id="1052" name="Google Shape;1052;p61"/>
            <p:cNvSpPr/>
            <p:nvPr/>
          </p:nvSpPr>
          <p:spPr>
            <a:xfrm>
              <a:off x="3500125" y="2994575"/>
              <a:ext cx="172375" cy="260950"/>
            </a:xfrm>
            <a:custGeom>
              <a:avLst/>
              <a:gdLst/>
              <a:ahLst/>
              <a:cxnLst/>
              <a:rect l="l" t="t" r="r" b="b"/>
              <a:pathLst>
                <a:path w="6895" h="10438" extrusionOk="0">
                  <a:moveTo>
                    <a:pt x="657" y="0"/>
                  </a:moveTo>
                  <a:cubicBezTo>
                    <a:pt x="571" y="0"/>
                    <a:pt x="485" y="19"/>
                    <a:pt x="405" y="59"/>
                  </a:cubicBezTo>
                  <a:cubicBezTo>
                    <a:pt x="120" y="214"/>
                    <a:pt x="1" y="559"/>
                    <a:pt x="143" y="833"/>
                  </a:cubicBezTo>
                  <a:lnTo>
                    <a:pt x="4775" y="9870"/>
                  </a:lnTo>
                  <a:cubicBezTo>
                    <a:pt x="4787" y="9893"/>
                    <a:pt x="4811" y="9929"/>
                    <a:pt x="4823" y="9941"/>
                  </a:cubicBezTo>
                  <a:cubicBezTo>
                    <a:pt x="5015" y="10263"/>
                    <a:pt x="5350" y="10437"/>
                    <a:pt x="5695" y="10437"/>
                  </a:cubicBezTo>
                  <a:cubicBezTo>
                    <a:pt x="5885" y="10437"/>
                    <a:pt x="6078" y="10384"/>
                    <a:pt x="6251" y="10274"/>
                  </a:cubicBezTo>
                  <a:cubicBezTo>
                    <a:pt x="6740" y="9977"/>
                    <a:pt x="6894" y="9334"/>
                    <a:pt x="6573" y="8846"/>
                  </a:cubicBezTo>
                  <a:lnTo>
                    <a:pt x="1144" y="273"/>
                  </a:lnTo>
                  <a:cubicBezTo>
                    <a:pt x="1044" y="99"/>
                    <a:pt x="852" y="0"/>
                    <a:pt x="657" y="0"/>
                  </a:cubicBezTo>
                  <a:close/>
                </a:path>
              </a:pathLst>
            </a:custGeom>
            <a:solidFill>
              <a:srgbClr val="D3C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1"/>
            <p:cNvSpPr/>
            <p:nvPr/>
          </p:nvSpPr>
          <p:spPr>
            <a:xfrm>
              <a:off x="3434350" y="2973400"/>
              <a:ext cx="164025" cy="69975"/>
            </a:xfrm>
            <a:custGeom>
              <a:avLst/>
              <a:gdLst/>
              <a:ahLst/>
              <a:cxnLst/>
              <a:rect l="l" t="t" r="r" b="b"/>
              <a:pathLst>
                <a:path w="6561" h="2799" extrusionOk="0">
                  <a:moveTo>
                    <a:pt x="1393" y="1"/>
                  </a:moveTo>
                  <a:cubicBezTo>
                    <a:pt x="619" y="1"/>
                    <a:pt x="0" y="632"/>
                    <a:pt x="0" y="1406"/>
                  </a:cubicBezTo>
                  <a:cubicBezTo>
                    <a:pt x="0" y="2180"/>
                    <a:pt x="619" y="2799"/>
                    <a:pt x="1393" y="2799"/>
                  </a:cubicBezTo>
                  <a:lnTo>
                    <a:pt x="5156" y="2799"/>
                  </a:lnTo>
                  <a:cubicBezTo>
                    <a:pt x="5930" y="2799"/>
                    <a:pt x="6561" y="2168"/>
                    <a:pt x="6561" y="1406"/>
                  </a:cubicBezTo>
                  <a:cubicBezTo>
                    <a:pt x="6561" y="620"/>
                    <a:pt x="5930" y="1"/>
                    <a:pt x="5156"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1"/>
            <p:cNvSpPr/>
            <p:nvPr/>
          </p:nvSpPr>
          <p:spPr>
            <a:xfrm>
              <a:off x="3627225" y="3214225"/>
              <a:ext cx="29200" cy="28900"/>
            </a:xfrm>
            <a:custGeom>
              <a:avLst/>
              <a:gdLst/>
              <a:ahLst/>
              <a:cxnLst/>
              <a:rect l="l" t="t" r="r" b="b"/>
              <a:pathLst>
                <a:path w="1168" h="1156" extrusionOk="0">
                  <a:moveTo>
                    <a:pt x="584" y="0"/>
                  </a:moveTo>
                  <a:cubicBezTo>
                    <a:pt x="263" y="0"/>
                    <a:pt x="1" y="262"/>
                    <a:pt x="1" y="584"/>
                  </a:cubicBezTo>
                  <a:cubicBezTo>
                    <a:pt x="1" y="893"/>
                    <a:pt x="263" y="1155"/>
                    <a:pt x="584" y="1155"/>
                  </a:cubicBezTo>
                  <a:cubicBezTo>
                    <a:pt x="905" y="1155"/>
                    <a:pt x="1167" y="893"/>
                    <a:pt x="1167" y="584"/>
                  </a:cubicBezTo>
                  <a:cubicBezTo>
                    <a:pt x="1167" y="262"/>
                    <a:pt x="905" y="0"/>
                    <a:pt x="584" y="0"/>
                  </a:cubicBezTo>
                  <a:close/>
                </a:path>
              </a:pathLst>
            </a:custGeom>
            <a:solidFill>
              <a:srgbClr val="D64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1"/>
            <p:cNvSpPr/>
            <p:nvPr/>
          </p:nvSpPr>
          <p:spPr>
            <a:xfrm>
              <a:off x="3590025" y="2490325"/>
              <a:ext cx="751000" cy="60450"/>
            </a:xfrm>
            <a:custGeom>
              <a:avLst/>
              <a:gdLst/>
              <a:ahLst/>
              <a:cxnLst/>
              <a:rect l="l" t="t" r="r" b="b"/>
              <a:pathLst>
                <a:path w="30040" h="2418" extrusionOk="0">
                  <a:moveTo>
                    <a:pt x="29528" y="0"/>
                  </a:moveTo>
                  <a:cubicBezTo>
                    <a:pt x="29516" y="24"/>
                    <a:pt x="27849" y="1715"/>
                    <a:pt x="24527" y="1715"/>
                  </a:cubicBezTo>
                  <a:lnTo>
                    <a:pt x="3608" y="1715"/>
                  </a:lnTo>
                  <a:cubicBezTo>
                    <a:pt x="1786" y="1715"/>
                    <a:pt x="524" y="369"/>
                    <a:pt x="512" y="345"/>
                  </a:cubicBezTo>
                  <a:lnTo>
                    <a:pt x="0" y="810"/>
                  </a:lnTo>
                  <a:cubicBezTo>
                    <a:pt x="60" y="881"/>
                    <a:pt x="1477" y="2417"/>
                    <a:pt x="3608" y="2417"/>
                  </a:cubicBezTo>
                  <a:lnTo>
                    <a:pt x="24527" y="2417"/>
                  </a:lnTo>
                  <a:cubicBezTo>
                    <a:pt x="28159" y="2417"/>
                    <a:pt x="29968" y="572"/>
                    <a:pt x="30040" y="476"/>
                  </a:cubicBezTo>
                  <a:lnTo>
                    <a:pt x="295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1"/>
            <p:cNvSpPr/>
            <p:nvPr/>
          </p:nvSpPr>
          <p:spPr>
            <a:xfrm>
              <a:off x="3046500" y="2479700"/>
              <a:ext cx="428950" cy="555950"/>
            </a:xfrm>
            <a:custGeom>
              <a:avLst/>
              <a:gdLst/>
              <a:ahLst/>
              <a:cxnLst/>
              <a:rect l="l" t="t" r="r" b="b"/>
              <a:pathLst>
                <a:path w="17158" h="22238" extrusionOk="0">
                  <a:moveTo>
                    <a:pt x="15704" y="1"/>
                  </a:moveTo>
                  <a:cubicBezTo>
                    <a:pt x="14909" y="1"/>
                    <a:pt x="13963" y="166"/>
                    <a:pt x="13347" y="830"/>
                  </a:cubicBezTo>
                  <a:cubicBezTo>
                    <a:pt x="12562" y="1699"/>
                    <a:pt x="7799" y="8712"/>
                    <a:pt x="4322" y="13820"/>
                  </a:cubicBezTo>
                  <a:cubicBezTo>
                    <a:pt x="3013" y="15748"/>
                    <a:pt x="1965" y="17284"/>
                    <a:pt x="1560" y="17856"/>
                  </a:cubicBezTo>
                  <a:cubicBezTo>
                    <a:pt x="0" y="20070"/>
                    <a:pt x="1548" y="22214"/>
                    <a:pt x="1560" y="22237"/>
                  </a:cubicBezTo>
                  <a:lnTo>
                    <a:pt x="2144" y="21809"/>
                  </a:lnTo>
                  <a:cubicBezTo>
                    <a:pt x="2132" y="21785"/>
                    <a:pt x="882" y="20047"/>
                    <a:pt x="2144" y="18237"/>
                  </a:cubicBezTo>
                  <a:cubicBezTo>
                    <a:pt x="2548" y="17653"/>
                    <a:pt x="3584" y="16118"/>
                    <a:pt x="4894" y="14201"/>
                  </a:cubicBezTo>
                  <a:cubicBezTo>
                    <a:pt x="7966" y="9676"/>
                    <a:pt x="13109" y="2116"/>
                    <a:pt x="13871" y="1294"/>
                  </a:cubicBezTo>
                  <a:cubicBezTo>
                    <a:pt x="14320" y="812"/>
                    <a:pt x="15059" y="687"/>
                    <a:pt x="15707" y="687"/>
                  </a:cubicBezTo>
                  <a:cubicBezTo>
                    <a:pt x="16401" y="687"/>
                    <a:pt x="16990" y="830"/>
                    <a:pt x="17003" y="830"/>
                  </a:cubicBezTo>
                  <a:lnTo>
                    <a:pt x="17157" y="163"/>
                  </a:lnTo>
                  <a:cubicBezTo>
                    <a:pt x="17110" y="157"/>
                    <a:pt x="16479" y="1"/>
                    <a:pt x="15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1"/>
            <p:cNvSpPr/>
            <p:nvPr/>
          </p:nvSpPr>
          <p:spPr>
            <a:xfrm>
              <a:off x="4489825" y="2299525"/>
              <a:ext cx="61350" cy="237850"/>
            </a:xfrm>
            <a:custGeom>
              <a:avLst/>
              <a:gdLst/>
              <a:ahLst/>
              <a:cxnLst/>
              <a:rect l="l" t="t" r="r" b="b"/>
              <a:pathLst>
                <a:path w="2454" h="9514" extrusionOk="0">
                  <a:moveTo>
                    <a:pt x="489" y="0"/>
                  </a:moveTo>
                  <a:lnTo>
                    <a:pt x="1" y="500"/>
                  </a:lnTo>
                  <a:cubicBezTo>
                    <a:pt x="477" y="977"/>
                    <a:pt x="1251" y="1953"/>
                    <a:pt x="1311" y="2489"/>
                  </a:cubicBezTo>
                  <a:cubicBezTo>
                    <a:pt x="1334" y="2798"/>
                    <a:pt x="1358" y="3203"/>
                    <a:pt x="1358" y="3667"/>
                  </a:cubicBezTo>
                  <a:cubicBezTo>
                    <a:pt x="1358" y="4441"/>
                    <a:pt x="1370" y="5418"/>
                    <a:pt x="1513" y="6465"/>
                  </a:cubicBezTo>
                  <a:cubicBezTo>
                    <a:pt x="1715" y="7858"/>
                    <a:pt x="251" y="8930"/>
                    <a:pt x="239" y="8954"/>
                  </a:cubicBezTo>
                  <a:lnTo>
                    <a:pt x="644" y="9513"/>
                  </a:lnTo>
                  <a:cubicBezTo>
                    <a:pt x="715" y="9454"/>
                    <a:pt x="2454" y="8192"/>
                    <a:pt x="2204" y="6358"/>
                  </a:cubicBezTo>
                  <a:cubicBezTo>
                    <a:pt x="2049" y="5382"/>
                    <a:pt x="2037" y="4406"/>
                    <a:pt x="2037" y="3655"/>
                  </a:cubicBezTo>
                  <a:cubicBezTo>
                    <a:pt x="2037" y="3179"/>
                    <a:pt x="2025" y="2763"/>
                    <a:pt x="1989" y="2417"/>
                  </a:cubicBezTo>
                  <a:cubicBezTo>
                    <a:pt x="1894" y="1465"/>
                    <a:pt x="644" y="155"/>
                    <a:pt x="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1"/>
            <p:cNvSpPr/>
            <p:nvPr/>
          </p:nvSpPr>
          <p:spPr>
            <a:xfrm>
              <a:off x="4313325" y="2186775"/>
              <a:ext cx="144100" cy="94000"/>
            </a:xfrm>
            <a:custGeom>
              <a:avLst/>
              <a:gdLst/>
              <a:ahLst/>
              <a:cxnLst/>
              <a:rect l="l" t="t" r="r" b="b"/>
              <a:pathLst>
                <a:path w="5764" h="3760" extrusionOk="0">
                  <a:moveTo>
                    <a:pt x="1121" y="0"/>
                  </a:moveTo>
                  <a:cubicBezTo>
                    <a:pt x="738" y="0"/>
                    <a:pt x="367" y="214"/>
                    <a:pt x="179" y="581"/>
                  </a:cubicBezTo>
                  <a:cubicBezTo>
                    <a:pt x="0" y="974"/>
                    <a:pt x="60" y="1415"/>
                    <a:pt x="334" y="1712"/>
                  </a:cubicBezTo>
                  <a:cubicBezTo>
                    <a:pt x="441" y="1819"/>
                    <a:pt x="536" y="1915"/>
                    <a:pt x="655" y="1974"/>
                  </a:cubicBezTo>
                  <a:lnTo>
                    <a:pt x="4132" y="3653"/>
                  </a:lnTo>
                  <a:cubicBezTo>
                    <a:pt x="4276" y="3725"/>
                    <a:pt x="4430" y="3760"/>
                    <a:pt x="4583" y="3760"/>
                  </a:cubicBezTo>
                  <a:cubicBezTo>
                    <a:pt x="4959" y="3760"/>
                    <a:pt x="5327" y="3550"/>
                    <a:pt x="5513" y="3177"/>
                  </a:cubicBezTo>
                  <a:cubicBezTo>
                    <a:pt x="5763" y="2665"/>
                    <a:pt x="5549" y="2046"/>
                    <a:pt x="5037" y="1796"/>
                  </a:cubicBezTo>
                  <a:lnTo>
                    <a:pt x="1572" y="105"/>
                  </a:lnTo>
                  <a:cubicBezTo>
                    <a:pt x="1427" y="34"/>
                    <a:pt x="1273" y="0"/>
                    <a:pt x="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1"/>
            <p:cNvSpPr/>
            <p:nvPr/>
          </p:nvSpPr>
          <p:spPr>
            <a:xfrm>
              <a:off x="4410950" y="2236950"/>
              <a:ext cx="92600" cy="63675"/>
            </a:xfrm>
            <a:custGeom>
              <a:avLst/>
              <a:gdLst/>
              <a:ahLst/>
              <a:cxnLst/>
              <a:rect l="l" t="t" r="r" b="b"/>
              <a:pathLst>
                <a:path w="3704" h="2547" extrusionOk="0">
                  <a:moveTo>
                    <a:pt x="843" y="0"/>
                  </a:moveTo>
                  <a:cubicBezTo>
                    <a:pt x="547" y="0"/>
                    <a:pt x="267" y="168"/>
                    <a:pt x="132" y="455"/>
                  </a:cubicBezTo>
                  <a:cubicBezTo>
                    <a:pt x="1" y="753"/>
                    <a:pt x="48" y="1098"/>
                    <a:pt x="251" y="1336"/>
                  </a:cubicBezTo>
                  <a:cubicBezTo>
                    <a:pt x="310" y="1408"/>
                    <a:pt x="406" y="1479"/>
                    <a:pt x="501" y="1527"/>
                  </a:cubicBezTo>
                  <a:lnTo>
                    <a:pt x="2442" y="2468"/>
                  </a:lnTo>
                  <a:cubicBezTo>
                    <a:pt x="2555" y="2521"/>
                    <a:pt x="2674" y="2546"/>
                    <a:pt x="2790" y="2546"/>
                  </a:cubicBezTo>
                  <a:cubicBezTo>
                    <a:pt x="3090" y="2546"/>
                    <a:pt x="3376" y="2378"/>
                    <a:pt x="3513" y="2087"/>
                  </a:cubicBezTo>
                  <a:cubicBezTo>
                    <a:pt x="3704" y="1694"/>
                    <a:pt x="3537" y="1217"/>
                    <a:pt x="3144" y="1015"/>
                  </a:cubicBezTo>
                  <a:lnTo>
                    <a:pt x="1203" y="86"/>
                  </a:lnTo>
                  <a:cubicBezTo>
                    <a:pt x="1086" y="28"/>
                    <a:pt x="963" y="0"/>
                    <a:pt x="843" y="0"/>
                  </a:cubicBezTo>
                  <a:close/>
                </a:path>
              </a:pathLst>
            </a:custGeom>
            <a:solidFill>
              <a:srgbClr val="B1B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1"/>
            <p:cNvSpPr/>
            <p:nvPr/>
          </p:nvSpPr>
          <p:spPr>
            <a:xfrm>
              <a:off x="4203100" y="2582750"/>
              <a:ext cx="1057775" cy="1013225"/>
            </a:xfrm>
            <a:custGeom>
              <a:avLst/>
              <a:gdLst/>
              <a:ahLst/>
              <a:cxnLst/>
              <a:rect l="l" t="t" r="r" b="b"/>
              <a:pathLst>
                <a:path w="42311" h="40529" extrusionOk="0">
                  <a:moveTo>
                    <a:pt x="21162" y="1840"/>
                  </a:moveTo>
                  <a:cubicBezTo>
                    <a:pt x="31318" y="1840"/>
                    <a:pt x="39569" y="10091"/>
                    <a:pt x="39569" y="20258"/>
                  </a:cubicBezTo>
                  <a:cubicBezTo>
                    <a:pt x="39569" y="30426"/>
                    <a:pt x="31318" y="38666"/>
                    <a:pt x="21162" y="38666"/>
                  </a:cubicBezTo>
                  <a:cubicBezTo>
                    <a:pt x="10994" y="38666"/>
                    <a:pt x="2743" y="30426"/>
                    <a:pt x="2743" y="20258"/>
                  </a:cubicBezTo>
                  <a:cubicBezTo>
                    <a:pt x="2743" y="10091"/>
                    <a:pt x="10994" y="1840"/>
                    <a:pt x="21162" y="1840"/>
                  </a:cubicBezTo>
                  <a:close/>
                  <a:moveTo>
                    <a:pt x="21155" y="0"/>
                  </a:moveTo>
                  <a:cubicBezTo>
                    <a:pt x="9418" y="0"/>
                    <a:pt x="1" y="9978"/>
                    <a:pt x="957" y="21913"/>
                  </a:cubicBezTo>
                  <a:cubicBezTo>
                    <a:pt x="1731" y="31736"/>
                    <a:pt x="9696" y="39689"/>
                    <a:pt x="19519" y="40463"/>
                  </a:cubicBezTo>
                  <a:cubicBezTo>
                    <a:pt x="20073" y="40507"/>
                    <a:pt x="20623" y="40529"/>
                    <a:pt x="21168" y="40529"/>
                  </a:cubicBezTo>
                  <a:cubicBezTo>
                    <a:pt x="32904" y="40529"/>
                    <a:pt x="42311" y="30551"/>
                    <a:pt x="41366" y="18615"/>
                  </a:cubicBezTo>
                  <a:cubicBezTo>
                    <a:pt x="40593" y="8793"/>
                    <a:pt x="32627" y="839"/>
                    <a:pt x="22805" y="66"/>
                  </a:cubicBezTo>
                  <a:cubicBezTo>
                    <a:pt x="22250" y="22"/>
                    <a:pt x="21700" y="0"/>
                    <a:pt x="21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1"/>
            <p:cNvSpPr/>
            <p:nvPr/>
          </p:nvSpPr>
          <p:spPr>
            <a:xfrm>
              <a:off x="4271650" y="2629025"/>
              <a:ext cx="920675" cy="920375"/>
            </a:xfrm>
            <a:custGeom>
              <a:avLst/>
              <a:gdLst/>
              <a:ahLst/>
              <a:cxnLst/>
              <a:rect l="l" t="t" r="r" b="b"/>
              <a:pathLst>
                <a:path w="36827" h="36815" extrusionOk="0">
                  <a:moveTo>
                    <a:pt x="19866" y="2345"/>
                  </a:moveTo>
                  <a:cubicBezTo>
                    <a:pt x="19880" y="2345"/>
                    <a:pt x="19894" y="2345"/>
                    <a:pt x="19908" y="2346"/>
                  </a:cubicBezTo>
                  <a:cubicBezTo>
                    <a:pt x="23087" y="2644"/>
                    <a:pt x="26004" y="3870"/>
                    <a:pt x="28385" y="5739"/>
                  </a:cubicBezTo>
                  <a:cubicBezTo>
                    <a:pt x="28671" y="5965"/>
                    <a:pt x="28683" y="6394"/>
                    <a:pt x="28433" y="6668"/>
                  </a:cubicBezTo>
                  <a:lnTo>
                    <a:pt x="20289" y="14800"/>
                  </a:lnTo>
                  <a:cubicBezTo>
                    <a:pt x="20165" y="14928"/>
                    <a:pt x="20009" y="14985"/>
                    <a:pt x="19855" y="14985"/>
                  </a:cubicBezTo>
                  <a:cubicBezTo>
                    <a:pt x="19538" y="14985"/>
                    <a:pt x="19229" y="14740"/>
                    <a:pt x="19229" y="14371"/>
                  </a:cubicBezTo>
                  <a:lnTo>
                    <a:pt x="19229" y="2977"/>
                  </a:lnTo>
                  <a:cubicBezTo>
                    <a:pt x="19229" y="2633"/>
                    <a:pt x="19516" y="2345"/>
                    <a:pt x="19866" y="2345"/>
                  </a:cubicBezTo>
                  <a:close/>
                  <a:moveTo>
                    <a:pt x="16503" y="2415"/>
                  </a:moveTo>
                  <a:cubicBezTo>
                    <a:pt x="16846" y="2415"/>
                    <a:pt x="17134" y="2700"/>
                    <a:pt x="17134" y="3048"/>
                  </a:cubicBezTo>
                  <a:lnTo>
                    <a:pt x="17134" y="14383"/>
                  </a:lnTo>
                  <a:lnTo>
                    <a:pt x="17146" y="14383"/>
                  </a:lnTo>
                  <a:cubicBezTo>
                    <a:pt x="17146" y="14761"/>
                    <a:pt x="16841" y="15003"/>
                    <a:pt x="16527" y="15003"/>
                  </a:cubicBezTo>
                  <a:cubicBezTo>
                    <a:pt x="16375" y="15003"/>
                    <a:pt x="16222" y="14947"/>
                    <a:pt x="16098" y="14824"/>
                  </a:cubicBezTo>
                  <a:lnTo>
                    <a:pt x="8144" y="6870"/>
                  </a:lnTo>
                  <a:cubicBezTo>
                    <a:pt x="7894" y="6620"/>
                    <a:pt x="7906" y="6192"/>
                    <a:pt x="8180" y="5965"/>
                  </a:cubicBezTo>
                  <a:cubicBezTo>
                    <a:pt x="10478" y="4060"/>
                    <a:pt x="13336" y="2798"/>
                    <a:pt x="16443" y="2417"/>
                  </a:cubicBezTo>
                  <a:cubicBezTo>
                    <a:pt x="16463" y="2415"/>
                    <a:pt x="16483" y="2415"/>
                    <a:pt x="16503" y="2415"/>
                  </a:cubicBezTo>
                  <a:close/>
                  <a:moveTo>
                    <a:pt x="6268" y="8181"/>
                  </a:moveTo>
                  <a:cubicBezTo>
                    <a:pt x="6429" y="8181"/>
                    <a:pt x="6592" y="8241"/>
                    <a:pt x="6716" y="8359"/>
                  </a:cubicBezTo>
                  <a:lnTo>
                    <a:pt x="14633" y="16276"/>
                  </a:lnTo>
                  <a:cubicBezTo>
                    <a:pt x="15026" y="16669"/>
                    <a:pt x="14752" y="17336"/>
                    <a:pt x="14205" y="17336"/>
                  </a:cubicBezTo>
                  <a:lnTo>
                    <a:pt x="3025" y="17336"/>
                  </a:lnTo>
                  <a:cubicBezTo>
                    <a:pt x="2668" y="17336"/>
                    <a:pt x="2370" y="17026"/>
                    <a:pt x="2406" y="16669"/>
                  </a:cubicBezTo>
                  <a:cubicBezTo>
                    <a:pt x="2727" y="13574"/>
                    <a:pt x="3942" y="10728"/>
                    <a:pt x="5799" y="8406"/>
                  </a:cubicBezTo>
                  <a:cubicBezTo>
                    <a:pt x="5912" y="8255"/>
                    <a:pt x="6088" y="8181"/>
                    <a:pt x="6268" y="8181"/>
                  </a:cubicBezTo>
                  <a:close/>
                  <a:moveTo>
                    <a:pt x="30376" y="7924"/>
                  </a:moveTo>
                  <a:cubicBezTo>
                    <a:pt x="30552" y="7924"/>
                    <a:pt x="30726" y="7996"/>
                    <a:pt x="30838" y="8132"/>
                  </a:cubicBezTo>
                  <a:cubicBezTo>
                    <a:pt x="32802" y="10502"/>
                    <a:pt x="34088" y="13431"/>
                    <a:pt x="34445" y="16645"/>
                  </a:cubicBezTo>
                  <a:cubicBezTo>
                    <a:pt x="34469" y="17026"/>
                    <a:pt x="34172" y="17336"/>
                    <a:pt x="33814" y="17336"/>
                  </a:cubicBezTo>
                  <a:lnTo>
                    <a:pt x="22194" y="17336"/>
                  </a:lnTo>
                  <a:cubicBezTo>
                    <a:pt x="21646" y="17336"/>
                    <a:pt x="21372" y="16669"/>
                    <a:pt x="21765" y="16276"/>
                  </a:cubicBezTo>
                  <a:lnTo>
                    <a:pt x="29933" y="8109"/>
                  </a:lnTo>
                  <a:cubicBezTo>
                    <a:pt x="30052" y="7984"/>
                    <a:pt x="30215" y="7924"/>
                    <a:pt x="30376" y="7924"/>
                  </a:cubicBezTo>
                  <a:close/>
                  <a:moveTo>
                    <a:pt x="14205" y="19420"/>
                  </a:moveTo>
                  <a:cubicBezTo>
                    <a:pt x="14752" y="19420"/>
                    <a:pt x="15026" y="20086"/>
                    <a:pt x="14633" y="20479"/>
                  </a:cubicBezTo>
                  <a:lnTo>
                    <a:pt x="6692" y="28421"/>
                  </a:lnTo>
                  <a:cubicBezTo>
                    <a:pt x="6563" y="28539"/>
                    <a:pt x="6399" y="28598"/>
                    <a:pt x="6238" y="28598"/>
                  </a:cubicBezTo>
                  <a:cubicBezTo>
                    <a:pt x="6058" y="28598"/>
                    <a:pt x="5883" y="28524"/>
                    <a:pt x="5763" y="28373"/>
                  </a:cubicBezTo>
                  <a:cubicBezTo>
                    <a:pt x="3918" y="26039"/>
                    <a:pt x="2715" y="23194"/>
                    <a:pt x="2382" y="20086"/>
                  </a:cubicBezTo>
                  <a:cubicBezTo>
                    <a:pt x="2346" y="19729"/>
                    <a:pt x="2644" y="19420"/>
                    <a:pt x="3013" y="19420"/>
                  </a:cubicBezTo>
                  <a:close/>
                  <a:moveTo>
                    <a:pt x="33814" y="19420"/>
                  </a:moveTo>
                  <a:cubicBezTo>
                    <a:pt x="34172" y="19420"/>
                    <a:pt x="34469" y="19729"/>
                    <a:pt x="34433" y="20086"/>
                  </a:cubicBezTo>
                  <a:cubicBezTo>
                    <a:pt x="34100" y="23313"/>
                    <a:pt x="32814" y="26254"/>
                    <a:pt x="30862" y="28635"/>
                  </a:cubicBezTo>
                  <a:cubicBezTo>
                    <a:pt x="30746" y="28775"/>
                    <a:pt x="30577" y="28843"/>
                    <a:pt x="30405" y="28843"/>
                  </a:cubicBezTo>
                  <a:cubicBezTo>
                    <a:pt x="30241" y="28843"/>
                    <a:pt x="30073" y="28781"/>
                    <a:pt x="29945" y="28659"/>
                  </a:cubicBezTo>
                  <a:lnTo>
                    <a:pt x="21765" y="20479"/>
                  </a:lnTo>
                  <a:cubicBezTo>
                    <a:pt x="21372" y="20086"/>
                    <a:pt x="21646" y="19420"/>
                    <a:pt x="22194" y="19420"/>
                  </a:cubicBezTo>
                  <a:close/>
                  <a:moveTo>
                    <a:pt x="16523" y="21764"/>
                  </a:moveTo>
                  <a:cubicBezTo>
                    <a:pt x="16841" y="21764"/>
                    <a:pt x="17146" y="22006"/>
                    <a:pt x="17146" y="22384"/>
                  </a:cubicBezTo>
                  <a:lnTo>
                    <a:pt x="17146" y="33778"/>
                  </a:lnTo>
                  <a:cubicBezTo>
                    <a:pt x="17146" y="34133"/>
                    <a:pt x="16860" y="34411"/>
                    <a:pt x="16510" y="34411"/>
                  </a:cubicBezTo>
                  <a:cubicBezTo>
                    <a:pt x="16496" y="34411"/>
                    <a:pt x="16481" y="34410"/>
                    <a:pt x="16467" y="34409"/>
                  </a:cubicBezTo>
                  <a:cubicBezTo>
                    <a:pt x="13324" y="34028"/>
                    <a:pt x="10466" y="32755"/>
                    <a:pt x="8144" y="30838"/>
                  </a:cubicBezTo>
                  <a:cubicBezTo>
                    <a:pt x="7859" y="30611"/>
                    <a:pt x="7859" y="30183"/>
                    <a:pt x="8109" y="29921"/>
                  </a:cubicBezTo>
                  <a:lnTo>
                    <a:pt x="16086" y="21944"/>
                  </a:lnTo>
                  <a:cubicBezTo>
                    <a:pt x="16213" y="21820"/>
                    <a:pt x="16370" y="21764"/>
                    <a:pt x="16523" y="21764"/>
                  </a:cubicBezTo>
                  <a:close/>
                  <a:moveTo>
                    <a:pt x="19855" y="21746"/>
                  </a:moveTo>
                  <a:cubicBezTo>
                    <a:pt x="20009" y="21746"/>
                    <a:pt x="20165" y="21804"/>
                    <a:pt x="20289" y="21932"/>
                  </a:cubicBezTo>
                  <a:lnTo>
                    <a:pt x="28457" y="30099"/>
                  </a:lnTo>
                  <a:cubicBezTo>
                    <a:pt x="28718" y="30373"/>
                    <a:pt x="28695" y="30802"/>
                    <a:pt x="28421" y="31028"/>
                  </a:cubicBezTo>
                  <a:cubicBezTo>
                    <a:pt x="26040" y="32921"/>
                    <a:pt x="23099" y="34148"/>
                    <a:pt x="19908" y="34445"/>
                  </a:cubicBezTo>
                  <a:cubicBezTo>
                    <a:pt x="19887" y="34447"/>
                    <a:pt x="19866" y="34448"/>
                    <a:pt x="19846" y="34448"/>
                  </a:cubicBezTo>
                  <a:cubicBezTo>
                    <a:pt x="19505" y="34448"/>
                    <a:pt x="19229" y="34174"/>
                    <a:pt x="19229" y="33826"/>
                  </a:cubicBezTo>
                  <a:lnTo>
                    <a:pt x="19229" y="22360"/>
                  </a:lnTo>
                  <a:cubicBezTo>
                    <a:pt x="19229" y="21991"/>
                    <a:pt x="19538" y="21746"/>
                    <a:pt x="19855" y="21746"/>
                  </a:cubicBezTo>
                  <a:close/>
                  <a:moveTo>
                    <a:pt x="18420" y="0"/>
                  </a:moveTo>
                  <a:cubicBezTo>
                    <a:pt x="8252" y="0"/>
                    <a:pt x="1" y="8240"/>
                    <a:pt x="1" y="18407"/>
                  </a:cubicBezTo>
                  <a:cubicBezTo>
                    <a:pt x="1" y="28575"/>
                    <a:pt x="8252" y="36815"/>
                    <a:pt x="18420" y="36815"/>
                  </a:cubicBezTo>
                  <a:cubicBezTo>
                    <a:pt x="28576" y="36815"/>
                    <a:pt x="36827" y="28575"/>
                    <a:pt x="36827" y="18407"/>
                  </a:cubicBezTo>
                  <a:cubicBezTo>
                    <a:pt x="36827" y="8240"/>
                    <a:pt x="28576" y="0"/>
                    <a:pt x="18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1"/>
            <p:cNvSpPr/>
            <p:nvPr/>
          </p:nvSpPr>
          <p:spPr>
            <a:xfrm>
              <a:off x="4203200" y="2560850"/>
              <a:ext cx="1057600" cy="1057300"/>
            </a:xfrm>
            <a:custGeom>
              <a:avLst/>
              <a:gdLst/>
              <a:ahLst/>
              <a:cxnLst/>
              <a:rect l="l" t="t" r="r" b="b"/>
              <a:pathLst>
                <a:path w="42304" h="42292" extrusionOk="0">
                  <a:moveTo>
                    <a:pt x="21158" y="1382"/>
                  </a:moveTo>
                  <a:cubicBezTo>
                    <a:pt x="32052" y="1382"/>
                    <a:pt x="40898" y="10240"/>
                    <a:pt x="40898" y="21134"/>
                  </a:cubicBezTo>
                  <a:cubicBezTo>
                    <a:pt x="40898" y="32029"/>
                    <a:pt x="32052" y="40887"/>
                    <a:pt x="21158" y="40887"/>
                  </a:cubicBezTo>
                  <a:cubicBezTo>
                    <a:pt x="10251" y="40887"/>
                    <a:pt x="1405" y="32029"/>
                    <a:pt x="1405" y="21134"/>
                  </a:cubicBezTo>
                  <a:cubicBezTo>
                    <a:pt x="1405" y="10240"/>
                    <a:pt x="10251" y="1382"/>
                    <a:pt x="21158" y="1382"/>
                  </a:cubicBezTo>
                  <a:close/>
                  <a:moveTo>
                    <a:pt x="21158" y="1"/>
                  </a:moveTo>
                  <a:cubicBezTo>
                    <a:pt x="9466" y="1"/>
                    <a:pt x="0" y="9466"/>
                    <a:pt x="0" y="21146"/>
                  </a:cubicBezTo>
                  <a:cubicBezTo>
                    <a:pt x="0" y="32826"/>
                    <a:pt x="9466" y="42292"/>
                    <a:pt x="21158" y="42292"/>
                  </a:cubicBezTo>
                  <a:cubicBezTo>
                    <a:pt x="32838" y="42292"/>
                    <a:pt x="42303" y="32826"/>
                    <a:pt x="42303" y="21146"/>
                  </a:cubicBezTo>
                  <a:cubicBezTo>
                    <a:pt x="42291" y="9466"/>
                    <a:pt x="32826" y="1"/>
                    <a:pt x="21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1"/>
            <p:cNvSpPr/>
            <p:nvPr/>
          </p:nvSpPr>
          <p:spPr>
            <a:xfrm>
              <a:off x="2522250" y="2582750"/>
              <a:ext cx="1057475" cy="1013225"/>
            </a:xfrm>
            <a:custGeom>
              <a:avLst/>
              <a:gdLst/>
              <a:ahLst/>
              <a:cxnLst/>
              <a:rect l="l" t="t" r="r" b="b"/>
              <a:pathLst>
                <a:path w="42299" h="40529" extrusionOk="0">
                  <a:moveTo>
                    <a:pt x="21149" y="1840"/>
                  </a:moveTo>
                  <a:cubicBezTo>
                    <a:pt x="31317" y="1840"/>
                    <a:pt x="39556" y="10091"/>
                    <a:pt x="39556" y="20258"/>
                  </a:cubicBezTo>
                  <a:cubicBezTo>
                    <a:pt x="39556" y="30426"/>
                    <a:pt x="31317" y="38666"/>
                    <a:pt x="21149" y="38666"/>
                  </a:cubicBezTo>
                  <a:cubicBezTo>
                    <a:pt x="10981" y="38666"/>
                    <a:pt x="2742" y="30426"/>
                    <a:pt x="2742" y="20258"/>
                  </a:cubicBezTo>
                  <a:cubicBezTo>
                    <a:pt x="2742" y="10091"/>
                    <a:pt x="10981" y="1840"/>
                    <a:pt x="21149" y="1840"/>
                  </a:cubicBezTo>
                  <a:close/>
                  <a:moveTo>
                    <a:pt x="21154" y="0"/>
                  </a:moveTo>
                  <a:cubicBezTo>
                    <a:pt x="9417" y="0"/>
                    <a:pt x="0" y="9978"/>
                    <a:pt x="956" y="21913"/>
                  </a:cubicBezTo>
                  <a:cubicBezTo>
                    <a:pt x="1730" y="31736"/>
                    <a:pt x="9695" y="39689"/>
                    <a:pt x="19518" y="40463"/>
                  </a:cubicBezTo>
                  <a:cubicBezTo>
                    <a:pt x="20072" y="40507"/>
                    <a:pt x="20622" y="40529"/>
                    <a:pt x="21166" y="40529"/>
                  </a:cubicBezTo>
                  <a:cubicBezTo>
                    <a:pt x="32892" y="40529"/>
                    <a:pt x="42299" y="30551"/>
                    <a:pt x="41366" y="18615"/>
                  </a:cubicBezTo>
                  <a:cubicBezTo>
                    <a:pt x="40580" y="8793"/>
                    <a:pt x="32627" y="839"/>
                    <a:pt x="22804" y="66"/>
                  </a:cubicBezTo>
                  <a:cubicBezTo>
                    <a:pt x="22250" y="22"/>
                    <a:pt x="21699" y="0"/>
                    <a:pt x="2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1"/>
            <p:cNvSpPr/>
            <p:nvPr/>
          </p:nvSpPr>
          <p:spPr>
            <a:xfrm>
              <a:off x="2590800" y="2629025"/>
              <a:ext cx="920375" cy="920375"/>
            </a:xfrm>
            <a:custGeom>
              <a:avLst/>
              <a:gdLst/>
              <a:ahLst/>
              <a:cxnLst/>
              <a:rect l="l" t="t" r="r" b="b"/>
              <a:pathLst>
                <a:path w="36815" h="36815" extrusionOk="0">
                  <a:moveTo>
                    <a:pt x="19855" y="2345"/>
                  </a:moveTo>
                  <a:cubicBezTo>
                    <a:pt x="19869" y="2345"/>
                    <a:pt x="19882" y="2345"/>
                    <a:pt x="19895" y="2346"/>
                  </a:cubicBezTo>
                  <a:cubicBezTo>
                    <a:pt x="23086" y="2644"/>
                    <a:pt x="26003" y="3870"/>
                    <a:pt x="28385" y="5739"/>
                  </a:cubicBezTo>
                  <a:cubicBezTo>
                    <a:pt x="28658" y="5965"/>
                    <a:pt x="28682" y="6394"/>
                    <a:pt x="28420" y="6668"/>
                  </a:cubicBezTo>
                  <a:lnTo>
                    <a:pt x="20276" y="14800"/>
                  </a:lnTo>
                  <a:cubicBezTo>
                    <a:pt x="20152" y="14928"/>
                    <a:pt x="19998" y="14985"/>
                    <a:pt x="19846" y="14985"/>
                  </a:cubicBezTo>
                  <a:cubicBezTo>
                    <a:pt x="19532" y="14985"/>
                    <a:pt x="19229" y="14740"/>
                    <a:pt x="19229" y="14371"/>
                  </a:cubicBezTo>
                  <a:lnTo>
                    <a:pt x="19229" y="2977"/>
                  </a:lnTo>
                  <a:cubicBezTo>
                    <a:pt x="19229" y="2633"/>
                    <a:pt x="19515" y="2345"/>
                    <a:pt x="19855" y="2345"/>
                  </a:cubicBezTo>
                  <a:close/>
                  <a:moveTo>
                    <a:pt x="16513" y="2415"/>
                  </a:moveTo>
                  <a:cubicBezTo>
                    <a:pt x="16847" y="2415"/>
                    <a:pt x="17145" y="2700"/>
                    <a:pt x="17145" y="3048"/>
                  </a:cubicBezTo>
                  <a:lnTo>
                    <a:pt x="17145" y="14383"/>
                  </a:lnTo>
                  <a:lnTo>
                    <a:pt x="17157" y="14383"/>
                  </a:lnTo>
                  <a:cubicBezTo>
                    <a:pt x="17157" y="14761"/>
                    <a:pt x="16853" y="15003"/>
                    <a:pt x="16534" y="15003"/>
                  </a:cubicBezTo>
                  <a:cubicBezTo>
                    <a:pt x="16381" y="15003"/>
                    <a:pt x="16225" y="14947"/>
                    <a:pt x="16097" y="14824"/>
                  </a:cubicBezTo>
                  <a:lnTo>
                    <a:pt x="8156" y="6870"/>
                  </a:lnTo>
                  <a:cubicBezTo>
                    <a:pt x="7906" y="6620"/>
                    <a:pt x="7918" y="6192"/>
                    <a:pt x="8180" y="5965"/>
                  </a:cubicBezTo>
                  <a:cubicBezTo>
                    <a:pt x="10489" y="4060"/>
                    <a:pt x="13347" y="2798"/>
                    <a:pt x="16454" y="2417"/>
                  </a:cubicBezTo>
                  <a:cubicBezTo>
                    <a:pt x="16474" y="2415"/>
                    <a:pt x="16493" y="2415"/>
                    <a:pt x="16513" y="2415"/>
                  </a:cubicBezTo>
                  <a:close/>
                  <a:moveTo>
                    <a:pt x="6261" y="8181"/>
                  </a:moveTo>
                  <a:cubicBezTo>
                    <a:pt x="6422" y="8181"/>
                    <a:pt x="6586" y="8241"/>
                    <a:pt x="6715" y="8359"/>
                  </a:cubicBezTo>
                  <a:lnTo>
                    <a:pt x="14633" y="16276"/>
                  </a:lnTo>
                  <a:cubicBezTo>
                    <a:pt x="15014" y="16669"/>
                    <a:pt x="14752" y="17336"/>
                    <a:pt x="14192" y="17336"/>
                  </a:cubicBezTo>
                  <a:lnTo>
                    <a:pt x="3024" y="17336"/>
                  </a:lnTo>
                  <a:cubicBezTo>
                    <a:pt x="2667" y="17336"/>
                    <a:pt x="2369" y="17026"/>
                    <a:pt x="2393" y="16669"/>
                  </a:cubicBezTo>
                  <a:cubicBezTo>
                    <a:pt x="2727" y="13574"/>
                    <a:pt x="3941" y="10728"/>
                    <a:pt x="5786" y="8406"/>
                  </a:cubicBezTo>
                  <a:cubicBezTo>
                    <a:pt x="5906" y="8255"/>
                    <a:pt x="6082" y="8181"/>
                    <a:pt x="6261" y="8181"/>
                  </a:cubicBezTo>
                  <a:close/>
                  <a:moveTo>
                    <a:pt x="30371" y="7924"/>
                  </a:moveTo>
                  <a:cubicBezTo>
                    <a:pt x="30545" y="7924"/>
                    <a:pt x="30719" y="7996"/>
                    <a:pt x="30837" y="8132"/>
                  </a:cubicBezTo>
                  <a:cubicBezTo>
                    <a:pt x="32802" y="10502"/>
                    <a:pt x="34076" y="13431"/>
                    <a:pt x="34433" y="16645"/>
                  </a:cubicBezTo>
                  <a:cubicBezTo>
                    <a:pt x="34469" y="17026"/>
                    <a:pt x="34171" y="17336"/>
                    <a:pt x="33814" y="17336"/>
                  </a:cubicBezTo>
                  <a:lnTo>
                    <a:pt x="22193" y="17336"/>
                  </a:lnTo>
                  <a:cubicBezTo>
                    <a:pt x="21634" y="17336"/>
                    <a:pt x="21372" y="16669"/>
                    <a:pt x="21753" y="16276"/>
                  </a:cubicBezTo>
                  <a:lnTo>
                    <a:pt x="29932" y="8109"/>
                  </a:lnTo>
                  <a:cubicBezTo>
                    <a:pt x="30052" y="7984"/>
                    <a:pt x="30212" y="7924"/>
                    <a:pt x="30371" y="7924"/>
                  </a:cubicBezTo>
                  <a:close/>
                  <a:moveTo>
                    <a:pt x="14192" y="19420"/>
                  </a:moveTo>
                  <a:cubicBezTo>
                    <a:pt x="14752" y="19420"/>
                    <a:pt x="15014" y="20086"/>
                    <a:pt x="14633" y="20479"/>
                  </a:cubicBezTo>
                  <a:lnTo>
                    <a:pt x="6679" y="28421"/>
                  </a:lnTo>
                  <a:cubicBezTo>
                    <a:pt x="6561" y="28539"/>
                    <a:pt x="6398" y="28598"/>
                    <a:pt x="6236" y="28598"/>
                  </a:cubicBezTo>
                  <a:cubicBezTo>
                    <a:pt x="6055" y="28598"/>
                    <a:pt x="5876" y="28524"/>
                    <a:pt x="5763" y="28373"/>
                  </a:cubicBezTo>
                  <a:cubicBezTo>
                    <a:pt x="3917" y="26039"/>
                    <a:pt x="2703" y="23194"/>
                    <a:pt x="2381" y="20086"/>
                  </a:cubicBezTo>
                  <a:cubicBezTo>
                    <a:pt x="2334" y="19729"/>
                    <a:pt x="2631" y="19420"/>
                    <a:pt x="3000" y="19420"/>
                  </a:cubicBezTo>
                  <a:close/>
                  <a:moveTo>
                    <a:pt x="33814" y="19420"/>
                  </a:moveTo>
                  <a:cubicBezTo>
                    <a:pt x="34171" y="19420"/>
                    <a:pt x="34469" y="19729"/>
                    <a:pt x="34421" y="20086"/>
                  </a:cubicBezTo>
                  <a:cubicBezTo>
                    <a:pt x="34100" y="23313"/>
                    <a:pt x="32814" y="26254"/>
                    <a:pt x="30849" y="28635"/>
                  </a:cubicBezTo>
                  <a:cubicBezTo>
                    <a:pt x="30733" y="28775"/>
                    <a:pt x="30565" y="28843"/>
                    <a:pt x="30394" y="28843"/>
                  </a:cubicBezTo>
                  <a:cubicBezTo>
                    <a:pt x="30231" y="28843"/>
                    <a:pt x="30066" y="28781"/>
                    <a:pt x="29944" y="28659"/>
                  </a:cubicBezTo>
                  <a:lnTo>
                    <a:pt x="21753" y="20479"/>
                  </a:lnTo>
                  <a:cubicBezTo>
                    <a:pt x="21372" y="20086"/>
                    <a:pt x="21634" y="19420"/>
                    <a:pt x="22193" y="19420"/>
                  </a:cubicBezTo>
                  <a:close/>
                  <a:moveTo>
                    <a:pt x="16534" y="21764"/>
                  </a:moveTo>
                  <a:cubicBezTo>
                    <a:pt x="16853" y="21764"/>
                    <a:pt x="17157" y="22006"/>
                    <a:pt x="17157" y="22384"/>
                  </a:cubicBezTo>
                  <a:lnTo>
                    <a:pt x="17157" y="33778"/>
                  </a:lnTo>
                  <a:cubicBezTo>
                    <a:pt x="17157" y="34133"/>
                    <a:pt x="16871" y="34411"/>
                    <a:pt x="16521" y="34411"/>
                  </a:cubicBezTo>
                  <a:cubicBezTo>
                    <a:pt x="16507" y="34411"/>
                    <a:pt x="16493" y="34410"/>
                    <a:pt x="16478" y="34409"/>
                  </a:cubicBezTo>
                  <a:cubicBezTo>
                    <a:pt x="13335" y="34028"/>
                    <a:pt x="10478" y="32755"/>
                    <a:pt x="8156" y="30838"/>
                  </a:cubicBezTo>
                  <a:cubicBezTo>
                    <a:pt x="7870" y="30611"/>
                    <a:pt x="7870" y="30183"/>
                    <a:pt x="8120" y="29921"/>
                  </a:cubicBezTo>
                  <a:lnTo>
                    <a:pt x="16097" y="21944"/>
                  </a:lnTo>
                  <a:cubicBezTo>
                    <a:pt x="16225" y="21820"/>
                    <a:pt x="16381" y="21764"/>
                    <a:pt x="16534" y="21764"/>
                  </a:cubicBezTo>
                  <a:close/>
                  <a:moveTo>
                    <a:pt x="19849" y="21746"/>
                  </a:moveTo>
                  <a:cubicBezTo>
                    <a:pt x="20003" y="21746"/>
                    <a:pt x="20160" y="21804"/>
                    <a:pt x="20288" y="21932"/>
                  </a:cubicBezTo>
                  <a:lnTo>
                    <a:pt x="28456" y="30099"/>
                  </a:lnTo>
                  <a:cubicBezTo>
                    <a:pt x="28706" y="30373"/>
                    <a:pt x="28694" y="30802"/>
                    <a:pt x="28408" y="31028"/>
                  </a:cubicBezTo>
                  <a:cubicBezTo>
                    <a:pt x="26027" y="32921"/>
                    <a:pt x="23098" y="34148"/>
                    <a:pt x="19895" y="34445"/>
                  </a:cubicBezTo>
                  <a:cubicBezTo>
                    <a:pt x="19875" y="34447"/>
                    <a:pt x="19855" y="34448"/>
                    <a:pt x="19835" y="34448"/>
                  </a:cubicBezTo>
                  <a:cubicBezTo>
                    <a:pt x="19504" y="34448"/>
                    <a:pt x="19229" y="34174"/>
                    <a:pt x="19229" y="33826"/>
                  </a:cubicBezTo>
                  <a:lnTo>
                    <a:pt x="19229" y="22360"/>
                  </a:lnTo>
                  <a:cubicBezTo>
                    <a:pt x="19229" y="21991"/>
                    <a:pt x="19532" y="21746"/>
                    <a:pt x="19849" y="21746"/>
                  </a:cubicBezTo>
                  <a:close/>
                  <a:moveTo>
                    <a:pt x="18407" y="0"/>
                  </a:moveTo>
                  <a:cubicBezTo>
                    <a:pt x="8239" y="0"/>
                    <a:pt x="0" y="8240"/>
                    <a:pt x="0" y="18407"/>
                  </a:cubicBezTo>
                  <a:cubicBezTo>
                    <a:pt x="0" y="28575"/>
                    <a:pt x="8239" y="36815"/>
                    <a:pt x="18407" y="36815"/>
                  </a:cubicBezTo>
                  <a:cubicBezTo>
                    <a:pt x="28575" y="36815"/>
                    <a:pt x="36814" y="28575"/>
                    <a:pt x="36814" y="18407"/>
                  </a:cubicBezTo>
                  <a:cubicBezTo>
                    <a:pt x="36814" y="8240"/>
                    <a:pt x="28575" y="0"/>
                    <a:pt x="18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1"/>
            <p:cNvSpPr/>
            <p:nvPr/>
          </p:nvSpPr>
          <p:spPr>
            <a:xfrm>
              <a:off x="2522325" y="2560850"/>
              <a:ext cx="1057300" cy="1057300"/>
            </a:xfrm>
            <a:custGeom>
              <a:avLst/>
              <a:gdLst/>
              <a:ahLst/>
              <a:cxnLst/>
              <a:rect l="l" t="t" r="r" b="b"/>
              <a:pathLst>
                <a:path w="42292" h="42292" extrusionOk="0">
                  <a:moveTo>
                    <a:pt x="21146" y="1382"/>
                  </a:moveTo>
                  <a:cubicBezTo>
                    <a:pt x="32040" y="1382"/>
                    <a:pt x="40899" y="10240"/>
                    <a:pt x="40899" y="21134"/>
                  </a:cubicBezTo>
                  <a:cubicBezTo>
                    <a:pt x="40899" y="32029"/>
                    <a:pt x="32040" y="40887"/>
                    <a:pt x="21146" y="40887"/>
                  </a:cubicBezTo>
                  <a:cubicBezTo>
                    <a:pt x="10252" y="40887"/>
                    <a:pt x="1394" y="32029"/>
                    <a:pt x="1394" y="21134"/>
                  </a:cubicBezTo>
                  <a:cubicBezTo>
                    <a:pt x="1394" y="10240"/>
                    <a:pt x="10252" y="1382"/>
                    <a:pt x="21146" y="1382"/>
                  </a:cubicBezTo>
                  <a:close/>
                  <a:moveTo>
                    <a:pt x="21146" y="1"/>
                  </a:moveTo>
                  <a:cubicBezTo>
                    <a:pt x="9466" y="1"/>
                    <a:pt x="1" y="9466"/>
                    <a:pt x="1" y="21146"/>
                  </a:cubicBezTo>
                  <a:cubicBezTo>
                    <a:pt x="1" y="32826"/>
                    <a:pt x="9466" y="42292"/>
                    <a:pt x="21146" y="42292"/>
                  </a:cubicBezTo>
                  <a:cubicBezTo>
                    <a:pt x="32826" y="42292"/>
                    <a:pt x="42292" y="32826"/>
                    <a:pt x="42292" y="21146"/>
                  </a:cubicBezTo>
                  <a:cubicBezTo>
                    <a:pt x="42292" y="9466"/>
                    <a:pt x="32826" y="1"/>
                    <a:pt x="21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1"/>
            <p:cNvSpPr/>
            <p:nvPr/>
          </p:nvSpPr>
          <p:spPr>
            <a:xfrm>
              <a:off x="4673200" y="3030275"/>
              <a:ext cx="117600" cy="117600"/>
            </a:xfrm>
            <a:custGeom>
              <a:avLst/>
              <a:gdLst/>
              <a:ahLst/>
              <a:cxnLst/>
              <a:rect l="l" t="t" r="r" b="b"/>
              <a:pathLst>
                <a:path w="4704" h="4704" extrusionOk="0">
                  <a:moveTo>
                    <a:pt x="2358" y="0"/>
                  </a:moveTo>
                  <a:cubicBezTo>
                    <a:pt x="1048" y="0"/>
                    <a:pt x="0" y="1060"/>
                    <a:pt x="0" y="2357"/>
                  </a:cubicBezTo>
                  <a:cubicBezTo>
                    <a:pt x="0" y="3655"/>
                    <a:pt x="1048" y="4703"/>
                    <a:pt x="2358" y="4703"/>
                  </a:cubicBezTo>
                  <a:cubicBezTo>
                    <a:pt x="3655" y="4703"/>
                    <a:pt x="4703" y="3655"/>
                    <a:pt x="4703" y="2357"/>
                  </a:cubicBezTo>
                  <a:cubicBezTo>
                    <a:pt x="4703" y="1060"/>
                    <a:pt x="3655" y="0"/>
                    <a:pt x="2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1"/>
            <p:cNvSpPr/>
            <p:nvPr/>
          </p:nvSpPr>
          <p:spPr>
            <a:xfrm>
              <a:off x="4697300" y="3054675"/>
              <a:ext cx="69375" cy="69075"/>
            </a:xfrm>
            <a:custGeom>
              <a:avLst/>
              <a:gdLst/>
              <a:ahLst/>
              <a:cxnLst/>
              <a:rect l="l" t="t" r="r" b="b"/>
              <a:pathLst>
                <a:path w="2775" h="2763" extrusionOk="0">
                  <a:moveTo>
                    <a:pt x="1394" y="0"/>
                  </a:moveTo>
                  <a:cubicBezTo>
                    <a:pt x="620" y="0"/>
                    <a:pt x="1" y="620"/>
                    <a:pt x="1" y="1381"/>
                  </a:cubicBezTo>
                  <a:cubicBezTo>
                    <a:pt x="1" y="2143"/>
                    <a:pt x="620" y="2763"/>
                    <a:pt x="1394" y="2763"/>
                  </a:cubicBezTo>
                  <a:cubicBezTo>
                    <a:pt x="2156" y="2763"/>
                    <a:pt x="2775" y="2143"/>
                    <a:pt x="2775" y="1381"/>
                  </a:cubicBezTo>
                  <a:cubicBezTo>
                    <a:pt x="2775" y="620"/>
                    <a:pt x="2156"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1"/>
            <p:cNvSpPr/>
            <p:nvPr/>
          </p:nvSpPr>
          <p:spPr>
            <a:xfrm>
              <a:off x="3466500" y="2307575"/>
              <a:ext cx="81875" cy="57450"/>
            </a:xfrm>
            <a:custGeom>
              <a:avLst/>
              <a:gdLst/>
              <a:ahLst/>
              <a:cxnLst/>
              <a:rect l="l" t="t" r="r" b="b"/>
              <a:pathLst>
                <a:path w="3275" h="2298" extrusionOk="0">
                  <a:moveTo>
                    <a:pt x="2070" y="0"/>
                  </a:moveTo>
                  <a:cubicBezTo>
                    <a:pt x="2027" y="0"/>
                    <a:pt x="1984" y="4"/>
                    <a:pt x="1941" y="12"/>
                  </a:cubicBezTo>
                  <a:lnTo>
                    <a:pt x="691" y="238"/>
                  </a:lnTo>
                  <a:cubicBezTo>
                    <a:pt x="286" y="309"/>
                    <a:pt x="0" y="690"/>
                    <a:pt x="84" y="1095"/>
                  </a:cubicBezTo>
                  <a:cubicBezTo>
                    <a:pt x="155" y="1500"/>
                    <a:pt x="179" y="1905"/>
                    <a:pt x="179" y="2298"/>
                  </a:cubicBezTo>
                  <a:lnTo>
                    <a:pt x="3274" y="2119"/>
                  </a:lnTo>
                  <a:cubicBezTo>
                    <a:pt x="3096" y="1905"/>
                    <a:pt x="2965" y="1631"/>
                    <a:pt x="2917" y="1333"/>
                  </a:cubicBezTo>
                  <a:lnTo>
                    <a:pt x="2798" y="619"/>
                  </a:lnTo>
                  <a:cubicBezTo>
                    <a:pt x="2734" y="257"/>
                    <a:pt x="2424" y="0"/>
                    <a:pt x="2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1"/>
            <p:cNvSpPr/>
            <p:nvPr/>
          </p:nvSpPr>
          <p:spPr>
            <a:xfrm>
              <a:off x="3067050" y="2248925"/>
              <a:ext cx="1680575" cy="987250"/>
            </a:xfrm>
            <a:custGeom>
              <a:avLst/>
              <a:gdLst/>
              <a:ahLst/>
              <a:cxnLst/>
              <a:rect l="l" t="t" r="r" b="b"/>
              <a:pathLst>
                <a:path w="67223" h="39490" extrusionOk="0">
                  <a:moveTo>
                    <a:pt x="56352" y="0"/>
                  </a:moveTo>
                  <a:cubicBezTo>
                    <a:pt x="55936" y="0"/>
                    <a:pt x="55614" y="346"/>
                    <a:pt x="55614" y="750"/>
                  </a:cubicBezTo>
                  <a:lnTo>
                    <a:pt x="55614" y="4465"/>
                  </a:lnTo>
                  <a:cubicBezTo>
                    <a:pt x="55614" y="4906"/>
                    <a:pt x="55269" y="5239"/>
                    <a:pt x="54840" y="5239"/>
                  </a:cubicBezTo>
                  <a:lnTo>
                    <a:pt x="20741" y="5239"/>
                  </a:lnTo>
                  <a:cubicBezTo>
                    <a:pt x="20133" y="5239"/>
                    <a:pt x="19586" y="4941"/>
                    <a:pt x="19241" y="4489"/>
                  </a:cubicBezTo>
                  <a:lnTo>
                    <a:pt x="16145" y="4667"/>
                  </a:lnTo>
                  <a:cubicBezTo>
                    <a:pt x="16157" y="6191"/>
                    <a:pt x="15716" y="7704"/>
                    <a:pt x="14835" y="8978"/>
                  </a:cubicBezTo>
                  <a:lnTo>
                    <a:pt x="0" y="30528"/>
                  </a:lnTo>
                  <a:cubicBezTo>
                    <a:pt x="1441" y="30825"/>
                    <a:pt x="2524" y="32088"/>
                    <a:pt x="2524" y="33623"/>
                  </a:cubicBezTo>
                  <a:cubicBezTo>
                    <a:pt x="2524" y="34112"/>
                    <a:pt x="2405" y="34576"/>
                    <a:pt x="2215" y="34981"/>
                  </a:cubicBezTo>
                  <a:lnTo>
                    <a:pt x="16740" y="39457"/>
                  </a:lnTo>
                  <a:cubicBezTo>
                    <a:pt x="16814" y="39479"/>
                    <a:pt x="16888" y="39489"/>
                    <a:pt x="16960" y="39489"/>
                  </a:cubicBezTo>
                  <a:cubicBezTo>
                    <a:pt x="17286" y="39489"/>
                    <a:pt x="17583" y="39281"/>
                    <a:pt x="17681" y="38969"/>
                  </a:cubicBezTo>
                  <a:lnTo>
                    <a:pt x="18050" y="37743"/>
                  </a:lnTo>
                  <a:cubicBezTo>
                    <a:pt x="18169" y="37338"/>
                    <a:pt x="17943" y="36933"/>
                    <a:pt x="17562" y="36814"/>
                  </a:cubicBezTo>
                  <a:lnTo>
                    <a:pt x="3274" y="32409"/>
                  </a:lnTo>
                  <a:cubicBezTo>
                    <a:pt x="2774" y="32254"/>
                    <a:pt x="2584" y="31671"/>
                    <a:pt x="2869" y="31254"/>
                  </a:cubicBezTo>
                  <a:lnTo>
                    <a:pt x="16216" y="11871"/>
                  </a:lnTo>
                  <a:cubicBezTo>
                    <a:pt x="16376" y="11644"/>
                    <a:pt x="16609" y="11538"/>
                    <a:pt x="16839" y="11538"/>
                  </a:cubicBezTo>
                  <a:cubicBezTo>
                    <a:pt x="17175" y="11538"/>
                    <a:pt x="17503" y="11765"/>
                    <a:pt x="17574" y="12168"/>
                  </a:cubicBezTo>
                  <a:lnTo>
                    <a:pt x="21217" y="33123"/>
                  </a:lnTo>
                  <a:cubicBezTo>
                    <a:pt x="21281" y="33475"/>
                    <a:pt x="21603" y="33742"/>
                    <a:pt x="21961" y="33742"/>
                  </a:cubicBezTo>
                  <a:cubicBezTo>
                    <a:pt x="22002" y="33742"/>
                    <a:pt x="22044" y="33738"/>
                    <a:pt x="22086" y="33731"/>
                  </a:cubicBezTo>
                  <a:lnTo>
                    <a:pt x="23336" y="33504"/>
                  </a:lnTo>
                  <a:cubicBezTo>
                    <a:pt x="23729" y="33433"/>
                    <a:pt x="24015" y="33040"/>
                    <a:pt x="23943" y="32647"/>
                  </a:cubicBezTo>
                  <a:lnTo>
                    <a:pt x="20550" y="13157"/>
                  </a:lnTo>
                  <a:cubicBezTo>
                    <a:pt x="20324" y="11930"/>
                    <a:pt x="21288" y="10799"/>
                    <a:pt x="22539" y="10799"/>
                  </a:cubicBezTo>
                  <a:lnTo>
                    <a:pt x="51114" y="10799"/>
                  </a:lnTo>
                  <a:cubicBezTo>
                    <a:pt x="52423" y="10799"/>
                    <a:pt x="53019" y="12430"/>
                    <a:pt x="52030" y="13276"/>
                  </a:cubicBezTo>
                  <a:lnTo>
                    <a:pt x="27206" y="34326"/>
                  </a:lnTo>
                  <a:cubicBezTo>
                    <a:pt x="26896" y="34588"/>
                    <a:pt x="26849" y="35064"/>
                    <a:pt x="27111" y="35386"/>
                  </a:cubicBezTo>
                  <a:lnTo>
                    <a:pt x="27932" y="36350"/>
                  </a:lnTo>
                  <a:cubicBezTo>
                    <a:pt x="28084" y="36522"/>
                    <a:pt x="28299" y="36613"/>
                    <a:pt x="28513" y="36613"/>
                  </a:cubicBezTo>
                  <a:cubicBezTo>
                    <a:pt x="28684" y="36613"/>
                    <a:pt x="28854" y="36555"/>
                    <a:pt x="28992" y="36433"/>
                  </a:cubicBezTo>
                  <a:lnTo>
                    <a:pt x="54638" y="14681"/>
                  </a:lnTo>
                  <a:cubicBezTo>
                    <a:pt x="54785" y="14558"/>
                    <a:pt x="54958" y="14501"/>
                    <a:pt x="55128" y="14501"/>
                  </a:cubicBezTo>
                  <a:cubicBezTo>
                    <a:pt x="55454" y="14501"/>
                    <a:pt x="55766" y="14710"/>
                    <a:pt x="55852" y="15062"/>
                  </a:cubicBezTo>
                  <a:lnTo>
                    <a:pt x="55888" y="15181"/>
                  </a:lnTo>
                  <a:cubicBezTo>
                    <a:pt x="56078" y="16097"/>
                    <a:pt x="56376" y="17002"/>
                    <a:pt x="56626" y="17943"/>
                  </a:cubicBezTo>
                  <a:cubicBezTo>
                    <a:pt x="56912" y="18872"/>
                    <a:pt x="57221" y="19812"/>
                    <a:pt x="57555" y="20741"/>
                  </a:cubicBezTo>
                  <a:cubicBezTo>
                    <a:pt x="57924" y="21658"/>
                    <a:pt x="58233" y="22598"/>
                    <a:pt x="58650" y="23479"/>
                  </a:cubicBezTo>
                  <a:cubicBezTo>
                    <a:pt x="59067" y="24348"/>
                    <a:pt x="59424" y="25241"/>
                    <a:pt x="59888" y="26051"/>
                  </a:cubicBezTo>
                  <a:cubicBezTo>
                    <a:pt x="60353" y="26873"/>
                    <a:pt x="60722" y="27670"/>
                    <a:pt x="61210" y="28373"/>
                  </a:cubicBezTo>
                  <a:cubicBezTo>
                    <a:pt x="61686" y="29087"/>
                    <a:pt x="62079" y="29790"/>
                    <a:pt x="62555" y="30361"/>
                  </a:cubicBezTo>
                  <a:cubicBezTo>
                    <a:pt x="63008" y="30945"/>
                    <a:pt x="63984" y="32040"/>
                    <a:pt x="64353" y="32528"/>
                  </a:cubicBezTo>
                  <a:cubicBezTo>
                    <a:pt x="64734" y="32980"/>
                    <a:pt x="65127" y="33361"/>
                    <a:pt x="65425" y="33671"/>
                  </a:cubicBezTo>
                  <a:lnTo>
                    <a:pt x="65842" y="34100"/>
                  </a:lnTo>
                  <a:cubicBezTo>
                    <a:pt x="65993" y="34251"/>
                    <a:pt x="66192" y="34329"/>
                    <a:pt x="66389" y="34329"/>
                  </a:cubicBezTo>
                  <a:cubicBezTo>
                    <a:pt x="66579" y="34329"/>
                    <a:pt x="66767" y="34257"/>
                    <a:pt x="66913" y="34112"/>
                  </a:cubicBezTo>
                  <a:cubicBezTo>
                    <a:pt x="67199" y="33862"/>
                    <a:pt x="67223" y="33433"/>
                    <a:pt x="66973" y="33135"/>
                  </a:cubicBezTo>
                  <a:cubicBezTo>
                    <a:pt x="66866" y="33004"/>
                    <a:pt x="66735" y="32850"/>
                    <a:pt x="66580" y="32671"/>
                  </a:cubicBezTo>
                  <a:cubicBezTo>
                    <a:pt x="66330" y="32361"/>
                    <a:pt x="65984" y="31980"/>
                    <a:pt x="65651" y="31540"/>
                  </a:cubicBezTo>
                  <a:cubicBezTo>
                    <a:pt x="65318" y="31064"/>
                    <a:pt x="64413" y="29980"/>
                    <a:pt x="64020" y="29397"/>
                  </a:cubicBezTo>
                  <a:cubicBezTo>
                    <a:pt x="63603" y="28837"/>
                    <a:pt x="63294" y="28135"/>
                    <a:pt x="62877" y="27444"/>
                  </a:cubicBezTo>
                  <a:cubicBezTo>
                    <a:pt x="62460" y="26765"/>
                    <a:pt x="62151" y="25956"/>
                    <a:pt x="61758" y="25170"/>
                  </a:cubicBezTo>
                  <a:cubicBezTo>
                    <a:pt x="61353" y="24384"/>
                    <a:pt x="61091" y="23515"/>
                    <a:pt x="60734" y="22658"/>
                  </a:cubicBezTo>
                  <a:cubicBezTo>
                    <a:pt x="60389" y="21789"/>
                    <a:pt x="60150" y="20884"/>
                    <a:pt x="59853" y="19991"/>
                  </a:cubicBezTo>
                  <a:cubicBezTo>
                    <a:pt x="59603" y="19086"/>
                    <a:pt x="59365" y="18181"/>
                    <a:pt x="59138" y="17264"/>
                  </a:cubicBezTo>
                  <a:cubicBezTo>
                    <a:pt x="58948" y="16359"/>
                    <a:pt x="58722" y="15478"/>
                    <a:pt x="58591" y="14609"/>
                  </a:cubicBezTo>
                  <a:cubicBezTo>
                    <a:pt x="58424" y="13740"/>
                    <a:pt x="58293" y="12895"/>
                    <a:pt x="58186" y="12085"/>
                  </a:cubicBezTo>
                  <a:cubicBezTo>
                    <a:pt x="58067" y="11287"/>
                    <a:pt x="57995" y="10525"/>
                    <a:pt x="57924" y="9823"/>
                  </a:cubicBezTo>
                  <a:cubicBezTo>
                    <a:pt x="57781" y="8430"/>
                    <a:pt x="57710" y="7251"/>
                    <a:pt x="57698" y="6430"/>
                  </a:cubicBezTo>
                  <a:cubicBezTo>
                    <a:pt x="57686" y="6191"/>
                    <a:pt x="57686" y="6001"/>
                    <a:pt x="57686" y="5834"/>
                  </a:cubicBezTo>
                  <a:lnTo>
                    <a:pt x="57686" y="750"/>
                  </a:lnTo>
                  <a:cubicBezTo>
                    <a:pt x="57686" y="334"/>
                    <a:pt x="57341" y="0"/>
                    <a:pt x="56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1"/>
            <p:cNvSpPr/>
            <p:nvPr/>
          </p:nvSpPr>
          <p:spPr>
            <a:xfrm>
              <a:off x="3020900" y="3011800"/>
              <a:ext cx="109275" cy="111650"/>
            </a:xfrm>
            <a:custGeom>
              <a:avLst/>
              <a:gdLst/>
              <a:ahLst/>
              <a:cxnLst/>
              <a:rect l="l" t="t" r="r" b="b"/>
              <a:pathLst>
                <a:path w="4371" h="4466" extrusionOk="0">
                  <a:moveTo>
                    <a:pt x="1846" y="1"/>
                  </a:moveTo>
                  <a:lnTo>
                    <a:pt x="286" y="2275"/>
                  </a:lnTo>
                  <a:cubicBezTo>
                    <a:pt x="1" y="2692"/>
                    <a:pt x="191" y="3275"/>
                    <a:pt x="679" y="3418"/>
                  </a:cubicBezTo>
                  <a:lnTo>
                    <a:pt x="4061" y="4466"/>
                  </a:lnTo>
                  <a:cubicBezTo>
                    <a:pt x="4251" y="4049"/>
                    <a:pt x="4370" y="3597"/>
                    <a:pt x="4370" y="3108"/>
                  </a:cubicBezTo>
                  <a:cubicBezTo>
                    <a:pt x="4370" y="1573"/>
                    <a:pt x="3287" y="299"/>
                    <a:pt x="1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1"/>
            <p:cNvSpPr/>
            <p:nvPr/>
          </p:nvSpPr>
          <p:spPr>
            <a:xfrm>
              <a:off x="2992025" y="3030275"/>
              <a:ext cx="117900" cy="117600"/>
            </a:xfrm>
            <a:custGeom>
              <a:avLst/>
              <a:gdLst/>
              <a:ahLst/>
              <a:cxnLst/>
              <a:rect l="l" t="t" r="r" b="b"/>
              <a:pathLst>
                <a:path w="4716" h="4704" extrusionOk="0">
                  <a:moveTo>
                    <a:pt x="2358" y="0"/>
                  </a:moveTo>
                  <a:cubicBezTo>
                    <a:pt x="1060" y="0"/>
                    <a:pt x="1" y="1060"/>
                    <a:pt x="1" y="2357"/>
                  </a:cubicBezTo>
                  <a:cubicBezTo>
                    <a:pt x="1" y="3655"/>
                    <a:pt x="1060" y="4703"/>
                    <a:pt x="2358" y="4703"/>
                  </a:cubicBezTo>
                  <a:cubicBezTo>
                    <a:pt x="3656" y="4703"/>
                    <a:pt x="4716" y="3655"/>
                    <a:pt x="4716" y="2357"/>
                  </a:cubicBezTo>
                  <a:cubicBezTo>
                    <a:pt x="4716" y="1060"/>
                    <a:pt x="3656" y="0"/>
                    <a:pt x="2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1"/>
            <p:cNvSpPr/>
            <p:nvPr/>
          </p:nvSpPr>
          <p:spPr>
            <a:xfrm>
              <a:off x="3023875" y="3062125"/>
              <a:ext cx="54200" cy="54175"/>
            </a:xfrm>
            <a:custGeom>
              <a:avLst/>
              <a:gdLst/>
              <a:ahLst/>
              <a:cxnLst/>
              <a:rect l="l" t="t" r="r" b="b"/>
              <a:pathLst>
                <a:path w="2168" h="2167" extrusionOk="0">
                  <a:moveTo>
                    <a:pt x="1084" y="0"/>
                  </a:moveTo>
                  <a:cubicBezTo>
                    <a:pt x="489" y="0"/>
                    <a:pt x="1" y="476"/>
                    <a:pt x="1" y="1083"/>
                  </a:cubicBezTo>
                  <a:cubicBezTo>
                    <a:pt x="1" y="1679"/>
                    <a:pt x="489" y="2167"/>
                    <a:pt x="1084" y="2167"/>
                  </a:cubicBezTo>
                  <a:cubicBezTo>
                    <a:pt x="1679" y="2167"/>
                    <a:pt x="2168" y="1679"/>
                    <a:pt x="2168" y="1083"/>
                  </a:cubicBezTo>
                  <a:cubicBezTo>
                    <a:pt x="2168" y="476"/>
                    <a:pt x="1679"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1"/>
            <p:cNvSpPr/>
            <p:nvPr/>
          </p:nvSpPr>
          <p:spPr>
            <a:xfrm>
              <a:off x="3036375" y="3074625"/>
              <a:ext cx="29200" cy="29175"/>
            </a:xfrm>
            <a:custGeom>
              <a:avLst/>
              <a:gdLst/>
              <a:ahLst/>
              <a:cxnLst/>
              <a:rect l="l" t="t" r="r" b="b"/>
              <a:pathLst>
                <a:path w="1168" h="1167" extrusionOk="0">
                  <a:moveTo>
                    <a:pt x="584" y="0"/>
                  </a:moveTo>
                  <a:cubicBezTo>
                    <a:pt x="263" y="0"/>
                    <a:pt x="1" y="262"/>
                    <a:pt x="1" y="583"/>
                  </a:cubicBezTo>
                  <a:cubicBezTo>
                    <a:pt x="1" y="905"/>
                    <a:pt x="263" y="1167"/>
                    <a:pt x="584" y="1167"/>
                  </a:cubicBezTo>
                  <a:cubicBezTo>
                    <a:pt x="906" y="1167"/>
                    <a:pt x="1167" y="905"/>
                    <a:pt x="1167" y="583"/>
                  </a:cubicBezTo>
                  <a:cubicBezTo>
                    <a:pt x="1167" y="262"/>
                    <a:pt x="906" y="0"/>
                    <a:pt x="584"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1"/>
            <p:cNvSpPr/>
            <p:nvPr/>
          </p:nvSpPr>
          <p:spPr>
            <a:xfrm>
              <a:off x="3597175" y="2429000"/>
              <a:ext cx="823025" cy="43175"/>
            </a:xfrm>
            <a:custGeom>
              <a:avLst/>
              <a:gdLst/>
              <a:ahLst/>
              <a:cxnLst/>
              <a:rect l="l" t="t" r="r" b="b"/>
              <a:pathLst>
                <a:path w="32921" h="1727" extrusionOk="0">
                  <a:moveTo>
                    <a:pt x="869" y="0"/>
                  </a:moveTo>
                  <a:cubicBezTo>
                    <a:pt x="393" y="0"/>
                    <a:pt x="0" y="393"/>
                    <a:pt x="0" y="870"/>
                  </a:cubicBezTo>
                  <a:cubicBezTo>
                    <a:pt x="0" y="1346"/>
                    <a:pt x="393" y="1727"/>
                    <a:pt x="869" y="1727"/>
                  </a:cubicBezTo>
                  <a:lnTo>
                    <a:pt x="32064" y="1727"/>
                  </a:lnTo>
                  <a:cubicBezTo>
                    <a:pt x="32540" y="1727"/>
                    <a:pt x="32921" y="1346"/>
                    <a:pt x="32921" y="870"/>
                  </a:cubicBezTo>
                  <a:cubicBezTo>
                    <a:pt x="32921" y="405"/>
                    <a:pt x="32540" y="0"/>
                    <a:pt x="32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1"/>
            <p:cNvSpPr/>
            <p:nvPr/>
          </p:nvSpPr>
          <p:spPr>
            <a:xfrm>
              <a:off x="3315575" y="2190900"/>
              <a:ext cx="426275" cy="147100"/>
            </a:xfrm>
            <a:custGeom>
              <a:avLst/>
              <a:gdLst/>
              <a:ahLst/>
              <a:cxnLst/>
              <a:rect l="l" t="t" r="r" b="b"/>
              <a:pathLst>
                <a:path w="17051" h="5884" extrusionOk="0">
                  <a:moveTo>
                    <a:pt x="1322" y="1"/>
                  </a:moveTo>
                  <a:cubicBezTo>
                    <a:pt x="837" y="1"/>
                    <a:pt x="392" y="277"/>
                    <a:pt x="167" y="726"/>
                  </a:cubicBezTo>
                  <a:cubicBezTo>
                    <a:pt x="13" y="1023"/>
                    <a:pt x="1" y="1369"/>
                    <a:pt x="84" y="1678"/>
                  </a:cubicBezTo>
                  <a:lnTo>
                    <a:pt x="644" y="3369"/>
                  </a:lnTo>
                  <a:cubicBezTo>
                    <a:pt x="1084" y="4738"/>
                    <a:pt x="2287" y="5691"/>
                    <a:pt x="3715" y="5822"/>
                  </a:cubicBezTo>
                  <a:cubicBezTo>
                    <a:pt x="4270" y="5862"/>
                    <a:pt x="4816" y="5884"/>
                    <a:pt x="5362" y="5884"/>
                  </a:cubicBezTo>
                  <a:cubicBezTo>
                    <a:pt x="5777" y="5884"/>
                    <a:pt x="6192" y="5871"/>
                    <a:pt x="6609" y="5845"/>
                  </a:cubicBezTo>
                  <a:lnTo>
                    <a:pt x="15312" y="5334"/>
                  </a:lnTo>
                  <a:cubicBezTo>
                    <a:pt x="15955" y="5286"/>
                    <a:pt x="16539" y="4929"/>
                    <a:pt x="16848" y="4357"/>
                  </a:cubicBezTo>
                  <a:cubicBezTo>
                    <a:pt x="16991" y="4083"/>
                    <a:pt x="17050" y="3762"/>
                    <a:pt x="16979" y="3452"/>
                  </a:cubicBezTo>
                  <a:lnTo>
                    <a:pt x="16967" y="3393"/>
                  </a:lnTo>
                  <a:cubicBezTo>
                    <a:pt x="16860" y="2845"/>
                    <a:pt x="16396" y="2440"/>
                    <a:pt x="15836" y="2405"/>
                  </a:cubicBezTo>
                  <a:lnTo>
                    <a:pt x="9788" y="1940"/>
                  </a:lnTo>
                  <a:cubicBezTo>
                    <a:pt x="9109" y="1881"/>
                    <a:pt x="8418" y="1690"/>
                    <a:pt x="7811" y="1369"/>
                  </a:cubicBezTo>
                  <a:cubicBezTo>
                    <a:pt x="6930" y="904"/>
                    <a:pt x="5978" y="607"/>
                    <a:pt x="5001" y="476"/>
                  </a:cubicBezTo>
                  <a:lnTo>
                    <a:pt x="1489" y="11"/>
                  </a:lnTo>
                  <a:cubicBezTo>
                    <a:pt x="1433" y="4"/>
                    <a:pt x="1377"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1"/>
            <p:cNvSpPr/>
            <p:nvPr/>
          </p:nvSpPr>
          <p:spPr>
            <a:xfrm>
              <a:off x="4389225" y="2260325"/>
              <a:ext cx="114325" cy="70175"/>
            </a:xfrm>
            <a:custGeom>
              <a:avLst/>
              <a:gdLst/>
              <a:ahLst/>
              <a:cxnLst/>
              <a:rect l="l" t="t" r="r" b="b"/>
              <a:pathLst>
                <a:path w="4573" h="2807" extrusionOk="0">
                  <a:moveTo>
                    <a:pt x="3653" y="1"/>
                  </a:moveTo>
                  <a:cubicBezTo>
                    <a:pt x="3546" y="1"/>
                    <a:pt x="3438" y="22"/>
                    <a:pt x="3334" y="68"/>
                  </a:cubicBezTo>
                  <a:lnTo>
                    <a:pt x="596" y="1259"/>
                  </a:lnTo>
                  <a:cubicBezTo>
                    <a:pt x="203" y="1437"/>
                    <a:pt x="1" y="1914"/>
                    <a:pt x="179" y="2318"/>
                  </a:cubicBezTo>
                  <a:cubicBezTo>
                    <a:pt x="322" y="2628"/>
                    <a:pt x="620" y="2807"/>
                    <a:pt x="929" y="2807"/>
                  </a:cubicBezTo>
                  <a:cubicBezTo>
                    <a:pt x="1025" y="2807"/>
                    <a:pt x="1132" y="2795"/>
                    <a:pt x="1239" y="2735"/>
                  </a:cubicBezTo>
                  <a:lnTo>
                    <a:pt x="3977" y="1544"/>
                  </a:lnTo>
                  <a:cubicBezTo>
                    <a:pt x="4382" y="1366"/>
                    <a:pt x="4573" y="890"/>
                    <a:pt x="4394" y="485"/>
                  </a:cubicBezTo>
                  <a:cubicBezTo>
                    <a:pt x="4261" y="183"/>
                    <a:pt x="3963" y="1"/>
                    <a:pt x="3653" y="1"/>
                  </a:cubicBezTo>
                  <a:close/>
                </a:path>
              </a:pathLst>
            </a:custGeom>
            <a:solidFill>
              <a:srgbClr val="E0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1"/>
            <p:cNvSpPr/>
            <p:nvPr/>
          </p:nvSpPr>
          <p:spPr>
            <a:xfrm>
              <a:off x="4309750" y="2277750"/>
              <a:ext cx="147075" cy="90250"/>
            </a:xfrm>
            <a:custGeom>
              <a:avLst/>
              <a:gdLst/>
              <a:ahLst/>
              <a:cxnLst/>
              <a:rect l="l" t="t" r="r" b="b"/>
              <a:pathLst>
                <a:path w="5883" h="3610" extrusionOk="0">
                  <a:moveTo>
                    <a:pt x="4695" y="0"/>
                  </a:moveTo>
                  <a:cubicBezTo>
                    <a:pt x="4557" y="0"/>
                    <a:pt x="4418" y="28"/>
                    <a:pt x="4287" y="85"/>
                  </a:cubicBezTo>
                  <a:lnTo>
                    <a:pt x="751" y="1621"/>
                  </a:lnTo>
                  <a:cubicBezTo>
                    <a:pt x="239" y="1848"/>
                    <a:pt x="1" y="2467"/>
                    <a:pt x="227" y="2991"/>
                  </a:cubicBezTo>
                  <a:cubicBezTo>
                    <a:pt x="382" y="3372"/>
                    <a:pt x="775" y="3610"/>
                    <a:pt x="1179" y="3610"/>
                  </a:cubicBezTo>
                  <a:cubicBezTo>
                    <a:pt x="1310" y="3610"/>
                    <a:pt x="1441" y="3586"/>
                    <a:pt x="1596" y="3526"/>
                  </a:cubicBezTo>
                  <a:lnTo>
                    <a:pt x="5120" y="1990"/>
                  </a:lnTo>
                  <a:cubicBezTo>
                    <a:pt x="5644" y="1764"/>
                    <a:pt x="5882" y="1145"/>
                    <a:pt x="5656" y="621"/>
                  </a:cubicBezTo>
                  <a:cubicBezTo>
                    <a:pt x="5488" y="232"/>
                    <a:pt x="5096" y="0"/>
                    <a:pt x="46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1"/>
            <p:cNvSpPr/>
            <p:nvPr/>
          </p:nvSpPr>
          <p:spPr>
            <a:xfrm>
              <a:off x="4320175" y="2324825"/>
              <a:ext cx="35750" cy="35750"/>
            </a:xfrm>
            <a:custGeom>
              <a:avLst/>
              <a:gdLst/>
              <a:ahLst/>
              <a:cxnLst/>
              <a:rect l="l" t="t" r="r" b="b"/>
              <a:pathLst>
                <a:path w="1430" h="1430" extrusionOk="0">
                  <a:moveTo>
                    <a:pt x="715" y="0"/>
                  </a:moveTo>
                  <a:cubicBezTo>
                    <a:pt x="322" y="0"/>
                    <a:pt x="0" y="322"/>
                    <a:pt x="0" y="715"/>
                  </a:cubicBezTo>
                  <a:cubicBezTo>
                    <a:pt x="0" y="1108"/>
                    <a:pt x="322" y="1429"/>
                    <a:pt x="715" y="1429"/>
                  </a:cubicBezTo>
                  <a:cubicBezTo>
                    <a:pt x="1108" y="1429"/>
                    <a:pt x="1429" y="1108"/>
                    <a:pt x="1429" y="715"/>
                  </a:cubicBezTo>
                  <a:cubicBezTo>
                    <a:pt x="1429" y="322"/>
                    <a:pt x="1108" y="0"/>
                    <a:pt x="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1"/>
            <p:cNvSpPr/>
            <p:nvPr/>
          </p:nvSpPr>
          <p:spPr>
            <a:xfrm>
              <a:off x="3340575" y="2201900"/>
              <a:ext cx="188450" cy="43775"/>
            </a:xfrm>
            <a:custGeom>
              <a:avLst/>
              <a:gdLst/>
              <a:ahLst/>
              <a:cxnLst/>
              <a:rect l="l" t="t" r="r" b="b"/>
              <a:pathLst>
                <a:path w="7538" h="1751" extrusionOk="0">
                  <a:moveTo>
                    <a:pt x="1" y="0"/>
                  </a:moveTo>
                  <a:lnTo>
                    <a:pt x="1" y="0"/>
                  </a:lnTo>
                  <a:cubicBezTo>
                    <a:pt x="501" y="560"/>
                    <a:pt x="1191" y="917"/>
                    <a:pt x="1942" y="1024"/>
                  </a:cubicBezTo>
                  <a:lnTo>
                    <a:pt x="7538" y="1750"/>
                  </a:lnTo>
                  <a:lnTo>
                    <a:pt x="7538" y="1750"/>
                  </a:lnTo>
                  <a:lnTo>
                    <a:pt x="5466" y="822"/>
                  </a:lnTo>
                  <a:cubicBezTo>
                    <a:pt x="5192" y="691"/>
                    <a:pt x="4894" y="619"/>
                    <a:pt x="4573" y="572"/>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1"/>
            <p:cNvSpPr/>
            <p:nvPr/>
          </p:nvSpPr>
          <p:spPr>
            <a:xfrm>
              <a:off x="3479000" y="3064500"/>
              <a:ext cx="326250" cy="324175"/>
            </a:xfrm>
            <a:custGeom>
              <a:avLst/>
              <a:gdLst/>
              <a:ahLst/>
              <a:cxnLst/>
              <a:rect l="l" t="t" r="r" b="b"/>
              <a:pathLst>
                <a:path w="13050" h="12967" extrusionOk="0">
                  <a:moveTo>
                    <a:pt x="6525" y="0"/>
                  </a:moveTo>
                  <a:cubicBezTo>
                    <a:pt x="2929" y="0"/>
                    <a:pt x="0" y="2917"/>
                    <a:pt x="0" y="6537"/>
                  </a:cubicBezTo>
                  <a:cubicBezTo>
                    <a:pt x="0" y="9787"/>
                    <a:pt x="2358" y="12466"/>
                    <a:pt x="5453" y="12966"/>
                  </a:cubicBezTo>
                  <a:lnTo>
                    <a:pt x="5453" y="6453"/>
                  </a:lnTo>
                  <a:lnTo>
                    <a:pt x="13050" y="6453"/>
                  </a:lnTo>
                  <a:cubicBezTo>
                    <a:pt x="13002" y="2882"/>
                    <a:pt x="10097" y="0"/>
                    <a:pt x="6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1"/>
            <p:cNvSpPr/>
            <p:nvPr/>
          </p:nvSpPr>
          <p:spPr>
            <a:xfrm>
              <a:off x="3615325" y="3225225"/>
              <a:ext cx="190225" cy="165825"/>
            </a:xfrm>
            <a:custGeom>
              <a:avLst/>
              <a:gdLst/>
              <a:ahLst/>
              <a:cxnLst/>
              <a:rect l="l" t="t" r="r" b="b"/>
              <a:pathLst>
                <a:path w="7609" h="6633" extrusionOk="0">
                  <a:moveTo>
                    <a:pt x="0" y="1"/>
                  </a:moveTo>
                  <a:lnTo>
                    <a:pt x="0" y="24"/>
                  </a:lnTo>
                  <a:lnTo>
                    <a:pt x="0" y="6537"/>
                  </a:lnTo>
                  <a:cubicBezTo>
                    <a:pt x="346" y="6597"/>
                    <a:pt x="703" y="6632"/>
                    <a:pt x="1072" y="6632"/>
                  </a:cubicBezTo>
                  <a:cubicBezTo>
                    <a:pt x="4679" y="6632"/>
                    <a:pt x="7608" y="3715"/>
                    <a:pt x="7608" y="96"/>
                  </a:cubicBezTo>
                  <a:lnTo>
                    <a:pt x="7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1"/>
            <p:cNvSpPr/>
            <p:nvPr/>
          </p:nvSpPr>
          <p:spPr>
            <a:xfrm>
              <a:off x="3567700" y="3153800"/>
              <a:ext cx="148250" cy="148250"/>
            </a:xfrm>
            <a:custGeom>
              <a:avLst/>
              <a:gdLst/>
              <a:ahLst/>
              <a:cxnLst/>
              <a:rect l="l" t="t" r="r" b="b"/>
              <a:pathLst>
                <a:path w="5930" h="5930" extrusionOk="0">
                  <a:moveTo>
                    <a:pt x="2965" y="0"/>
                  </a:moveTo>
                  <a:cubicBezTo>
                    <a:pt x="1334" y="0"/>
                    <a:pt x="0" y="1334"/>
                    <a:pt x="0" y="2965"/>
                  </a:cubicBezTo>
                  <a:cubicBezTo>
                    <a:pt x="0" y="4596"/>
                    <a:pt x="1334" y="5929"/>
                    <a:pt x="2965" y="5929"/>
                  </a:cubicBezTo>
                  <a:cubicBezTo>
                    <a:pt x="4596" y="5929"/>
                    <a:pt x="5930" y="4596"/>
                    <a:pt x="5930" y="2965"/>
                  </a:cubicBezTo>
                  <a:cubicBezTo>
                    <a:pt x="5930" y="1334"/>
                    <a:pt x="4596"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1"/>
            <p:cNvSpPr/>
            <p:nvPr/>
          </p:nvSpPr>
          <p:spPr>
            <a:xfrm>
              <a:off x="3592400" y="3178500"/>
              <a:ext cx="98550" cy="90800"/>
            </a:xfrm>
            <a:custGeom>
              <a:avLst/>
              <a:gdLst/>
              <a:ahLst/>
              <a:cxnLst/>
              <a:rect l="l" t="t" r="r" b="b"/>
              <a:pathLst>
                <a:path w="3942" h="3632" extrusionOk="0">
                  <a:moveTo>
                    <a:pt x="3941" y="1882"/>
                  </a:moveTo>
                  <a:cubicBezTo>
                    <a:pt x="3941" y="1886"/>
                    <a:pt x="3941" y="1889"/>
                    <a:pt x="3942" y="1893"/>
                  </a:cubicBezTo>
                  <a:lnTo>
                    <a:pt x="3942" y="1882"/>
                  </a:lnTo>
                  <a:close/>
                  <a:moveTo>
                    <a:pt x="1977" y="0"/>
                  </a:moveTo>
                  <a:cubicBezTo>
                    <a:pt x="894" y="0"/>
                    <a:pt x="1" y="870"/>
                    <a:pt x="1" y="1977"/>
                  </a:cubicBezTo>
                  <a:cubicBezTo>
                    <a:pt x="1" y="2679"/>
                    <a:pt x="358" y="3286"/>
                    <a:pt x="905" y="3632"/>
                  </a:cubicBezTo>
                  <a:lnTo>
                    <a:pt x="905" y="1882"/>
                  </a:lnTo>
                  <a:lnTo>
                    <a:pt x="3941" y="1882"/>
                  </a:lnTo>
                  <a:cubicBezTo>
                    <a:pt x="3887" y="839"/>
                    <a:pt x="3033" y="0"/>
                    <a:pt x="1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1"/>
            <p:cNvSpPr/>
            <p:nvPr/>
          </p:nvSpPr>
          <p:spPr>
            <a:xfrm>
              <a:off x="3615325" y="3225225"/>
              <a:ext cx="76525" cy="51825"/>
            </a:xfrm>
            <a:custGeom>
              <a:avLst/>
              <a:gdLst/>
              <a:ahLst/>
              <a:cxnLst/>
              <a:rect l="l" t="t" r="r" b="b"/>
              <a:pathLst>
                <a:path w="3061" h="2073" extrusionOk="0">
                  <a:moveTo>
                    <a:pt x="0" y="1"/>
                  </a:moveTo>
                  <a:lnTo>
                    <a:pt x="0" y="24"/>
                  </a:lnTo>
                  <a:lnTo>
                    <a:pt x="0" y="1763"/>
                  </a:lnTo>
                  <a:cubicBezTo>
                    <a:pt x="322" y="1953"/>
                    <a:pt x="679" y="2072"/>
                    <a:pt x="1072" y="2072"/>
                  </a:cubicBezTo>
                  <a:cubicBezTo>
                    <a:pt x="2167" y="2072"/>
                    <a:pt x="3060" y="1191"/>
                    <a:pt x="3060" y="96"/>
                  </a:cubicBezTo>
                  <a:cubicBezTo>
                    <a:pt x="3060" y="60"/>
                    <a:pt x="3060" y="36"/>
                    <a:pt x="3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1"/>
            <p:cNvSpPr/>
            <p:nvPr/>
          </p:nvSpPr>
          <p:spPr>
            <a:xfrm>
              <a:off x="3623950" y="3290975"/>
              <a:ext cx="116125" cy="67625"/>
            </a:xfrm>
            <a:custGeom>
              <a:avLst/>
              <a:gdLst/>
              <a:ahLst/>
              <a:cxnLst/>
              <a:rect l="l" t="t" r="r" b="b"/>
              <a:pathLst>
                <a:path w="4645" h="2705" extrusionOk="0">
                  <a:moveTo>
                    <a:pt x="3878" y="0"/>
                  </a:moveTo>
                  <a:cubicBezTo>
                    <a:pt x="3700" y="0"/>
                    <a:pt x="3523" y="69"/>
                    <a:pt x="3394" y="204"/>
                  </a:cubicBezTo>
                  <a:cubicBezTo>
                    <a:pt x="2680" y="919"/>
                    <a:pt x="1727" y="1300"/>
                    <a:pt x="727" y="1300"/>
                  </a:cubicBezTo>
                  <a:lnTo>
                    <a:pt x="667" y="1300"/>
                  </a:lnTo>
                  <a:cubicBezTo>
                    <a:pt x="298" y="1300"/>
                    <a:pt x="1" y="1621"/>
                    <a:pt x="1" y="2002"/>
                  </a:cubicBezTo>
                  <a:cubicBezTo>
                    <a:pt x="1" y="2395"/>
                    <a:pt x="334" y="2705"/>
                    <a:pt x="715" y="2705"/>
                  </a:cubicBezTo>
                  <a:cubicBezTo>
                    <a:pt x="2096" y="2705"/>
                    <a:pt x="3394" y="2169"/>
                    <a:pt x="4358" y="1204"/>
                  </a:cubicBezTo>
                  <a:cubicBezTo>
                    <a:pt x="4644" y="931"/>
                    <a:pt x="4644" y="490"/>
                    <a:pt x="4382" y="216"/>
                  </a:cubicBezTo>
                  <a:cubicBezTo>
                    <a:pt x="4244" y="72"/>
                    <a:pt x="4060" y="0"/>
                    <a:pt x="3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1"/>
            <p:cNvSpPr/>
            <p:nvPr/>
          </p:nvSpPr>
          <p:spPr>
            <a:xfrm>
              <a:off x="3511150" y="3210050"/>
              <a:ext cx="69375" cy="114625"/>
            </a:xfrm>
            <a:custGeom>
              <a:avLst/>
              <a:gdLst/>
              <a:ahLst/>
              <a:cxnLst/>
              <a:rect l="l" t="t" r="r" b="b"/>
              <a:pathLst>
                <a:path w="2775" h="4585" extrusionOk="0">
                  <a:moveTo>
                    <a:pt x="703" y="0"/>
                  </a:moveTo>
                  <a:cubicBezTo>
                    <a:pt x="322" y="0"/>
                    <a:pt x="0" y="310"/>
                    <a:pt x="0" y="703"/>
                  </a:cubicBezTo>
                  <a:cubicBezTo>
                    <a:pt x="0" y="2084"/>
                    <a:pt x="536" y="3394"/>
                    <a:pt x="1512" y="4382"/>
                  </a:cubicBezTo>
                  <a:cubicBezTo>
                    <a:pt x="1643" y="4513"/>
                    <a:pt x="1822" y="4584"/>
                    <a:pt x="2000" y="4584"/>
                  </a:cubicBezTo>
                  <a:cubicBezTo>
                    <a:pt x="2179" y="4584"/>
                    <a:pt x="2358" y="4525"/>
                    <a:pt x="2500" y="4382"/>
                  </a:cubicBezTo>
                  <a:cubicBezTo>
                    <a:pt x="2774" y="4108"/>
                    <a:pt x="2774" y="3668"/>
                    <a:pt x="2500" y="3394"/>
                  </a:cubicBezTo>
                  <a:cubicBezTo>
                    <a:pt x="1786" y="2679"/>
                    <a:pt x="1405" y="1727"/>
                    <a:pt x="1405" y="679"/>
                  </a:cubicBezTo>
                  <a:cubicBezTo>
                    <a:pt x="1405" y="298"/>
                    <a:pt x="1096"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1"/>
            <p:cNvSpPr/>
            <p:nvPr/>
          </p:nvSpPr>
          <p:spPr>
            <a:xfrm>
              <a:off x="3543300" y="3096950"/>
              <a:ext cx="116100" cy="67875"/>
            </a:xfrm>
            <a:custGeom>
              <a:avLst/>
              <a:gdLst/>
              <a:ahLst/>
              <a:cxnLst/>
              <a:rect l="l" t="t" r="r" b="b"/>
              <a:pathLst>
                <a:path w="4644" h="2715" extrusionOk="0">
                  <a:moveTo>
                    <a:pt x="3941" y="0"/>
                  </a:moveTo>
                  <a:cubicBezTo>
                    <a:pt x="2560" y="0"/>
                    <a:pt x="1250" y="536"/>
                    <a:pt x="262" y="1524"/>
                  </a:cubicBezTo>
                  <a:cubicBezTo>
                    <a:pt x="0" y="1786"/>
                    <a:pt x="0" y="2238"/>
                    <a:pt x="262" y="2500"/>
                  </a:cubicBezTo>
                  <a:cubicBezTo>
                    <a:pt x="405" y="2631"/>
                    <a:pt x="583" y="2715"/>
                    <a:pt x="762" y="2715"/>
                  </a:cubicBezTo>
                  <a:cubicBezTo>
                    <a:pt x="941" y="2715"/>
                    <a:pt x="1119" y="2655"/>
                    <a:pt x="1238" y="2512"/>
                  </a:cubicBezTo>
                  <a:cubicBezTo>
                    <a:pt x="1965" y="1798"/>
                    <a:pt x="2917" y="1405"/>
                    <a:pt x="3941" y="1405"/>
                  </a:cubicBezTo>
                  <a:lnTo>
                    <a:pt x="3953" y="1405"/>
                  </a:lnTo>
                  <a:cubicBezTo>
                    <a:pt x="4346" y="1405"/>
                    <a:pt x="4643" y="1084"/>
                    <a:pt x="4643" y="703"/>
                  </a:cubicBezTo>
                  <a:cubicBezTo>
                    <a:pt x="4643" y="310"/>
                    <a:pt x="4334" y="0"/>
                    <a:pt x="3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1"/>
            <p:cNvSpPr/>
            <p:nvPr/>
          </p:nvSpPr>
          <p:spPr>
            <a:xfrm>
              <a:off x="3705500" y="3131100"/>
              <a:ext cx="67000" cy="115000"/>
            </a:xfrm>
            <a:custGeom>
              <a:avLst/>
              <a:gdLst/>
              <a:ahLst/>
              <a:cxnLst/>
              <a:rect l="l" t="t" r="r" b="b"/>
              <a:pathLst>
                <a:path w="2680" h="4600" extrusionOk="0">
                  <a:moveTo>
                    <a:pt x="686" y="0"/>
                  </a:moveTo>
                  <a:cubicBezTo>
                    <a:pt x="511" y="0"/>
                    <a:pt x="337" y="66"/>
                    <a:pt x="203" y="194"/>
                  </a:cubicBezTo>
                  <a:cubicBezTo>
                    <a:pt x="72" y="337"/>
                    <a:pt x="1" y="515"/>
                    <a:pt x="1" y="694"/>
                  </a:cubicBezTo>
                  <a:cubicBezTo>
                    <a:pt x="1" y="861"/>
                    <a:pt x="60" y="1051"/>
                    <a:pt x="191" y="1182"/>
                  </a:cubicBezTo>
                  <a:cubicBezTo>
                    <a:pt x="906" y="1908"/>
                    <a:pt x="1287" y="2861"/>
                    <a:pt x="1275" y="3885"/>
                  </a:cubicBezTo>
                  <a:lnTo>
                    <a:pt x="1275" y="3909"/>
                  </a:lnTo>
                  <a:cubicBezTo>
                    <a:pt x="1275" y="4290"/>
                    <a:pt x="1573" y="4599"/>
                    <a:pt x="1965" y="4599"/>
                  </a:cubicBezTo>
                  <a:cubicBezTo>
                    <a:pt x="2346" y="4599"/>
                    <a:pt x="2668" y="4290"/>
                    <a:pt x="2668" y="3909"/>
                  </a:cubicBezTo>
                  <a:cubicBezTo>
                    <a:pt x="2680" y="2515"/>
                    <a:pt x="2156" y="1206"/>
                    <a:pt x="1192" y="218"/>
                  </a:cubicBezTo>
                  <a:cubicBezTo>
                    <a:pt x="1052" y="72"/>
                    <a:pt x="868" y="0"/>
                    <a:pt x="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1"/>
            <p:cNvSpPr/>
            <p:nvPr/>
          </p:nvSpPr>
          <p:spPr>
            <a:xfrm>
              <a:off x="3611750" y="3200775"/>
              <a:ext cx="172375" cy="260875"/>
            </a:xfrm>
            <a:custGeom>
              <a:avLst/>
              <a:gdLst/>
              <a:ahLst/>
              <a:cxnLst/>
              <a:rect l="l" t="t" r="r" b="b"/>
              <a:pathLst>
                <a:path w="6895" h="10435" extrusionOk="0">
                  <a:moveTo>
                    <a:pt x="1202" y="0"/>
                  </a:moveTo>
                  <a:cubicBezTo>
                    <a:pt x="1011" y="0"/>
                    <a:pt x="817" y="54"/>
                    <a:pt x="643" y="169"/>
                  </a:cubicBezTo>
                  <a:cubicBezTo>
                    <a:pt x="143" y="467"/>
                    <a:pt x="0" y="1098"/>
                    <a:pt x="310" y="1598"/>
                  </a:cubicBezTo>
                  <a:lnTo>
                    <a:pt x="5739" y="10170"/>
                  </a:lnTo>
                  <a:cubicBezTo>
                    <a:pt x="5845" y="10341"/>
                    <a:pt x="6029" y="10434"/>
                    <a:pt x="6222" y="10434"/>
                  </a:cubicBezTo>
                  <a:cubicBezTo>
                    <a:pt x="6311" y="10434"/>
                    <a:pt x="6403" y="10414"/>
                    <a:pt x="6489" y="10373"/>
                  </a:cubicBezTo>
                  <a:cubicBezTo>
                    <a:pt x="6775" y="10230"/>
                    <a:pt x="6894" y="9885"/>
                    <a:pt x="6739" y="9599"/>
                  </a:cubicBezTo>
                  <a:lnTo>
                    <a:pt x="2108" y="562"/>
                  </a:lnTo>
                  <a:cubicBezTo>
                    <a:pt x="2096" y="538"/>
                    <a:pt x="2084" y="502"/>
                    <a:pt x="2072" y="490"/>
                  </a:cubicBezTo>
                  <a:cubicBezTo>
                    <a:pt x="1881" y="176"/>
                    <a:pt x="1546"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1"/>
            <p:cNvSpPr/>
            <p:nvPr/>
          </p:nvSpPr>
          <p:spPr>
            <a:xfrm>
              <a:off x="3685275" y="3448175"/>
              <a:ext cx="164025" cy="35150"/>
            </a:xfrm>
            <a:custGeom>
              <a:avLst/>
              <a:gdLst/>
              <a:ahLst/>
              <a:cxnLst/>
              <a:rect l="l" t="t" r="r" b="b"/>
              <a:pathLst>
                <a:path w="6561" h="1406" extrusionOk="0">
                  <a:moveTo>
                    <a:pt x="0" y="0"/>
                  </a:moveTo>
                  <a:cubicBezTo>
                    <a:pt x="0" y="762"/>
                    <a:pt x="643" y="1405"/>
                    <a:pt x="1405" y="1405"/>
                  </a:cubicBezTo>
                  <a:lnTo>
                    <a:pt x="5168" y="1405"/>
                  </a:lnTo>
                  <a:cubicBezTo>
                    <a:pt x="5942" y="1405"/>
                    <a:pt x="6561" y="774"/>
                    <a:pt x="65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1"/>
            <p:cNvSpPr/>
            <p:nvPr/>
          </p:nvSpPr>
          <p:spPr>
            <a:xfrm>
              <a:off x="3685875" y="3413350"/>
              <a:ext cx="164025" cy="34850"/>
            </a:xfrm>
            <a:custGeom>
              <a:avLst/>
              <a:gdLst/>
              <a:ahLst/>
              <a:cxnLst/>
              <a:rect l="l" t="t" r="r" b="b"/>
              <a:pathLst>
                <a:path w="6561" h="1394" extrusionOk="0">
                  <a:moveTo>
                    <a:pt x="1393" y="0"/>
                  </a:moveTo>
                  <a:cubicBezTo>
                    <a:pt x="619" y="0"/>
                    <a:pt x="0" y="620"/>
                    <a:pt x="0" y="1393"/>
                  </a:cubicBezTo>
                  <a:lnTo>
                    <a:pt x="6560" y="1393"/>
                  </a:lnTo>
                  <a:cubicBezTo>
                    <a:pt x="6560" y="620"/>
                    <a:pt x="5918" y="0"/>
                    <a:pt x="5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1"/>
            <p:cNvSpPr/>
            <p:nvPr/>
          </p:nvSpPr>
          <p:spPr>
            <a:xfrm>
              <a:off x="3627225" y="3213325"/>
              <a:ext cx="29200" cy="29200"/>
            </a:xfrm>
            <a:custGeom>
              <a:avLst/>
              <a:gdLst/>
              <a:ahLst/>
              <a:cxnLst/>
              <a:rect l="l" t="t" r="r" b="b"/>
              <a:pathLst>
                <a:path w="1168" h="1168" extrusionOk="0">
                  <a:moveTo>
                    <a:pt x="584" y="0"/>
                  </a:moveTo>
                  <a:cubicBezTo>
                    <a:pt x="263" y="0"/>
                    <a:pt x="1" y="262"/>
                    <a:pt x="1" y="584"/>
                  </a:cubicBezTo>
                  <a:cubicBezTo>
                    <a:pt x="1" y="905"/>
                    <a:pt x="263" y="1167"/>
                    <a:pt x="584" y="1167"/>
                  </a:cubicBezTo>
                  <a:cubicBezTo>
                    <a:pt x="905" y="1167"/>
                    <a:pt x="1167" y="905"/>
                    <a:pt x="1167" y="584"/>
                  </a:cubicBezTo>
                  <a:cubicBezTo>
                    <a:pt x="1167" y="262"/>
                    <a:pt x="905"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1"/>
            <p:cNvSpPr/>
            <p:nvPr/>
          </p:nvSpPr>
          <p:spPr>
            <a:xfrm>
              <a:off x="4716950" y="3078775"/>
              <a:ext cx="20850" cy="20875"/>
            </a:xfrm>
            <a:custGeom>
              <a:avLst/>
              <a:gdLst/>
              <a:ahLst/>
              <a:cxnLst/>
              <a:rect l="l" t="t" r="r" b="b"/>
              <a:pathLst>
                <a:path w="834" h="835" extrusionOk="0">
                  <a:moveTo>
                    <a:pt x="417" y="1"/>
                  </a:moveTo>
                  <a:cubicBezTo>
                    <a:pt x="191" y="1"/>
                    <a:pt x="0" y="179"/>
                    <a:pt x="0" y="417"/>
                  </a:cubicBezTo>
                  <a:cubicBezTo>
                    <a:pt x="0" y="644"/>
                    <a:pt x="191" y="834"/>
                    <a:pt x="417" y="834"/>
                  </a:cubicBezTo>
                  <a:cubicBezTo>
                    <a:pt x="655" y="834"/>
                    <a:pt x="834" y="644"/>
                    <a:pt x="834" y="417"/>
                  </a:cubicBezTo>
                  <a:cubicBezTo>
                    <a:pt x="834" y="179"/>
                    <a:pt x="655" y="1"/>
                    <a:pt x="417"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94" name="Google Shape;1094;p61"/>
          <p:cNvCxnSpPr/>
          <p:nvPr/>
        </p:nvCxnSpPr>
        <p:spPr>
          <a:xfrm>
            <a:off x="3468975" y="1586738"/>
            <a:ext cx="1094700" cy="0"/>
          </a:xfrm>
          <a:prstGeom prst="straightConnector1">
            <a:avLst/>
          </a:prstGeom>
          <a:noFill/>
          <a:ln w="28575" cap="flat" cmpd="sng">
            <a:solidFill>
              <a:schemeClr val="accent1"/>
            </a:solidFill>
            <a:prstDash val="solid"/>
            <a:round/>
            <a:headEnd type="oval" w="med" len="med"/>
            <a:tailEnd type="none" w="med" len="med"/>
          </a:ln>
        </p:spPr>
      </p:cxnSp>
      <p:cxnSp>
        <p:nvCxnSpPr>
          <p:cNvPr id="1095" name="Google Shape;1095;p61"/>
          <p:cNvCxnSpPr/>
          <p:nvPr/>
        </p:nvCxnSpPr>
        <p:spPr>
          <a:xfrm>
            <a:off x="4398550" y="3611000"/>
            <a:ext cx="1094700" cy="0"/>
          </a:xfrm>
          <a:prstGeom prst="straightConnector1">
            <a:avLst/>
          </a:prstGeom>
          <a:noFill/>
          <a:ln w="28575" cap="flat" cmpd="sng">
            <a:solidFill>
              <a:schemeClr val="accent1"/>
            </a:solidFill>
            <a:prstDash val="solid"/>
            <a:round/>
            <a:headEnd type="none" w="med" len="med"/>
            <a:tailEnd type="oval" w="med" len="med"/>
          </a:ln>
        </p:spPr>
      </p:cxnSp>
      <p:grpSp>
        <p:nvGrpSpPr>
          <p:cNvPr id="6" name="Group 5">
            <a:extLst>
              <a:ext uri="{FF2B5EF4-FFF2-40B4-BE49-F238E27FC236}">
                <a16:creationId xmlns:a16="http://schemas.microsoft.com/office/drawing/2014/main" id="{32A10808-277C-5F36-5CEF-7D9484814CC7}"/>
              </a:ext>
            </a:extLst>
          </p:cNvPr>
          <p:cNvGrpSpPr/>
          <p:nvPr/>
        </p:nvGrpSpPr>
        <p:grpSpPr>
          <a:xfrm>
            <a:off x="2031232" y="995641"/>
            <a:ext cx="534718" cy="585393"/>
            <a:chOff x="0" y="0"/>
            <a:chExt cx="3124200" cy="3371215"/>
          </a:xfrm>
        </p:grpSpPr>
        <p:pic>
          <p:nvPicPr>
            <p:cNvPr id="7" name="Picture 6">
              <a:extLst>
                <a:ext uri="{FF2B5EF4-FFF2-40B4-BE49-F238E27FC236}">
                  <a16:creationId xmlns:a16="http://schemas.microsoft.com/office/drawing/2014/main" id="{E180140C-EB8A-AB1B-ABE8-B0C92421447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0" y="0"/>
              <a:ext cx="3124200" cy="2962275"/>
            </a:xfrm>
            <a:prstGeom prst="rect">
              <a:avLst/>
            </a:prstGeom>
          </p:spPr>
        </p:pic>
        <p:sp>
          <p:nvSpPr>
            <p:cNvPr id="8" name="Text Box 2">
              <a:extLst>
                <a:ext uri="{FF2B5EF4-FFF2-40B4-BE49-F238E27FC236}">
                  <a16:creationId xmlns:a16="http://schemas.microsoft.com/office/drawing/2014/main" id="{A2577ED7-C638-BB48-C622-B03D6D70F41D}"/>
                </a:ext>
              </a:extLst>
            </p:cNvPr>
            <p:cNvSpPr txBox="1"/>
            <p:nvPr/>
          </p:nvSpPr>
          <p:spPr>
            <a:xfrm>
              <a:off x="0" y="2962275"/>
              <a:ext cx="3124200" cy="408940"/>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pic>
        <p:nvPicPr>
          <p:cNvPr id="9" name="Picture 8">
            <a:extLst>
              <a:ext uri="{FF2B5EF4-FFF2-40B4-BE49-F238E27FC236}">
                <a16:creationId xmlns:a16="http://schemas.microsoft.com/office/drawing/2014/main" id="{4B5F0557-A660-C85C-C717-163C80096D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1822" y="1863712"/>
            <a:ext cx="379620" cy="569430"/>
          </a:xfrm>
          <a:prstGeom prst="rect">
            <a:avLst/>
          </a:prstGeom>
        </p:spPr>
      </p:pic>
      <p:pic>
        <p:nvPicPr>
          <p:cNvPr id="10" name="Picture 9">
            <a:extLst>
              <a:ext uri="{FF2B5EF4-FFF2-40B4-BE49-F238E27FC236}">
                <a16:creationId xmlns:a16="http://schemas.microsoft.com/office/drawing/2014/main" id="{0B31A399-FFC1-5A00-1FF9-68AB6A4D83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502588" y="2612416"/>
            <a:ext cx="592494" cy="640708"/>
          </a:xfrm>
          <a:prstGeom prst="rect">
            <a:avLst/>
          </a:prstGeom>
        </p:spPr>
      </p:pic>
      <p:pic>
        <p:nvPicPr>
          <p:cNvPr id="11" name="Picture 10">
            <a:extLst>
              <a:ext uri="{FF2B5EF4-FFF2-40B4-BE49-F238E27FC236}">
                <a16:creationId xmlns:a16="http://schemas.microsoft.com/office/drawing/2014/main" id="{F92D3D38-7308-573E-48A4-FF2BC29791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27240" y="3330295"/>
            <a:ext cx="474638" cy="474638"/>
          </a:xfrm>
          <a:prstGeom prst="rect">
            <a:avLst/>
          </a:prstGeom>
        </p:spPr>
      </p:pic>
      <p:pic>
        <p:nvPicPr>
          <p:cNvPr id="12" name="Picture 11">
            <a:extLst>
              <a:ext uri="{FF2B5EF4-FFF2-40B4-BE49-F238E27FC236}">
                <a16:creationId xmlns:a16="http://schemas.microsoft.com/office/drawing/2014/main" id="{0875A917-693E-2764-4159-C52D9FC713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1720" y="2295766"/>
            <a:ext cx="517495" cy="710350"/>
          </a:xfrm>
          <a:prstGeom prst="rect">
            <a:avLst/>
          </a:prstGeom>
        </p:spPr>
      </p:pic>
      <p:pic>
        <p:nvPicPr>
          <p:cNvPr id="13" name="Picture 12">
            <a:extLst>
              <a:ext uri="{FF2B5EF4-FFF2-40B4-BE49-F238E27FC236}">
                <a16:creationId xmlns:a16="http://schemas.microsoft.com/office/drawing/2014/main" id="{59BE9676-9FA4-64A0-19F9-5480512AAAA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43341" y="4042638"/>
            <a:ext cx="578566" cy="5785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19"/>
                                        </p:tgtEl>
                                        <p:attrNameLst>
                                          <p:attrName>style.visibility</p:attrName>
                                        </p:attrNameLst>
                                      </p:cBhvr>
                                      <p:to>
                                        <p:strVal val="visible"/>
                                      </p:to>
                                    </p:set>
                                    <p:anim calcmode="lin" valueType="num">
                                      <p:cBhvr additive="base">
                                        <p:cTn id="7" dur="1000"/>
                                        <p:tgtEl>
                                          <p:spTgt spid="101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51"/>
                                        </p:tgtEl>
                                        <p:attrNameLst>
                                          <p:attrName>style.visibility</p:attrName>
                                        </p:attrNameLst>
                                      </p:cBhvr>
                                      <p:to>
                                        <p:strVal val="visible"/>
                                      </p:to>
                                    </p:set>
                                    <p:anim calcmode="lin" valueType="num">
                                      <p:cBhvr additive="base">
                                        <p:cTn id="10" dur="1000"/>
                                        <p:tgtEl>
                                          <p:spTgt spid="105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Team</a:t>
            </a:r>
            <a:endParaRPr/>
          </a:p>
        </p:txBody>
      </p:sp>
      <p:sp>
        <p:nvSpPr>
          <p:cNvPr id="637" name="Google Shape;637;p56"/>
          <p:cNvSpPr txBox="1">
            <a:spLocks noGrp="1"/>
          </p:cNvSpPr>
          <p:nvPr>
            <p:ph type="title" idx="2"/>
          </p:nvPr>
        </p:nvSpPr>
        <p:spPr>
          <a:xfrm>
            <a:off x="1227087" y="4281127"/>
            <a:ext cx="2776800" cy="5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Adham</a:t>
            </a:r>
            <a:endParaRPr dirty="0"/>
          </a:p>
        </p:txBody>
      </p:sp>
      <p:sp>
        <p:nvSpPr>
          <p:cNvPr id="638" name="Google Shape;638;p56"/>
          <p:cNvSpPr txBox="1">
            <a:spLocks noGrp="1"/>
          </p:cNvSpPr>
          <p:nvPr>
            <p:ph type="subTitle" idx="1"/>
          </p:nvPr>
        </p:nvSpPr>
        <p:spPr>
          <a:xfrm>
            <a:off x="1227087" y="4601243"/>
            <a:ext cx="277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Designer, System Analysist</a:t>
            </a:r>
            <a:endParaRPr dirty="0">
              <a:solidFill>
                <a:schemeClr val="dk1"/>
              </a:solidFill>
            </a:endParaRPr>
          </a:p>
        </p:txBody>
      </p:sp>
      <p:grpSp>
        <p:nvGrpSpPr>
          <p:cNvPr id="639" name="Google Shape;639;p56"/>
          <p:cNvGrpSpPr/>
          <p:nvPr/>
        </p:nvGrpSpPr>
        <p:grpSpPr>
          <a:xfrm>
            <a:off x="5781682" y="1113768"/>
            <a:ext cx="1553147" cy="1481026"/>
            <a:chOff x="5781682" y="1407683"/>
            <a:chExt cx="1553147" cy="1481026"/>
          </a:xfrm>
        </p:grpSpPr>
        <p:sp>
          <p:nvSpPr>
            <p:cNvPr id="640" name="Google Shape;640;p56"/>
            <p:cNvSpPr/>
            <p:nvPr/>
          </p:nvSpPr>
          <p:spPr>
            <a:xfrm>
              <a:off x="5781682" y="14076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p:nvPr/>
          </p:nvSpPr>
          <p:spPr>
            <a:xfrm>
              <a:off x="6911506" y="2614320"/>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56"/>
          <p:cNvSpPr txBox="1">
            <a:spLocks noGrp="1"/>
          </p:cNvSpPr>
          <p:nvPr>
            <p:ph type="title" idx="3"/>
          </p:nvPr>
        </p:nvSpPr>
        <p:spPr>
          <a:xfrm>
            <a:off x="5169860" y="2851150"/>
            <a:ext cx="2776800" cy="5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Reham</a:t>
            </a:r>
            <a:endParaRPr dirty="0"/>
          </a:p>
        </p:txBody>
      </p:sp>
      <p:sp>
        <p:nvSpPr>
          <p:cNvPr id="643" name="Google Shape;643;p56"/>
          <p:cNvSpPr txBox="1">
            <a:spLocks noGrp="1"/>
          </p:cNvSpPr>
          <p:nvPr>
            <p:ph type="subTitle" idx="4"/>
          </p:nvPr>
        </p:nvSpPr>
        <p:spPr>
          <a:xfrm>
            <a:off x="5169860" y="3179428"/>
            <a:ext cx="277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Mobile Developer</a:t>
            </a:r>
            <a:endParaRPr dirty="0">
              <a:solidFill>
                <a:schemeClr val="dk1"/>
              </a:solidFill>
            </a:endParaRPr>
          </a:p>
        </p:txBody>
      </p:sp>
      <p:grpSp>
        <p:nvGrpSpPr>
          <p:cNvPr id="644" name="Google Shape;644;p56"/>
          <p:cNvGrpSpPr/>
          <p:nvPr/>
        </p:nvGrpSpPr>
        <p:grpSpPr>
          <a:xfrm>
            <a:off x="5687274" y="135785"/>
            <a:ext cx="1741958" cy="2738512"/>
            <a:chOff x="4771350" y="238100"/>
            <a:chExt cx="2257300" cy="3548675"/>
          </a:xfrm>
        </p:grpSpPr>
        <p:sp>
          <p:nvSpPr>
            <p:cNvPr id="645" name="Google Shape;645;p56"/>
            <p:cNvSpPr/>
            <p:nvPr/>
          </p:nvSpPr>
          <p:spPr>
            <a:xfrm>
              <a:off x="5160575" y="610775"/>
              <a:ext cx="1868075" cy="881050"/>
            </a:xfrm>
            <a:custGeom>
              <a:avLst/>
              <a:gdLst/>
              <a:ahLst/>
              <a:cxnLst/>
              <a:rect l="l" t="t" r="r" b="b"/>
              <a:pathLst>
                <a:path w="74723" h="35242" extrusionOk="0">
                  <a:moveTo>
                    <a:pt x="47018" y="1"/>
                  </a:moveTo>
                  <a:cubicBezTo>
                    <a:pt x="40736" y="1"/>
                    <a:pt x="36124" y="6114"/>
                    <a:pt x="30054" y="7780"/>
                  </a:cubicBezTo>
                  <a:cubicBezTo>
                    <a:pt x="28718" y="8147"/>
                    <a:pt x="27350" y="8287"/>
                    <a:pt x="25970" y="8287"/>
                  </a:cubicBezTo>
                  <a:cubicBezTo>
                    <a:pt x="23862" y="8287"/>
                    <a:pt x="21728" y="7960"/>
                    <a:pt x="19642" y="7612"/>
                  </a:cubicBezTo>
                  <a:cubicBezTo>
                    <a:pt x="17305" y="7223"/>
                    <a:pt x="14924" y="6810"/>
                    <a:pt x="12567" y="6810"/>
                  </a:cubicBezTo>
                  <a:cubicBezTo>
                    <a:pt x="11444" y="6810"/>
                    <a:pt x="10325" y="6904"/>
                    <a:pt x="9220" y="7139"/>
                  </a:cubicBezTo>
                  <a:cubicBezTo>
                    <a:pt x="777" y="8929"/>
                    <a:pt x="0" y="18379"/>
                    <a:pt x="5451" y="24015"/>
                  </a:cubicBezTo>
                  <a:cubicBezTo>
                    <a:pt x="10820" y="29567"/>
                    <a:pt x="19783" y="25527"/>
                    <a:pt x="26016" y="28578"/>
                  </a:cubicBezTo>
                  <a:cubicBezTo>
                    <a:pt x="27548" y="29328"/>
                    <a:pt x="28813" y="30517"/>
                    <a:pt x="30177" y="31541"/>
                  </a:cubicBezTo>
                  <a:cubicBezTo>
                    <a:pt x="33247" y="33846"/>
                    <a:pt x="37196" y="35242"/>
                    <a:pt x="40999" y="35242"/>
                  </a:cubicBezTo>
                  <a:cubicBezTo>
                    <a:pt x="43920" y="35242"/>
                    <a:pt x="46755" y="34419"/>
                    <a:pt x="49038" y="32552"/>
                  </a:cubicBezTo>
                  <a:cubicBezTo>
                    <a:pt x="51132" y="30838"/>
                    <a:pt x="52601" y="28414"/>
                    <a:pt x="54849" y="26908"/>
                  </a:cubicBezTo>
                  <a:cubicBezTo>
                    <a:pt x="57071" y="25419"/>
                    <a:pt x="59807" y="24985"/>
                    <a:pt x="62375" y="24237"/>
                  </a:cubicBezTo>
                  <a:cubicBezTo>
                    <a:pt x="66056" y="23164"/>
                    <a:pt x="69649" y="21271"/>
                    <a:pt x="71893" y="18161"/>
                  </a:cubicBezTo>
                  <a:cubicBezTo>
                    <a:pt x="74136" y="15051"/>
                    <a:pt x="74723" y="10561"/>
                    <a:pt x="72584" y="7377"/>
                  </a:cubicBezTo>
                  <a:cubicBezTo>
                    <a:pt x="70782" y="4696"/>
                    <a:pt x="67488" y="3413"/>
                    <a:pt x="64298" y="2893"/>
                  </a:cubicBezTo>
                  <a:cubicBezTo>
                    <a:pt x="61109" y="2372"/>
                    <a:pt x="57830" y="2450"/>
                    <a:pt x="54682" y="1720"/>
                  </a:cubicBezTo>
                  <a:cubicBezTo>
                    <a:pt x="52148" y="1131"/>
                    <a:pt x="49694" y="20"/>
                    <a:pt x="47093" y="1"/>
                  </a:cubicBezTo>
                  <a:cubicBezTo>
                    <a:pt x="47068" y="1"/>
                    <a:pt x="47043" y="1"/>
                    <a:pt x="47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6"/>
            <p:cNvSpPr/>
            <p:nvPr/>
          </p:nvSpPr>
          <p:spPr>
            <a:xfrm>
              <a:off x="5348300" y="3450450"/>
              <a:ext cx="176200" cy="324475"/>
            </a:xfrm>
            <a:custGeom>
              <a:avLst/>
              <a:gdLst/>
              <a:ahLst/>
              <a:cxnLst/>
              <a:rect l="l" t="t" r="r" b="b"/>
              <a:pathLst>
                <a:path w="7048" h="12979" extrusionOk="0">
                  <a:moveTo>
                    <a:pt x="3773" y="1"/>
                  </a:moveTo>
                  <a:lnTo>
                    <a:pt x="1" y="2725"/>
                  </a:lnTo>
                  <a:cubicBezTo>
                    <a:pt x="1" y="2725"/>
                    <a:pt x="4785" y="12979"/>
                    <a:pt x="6108" y="12979"/>
                  </a:cubicBezTo>
                  <a:cubicBezTo>
                    <a:pt x="6231" y="12979"/>
                    <a:pt x="6323" y="12891"/>
                    <a:pt x="6380" y="12699"/>
                  </a:cubicBezTo>
                  <a:cubicBezTo>
                    <a:pt x="7047" y="10433"/>
                    <a:pt x="6825" y="4988"/>
                    <a:pt x="6468" y="4210"/>
                  </a:cubicBezTo>
                  <a:cubicBezTo>
                    <a:pt x="6109" y="3433"/>
                    <a:pt x="3773" y="1"/>
                    <a:pt x="37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6"/>
            <p:cNvSpPr/>
            <p:nvPr/>
          </p:nvSpPr>
          <p:spPr>
            <a:xfrm>
              <a:off x="6350500" y="851825"/>
              <a:ext cx="255200" cy="215550"/>
            </a:xfrm>
            <a:custGeom>
              <a:avLst/>
              <a:gdLst/>
              <a:ahLst/>
              <a:cxnLst/>
              <a:rect l="l" t="t" r="r" b="b"/>
              <a:pathLst>
                <a:path w="10208" h="8622" extrusionOk="0">
                  <a:moveTo>
                    <a:pt x="7184" y="0"/>
                  </a:moveTo>
                  <a:cubicBezTo>
                    <a:pt x="6227" y="0"/>
                    <a:pt x="1376" y="3739"/>
                    <a:pt x="1376" y="3739"/>
                  </a:cubicBezTo>
                  <a:cubicBezTo>
                    <a:pt x="1450" y="1846"/>
                    <a:pt x="184" y="1784"/>
                    <a:pt x="18" y="1784"/>
                  </a:cubicBezTo>
                  <a:cubicBezTo>
                    <a:pt x="7" y="1784"/>
                    <a:pt x="0" y="1784"/>
                    <a:pt x="0" y="1784"/>
                  </a:cubicBezTo>
                  <a:lnTo>
                    <a:pt x="61" y="6732"/>
                  </a:lnTo>
                  <a:cubicBezTo>
                    <a:pt x="61" y="6732"/>
                    <a:pt x="962" y="7383"/>
                    <a:pt x="1204" y="7694"/>
                  </a:cubicBezTo>
                  <a:cubicBezTo>
                    <a:pt x="1732" y="8372"/>
                    <a:pt x="1380" y="7644"/>
                    <a:pt x="1979" y="8621"/>
                  </a:cubicBezTo>
                  <a:cubicBezTo>
                    <a:pt x="4466" y="8533"/>
                    <a:pt x="6136" y="6430"/>
                    <a:pt x="6136" y="6430"/>
                  </a:cubicBezTo>
                  <a:cubicBezTo>
                    <a:pt x="6136" y="6430"/>
                    <a:pt x="6342" y="6435"/>
                    <a:pt x="6660" y="6435"/>
                  </a:cubicBezTo>
                  <a:cubicBezTo>
                    <a:pt x="7733" y="6435"/>
                    <a:pt x="10072" y="6373"/>
                    <a:pt x="10037" y="5830"/>
                  </a:cubicBezTo>
                  <a:cubicBezTo>
                    <a:pt x="10010" y="5425"/>
                    <a:pt x="8773" y="5339"/>
                    <a:pt x="7720" y="5339"/>
                  </a:cubicBezTo>
                  <a:cubicBezTo>
                    <a:pt x="6935" y="5339"/>
                    <a:pt x="6253" y="5387"/>
                    <a:pt x="6253" y="5387"/>
                  </a:cubicBezTo>
                  <a:cubicBezTo>
                    <a:pt x="6253" y="5387"/>
                    <a:pt x="10207" y="4144"/>
                    <a:pt x="9990" y="3523"/>
                  </a:cubicBezTo>
                  <a:cubicBezTo>
                    <a:pt x="9961" y="3440"/>
                    <a:pt x="9852" y="3403"/>
                    <a:pt x="9685" y="3403"/>
                  </a:cubicBezTo>
                  <a:cubicBezTo>
                    <a:pt x="8621" y="3403"/>
                    <a:pt x="5209" y="4881"/>
                    <a:pt x="5209" y="4881"/>
                  </a:cubicBezTo>
                  <a:cubicBezTo>
                    <a:pt x="5209" y="4881"/>
                    <a:pt x="9816" y="2021"/>
                    <a:pt x="9136" y="1563"/>
                  </a:cubicBezTo>
                  <a:cubicBezTo>
                    <a:pt x="9079" y="1524"/>
                    <a:pt x="8995" y="1507"/>
                    <a:pt x="8889" y="1507"/>
                  </a:cubicBezTo>
                  <a:cubicBezTo>
                    <a:pt x="7741" y="1507"/>
                    <a:pt x="4022" y="3602"/>
                    <a:pt x="4022" y="3602"/>
                  </a:cubicBezTo>
                  <a:cubicBezTo>
                    <a:pt x="4022" y="3602"/>
                    <a:pt x="7875" y="437"/>
                    <a:pt x="7297" y="29"/>
                  </a:cubicBezTo>
                  <a:cubicBezTo>
                    <a:pt x="7270" y="9"/>
                    <a:pt x="7232" y="0"/>
                    <a:pt x="7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6"/>
            <p:cNvSpPr/>
            <p:nvPr/>
          </p:nvSpPr>
          <p:spPr>
            <a:xfrm>
              <a:off x="4771350" y="238100"/>
              <a:ext cx="267250" cy="251250"/>
            </a:xfrm>
            <a:custGeom>
              <a:avLst/>
              <a:gdLst/>
              <a:ahLst/>
              <a:cxnLst/>
              <a:rect l="l" t="t" r="r" b="b"/>
              <a:pathLst>
                <a:path w="10690" h="10050" extrusionOk="0">
                  <a:moveTo>
                    <a:pt x="3983" y="1"/>
                  </a:moveTo>
                  <a:cubicBezTo>
                    <a:pt x="3226" y="1"/>
                    <a:pt x="4742" y="5091"/>
                    <a:pt x="4742" y="5091"/>
                  </a:cubicBezTo>
                  <a:cubicBezTo>
                    <a:pt x="4742" y="5091"/>
                    <a:pt x="2780" y="886"/>
                    <a:pt x="2129" y="886"/>
                  </a:cubicBezTo>
                  <a:cubicBezTo>
                    <a:pt x="2106" y="886"/>
                    <a:pt x="2085" y="891"/>
                    <a:pt x="2065" y="902"/>
                  </a:cubicBezTo>
                  <a:cubicBezTo>
                    <a:pt x="1492" y="1222"/>
                    <a:pt x="3624" y="4776"/>
                    <a:pt x="3624" y="4776"/>
                  </a:cubicBezTo>
                  <a:cubicBezTo>
                    <a:pt x="3624" y="4776"/>
                    <a:pt x="1431" y="2533"/>
                    <a:pt x="673" y="2533"/>
                  </a:cubicBezTo>
                  <a:cubicBezTo>
                    <a:pt x="602" y="2533"/>
                    <a:pt x="544" y="2553"/>
                    <a:pt x="501" y="2595"/>
                  </a:cubicBezTo>
                  <a:cubicBezTo>
                    <a:pt x="0" y="3092"/>
                    <a:pt x="3020" y="5634"/>
                    <a:pt x="3020" y="5634"/>
                  </a:cubicBezTo>
                  <a:cubicBezTo>
                    <a:pt x="3020" y="5634"/>
                    <a:pt x="2782" y="8333"/>
                    <a:pt x="4582" y="10049"/>
                  </a:cubicBezTo>
                  <a:cubicBezTo>
                    <a:pt x="5033" y="9911"/>
                    <a:pt x="5187" y="9880"/>
                    <a:pt x="5272" y="9880"/>
                  </a:cubicBezTo>
                  <a:cubicBezTo>
                    <a:pt x="5342" y="9880"/>
                    <a:pt x="5364" y="9902"/>
                    <a:pt x="5468" y="9902"/>
                  </a:cubicBezTo>
                  <a:cubicBezTo>
                    <a:pt x="5543" y="9902"/>
                    <a:pt x="5660" y="9891"/>
                    <a:pt x="5867" y="9853"/>
                  </a:cubicBezTo>
                  <a:cubicBezTo>
                    <a:pt x="6056" y="9818"/>
                    <a:pt x="6431" y="9809"/>
                    <a:pt x="6766" y="9809"/>
                  </a:cubicBezTo>
                  <a:cubicBezTo>
                    <a:pt x="7120" y="9809"/>
                    <a:pt x="7429" y="9819"/>
                    <a:pt x="7429" y="9819"/>
                  </a:cubicBezTo>
                  <a:lnTo>
                    <a:pt x="10690" y="6233"/>
                  </a:lnTo>
                  <a:cubicBezTo>
                    <a:pt x="10690" y="6233"/>
                    <a:pt x="10358" y="5908"/>
                    <a:pt x="9837" y="5908"/>
                  </a:cubicBezTo>
                  <a:cubicBezTo>
                    <a:pt x="9436" y="5908"/>
                    <a:pt x="8924" y="6100"/>
                    <a:pt x="8364" y="6781"/>
                  </a:cubicBezTo>
                  <a:cubicBezTo>
                    <a:pt x="8364" y="6781"/>
                    <a:pt x="7101" y="153"/>
                    <a:pt x="6400" y="76"/>
                  </a:cubicBezTo>
                  <a:cubicBezTo>
                    <a:pt x="6395" y="75"/>
                    <a:pt x="6389" y="75"/>
                    <a:pt x="6384" y="75"/>
                  </a:cubicBezTo>
                  <a:cubicBezTo>
                    <a:pt x="5710" y="75"/>
                    <a:pt x="6478" y="4922"/>
                    <a:pt x="6478" y="4922"/>
                  </a:cubicBezTo>
                  <a:cubicBezTo>
                    <a:pt x="6478" y="4922"/>
                    <a:pt x="4822" y="111"/>
                    <a:pt x="4008" y="2"/>
                  </a:cubicBezTo>
                  <a:cubicBezTo>
                    <a:pt x="3999" y="1"/>
                    <a:pt x="3991" y="1"/>
                    <a:pt x="3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6"/>
            <p:cNvSpPr/>
            <p:nvPr/>
          </p:nvSpPr>
          <p:spPr>
            <a:xfrm>
              <a:off x="5272625" y="1000725"/>
              <a:ext cx="295625" cy="408750"/>
            </a:xfrm>
            <a:custGeom>
              <a:avLst/>
              <a:gdLst/>
              <a:ahLst/>
              <a:cxnLst/>
              <a:rect l="l" t="t" r="r" b="b"/>
              <a:pathLst>
                <a:path w="11825" h="16350" extrusionOk="0">
                  <a:moveTo>
                    <a:pt x="6140" y="0"/>
                  </a:moveTo>
                  <a:cubicBezTo>
                    <a:pt x="4966" y="0"/>
                    <a:pt x="2508" y="1723"/>
                    <a:pt x="1248" y="4449"/>
                  </a:cubicBezTo>
                  <a:cubicBezTo>
                    <a:pt x="509" y="6050"/>
                    <a:pt x="0" y="7675"/>
                    <a:pt x="849" y="10279"/>
                  </a:cubicBezTo>
                  <a:cubicBezTo>
                    <a:pt x="1248" y="11505"/>
                    <a:pt x="2086" y="11657"/>
                    <a:pt x="2272" y="12206"/>
                  </a:cubicBezTo>
                  <a:cubicBezTo>
                    <a:pt x="2508" y="12901"/>
                    <a:pt x="1726" y="15090"/>
                    <a:pt x="1726" y="15090"/>
                  </a:cubicBezTo>
                  <a:lnTo>
                    <a:pt x="4844" y="16350"/>
                  </a:lnTo>
                  <a:cubicBezTo>
                    <a:pt x="5046" y="14846"/>
                    <a:pt x="5276" y="13332"/>
                    <a:pt x="6809" y="12679"/>
                  </a:cubicBezTo>
                  <a:cubicBezTo>
                    <a:pt x="7382" y="12434"/>
                    <a:pt x="7996" y="12279"/>
                    <a:pt x="8537" y="11970"/>
                  </a:cubicBezTo>
                  <a:cubicBezTo>
                    <a:pt x="9998" y="11132"/>
                    <a:pt x="10777" y="9301"/>
                    <a:pt x="11378" y="7801"/>
                  </a:cubicBezTo>
                  <a:cubicBezTo>
                    <a:pt x="11824" y="6682"/>
                    <a:pt x="9040" y="461"/>
                    <a:pt x="6303" y="13"/>
                  </a:cubicBezTo>
                  <a:cubicBezTo>
                    <a:pt x="6252" y="5"/>
                    <a:pt x="6197" y="0"/>
                    <a:pt x="6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6"/>
            <p:cNvSpPr/>
            <p:nvPr/>
          </p:nvSpPr>
          <p:spPr>
            <a:xfrm>
              <a:off x="4819350" y="2011425"/>
              <a:ext cx="623325" cy="1516375"/>
            </a:xfrm>
            <a:custGeom>
              <a:avLst/>
              <a:gdLst/>
              <a:ahLst/>
              <a:cxnLst/>
              <a:rect l="l" t="t" r="r" b="b"/>
              <a:pathLst>
                <a:path w="24933" h="60655" extrusionOk="0">
                  <a:moveTo>
                    <a:pt x="15500" y="0"/>
                  </a:moveTo>
                  <a:cubicBezTo>
                    <a:pt x="15500" y="0"/>
                    <a:pt x="1" y="28742"/>
                    <a:pt x="65" y="36716"/>
                  </a:cubicBezTo>
                  <a:cubicBezTo>
                    <a:pt x="130" y="44689"/>
                    <a:pt x="21352" y="60655"/>
                    <a:pt x="21352" y="60655"/>
                  </a:cubicBezTo>
                  <a:lnTo>
                    <a:pt x="24932" y="57560"/>
                  </a:lnTo>
                  <a:cubicBezTo>
                    <a:pt x="24932" y="57560"/>
                    <a:pt x="18379" y="46135"/>
                    <a:pt x="14877" y="42106"/>
                  </a:cubicBezTo>
                  <a:cubicBezTo>
                    <a:pt x="11374" y="38077"/>
                    <a:pt x="20723" y="2096"/>
                    <a:pt x="20723" y="2096"/>
                  </a:cubicBezTo>
                  <a:lnTo>
                    <a:pt x="155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6"/>
            <p:cNvSpPr/>
            <p:nvPr/>
          </p:nvSpPr>
          <p:spPr>
            <a:xfrm>
              <a:off x="5904450" y="2729500"/>
              <a:ext cx="368950" cy="152825"/>
            </a:xfrm>
            <a:custGeom>
              <a:avLst/>
              <a:gdLst/>
              <a:ahLst/>
              <a:cxnLst/>
              <a:rect l="l" t="t" r="r" b="b"/>
              <a:pathLst>
                <a:path w="14758" h="6113" extrusionOk="0">
                  <a:moveTo>
                    <a:pt x="10277" y="1"/>
                  </a:moveTo>
                  <a:cubicBezTo>
                    <a:pt x="7741" y="1"/>
                    <a:pt x="4540" y="455"/>
                    <a:pt x="3978" y="771"/>
                  </a:cubicBezTo>
                  <a:cubicBezTo>
                    <a:pt x="3234" y="1192"/>
                    <a:pt x="1" y="3797"/>
                    <a:pt x="1" y="3797"/>
                  </a:cubicBezTo>
                  <a:lnTo>
                    <a:pt x="3249" y="6112"/>
                  </a:lnTo>
                  <a:cubicBezTo>
                    <a:pt x="3249" y="6112"/>
                    <a:pt x="14758" y="651"/>
                    <a:pt x="12445" y="170"/>
                  </a:cubicBezTo>
                  <a:cubicBezTo>
                    <a:pt x="11873" y="50"/>
                    <a:pt x="11111" y="1"/>
                    <a:pt x="10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6"/>
            <p:cNvSpPr/>
            <p:nvPr/>
          </p:nvSpPr>
          <p:spPr>
            <a:xfrm>
              <a:off x="5069450" y="2057550"/>
              <a:ext cx="919600" cy="1147050"/>
            </a:xfrm>
            <a:custGeom>
              <a:avLst/>
              <a:gdLst/>
              <a:ahLst/>
              <a:cxnLst/>
              <a:rect l="l" t="t" r="r" b="b"/>
              <a:pathLst>
                <a:path w="36784" h="45882" extrusionOk="0">
                  <a:moveTo>
                    <a:pt x="15849" y="1"/>
                  </a:moveTo>
                  <a:lnTo>
                    <a:pt x="7926" y="2884"/>
                  </a:lnTo>
                  <a:cubicBezTo>
                    <a:pt x="7926" y="2884"/>
                    <a:pt x="1" y="37740"/>
                    <a:pt x="3026" y="43213"/>
                  </a:cubicBezTo>
                  <a:cubicBezTo>
                    <a:pt x="4054" y="45072"/>
                    <a:pt x="5713" y="45881"/>
                    <a:pt x="7930" y="45881"/>
                  </a:cubicBezTo>
                  <a:cubicBezTo>
                    <a:pt x="12239" y="45881"/>
                    <a:pt x="18658" y="42821"/>
                    <a:pt x="26648" y="38460"/>
                  </a:cubicBezTo>
                  <a:lnTo>
                    <a:pt x="36783" y="32926"/>
                  </a:lnTo>
                  <a:lnTo>
                    <a:pt x="33401" y="30675"/>
                  </a:lnTo>
                  <a:cubicBezTo>
                    <a:pt x="33401" y="30675"/>
                    <a:pt x="21606" y="32987"/>
                    <a:pt x="18294" y="35290"/>
                  </a:cubicBezTo>
                  <a:cubicBezTo>
                    <a:pt x="18294" y="35290"/>
                    <a:pt x="20022" y="30393"/>
                    <a:pt x="22327" y="23479"/>
                  </a:cubicBezTo>
                  <a:cubicBezTo>
                    <a:pt x="24632" y="16566"/>
                    <a:pt x="26220" y="9507"/>
                    <a:pt x="158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6"/>
            <p:cNvSpPr/>
            <p:nvPr/>
          </p:nvSpPr>
          <p:spPr>
            <a:xfrm>
              <a:off x="5221850" y="1364125"/>
              <a:ext cx="214500" cy="230200"/>
            </a:xfrm>
            <a:custGeom>
              <a:avLst/>
              <a:gdLst/>
              <a:ahLst/>
              <a:cxnLst/>
              <a:rect l="l" t="t" r="r" b="b"/>
              <a:pathLst>
                <a:path w="8580" h="9208" extrusionOk="0">
                  <a:moveTo>
                    <a:pt x="3062" y="1"/>
                  </a:moveTo>
                  <a:cubicBezTo>
                    <a:pt x="746" y="1"/>
                    <a:pt x="0" y="1676"/>
                    <a:pt x="0" y="3991"/>
                  </a:cubicBezTo>
                  <a:cubicBezTo>
                    <a:pt x="0" y="6309"/>
                    <a:pt x="2120" y="9207"/>
                    <a:pt x="4437" y="9207"/>
                  </a:cubicBezTo>
                  <a:cubicBezTo>
                    <a:pt x="6753" y="9207"/>
                    <a:pt x="8579" y="5445"/>
                    <a:pt x="8579" y="3129"/>
                  </a:cubicBezTo>
                  <a:cubicBezTo>
                    <a:pt x="8579" y="812"/>
                    <a:pt x="5378" y="1"/>
                    <a:pt x="3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6"/>
            <p:cNvSpPr/>
            <p:nvPr/>
          </p:nvSpPr>
          <p:spPr>
            <a:xfrm>
              <a:off x="4853450" y="469600"/>
              <a:ext cx="414150" cy="1117425"/>
            </a:xfrm>
            <a:custGeom>
              <a:avLst/>
              <a:gdLst/>
              <a:ahLst/>
              <a:cxnLst/>
              <a:rect l="l" t="t" r="r" b="b"/>
              <a:pathLst>
                <a:path w="16566" h="44697" extrusionOk="0">
                  <a:moveTo>
                    <a:pt x="4035" y="1"/>
                  </a:moveTo>
                  <a:lnTo>
                    <a:pt x="1298" y="789"/>
                  </a:lnTo>
                  <a:cubicBezTo>
                    <a:pt x="1298" y="789"/>
                    <a:pt x="1" y="17718"/>
                    <a:pt x="1298" y="20311"/>
                  </a:cubicBezTo>
                  <a:cubicBezTo>
                    <a:pt x="2595" y="22902"/>
                    <a:pt x="8927" y="40164"/>
                    <a:pt x="10857" y="44696"/>
                  </a:cubicBezTo>
                  <a:lnTo>
                    <a:pt x="16566" y="35450"/>
                  </a:lnTo>
                  <a:cubicBezTo>
                    <a:pt x="16566" y="35450"/>
                    <a:pt x="9364" y="27656"/>
                    <a:pt x="7923" y="20022"/>
                  </a:cubicBezTo>
                  <a:cubicBezTo>
                    <a:pt x="6483" y="12388"/>
                    <a:pt x="4035" y="1"/>
                    <a:pt x="4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6"/>
            <p:cNvSpPr/>
            <p:nvPr/>
          </p:nvSpPr>
          <p:spPr>
            <a:xfrm>
              <a:off x="5461000" y="1015350"/>
              <a:ext cx="941525" cy="631525"/>
            </a:xfrm>
            <a:custGeom>
              <a:avLst/>
              <a:gdLst/>
              <a:ahLst/>
              <a:cxnLst/>
              <a:rect l="l" t="t" r="r" b="b"/>
              <a:pathLst>
                <a:path w="37661" h="25261" extrusionOk="0">
                  <a:moveTo>
                    <a:pt x="35947" y="1"/>
                  </a:moveTo>
                  <a:cubicBezTo>
                    <a:pt x="35947" y="1"/>
                    <a:pt x="18767" y="10679"/>
                    <a:pt x="9660" y="13975"/>
                  </a:cubicBezTo>
                  <a:cubicBezTo>
                    <a:pt x="554" y="17269"/>
                    <a:pt x="1" y="19693"/>
                    <a:pt x="1" y="19693"/>
                  </a:cubicBezTo>
                  <a:cubicBezTo>
                    <a:pt x="1904" y="24132"/>
                    <a:pt x="2578" y="25261"/>
                    <a:pt x="3289" y="25261"/>
                  </a:cubicBezTo>
                  <a:cubicBezTo>
                    <a:pt x="3688" y="25261"/>
                    <a:pt x="4099" y="24906"/>
                    <a:pt x="4743" y="24582"/>
                  </a:cubicBezTo>
                  <a:cubicBezTo>
                    <a:pt x="5931" y="23985"/>
                    <a:pt x="17465" y="16529"/>
                    <a:pt x="22896" y="14637"/>
                  </a:cubicBezTo>
                  <a:cubicBezTo>
                    <a:pt x="28326" y="12745"/>
                    <a:pt x="37661" y="1963"/>
                    <a:pt x="37661" y="1963"/>
                  </a:cubicBezTo>
                  <a:lnTo>
                    <a:pt x="359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6"/>
            <p:cNvSpPr/>
            <p:nvPr/>
          </p:nvSpPr>
          <p:spPr>
            <a:xfrm>
              <a:off x="5084650" y="1355825"/>
              <a:ext cx="524875" cy="796150"/>
            </a:xfrm>
            <a:custGeom>
              <a:avLst/>
              <a:gdLst/>
              <a:ahLst/>
              <a:cxnLst/>
              <a:rect l="l" t="t" r="r" b="b"/>
              <a:pathLst>
                <a:path w="20995" h="31846" extrusionOk="0">
                  <a:moveTo>
                    <a:pt x="7318" y="1"/>
                  </a:moveTo>
                  <a:cubicBezTo>
                    <a:pt x="7318" y="1"/>
                    <a:pt x="1" y="2372"/>
                    <a:pt x="1" y="13505"/>
                  </a:cubicBezTo>
                  <a:cubicBezTo>
                    <a:pt x="1" y="13505"/>
                    <a:pt x="6" y="28754"/>
                    <a:pt x="1730" y="31527"/>
                  </a:cubicBezTo>
                  <a:cubicBezTo>
                    <a:pt x="1730" y="31527"/>
                    <a:pt x="2976" y="31846"/>
                    <a:pt x="4842" y="31846"/>
                  </a:cubicBezTo>
                  <a:cubicBezTo>
                    <a:pt x="5775" y="31846"/>
                    <a:pt x="6864" y="31766"/>
                    <a:pt x="8029" y="31527"/>
                  </a:cubicBezTo>
                  <a:cubicBezTo>
                    <a:pt x="11693" y="30773"/>
                    <a:pt x="15241" y="28070"/>
                    <a:pt x="15241" y="28070"/>
                  </a:cubicBezTo>
                  <a:lnTo>
                    <a:pt x="20995" y="10791"/>
                  </a:lnTo>
                  <a:lnTo>
                    <a:pt x="20307" y="2696"/>
                  </a:lnTo>
                  <a:lnTo>
                    <a:pt x="12481" y="1184"/>
                  </a:lnTo>
                  <a:lnTo>
                    <a:pt x="12481" y="1184"/>
                  </a:lnTo>
                  <a:cubicBezTo>
                    <a:pt x="12481" y="1185"/>
                    <a:pt x="14003" y="8292"/>
                    <a:pt x="10011" y="8292"/>
                  </a:cubicBezTo>
                  <a:cubicBezTo>
                    <a:pt x="9154" y="8292"/>
                    <a:pt x="8041" y="7964"/>
                    <a:pt x="6604" y="7166"/>
                  </a:cubicBezTo>
                  <a:cubicBezTo>
                    <a:pt x="5026" y="6290"/>
                    <a:pt x="8926" y="336"/>
                    <a:pt x="8926" y="336"/>
                  </a:cubicBezTo>
                  <a:lnTo>
                    <a:pt x="73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6"/>
            <p:cNvSpPr/>
            <p:nvPr/>
          </p:nvSpPr>
          <p:spPr>
            <a:xfrm>
              <a:off x="5022650" y="1239700"/>
              <a:ext cx="285250" cy="342525"/>
            </a:xfrm>
            <a:custGeom>
              <a:avLst/>
              <a:gdLst/>
              <a:ahLst/>
              <a:cxnLst/>
              <a:rect l="l" t="t" r="r" b="b"/>
              <a:pathLst>
                <a:path w="11410" h="13701" extrusionOk="0">
                  <a:moveTo>
                    <a:pt x="7136" y="0"/>
                  </a:moveTo>
                  <a:cubicBezTo>
                    <a:pt x="517" y="1633"/>
                    <a:pt x="0" y="6189"/>
                    <a:pt x="0" y="6189"/>
                  </a:cubicBezTo>
                  <a:lnTo>
                    <a:pt x="3606" y="13700"/>
                  </a:lnTo>
                  <a:lnTo>
                    <a:pt x="11410" y="4985"/>
                  </a:lnTo>
                  <a:cubicBezTo>
                    <a:pt x="11410" y="4985"/>
                    <a:pt x="9274" y="4052"/>
                    <a:pt x="8540" y="3175"/>
                  </a:cubicBezTo>
                  <a:cubicBezTo>
                    <a:pt x="7805" y="2297"/>
                    <a:pt x="7136" y="0"/>
                    <a:pt x="7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6"/>
            <p:cNvSpPr/>
            <p:nvPr/>
          </p:nvSpPr>
          <p:spPr>
            <a:xfrm>
              <a:off x="5390875" y="1372900"/>
              <a:ext cx="399175" cy="284825"/>
            </a:xfrm>
            <a:custGeom>
              <a:avLst/>
              <a:gdLst/>
              <a:ahLst/>
              <a:cxnLst/>
              <a:rect l="l" t="t" r="r" b="b"/>
              <a:pathLst>
                <a:path w="15967" h="11393" extrusionOk="0">
                  <a:moveTo>
                    <a:pt x="11239" y="1"/>
                  </a:moveTo>
                  <a:cubicBezTo>
                    <a:pt x="11239" y="1"/>
                    <a:pt x="2297" y="540"/>
                    <a:pt x="1140" y="637"/>
                  </a:cubicBezTo>
                  <a:cubicBezTo>
                    <a:pt x="0" y="731"/>
                    <a:pt x="782" y="1609"/>
                    <a:pt x="782" y="1609"/>
                  </a:cubicBezTo>
                  <a:lnTo>
                    <a:pt x="2509" y="11392"/>
                  </a:lnTo>
                  <a:lnTo>
                    <a:pt x="13973" y="9042"/>
                  </a:lnTo>
                  <a:cubicBezTo>
                    <a:pt x="13973" y="9042"/>
                    <a:pt x="15966" y="4912"/>
                    <a:pt x="1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6"/>
            <p:cNvSpPr/>
            <p:nvPr/>
          </p:nvSpPr>
          <p:spPr>
            <a:xfrm>
              <a:off x="4811550" y="1990525"/>
              <a:ext cx="1124425" cy="794575"/>
            </a:xfrm>
            <a:custGeom>
              <a:avLst/>
              <a:gdLst/>
              <a:ahLst/>
              <a:cxnLst/>
              <a:rect l="l" t="t" r="r" b="b"/>
              <a:pathLst>
                <a:path w="44977" h="31783" extrusionOk="0">
                  <a:moveTo>
                    <a:pt x="21244" y="0"/>
                  </a:moveTo>
                  <a:lnTo>
                    <a:pt x="12828" y="2328"/>
                  </a:lnTo>
                  <a:lnTo>
                    <a:pt x="12636" y="2425"/>
                  </a:lnTo>
                  <a:cubicBezTo>
                    <a:pt x="12636" y="2425"/>
                    <a:pt x="1792" y="22473"/>
                    <a:pt x="0" y="26056"/>
                  </a:cubicBezTo>
                  <a:cubicBezTo>
                    <a:pt x="0" y="26056"/>
                    <a:pt x="12467" y="31783"/>
                    <a:pt x="24995" y="31783"/>
                  </a:cubicBezTo>
                  <a:cubicBezTo>
                    <a:pt x="32535" y="31783"/>
                    <a:pt x="40097" y="29708"/>
                    <a:pt x="44976" y="23062"/>
                  </a:cubicBezTo>
                  <a:cubicBezTo>
                    <a:pt x="44976" y="23062"/>
                    <a:pt x="37589" y="7427"/>
                    <a:pt x="26170" y="1474"/>
                  </a:cubicBezTo>
                  <a:lnTo>
                    <a:pt x="21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6"/>
            <p:cNvSpPr/>
            <p:nvPr/>
          </p:nvSpPr>
          <p:spPr>
            <a:xfrm>
              <a:off x="5527525" y="1173975"/>
              <a:ext cx="87925" cy="59800"/>
            </a:xfrm>
            <a:custGeom>
              <a:avLst/>
              <a:gdLst/>
              <a:ahLst/>
              <a:cxnLst/>
              <a:rect l="l" t="t" r="r" b="b"/>
              <a:pathLst>
                <a:path w="3517" h="2392" extrusionOk="0">
                  <a:moveTo>
                    <a:pt x="2104" y="0"/>
                  </a:moveTo>
                  <a:cubicBezTo>
                    <a:pt x="1442" y="0"/>
                    <a:pt x="761" y="682"/>
                    <a:pt x="761" y="682"/>
                  </a:cubicBezTo>
                  <a:lnTo>
                    <a:pt x="1" y="2392"/>
                  </a:lnTo>
                  <a:cubicBezTo>
                    <a:pt x="1" y="2392"/>
                    <a:pt x="3516" y="1157"/>
                    <a:pt x="2756" y="302"/>
                  </a:cubicBezTo>
                  <a:cubicBezTo>
                    <a:pt x="2560" y="82"/>
                    <a:pt x="2333"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6"/>
            <p:cNvSpPr/>
            <p:nvPr/>
          </p:nvSpPr>
          <p:spPr>
            <a:xfrm>
              <a:off x="5318725" y="1292625"/>
              <a:ext cx="75650" cy="35300"/>
            </a:xfrm>
            <a:custGeom>
              <a:avLst/>
              <a:gdLst/>
              <a:ahLst/>
              <a:cxnLst/>
              <a:rect l="l" t="t" r="r" b="b"/>
              <a:pathLst>
                <a:path w="3026" h="1412" extrusionOk="0">
                  <a:moveTo>
                    <a:pt x="0" y="1"/>
                  </a:moveTo>
                  <a:cubicBezTo>
                    <a:pt x="1" y="1"/>
                    <a:pt x="15" y="13"/>
                    <a:pt x="42" y="34"/>
                  </a:cubicBezTo>
                  <a:lnTo>
                    <a:pt x="42" y="34"/>
                  </a:lnTo>
                  <a:cubicBezTo>
                    <a:pt x="28" y="22"/>
                    <a:pt x="15" y="11"/>
                    <a:pt x="0" y="1"/>
                  </a:cubicBezTo>
                  <a:close/>
                  <a:moveTo>
                    <a:pt x="42" y="34"/>
                  </a:moveTo>
                  <a:cubicBezTo>
                    <a:pt x="606" y="507"/>
                    <a:pt x="442" y="1347"/>
                    <a:pt x="442" y="1347"/>
                  </a:cubicBezTo>
                  <a:cubicBezTo>
                    <a:pt x="760" y="1392"/>
                    <a:pt x="1041" y="1411"/>
                    <a:pt x="1289" y="1411"/>
                  </a:cubicBezTo>
                  <a:cubicBezTo>
                    <a:pt x="2645" y="1411"/>
                    <a:pt x="3025" y="841"/>
                    <a:pt x="3025" y="841"/>
                  </a:cubicBezTo>
                  <a:lnTo>
                    <a:pt x="3025" y="841"/>
                  </a:lnTo>
                  <a:cubicBezTo>
                    <a:pt x="2811" y="896"/>
                    <a:pt x="2598" y="920"/>
                    <a:pt x="2391" y="920"/>
                  </a:cubicBezTo>
                  <a:cubicBezTo>
                    <a:pt x="1245" y="920"/>
                    <a:pt x="252" y="198"/>
                    <a:pt x="42" y="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6"/>
            <p:cNvSpPr/>
            <p:nvPr/>
          </p:nvSpPr>
          <p:spPr>
            <a:xfrm>
              <a:off x="5409450" y="3484200"/>
              <a:ext cx="134650" cy="302575"/>
            </a:xfrm>
            <a:custGeom>
              <a:avLst/>
              <a:gdLst/>
              <a:ahLst/>
              <a:cxnLst/>
              <a:rect l="l" t="t" r="r" b="b"/>
              <a:pathLst>
                <a:path w="5386" h="12103" extrusionOk="0">
                  <a:moveTo>
                    <a:pt x="2211" y="0"/>
                  </a:moveTo>
                  <a:cubicBezTo>
                    <a:pt x="2211" y="1"/>
                    <a:pt x="3246" y="8862"/>
                    <a:pt x="1845" y="8862"/>
                  </a:cubicBezTo>
                  <a:cubicBezTo>
                    <a:pt x="1450" y="8862"/>
                    <a:pt x="861" y="8157"/>
                    <a:pt x="0" y="6349"/>
                  </a:cubicBezTo>
                  <a:lnTo>
                    <a:pt x="0" y="6349"/>
                  </a:lnTo>
                  <a:cubicBezTo>
                    <a:pt x="1" y="6349"/>
                    <a:pt x="1623" y="12103"/>
                    <a:pt x="3358" y="12103"/>
                  </a:cubicBezTo>
                  <a:cubicBezTo>
                    <a:pt x="3429" y="12103"/>
                    <a:pt x="3500" y="12093"/>
                    <a:pt x="3571" y="12073"/>
                  </a:cubicBezTo>
                  <a:cubicBezTo>
                    <a:pt x="5386" y="11562"/>
                    <a:pt x="4022" y="2860"/>
                    <a:pt x="4022" y="2860"/>
                  </a:cubicBezTo>
                  <a:lnTo>
                    <a:pt x="2211" y="0"/>
                  </a:lnTo>
                  <a:close/>
                </a:path>
              </a:pathLst>
            </a:custGeom>
            <a:solidFill>
              <a:srgbClr val="2C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6"/>
            <p:cNvSpPr/>
            <p:nvPr/>
          </p:nvSpPr>
          <p:spPr>
            <a:xfrm>
              <a:off x="5963275" y="2725675"/>
              <a:ext cx="288425" cy="88550"/>
            </a:xfrm>
            <a:custGeom>
              <a:avLst/>
              <a:gdLst/>
              <a:ahLst/>
              <a:cxnLst/>
              <a:rect l="l" t="t" r="r" b="b"/>
              <a:pathLst>
                <a:path w="11537" h="3542" extrusionOk="0">
                  <a:moveTo>
                    <a:pt x="8609" y="1"/>
                  </a:moveTo>
                  <a:cubicBezTo>
                    <a:pt x="6617" y="1"/>
                    <a:pt x="3851" y="341"/>
                    <a:pt x="2827" y="494"/>
                  </a:cubicBezTo>
                  <a:cubicBezTo>
                    <a:pt x="1278" y="726"/>
                    <a:pt x="1" y="2120"/>
                    <a:pt x="1" y="2120"/>
                  </a:cubicBezTo>
                  <a:cubicBezTo>
                    <a:pt x="1" y="2120"/>
                    <a:pt x="3042" y="1626"/>
                    <a:pt x="5274" y="1626"/>
                  </a:cubicBezTo>
                  <a:cubicBezTo>
                    <a:pt x="6167" y="1626"/>
                    <a:pt x="6930" y="1705"/>
                    <a:pt x="7318" y="1927"/>
                  </a:cubicBezTo>
                  <a:cubicBezTo>
                    <a:pt x="8083" y="2364"/>
                    <a:pt x="6236" y="3541"/>
                    <a:pt x="6236" y="3541"/>
                  </a:cubicBezTo>
                  <a:cubicBezTo>
                    <a:pt x="6236" y="3541"/>
                    <a:pt x="11536" y="1074"/>
                    <a:pt x="10723" y="339"/>
                  </a:cubicBezTo>
                  <a:cubicBezTo>
                    <a:pt x="10448" y="90"/>
                    <a:pt x="9630" y="1"/>
                    <a:pt x="8609" y="1"/>
                  </a:cubicBezTo>
                  <a:close/>
                </a:path>
              </a:pathLst>
            </a:custGeom>
            <a:solidFill>
              <a:srgbClr val="2C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6"/>
            <p:cNvSpPr/>
            <p:nvPr/>
          </p:nvSpPr>
          <p:spPr>
            <a:xfrm>
              <a:off x="5908375" y="2808575"/>
              <a:ext cx="66950" cy="99825"/>
            </a:xfrm>
            <a:custGeom>
              <a:avLst/>
              <a:gdLst/>
              <a:ahLst/>
              <a:cxnLst/>
              <a:rect l="l" t="t" r="r" b="b"/>
              <a:pathLst>
                <a:path w="2678" h="3993" extrusionOk="0">
                  <a:moveTo>
                    <a:pt x="367" y="1"/>
                  </a:moveTo>
                  <a:lnTo>
                    <a:pt x="0" y="473"/>
                  </a:lnTo>
                  <a:lnTo>
                    <a:pt x="1733" y="3992"/>
                  </a:lnTo>
                  <a:lnTo>
                    <a:pt x="2678" y="3467"/>
                  </a:lnTo>
                  <a:lnTo>
                    <a:pt x="367" y="1"/>
                  </a:lnTo>
                  <a:close/>
                </a:path>
              </a:pathLst>
            </a:custGeom>
            <a:solidFill>
              <a:srgbClr val="2C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6"/>
            <p:cNvSpPr/>
            <p:nvPr/>
          </p:nvSpPr>
          <p:spPr>
            <a:xfrm>
              <a:off x="5317500" y="3415175"/>
              <a:ext cx="120825" cy="122150"/>
            </a:xfrm>
            <a:custGeom>
              <a:avLst/>
              <a:gdLst/>
              <a:ahLst/>
              <a:cxnLst/>
              <a:rect l="l" t="t" r="r" b="b"/>
              <a:pathLst>
                <a:path w="4833" h="4886" extrusionOk="0">
                  <a:moveTo>
                    <a:pt x="4254" y="1"/>
                  </a:moveTo>
                  <a:lnTo>
                    <a:pt x="0" y="3835"/>
                  </a:lnTo>
                  <a:lnTo>
                    <a:pt x="1261" y="4886"/>
                  </a:lnTo>
                  <a:lnTo>
                    <a:pt x="4832" y="999"/>
                  </a:lnTo>
                  <a:lnTo>
                    <a:pt x="4254" y="1"/>
                  </a:lnTo>
                  <a:close/>
                </a:path>
              </a:pathLst>
            </a:custGeom>
            <a:solidFill>
              <a:srgbClr val="2C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56"/>
          <p:cNvGrpSpPr/>
          <p:nvPr/>
        </p:nvGrpSpPr>
        <p:grpSpPr>
          <a:xfrm>
            <a:off x="1809181" y="662880"/>
            <a:ext cx="1553149" cy="1767049"/>
            <a:chOff x="1809181" y="956795"/>
            <a:chExt cx="1553149" cy="1767049"/>
          </a:xfrm>
        </p:grpSpPr>
        <p:sp>
          <p:nvSpPr>
            <p:cNvPr id="667" name="Google Shape;667;p56"/>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6"/>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56"/>
          <p:cNvGrpSpPr/>
          <p:nvPr/>
        </p:nvGrpSpPr>
        <p:grpSpPr>
          <a:xfrm>
            <a:off x="1583039" y="154686"/>
            <a:ext cx="2005419" cy="2700708"/>
            <a:chOff x="607875" y="545150"/>
            <a:chExt cx="2360150" cy="3178425"/>
          </a:xfrm>
        </p:grpSpPr>
        <p:sp>
          <p:nvSpPr>
            <p:cNvPr id="670" name="Google Shape;670;p56"/>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6"/>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6"/>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6"/>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6"/>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6"/>
            <p:cNvSpPr/>
            <p:nvPr/>
          </p:nvSpPr>
          <p:spPr>
            <a:xfrm>
              <a:off x="1175000" y="2556250"/>
              <a:ext cx="1307700" cy="1093400"/>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6"/>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6"/>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6"/>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6"/>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6"/>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6"/>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6"/>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6"/>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6"/>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6"/>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37;p56">
            <a:extLst>
              <a:ext uri="{FF2B5EF4-FFF2-40B4-BE49-F238E27FC236}">
                <a16:creationId xmlns:a16="http://schemas.microsoft.com/office/drawing/2014/main" id="{5D29C787-5EAB-4C53-DEF2-CD30C47D8199}"/>
              </a:ext>
            </a:extLst>
          </p:cNvPr>
          <p:cNvSpPr txBox="1">
            <a:spLocks/>
          </p:cNvSpPr>
          <p:nvPr/>
        </p:nvSpPr>
        <p:spPr>
          <a:xfrm>
            <a:off x="1246015" y="2827048"/>
            <a:ext cx="2776800" cy="54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Soha</a:t>
            </a:r>
          </a:p>
        </p:txBody>
      </p:sp>
      <p:sp>
        <p:nvSpPr>
          <p:cNvPr id="3" name="Google Shape;638;p56">
            <a:extLst>
              <a:ext uri="{FF2B5EF4-FFF2-40B4-BE49-F238E27FC236}">
                <a16:creationId xmlns:a16="http://schemas.microsoft.com/office/drawing/2014/main" id="{42D929B6-0ACE-6D95-31C7-3C5A7549E0F2}"/>
              </a:ext>
            </a:extLst>
          </p:cNvPr>
          <p:cNvSpPr txBox="1">
            <a:spLocks/>
          </p:cNvSpPr>
          <p:nvPr/>
        </p:nvSpPr>
        <p:spPr>
          <a:xfrm>
            <a:off x="1246015" y="3147164"/>
            <a:ext cx="2776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dirty="0"/>
              <a:t>System Analysist</a:t>
            </a:r>
          </a:p>
        </p:txBody>
      </p:sp>
      <p:sp>
        <p:nvSpPr>
          <p:cNvPr id="4" name="Google Shape;642;p56">
            <a:extLst>
              <a:ext uri="{FF2B5EF4-FFF2-40B4-BE49-F238E27FC236}">
                <a16:creationId xmlns:a16="http://schemas.microsoft.com/office/drawing/2014/main" id="{18D3D207-EA59-37B4-71BB-5B83B536D60E}"/>
              </a:ext>
            </a:extLst>
          </p:cNvPr>
          <p:cNvSpPr txBox="1">
            <a:spLocks/>
          </p:cNvSpPr>
          <p:nvPr/>
        </p:nvSpPr>
        <p:spPr>
          <a:xfrm>
            <a:off x="5169851" y="3576471"/>
            <a:ext cx="2776800" cy="54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Naira</a:t>
            </a:r>
          </a:p>
        </p:txBody>
      </p:sp>
      <p:sp>
        <p:nvSpPr>
          <p:cNvPr id="5" name="Google Shape;643;p56">
            <a:extLst>
              <a:ext uri="{FF2B5EF4-FFF2-40B4-BE49-F238E27FC236}">
                <a16:creationId xmlns:a16="http://schemas.microsoft.com/office/drawing/2014/main" id="{86C446AD-49EF-F6BB-D302-5B08FCD6B34E}"/>
              </a:ext>
            </a:extLst>
          </p:cNvPr>
          <p:cNvSpPr txBox="1">
            <a:spLocks/>
          </p:cNvSpPr>
          <p:nvPr/>
        </p:nvSpPr>
        <p:spPr>
          <a:xfrm>
            <a:off x="5169851" y="3896585"/>
            <a:ext cx="2776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dirty="0"/>
              <a:t>Tester</a:t>
            </a:r>
          </a:p>
        </p:txBody>
      </p:sp>
      <p:sp>
        <p:nvSpPr>
          <p:cNvPr id="6" name="Google Shape;637;p56">
            <a:extLst>
              <a:ext uri="{FF2B5EF4-FFF2-40B4-BE49-F238E27FC236}">
                <a16:creationId xmlns:a16="http://schemas.microsoft.com/office/drawing/2014/main" id="{3676F797-0962-128F-5651-9F124222E445}"/>
              </a:ext>
            </a:extLst>
          </p:cNvPr>
          <p:cNvSpPr txBox="1">
            <a:spLocks/>
          </p:cNvSpPr>
          <p:nvPr/>
        </p:nvSpPr>
        <p:spPr>
          <a:xfrm>
            <a:off x="1236551" y="3568650"/>
            <a:ext cx="2776800" cy="54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Rowan</a:t>
            </a:r>
          </a:p>
        </p:txBody>
      </p:sp>
      <p:sp>
        <p:nvSpPr>
          <p:cNvPr id="7" name="Google Shape;638;p56">
            <a:extLst>
              <a:ext uri="{FF2B5EF4-FFF2-40B4-BE49-F238E27FC236}">
                <a16:creationId xmlns:a16="http://schemas.microsoft.com/office/drawing/2014/main" id="{0A6FEE00-F2CA-EE90-983F-E738B27CC829}"/>
              </a:ext>
            </a:extLst>
          </p:cNvPr>
          <p:cNvSpPr txBox="1">
            <a:spLocks/>
          </p:cNvSpPr>
          <p:nvPr/>
        </p:nvSpPr>
        <p:spPr>
          <a:xfrm>
            <a:off x="1236551" y="3880600"/>
            <a:ext cx="2776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dirty="0"/>
              <a:t>Database designer</a:t>
            </a:r>
          </a:p>
        </p:txBody>
      </p:sp>
      <p:sp>
        <p:nvSpPr>
          <p:cNvPr id="8" name="Google Shape;642;p56">
            <a:extLst>
              <a:ext uri="{FF2B5EF4-FFF2-40B4-BE49-F238E27FC236}">
                <a16:creationId xmlns:a16="http://schemas.microsoft.com/office/drawing/2014/main" id="{3C47CA1E-2AAF-B28F-2617-0A716D034872}"/>
              </a:ext>
            </a:extLst>
          </p:cNvPr>
          <p:cNvSpPr txBox="1">
            <a:spLocks/>
          </p:cNvSpPr>
          <p:nvPr/>
        </p:nvSpPr>
        <p:spPr>
          <a:xfrm>
            <a:off x="5169851" y="4285500"/>
            <a:ext cx="2776800" cy="54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Ziad</a:t>
            </a:r>
          </a:p>
        </p:txBody>
      </p:sp>
      <p:sp>
        <p:nvSpPr>
          <p:cNvPr id="9" name="Google Shape;643;p56">
            <a:extLst>
              <a:ext uri="{FF2B5EF4-FFF2-40B4-BE49-F238E27FC236}">
                <a16:creationId xmlns:a16="http://schemas.microsoft.com/office/drawing/2014/main" id="{37E1F0BC-2F76-18AC-C278-211D976F623C}"/>
              </a:ext>
            </a:extLst>
          </p:cNvPr>
          <p:cNvSpPr txBox="1">
            <a:spLocks/>
          </p:cNvSpPr>
          <p:nvPr/>
        </p:nvSpPr>
        <p:spPr>
          <a:xfrm>
            <a:off x="5169851" y="4605616"/>
            <a:ext cx="2776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dirty="0"/>
              <a:t>System Analysist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69"/>
                                        </p:tgtEl>
                                        <p:attrNameLst>
                                          <p:attrName>style.visibility</p:attrName>
                                        </p:attrNameLst>
                                      </p:cBhvr>
                                      <p:to>
                                        <p:strVal val="visible"/>
                                      </p:to>
                                    </p:set>
                                    <p:anim calcmode="lin" valueType="num">
                                      <p:cBhvr additive="base">
                                        <p:cTn id="7" dur="1000"/>
                                        <p:tgtEl>
                                          <p:spTgt spid="66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44"/>
                                        </p:tgtEl>
                                        <p:attrNameLst>
                                          <p:attrName>style.visibility</p:attrName>
                                        </p:attrNameLst>
                                      </p:cBhvr>
                                      <p:to>
                                        <p:strVal val="visible"/>
                                      </p:to>
                                    </p:set>
                                    <p:anim calcmode="lin" valueType="num">
                                      <p:cBhvr additive="base">
                                        <p:cTn id="10" dur="1000"/>
                                        <p:tgtEl>
                                          <p:spTgt spid="64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76"/>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1881" name="Google Shape;1881;p76"/>
          <p:cNvGrpSpPr/>
          <p:nvPr/>
        </p:nvGrpSpPr>
        <p:grpSpPr>
          <a:xfrm>
            <a:off x="5845725" y="1953600"/>
            <a:ext cx="1802975" cy="1599275"/>
            <a:chOff x="5845725" y="1953600"/>
            <a:chExt cx="1802975" cy="1599275"/>
          </a:xfrm>
        </p:grpSpPr>
        <p:sp>
          <p:nvSpPr>
            <p:cNvPr id="1882" name="Google Shape;1882;p76"/>
            <p:cNvSpPr/>
            <p:nvPr/>
          </p:nvSpPr>
          <p:spPr>
            <a:xfrm>
              <a:off x="5896575" y="2766450"/>
              <a:ext cx="349450" cy="135950"/>
            </a:xfrm>
            <a:custGeom>
              <a:avLst/>
              <a:gdLst/>
              <a:ahLst/>
              <a:cxnLst/>
              <a:rect l="l" t="t" r="r" b="b"/>
              <a:pathLst>
                <a:path w="13978" h="5438" extrusionOk="0">
                  <a:moveTo>
                    <a:pt x="13944" y="1"/>
                  </a:moveTo>
                  <a:lnTo>
                    <a:pt x="1" y="234"/>
                  </a:lnTo>
                  <a:lnTo>
                    <a:pt x="1" y="1669"/>
                  </a:lnTo>
                  <a:lnTo>
                    <a:pt x="8841" y="5438"/>
                  </a:lnTo>
                  <a:lnTo>
                    <a:pt x="13978" y="1202"/>
                  </a:lnTo>
                  <a:lnTo>
                    <a:pt x="139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6"/>
            <p:cNvSpPr/>
            <p:nvPr/>
          </p:nvSpPr>
          <p:spPr>
            <a:xfrm>
              <a:off x="6043350" y="3021625"/>
              <a:ext cx="532075" cy="531250"/>
            </a:xfrm>
            <a:custGeom>
              <a:avLst/>
              <a:gdLst/>
              <a:ahLst/>
              <a:cxnLst/>
              <a:rect l="l" t="t" r="r" b="b"/>
              <a:pathLst>
                <a:path w="21283" h="21250" extrusionOk="0">
                  <a:moveTo>
                    <a:pt x="10642" y="1"/>
                  </a:moveTo>
                  <a:cubicBezTo>
                    <a:pt x="4771" y="1"/>
                    <a:pt x="1" y="4738"/>
                    <a:pt x="1" y="10642"/>
                  </a:cubicBezTo>
                  <a:cubicBezTo>
                    <a:pt x="1" y="16513"/>
                    <a:pt x="4771" y="21250"/>
                    <a:pt x="10642" y="21250"/>
                  </a:cubicBezTo>
                  <a:cubicBezTo>
                    <a:pt x="16513" y="21250"/>
                    <a:pt x="21283" y="16513"/>
                    <a:pt x="21283" y="10642"/>
                  </a:cubicBezTo>
                  <a:cubicBezTo>
                    <a:pt x="21283"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6"/>
            <p:cNvSpPr/>
            <p:nvPr/>
          </p:nvSpPr>
          <p:spPr>
            <a:xfrm>
              <a:off x="6145100" y="3122550"/>
              <a:ext cx="329425" cy="329425"/>
            </a:xfrm>
            <a:custGeom>
              <a:avLst/>
              <a:gdLst/>
              <a:ahLst/>
              <a:cxnLst/>
              <a:rect l="l" t="t" r="r" b="b"/>
              <a:pathLst>
                <a:path w="13177" h="13177" extrusionOk="0">
                  <a:moveTo>
                    <a:pt x="6572" y="0"/>
                  </a:moveTo>
                  <a:cubicBezTo>
                    <a:pt x="2936" y="0"/>
                    <a:pt x="0" y="2936"/>
                    <a:pt x="0" y="6605"/>
                  </a:cubicBezTo>
                  <a:cubicBezTo>
                    <a:pt x="0" y="10241"/>
                    <a:pt x="2936" y="13176"/>
                    <a:pt x="6572" y="13176"/>
                  </a:cubicBezTo>
                  <a:cubicBezTo>
                    <a:pt x="10208" y="13176"/>
                    <a:pt x="13176" y="10241"/>
                    <a:pt x="13176" y="6605"/>
                  </a:cubicBezTo>
                  <a:cubicBezTo>
                    <a:pt x="13176" y="2936"/>
                    <a:pt x="10208" y="0"/>
                    <a:pt x="6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6"/>
            <p:cNvSpPr/>
            <p:nvPr/>
          </p:nvSpPr>
          <p:spPr>
            <a:xfrm>
              <a:off x="6251850" y="3230125"/>
              <a:ext cx="115100" cy="114275"/>
            </a:xfrm>
            <a:custGeom>
              <a:avLst/>
              <a:gdLst/>
              <a:ahLst/>
              <a:cxnLst/>
              <a:rect l="l" t="t" r="r" b="b"/>
              <a:pathLst>
                <a:path w="4604" h="4571" extrusionOk="0">
                  <a:moveTo>
                    <a:pt x="2302" y="0"/>
                  </a:moveTo>
                  <a:cubicBezTo>
                    <a:pt x="1034" y="0"/>
                    <a:pt x="0" y="1034"/>
                    <a:pt x="0" y="2302"/>
                  </a:cubicBezTo>
                  <a:cubicBezTo>
                    <a:pt x="0" y="3536"/>
                    <a:pt x="1034" y="4570"/>
                    <a:pt x="2302" y="4570"/>
                  </a:cubicBezTo>
                  <a:cubicBezTo>
                    <a:pt x="3569" y="4570"/>
                    <a:pt x="4603" y="3536"/>
                    <a:pt x="4603" y="2302"/>
                  </a:cubicBezTo>
                  <a:cubicBezTo>
                    <a:pt x="4603"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6"/>
            <p:cNvSpPr/>
            <p:nvPr/>
          </p:nvSpPr>
          <p:spPr>
            <a:xfrm>
              <a:off x="6275200" y="3252625"/>
              <a:ext cx="68400" cy="69250"/>
            </a:xfrm>
            <a:custGeom>
              <a:avLst/>
              <a:gdLst/>
              <a:ahLst/>
              <a:cxnLst/>
              <a:rect l="l" t="t" r="r" b="b"/>
              <a:pathLst>
                <a:path w="2736" h="2770" extrusionOk="0">
                  <a:moveTo>
                    <a:pt x="1368" y="1"/>
                  </a:moveTo>
                  <a:cubicBezTo>
                    <a:pt x="601" y="1"/>
                    <a:pt x="0" y="635"/>
                    <a:pt x="0" y="1402"/>
                  </a:cubicBezTo>
                  <a:cubicBezTo>
                    <a:pt x="0" y="2136"/>
                    <a:pt x="601" y="2770"/>
                    <a:pt x="1368" y="2770"/>
                  </a:cubicBezTo>
                  <a:cubicBezTo>
                    <a:pt x="2135" y="2770"/>
                    <a:pt x="2735" y="2136"/>
                    <a:pt x="2735" y="1402"/>
                  </a:cubicBezTo>
                  <a:cubicBezTo>
                    <a:pt x="2735" y="635"/>
                    <a:pt x="2135" y="1"/>
                    <a:pt x="1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6"/>
            <p:cNvSpPr/>
            <p:nvPr/>
          </p:nvSpPr>
          <p:spPr>
            <a:xfrm>
              <a:off x="6391100" y="3267650"/>
              <a:ext cx="46725" cy="34200"/>
            </a:xfrm>
            <a:custGeom>
              <a:avLst/>
              <a:gdLst/>
              <a:ahLst/>
              <a:cxnLst/>
              <a:rect l="l" t="t" r="r" b="b"/>
              <a:pathLst>
                <a:path w="1869" h="1368" extrusionOk="0">
                  <a:moveTo>
                    <a:pt x="1368" y="0"/>
                  </a:moveTo>
                  <a:lnTo>
                    <a:pt x="301" y="301"/>
                  </a:lnTo>
                  <a:cubicBezTo>
                    <a:pt x="134" y="301"/>
                    <a:pt x="1" y="401"/>
                    <a:pt x="1" y="567"/>
                  </a:cubicBezTo>
                  <a:lnTo>
                    <a:pt x="1" y="801"/>
                  </a:lnTo>
                  <a:cubicBezTo>
                    <a:pt x="1" y="968"/>
                    <a:pt x="134" y="1068"/>
                    <a:pt x="301" y="1068"/>
                  </a:cubicBezTo>
                  <a:lnTo>
                    <a:pt x="1368" y="1368"/>
                  </a:lnTo>
                  <a:cubicBezTo>
                    <a:pt x="1635" y="1368"/>
                    <a:pt x="1869" y="1134"/>
                    <a:pt x="1869" y="868"/>
                  </a:cubicBezTo>
                  <a:lnTo>
                    <a:pt x="1869" y="501"/>
                  </a:lnTo>
                  <a:cubicBezTo>
                    <a:pt x="1869" y="200"/>
                    <a:pt x="1669"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6"/>
            <p:cNvSpPr/>
            <p:nvPr/>
          </p:nvSpPr>
          <p:spPr>
            <a:xfrm>
              <a:off x="6374425" y="3209800"/>
              <a:ext cx="50075" cy="41175"/>
            </a:xfrm>
            <a:custGeom>
              <a:avLst/>
              <a:gdLst/>
              <a:ahLst/>
              <a:cxnLst/>
              <a:rect l="l" t="t" r="r" b="b"/>
              <a:pathLst>
                <a:path w="2003" h="1647" extrusionOk="0">
                  <a:moveTo>
                    <a:pt x="1279" y="0"/>
                  </a:moveTo>
                  <a:cubicBezTo>
                    <a:pt x="1200" y="0"/>
                    <a:pt x="1117" y="15"/>
                    <a:pt x="1035" y="46"/>
                  </a:cubicBezTo>
                  <a:lnTo>
                    <a:pt x="201" y="847"/>
                  </a:lnTo>
                  <a:cubicBezTo>
                    <a:pt x="34" y="947"/>
                    <a:pt x="1" y="1147"/>
                    <a:pt x="67" y="1280"/>
                  </a:cubicBezTo>
                  <a:lnTo>
                    <a:pt x="201" y="1480"/>
                  </a:lnTo>
                  <a:cubicBezTo>
                    <a:pt x="269" y="1594"/>
                    <a:pt x="384" y="1646"/>
                    <a:pt x="493" y="1646"/>
                  </a:cubicBezTo>
                  <a:cubicBezTo>
                    <a:pt x="543" y="1646"/>
                    <a:pt x="592" y="1635"/>
                    <a:pt x="634" y="1614"/>
                  </a:cubicBezTo>
                  <a:lnTo>
                    <a:pt x="1702" y="1280"/>
                  </a:lnTo>
                  <a:cubicBezTo>
                    <a:pt x="1902" y="1147"/>
                    <a:pt x="2002" y="847"/>
                    <a:pt x="1869" y="546"/>
                  </a:cubicBezTo>
                  <a:lnTo>
                    <a:pt x="1702" y="213"/>
                  </a:lnTo>
                  <a:cubicBezTo>
                    <a:pt x="1610" y="75"/>
                    <a:pt x="1454" y="0"/>
                    <a:pt x="1279"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6"/>
            <p:cNvSpPr/>
            <p:nvPr/>
          </p:nvSpPr>
          <p:spPr>
            <a:xfrm>
              <a:off x="6338575" y="3171350"/>
              <a:ext cx="45050" cy="48125"/>
            </a:xfrm>
            <a:custGeom>
              <a:avLst/>
              <a:gdLst/>
              <a:ahLst/>
              <a:cxnLst/>
              <a:rect l="l" t="t" r="r" b="b"/>
              <a:pathLst>
                <a:path w="1802" h="1925" extrusionOk="0">
                  <a:moveTo>
                    <a:pt x="862" y="0"/>
                  </a:moveTo>
                  <a:cubicBezTo>
                    <a:pt x="696" y="0"/>
                    <a:pt x="522" y="96"/>
                    <a:pt x="434" y="250"/>
                  </a:cubicBezTo>
                  <a:lnTo>
                    <a:pt x="100" y="1351"/>
                  </a:lnTo>
                  <a:cubicBezTo>
                    <a:pt x="0" y="1517"/>
                    <a:pt x="100" y="1684"/>
                    <a:pt x="234" y="1751"/>
                  </a:cubicBezTo>
                  <a:lnTo>
                    <a:pt x="434" y="1884"/>
                  </a:lnTo>
                  <a:cubicBezTo>
                    <a:pt x="481" y="1913"/>
                    <a:pt x="528" y="1925"/>
                    <a:pt x="573" y="1925"/>
                  </a:cubicBezTo>
                  <a:cubicBezTo>
                    <a:pt x="687" y="1925"/>
                    <a:pt x="786" y="1846"/>
                    <a:pt x="834" y="1751"/>
                  </a:cubicBezTo>
                  <a:lnTo>
                    <a:pt x="1635" y="917"/>
                  </a:lnTo>
                  <a:cubicBezTo>
                    <a:pt x="1802" y="683"/>
                    <a:pt x="1735" y="383"/>
                    <a:pt x="1435" y="250"/>
                  </a:cubicBezTo>
                  <a:lnTo>
                    <a:pt x="1101" y="83"/>
                  </a:lnTo>
                  <a:cubicBezTo>
                    <a:pt x="1033" y="26"/>
                    <a:pt x="949" y="0"/>
                    <a:pt x="862"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6"/>
            <p:cNvSpPr/>
            <p:nvPr/>
          </p:nvSpPr>
          <p:spPr>
            <a:xfrm>
              <a:off x="6290200" y="3159225"/>
              <a:ext cx="34225" cy="46725"/>
            </a:xfrm>
            <a:custGeom>
              <a:avLst/>
              <a:gdLst/>
              <a:ahLst/>
              <a:cxnLst/>
              <a:rect l="l" t="t" r="r" b="b"/>
              <a:pathLst>
                <a:path w="1369" h="1869" extrusionOk="0">
                  <a:moveTo>
                    <a:pt x="501" y="1"/>
                  </a:moveTo>
                  <a:cubicBezTo>
                    <a:pt x="201" y="1"/>
                    <a:pt x="1" y="201"/>
                    <a:pt x="1" y="501"/>
                  </a:cubicBezTo>
                  <a:lnTo>
                    <a:pt x="267" y="1569"/>
                  </a:lnTo>
                  <a:cubicBezTo>
                    <a:pt x="267" y="1735"/>
                    <a:pt x="401" y="1869"/>
                    <a:pt x="568" y="1869"/>
                  </a:cubicBezTo>
                  <a:lnTo>
                    <a:pt x="768" y="1869"/>
                  </a:lnTo>
                  <a:cubicBezTo>
                    <a:pt x="935" y="1869"/>
                    <a:pt x="1068" y="1735"/>
                    <a:pt x="1068" y="1569"/>
                  </a:cubicBezTo>
                  <a:lnTo>
                    <a:pt x="1368" y="501"/>
                  </a:lnTo>
                  <a:cubicBezTo>
                    <a:pt x="1368" y="234"/>
                    <a:pt x="1101" y="1"/>
                    <a:pt x="868"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6"/>
            <p:cNvSpPr/>
            <p:nvPr/>
          </p:nvSpPr>
          <p:spPr>
            <a:xfrm>
              <a:off x="6231000" y="3174225"/>
              <a:ext cx="44225" cy="47550"/>
            </a:xfrm>
            <a:custGeom>
              <a:avLst/>
              <a:gdLst/>
              <a:ahLst/>
              <a:cxnLst/>
              <a:rect l="l" t="t" r="r" b="b"/>
              <a:pathLst>
                <a:path w="1769" h="1902" extrusionOk="0">
                  <a:moveTo>
                    <a:pt x="914" y="0"/>
                  </a:moveTo>
                  <a:cubicBezTo>
                    <a:pt x="821" y="0"/>
                    <a:pt x="726" y="22"/>
                    <a:pt x="634" y="68"/>
                  </a:cubicBezTo>
                  <a:lnTo>
                    <a:pt x="300" y="235"/>
                  </a:lnTo>
                  <a:cubicBezTo>
                    <a:pt x="100" y="368"/>
                    <a:pt x="0" y="635"/>
                    <a:pt x="134" y="902"/>
                  </a:cubicBezTo>
                  <a:lnTo>
                    <a:pt x="934" y="1736"/>
                  </a:lnTo>
                  <a:cubicBezTo>
                    <a:pt x="1003" y="1850"/>
                    <a:pt x="1118" y="1902"/>
                    <a:pt x="1226" y="1902"/>
                  </a:cubicBezTo>
                  <a:cubicBezTo>
                    <a:pt x="1277" y="1902"/>
                    <a:pt x="1326" y="1890"/>
                    <a:pt x="1368" y="1869"/>
                  </a:cubicBezTo>
                  <a:lnTo>
                    <a:pt x="1568" y="1736"/>
                  </a:lnTo>
                  <a:cubicBezTo>
                    <a:pt x="1735" y="1636"/>
                    <a:pt x="1768" y="1436"/>
                    <a:pt x="1701" y="1302"/>
                  </a:cubicBezTo>
                  <a:lnTo>
                    <a:pt x="1368" y="235"/>
                  </a:lnTo>
                  <a:cubicBezTo>
                    <a:pt x="1258" y="81"/>
                    <a:pt x="1091" y="0"/>
                    <a:pt x="91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6"/>
            <p:cNvSpPr/>
            <p:nvPr/>
          </p:nvSpPr>
          <p:spPr>
            <a:xfrm>
              <a:off x="6191800" y="3215950"/>
              <a:ext cx="50900" cy="40700"/>
            </a:xfrm>
            <a:custGeom>
              <a:avLst/>
              <a:gdLst/>
              <a:ahLst/>
              <a:cxnLst/>
              <a:rect l="l" t="t" r="r" b="b"/>
              <a:pathLst>
                <a:path w="2036" h="1628" extrusionOk="0">
                  <a:moveTo>
                    <a:pt x="754" y="0"/>
                  </a:moveTo>
                  <a:cubicBezTo>
                    <a:pt x="586" y="0"/>
                    <a:pt x="423" y="89"/>
                    <a:pt x="334" y="267"/>
                  </a:cubicBezTo>
                  <a:lnTo>
                    <a:pt x="167" y="601"/>
                  </a:lnTo>
                  <a:cubicBezTo>
                    <a:pt x="0" y="801"/>
                    <a:pt x="100" y="1134"/>
                    <a:pt x="334" y="1268"/>
                  </a:cubicBezTo>
                  <a:lnTo>
                    <a:pt x="1435" y="1601"/>
                  </a:lnTo>
                  <a:cubicBezTo>
                    <a:pt x="1479" y="1619"/>
                    <a:pt x="1524" y="1628"/>
                    <a:pt x="1567" y="1628"/>
                  </a:cubicBezTo>
                  <a:cubicBezTo>
                    <a:pt x="1684" y="1628"/>
                    <a:pt x="1786" y="1566"/>
                    <a:pt x="1835" y="1468"/>
                  </a:cubicBezTo>
                  <a:lnTo>
                    <a:pt x="1968" y="1268"/>
                  </a:lnTo>
                  <a:cubicBezTo>
                    <a:pt x="2035" y="1101"/>
                    <a:pt x="1968" y="934"/>
                    <a:pt x="1835" y="834"/>
                  </a:cubicBezTo>
                  <a:lnTo>
                    <a:pt x="1001" y="67"/>
                  </a:lnTo>
                  <a:cubicBezTo>
                    <a:pt x="923" y="22"/>
                    <a:pt x="838" y="0"/>
                    <a:pt x="75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6"/>
            <p:cNvSpPr/>
            <p:nvPr/>
          </p:nvSpPr>
          <p:spPr>
            <a:xfrm>
              <a:off x="6181800" y="3272650"/>
              <a:ext cx="46725" cy="34225"/>
            </a:xfrm>
            <a:custGeom>
              <a:avLst/>
              <a:gdLst/>
              <a:ahLst/>
              <a:cxnLst/>
              <a:rect l="l" t="t" r="r" b="b"/>
              <a:pathLst>
                <a:path w="1869" h="1369" extrusionOk="0">
                  <a:moveTo>
                    <a:pt x="500" y="0"/>
                  </a:moveTo>
                  <a:cubicBezTo>
                    <a:pt x="234" y="0"/>
                    <a:pt x="0" y="234"/>
                    <a:pt x="0" y="501"/>
                  </a:cubicBezTo>
                  <a:lnTo>
                    <a:pt x="0" y="868"/>
                  </a:lnTo>
                  <a:cubicBezTo>
                    <a:pt x="0" y="1168"/>
                    <a:pt x="200" y="1368"/>
                    <a:pt x="500" y="1368"/>
                  </a:cubicBezTo>
                  <a:lnTo>
                    <a:pt x="1568" y="1068"/>
                  </a:lnTo>
                  <a:cubicBezTo>
                    <a:pt x="1735" y="1068"/>
                    <a:pt x="1868" y="968"/>
                    <a:pt x="1868" y="801"/>
                  </a:cubicBezTo>
                  <a:lnTo>
                    <a:pt x="1868" y="601"/>
                  </a:lnTo>
                  <a:cubicBezTo>
                    <a:pt x="1868" y="434"/>
                    <a:pt x="1735" y="301"/>
                    <a:pt x="1568"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6"/>
            <p:cNvSpPr/>
            <p:nvPr/>
          </p:nvSpPr>
          <p:spPr>
            <a:xfrm>
              <a:off x="6195125" y="3323775"/>
              <a:ext cx="50075" cy="41325"/>
            </a:xfrm>
            <a:custGeom>
              <a:avLst/>
              <a:gdLst/>
              <a:ahLst/>
              <a:cxnLst/>
              <a:rect l="l" t="t" r="r" b="b"/>
              <a:pathLst>
                <a:path w="2003" h="1653" extrusionOk="0">
                  <a:moveTo>
                    <a:pt x="1538" y="1"/>
                  </a:moveTo>
                  <a:cubicBezTo>
                    <a:pt x="1478" y="1"/>
                    <a:pt x="1418" y="19"/>
                    <a:pt x="1368" y="57"/>
                  </a:cubicBezTo>
                  <a:lnTo>
                    <a:pt x="301" y="391"/>
                  </a:lnTo>
                  <a:cubicBezTo>
                    <a:pt x="68" y="491"/>
                    <a:pt x="1" y="791"/>
                    <a:pt x="134" y="1091"/>
                  </a:cubicBezTo>
                  <a:lnTo>
                    <a:pt x="301" y="1425"/>
                  </a:lnTo>
                  <a:cubicBezTo>
                    <a:pt x="370" y="1562"/>
                    <a:pt x="533" y="1652"/>
                    <a:pt x="714" y="1652"/>
                  </a:cubicBezTo>
                  <a:cubicBezTo>
                    <a:pt x="797" y="1652"/>
                    <a:pt x="884" y="1633"/>
                    <a:pt x="968" y="1591"/>
                  </a:cubicBezTo>
                  <a:lnTo>
                    <a:pt x="1802" y="791"/>
                  </a:lnTo>
                  <a:cubicBezTo>
                    <a:pt x="1969" y="724"/>
                    <a:pt x="2002" y="491"/>
                    <a:pt x="1902" y="391"/>
                  </a:cubicBezTo>
                  <a:lnTo>
                    <a:pt x="1802" y="157"/>
                  </a:lnTo>
                  <a:cubicBezTo>
                    <a:pt x="1740" y="53"/>
                    <a:pt x="1638" y="1"/>
                    <a:pt x="1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6"/>
            <p:cNvSpPr/>
            <p:nvPr/>
          </p:nvSpPr>
          <p:spPr>
            <a:xfrm>
              <a:off x="6236825" y="3355400"/>
              <a:ext cx="43400" cy="47775"/>
            </a:xfrm>
            <a:custGeom>
              <a:avLst/>
              <a:gdLst/>
              <a:ahLst/>
              <a:cxnLst/>
              <a:rect l="l" t="t" r="r" b="b"/>
              <a:pathLst>
                <a:path w="1736" h="1911" extrusionOk="0">
                  <a:moveTo>
                    <a:pt x="1202" y="0"/>
                  </a:moveTo>
                  <a:cubicBezTo>
                    <a:pt x="1084" y="0"/>
                    <a:pt x="975" y="62"/>
                    <a:pt x="901" y="160"/>
                  </a:cubicBezTo>
                  <a:lnTo>
                    <a:pt x="134" y="994"/>
                  </a:lnTo>
                  <a:cubicBezTo>
                    <a:pt x="1" y="1227"/>
                    <a:pt x="67" y="1527"/>
                    <a:pt x="334" y="1661"/>
                  </a:cubicBezTo>
                  <a:lnTo>
                    <a:pt x="668" y="1828"/>
                  </a:lnTo>
                  <a:cubicBezTo>
                    <a:pt x="736" y="1884"/>
                    <a:pt x="820" y="1910"/>
                    <a:pt x="906" y="1910"/>
                  </a:cubicBezTo>
                  <a:cubicBezTo>
                    <a:pt x="1073" y="1910"/>
                    <a:pt x="1247" y="1814"/>
                    <a:pt x="1335" y="1661"/>
                  </a:cubicBezTo>
                  <a:lnTo>
                    <a:pt x="1669" y="560"/>
                  </a:lnTo>
                  <a:cubicBezTo>
                    <a:pt x="1735" y="393"/>
                    <a:pt x="1669" y="226"/>
                    <a:pt x="1535" y="160"/>
                  </a:cubicBezTo>
                  <a:lnTo>
                    <a:pt x="1335" y="26"/>
                  </a:lnTo>
                  <a:cubicBezTo>
                    <a:pt x="1290" y="8"/>
                    <a:pt x="1246"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6"/>
            <p:cNvSpPr/>
            <p:nvPr/>
          </p:nvSpPr>
          <p:spPr>
            <a:xfrm>
              <a:off x="6295200" y="3368550"/>
              <a:ext cx="34225" cy="46725"/>
            </a:xfrm>
            <a:custGeom>
              <a:avLst/>
              <a:gdLst/>
              <a:ahLst/>
              <a:cxnLst/>
              <a:rect l="l" t="t" r="r" b="b"/>
              <a:pathLst>
                <a:path w="1369" h="1869" extrusionOk="0">
                  <a:moveTo>
                    <a:pt x="568" y="1"/>
                  </a:moveTo>
                  <a:cubicBezTo>
                    <a:pt x="401" y="1"/>
                    <a:pt x="301" y="134"/>
                    <a:pt x="301" y="301"/>
                  </a:cubicBezTo>
                  <a:lnTo>
                    <a:pt x="1" y="1368"/>
                  </a:lnTo>
                  <a:cubicBezTo>
                    <a:pt x="1" y="1635"/>
                    <a:pt x="234" y="1869"/>
                    <a:pt x="501" y="1869"/>
                  </a:cubicBezTo>
                  <a:lnTo>
                    <a:pt x="868" y="1869"/>
                  </a:lnTo>
                  <a:cubicBezTo>
                    <a:pt x="1168" y="1869"/>
                    <a:pt x="1368" y="1668"/>
                    <a:pt x="1368" y="1368"/>
                  </a:cubicBezTo>
                  <a:lnTo>
                    <a:pt x="1068" y="301"/>
                  </a:lnTo>
                  <a:cubicBezTo>
                    <a:pt x="1068" y="134"/>
                    <a:pt x="968" y="1"/>
                    <a:pt x="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6"/>
            <p:cNvSpPr/>
            <p:nvPr/>
          </p:nvSpPr>
          <p:spPr>
            <a:xfrm>
              <a:off x="6345250" y="3352725"/>
              <a:ext cx="43375" cy="47575"/>
            </a:xfrm>
            <a:custGeom>
              <a:avLst/>
              <a:gdLst/>
              <a:ahLst/>
              <a:cxnLst/>
              <a:rect l="l" t="t" r="r" b="b"/>
              <a:pathLst>
                <a:path w="1735" h="1903" extrusionOk="0">
                  <a:moveTo>
                    <a:pt x="542" y="1"/>
                  </a:moveTo>
                  <a:cubicBezTo>
                    <a:pt x="492" y="1"/>
                    <a:pt x="443" y="12"/>
                    <a:pt x="400" y="33"/>
                  </a:cubicBezTo>
                  <a:lnTo>
                    <a:pt x="200" y="167"/>
                  </a:lnTo>
                  <a:cubicBezTo>
                    <a:pt x="33" y="267"/>
                    <a:pt x="0" y="467"/>
                    <a:pt x="67" y="600"/>
                  </a:cubicBezTo>
                  <a:lnTo>
                    <a:pt x="400" y="1668"/>
                  </a:lnTo>
                  <a:cubicBezTo>
                    <a:pt x="488" y="1821"/>
                    <a:pt x="648" y="1902"/>
                    <a:pt x="832" y="1902"/>
                  </a:cubicBezTo>
                  <a:cubicBezTo>
                    <a:pt x="928" y="1902"/>
                    <a:pt x="1031" y="1880"/>
                    <a:pt x="1134" y="1834"/>
                  </a:cubicBezTo>
                  <a:lnTo>
                    <a:pt x="1468" y="1668"/>
                  </a:lnTo>
                  <a:cubicBezTo>
                    <a:pt x="1668" y="1568"/>
                    <a:pt x="1735" y="1267"/>
                    <a:pt x="1635" y="1001"/>
                  </a:cubicBezTo>
                  <a:lnTo>
                    <a:pt x="834" y="167"/>
                  </a:lnTo>
                  <a:cubicBezTo>
                    <a:pt x="766" y="53"/>
                    <a:pt x="651"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6"/>
            <p:cNvSpPr/>
            <p:nvPr/>
          </p:nvSpPr>
          <p:spPr>
            <a:xfrm>
              <a:off x="6376100" y="3317850"/>
              <a:ext cx="51725" cy="40725"/>
            </a:xfrm>
            <a:custGeom>
              <a:avLst/>
              <a:gdLst/>
              <a:ahLst/>
              <a:cxnLst/>
              <a:rect l="l" t="t" r="r" b="b"/>
              <a:pathLst>
                <a:path w="2069" h="1629" extrusionOk="0">
                  <a:moveTo>
                    <a:pt x="502" y="1"/>
                  </a:moveTo>
                  <a:cubicBezTo>
                    <a:pt x="385" y="1"/>
                    <a:pt x="283" y="63"/>
                    <a:pt x="234" y="161"/>
                  </a:cubicBezTo>
                  <a:lnTo>
                    <a:pt x="100" y="361"/>
                  </a:lnTo>
                  <a:cubicBezTo>
                    <a:pt x="0" y="527"/>
                    <a:pt x="100" y="694"/>
                    <a:pt x="234" y="794"/>
                  </a:cubicBezTo>
                  <a:lnTo>
                    <a:pt x="1068" y="1562"/>
                  </a:lnTo>
                  <a:cubicBezTo>
                    <a:pt x="1146" y="1606"/>
                    <a:pt x="1231" y="1628"/>
                    <a:pt x="1315" y="1628"/>
                  </a:cubicBezTo>
                  <a:cubicBezTo>
                    <a:pt x="1483" y="1628"/>
                    <a:pt x="1646" y="1539"/>
                    <a:pt x="1735" y="1361"/>
                  </a:cubicBezTo>
                  <a:lnTo>
                    <a:pt x="1902" y="1028"/>
                  </a:lnTo>
                  <a:cubicBezTo>
                    <a:pt x="2068" y="828"/>
                    <a:pt x="1968" y="494"/>
                    <a:pt x="1735" y="361"/>
                  </a:cubicBezTo>
                  <a:lnTo>
                    <a:pt x="634" y="27"/>
                  </a:lnTo>
                  <a:cubicBezTo>
                    <a:pt x="589" y="9"/>
                    <a:pt x="545" y="1"/>
                    <a:pt x="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6"/>
            <p:cNvSpPr/>
            <p:nvPr/>
          </p:nvSpPr>
          <p:spPr>
            <a:xfrm>
              <a:off x="7117450" y="3021625"/>
              <a:ext cx="531250" cy="531250"/>
            </a:xfrm>
            <a:custGeom>
              <a:avLst/>
              <a:gdLst/>
              <a:ahLst/>
              <a:cxnLst/>
              <a:rect l="l" t="t" r="r" b="b"/>
              <a:pathLst>
                <a:path w="21250" h="21250" extrusionOk="0">
                  <a:moveTo>
                    <a:pt x="10642" y="1"/>
                  </a:moveTo>
                  <a:cubicBezTo>
                    <a:pt x="4771" y="1"/>
                    <a:pt x="1" y="4738"/>
                    <a:pt x="1" y="10642"/>
                  </a:cubicBezTo>
                  <a:cubicBezTo>
                    <a:pt x="1" y="16513"/>
                    <a:pt x="4771" y="21250"/>
                    <a:pt x="10642" y="21250"/>
                  </a:cubicBezTo>
                  <a:cubicBezTo>
                    <a:pt x="16513" y="21250"/>
                    <a:pt x="21249" y="16513"/>
                    <a:pt x="21249" y="10642"/>
                  </a:cubicBezTo>
                  <a:cubicBezTo>
                    <a:pt x="21249"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6"/>
            <p:cNvSpPr/>
            <p:nvPr/>
          </p:nvSpPr>
          <p:spPr>
            <a:xfrm>
              <a:off x="7218375" y="3122550"/>
              <a:ext cx="329425" cy="329425"/>
            </a:xfrm>
            <a:custGeom>
              <a:avLst/>
              <a:gdLst/>
              <a:ahLst/>
              <a:cxnLst/>
              <a:rect l="l" t="t" r="r" b="b"/>
              <a:pathLst>
                <a:path w="13177" h="13177" extrusionOk="0">
                  <a:moveTo>
                    <a:pt x="6605" y="0"/>
                  </a:moveTo>
                  <a:cubicBezTo>
                    <a:pt x="2969" y="0"/>
                    <a:pt x="0" y="2936"/>
                    <a:pt x="0" y="6605"/>
                  </a:cubicBezTo>
                  <a:cubicBezTo>
                    <a:pt x="0" y="10241"/>
                    <a:pt x="2969" y="13176"/>
                    <a:pt x="6605" y="13176"/>
                  </a:cubicBezTo>
                  <a:cubicBezTo>
                    <a:pt x="10241" y="13176"/>
                    <a:pt x="13176" y="10241"/>
                    <a:pt x="13176" y="6605"/>
                  </a:cubicBezTo>
                  <a:cubicBezTo>
                    <a:pt x="13176" y="2936"/>
                    <a:pt x="10241" y="0"/>
                    <a:pt x="6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6"/>
            <p:cNvSpPr/>
            <p:nvPr/>
          </p:nvSpPr>
          <p:spPr>
            <a:xfrm>
              <a:off x="7325950" y="3230125"/>
              <a:ext cx="114275" cy="114275"/>
            </a:xfrm>
            <a:custGeom>
              <a:avLst/>
              <a:gdLst/>
              <a:ahLst/>
              <a:cxnLst/>
              <a:rect l="l" t="t" r="r" b="b"/>
              <a:pathLst>
                <a:path w="4571" h="4571" extrusionOk="0">
                  <a:moveTo>
                    <a:pt x="2302" y="0"/>
                  </a:moveTo>
                  <a:cubicBezTo>
                    <a:pt x="1034" y="0"/>
                    <a:pt x="0" y="1034"/>
                    <a:pt x="0" y="2302"/>
                  </a:cubicBezTo>
                  <a:cubicBezTo>
                    <a:pt x="0" y="3536"/>
                    <a:pt x="1034" y="4570"/>
                    <a:pt x="2302" y="4570"/>
                  </a:cubicBezTo>
                  <a:cubicBezTo>
                    <a:pt x="3569" y="4570"/>
                    <a:pt x="4570" y="3536"/>
                    <a:pt x="4570" y="2302"/>
                  </a:cubicBezTo>
                  <a:cubicBezTo>
                    <a:pt x="4570"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6"/>
            <p:cNvSpPr/>
            <p:nvPr/>
          </p:nvSpPr>
          <p:spPr>
            <a:xfrm>
              <a:off x="7348450" y="3252625"/>
              <a:ext cx="69250" cy="69250"/>
            </a:xfrm>
            <a:custGeom>
              <a:avLst/>
              <a:gdLst/>
              <a:ahLst/>
              <a:cxnLst/>
              <a:rect l="l" t="t" r="r" b="b"/>
              <a:pathLst>
                <a:path w="2770" h="2770" extrusionOk="0">
                  <a:moveTo>
                    <a:pt x="1402" y="1"/>
                  </a:moveTo>
                  <a:cubicBezTo>
                    <a:pt x="635" y="1"/>
                    <a:pt x="1" y="635"/>
                    <a:pt x="1" y="1402"/>
                  </a:cubicBezTo>
                  <a:cubicBezTo>
                    <a:pt x="1" y="2136"/>
                    <a:pt x="635" y="2770"/>
                    <a:pt x="1402" y="2770"/>
                  </a:cubicBezTo>
                  <a:cubicBezTo>
                    <a:pt x="2169" y="2770"/>
                    <a:pt x="2769" y="2136"/>
                    <a:pt x="2769" y="1402"/>
                  </a:cubicBezTo>
                  <a:cubicBezTo>
                    <a:pt x="2769" y="635"/>
                    <a:pt x="2169" y="1"/>
                    <a:pt x="1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6"/>
            <p:cNvSpPr/>
            <p:nvPr/>
          </p:nvSpPr>
          <p:spPr>
            <a:xfrm>
              <a:off x="7464375" y="3267650"/>
              <a:ext cx="47550" cy="34200"/>
            </a:xfrm>
            <a:custGeom>
              <a:avLst/>
              <a:gdLst/>
              <a:ahLst/>
              <a:cxnLst/>
              <a:rect l="l" t="t" r="r" b="b"/>
              <a:pathLst>
                <a:path w="1902" h="1368" extrusionOk="0">
                  <a:moveTo>
                    <a:pt x="1401" y="0"/>
                  </a:moveTo>
                  <a:lnTo>
                    <a:pt x="301" y="301"/>
                  </a:lnTo>
                  <a:cubicBezTo>
                    <a:pt x="134" y="301"/>
                    <a:pt x="0" y="401"/>
                    <a:pt x="0" y="567"/>
                  </a:cubicBezTo>
                  <a:lnTo>
                    <a:pt x="0" y="801"/>
                  </a:lnTo>
                  <a:cubicBezTo>
                    <a:pt x="0" y="968"/>
                    <a:pt x="134" y="1068"/>
                    <a:pt x="301" y="1068"/>
                  </a:cubicBezTo>
                  <a:lnTo>
                    <a:pt x="1401" y="1368"/>
                  </a:lnTo>
                  <a:cubicBezTo>
                    <a:pt x="1668" y="1368"/>
                    <a:pt x="1902" y="1134"/>
                    <a:pt x="1902" y="868"/>
                  </a:cubicBezTo>
                  <a:lnTo>
                    <a:pt x="1902" y="501"/>
                  </a:lnTo>
                  <a:cubicBezTo>
                    <a:pt x="1902" y="200"/>
                    <a:pt x="1668" y="0"/>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6"/>
            <p:cNvSpPr/>
            <p:nvPr/>
          </p:nvSpPr>
          <p:spPr>
            <a:xfrm>
              <a:off x="7447700" y="3209800"/>
              <a:ext cx="51725" cy="41175"/>
            </a:xfrm>
            <a:custGeom>
              <a:avLst/>
              <a:gdLst/>
              <a:ahLst/>
              <a:cxnLst/>
              <a:rect l="l" t="t" r="r" b="b"/>
              <a:pathLst>
                <a:path w="2069" h="1647" extrusionOk="0">
                  <a:moveTo>
                    <a:pt x="1286" y="0"/>
                  </a:moveTo>
                  <a:cubicBezTo>
                    <a:pt x="1203" y="0"/>
                    <a:pt x="1117" y="15"/>
                    <a:pt x="1034" y="46"/>
                  </a:cubicBezTo>
                  <a:lnTo>
                    <a:pt x="200" y="847"/>
                  </a:lnTo>
                  <a:cubicBezTo>
                    <a:pt x="34" y="947"/>
                    <a:pt x="0" y="1147"/>
                    <a:pt x="100" y="1280"/>
                  </a:cubicBezTo>
                  <a:lnTo>
                    <a:pt x="200" y="1480"/>
                  </a:lnTo>
                  <a:cubicBezTo>
                    <a:pt x="269" y="1594"/>
                    <a:pt x="384" y="1646"/>
                    <a:pt x="493" y="1646"/>
                  </a:cubicBezTo>
                  <a:cubicBezTo>
                    <a:pt x="543" y="1646"/>
                    <a:pt x="592" y="1635"/>
                    <a:pt x="634" y="1614"/>
                  </a:cubicBezTo>
                  <a:lnTo>
                    <a:pt x="1735" y="1280"/>
                  </a:lnTo>
                  <a:cubicBezTo>
                    <a:pt x="1968" y="1147"/>
                    <a:pt x="2068" y="847"/>
                    <a:pt x="1868" y="546"/>
                  </a:cubicBezTo>
                  <a:lnTo>
                    <a:pt x="1735" y="213"/>
                  </a:lnTo>
                  <a:cubicBezTo>
                    <a:pt x="1643" y="75"/>
                    <a:pt x="1471" y="0"/>
                    <a:pt x="1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6"/>
            <p:cNvSpPr/>
            <p:nvPr/>
          </p:nvSpPr>
          <p:spPr>
            <a:xfrm>
              <a:off x="7412675" y="3171350"/>
              <a:ext cx="45050" cy="48125"/>
            </a:xfrm>
            <a:custGeom>
              <a:avLst/>
              <a:gdLst/>
              <a:ahLst/>
              <a:cxnLst/>
              <a:rect l="l" t="t" r="r" b="b"/>
              <a:pathLst>
                <a:path w="1802" h="1925" extrusionOk="0">
                  <a:moveTo>
                    <a:pt x="829" y="0"/>
                  </a:moveTo>
                  <a:cubicBezTo>
                    <a:pt x="663" y="0"/>
                    <a:pt x="488" y="96"/>
                    <a:pt x="401" y="250"/>
                  </a:cubicBezTo>
                  <a:lnTo>
                    <a:pt x="67" y="1351"/>
                  </a:lnTo>
                  <a:cubicBezTo>
                    <a:pt x="0" y="1517"/>
                    <a:pt x="67" y="1684"/>
                    <a:pt x="200" y="1751"/>
                  </a:cubicBezTo>
                  <a:lnTo>
                    <a:pt x="401" y="1884"/>
                  </a:lnTo>
                  <a:cubicBezTo>
                    <a:pt x="448" y="1913"/>
                    <a:pt x="495" y="1925"/>
                    <a:pt x="541" y="1925"/>
                  </a:cubicBezTo>
                  <a:cubicBezTo>
                    <a:pt x="657" y="1925"/>
                    <a:pt x="762" y="1846"/>
                    <a:pt x="834" y="1751"/>
                  </a:cubicBezTo>
                  <a:lnTo>
                    <a:pt x="1635" y="917"/>
                  </a:lnTo>
                  <a:cubicBezTo>
                    <a:pt x="1802" y="683"/>
                    <a:pt x="1701" y="383"/>
                    <a:pt x="1401" y="250"/>
                  </a:cubicBezTo>
                  <a:lnTo>
                    <a:pt x="1068" y="83"/>
                  </a:lnTo>
                  <a:cubicBezTo>
                    <a:pt x="999" y="26"/>
                    <a:pt x="915" y="0"/>
                    <a:pt x="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6"/>
            <p:cNvSpPr/>
            <p:nvPr/>
          </p:nvSpPr>
          <p:spPr>
            <a:xfrm>
              <a:off x="7363475" y="3159225"/>
              <a:ext cx="34200" cy="46725"/>
            </a:xfrm>
            <a:custGeom>
              <a:avLst/>
              <a:gdLst/>
              <a:ahLst/>
              <a:cxnLst/>
              <a:rect l="l" t="t" r="r" b="b"/>
              <a:pathLst>
                <a:path w="1368" h="1869" extrusionOk="0">
                  <a:moveTo>
                    <a:pt x="501" y="1"/>
                  </a:moveTo>
                  <a:cubicBezTo>
                    <a:pt x="200" y="1"/>
                    <a:pt x="0" y="201"/>
                    <a:pt x="0" y="501"/>
                  </a:cubicBezTo>
                  <a:lnTo>
                    <a:pt x="300" y="1569"/>
                  </a:lnTo>
                  <a:cubicBezTo>
                    <a:pt x="300" y="1735"/>
                    <a:pt x="434" y="1869"/>
                    <a:pt x="601" y="1869"/>
                  </a:cubicBezTo>
                  <a:lnTo>
                    <a:pt x="801" y="1869"/>
                  </a:lnTo>
                  <a:cubicBezTo>
                    <a:pt x="968" y="1869"/>
                    <a:pt x="1101" y="1735"/>
                    <a:pt x="1101" y="1569"/>
                  </a:cubicBezTo>
                  <a:lnTo>
                    <a:pt x="1368" y="501"/>
                  </a:lnTo>
                  <a:cubicBezTo>
                    <a:pt x="1368" y="234"/>
                    <a:pt x="1168" y="1"/>
                    <a:pt x="8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6"/>
            <p:cNvSpPr/>
            <p:nvPr/>
          </p:nvSpPr>
          <p:spPr>
            <a:xfrm>
              <a:off x="7305100" y="3174225"/>
              <a:ext cx="44225" cy="47550"/>
            </a:xfrm>
            <a:custGeom>
              <a:avLst/>
              <a:gdLst/>
              <a:ahLst/>
              <a:cxnLst/>
              <a:rect l="l" t="t" r="r" b="b"/>
              <a:pathLst>
                <a:path w="1769" h="1902" extrusionOk="0">
                  <a:moveTo>
                    <a:pt x="890" y="0"/>
                  </a:moveTo>
                  <a:cubicBezTo>
                    <a:pt x="802" y="0"/>
                    <a:pt x="714" y="22"/>
                    <a:pt x="634" y="68"/>
                  </a:cubicBezTo>
                  <a:lnTo>
                    <a:pt x="300" y="235"/>
                  </a:lnTo>
                  <a:cubicBezTo>
                    <a:pt x="100" y="368"/>
                    <a:pt x="0" y="635"/>
                    <a:pt x="134" y="902"/>
                  </a:cubicBezTo>
                  <a:lnTo>
                    <a:pt x="934" y="1736"/>
                  </a:lnTo>
                  <a:cubicBezTo>
                    <a:pt x="980" y="1850"/>
                    <a:pt x="1088" y="1902"/>
                    <a:pt x="1194" y="1902"/>
                  </a:cubicBezTo>
                  <a:cubicBezTo>
                    <a:pt x="1243" y="1902"/>
                    <a:pt x="1292" y="1890"/>
                    <a:pt x="1334" y="1869"/>
                  </a:cubicBezTo>
                  <a:lnTo>
                    <a:pt x="1535" y="1736"/>
                  </a:lnTo>
                  <a:cubicBezTo>
                    <a:pt x="1701" y="1636"/>
                    <a:pt x="1768" y="1436"/>
                    <a:pt x="1668" y="1302"/>
                  </a:cubicBezTo>
                  <a:lnTo>
                    <a:pt x="1334" y="235"/>
                  </a:lnTo>
                  <a:cubicBezTo>
                    <a:pt x="1225" y="81"/>
                    <a:pt x="1058" y="0"/>
                    <a:pt x="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6"/>
            <p:cNvSpPr/>
            <p:nvPr/>
          </p:nvSpPr>
          <p:spPr>
            <a:xfrm>
              <a:off x="7265075" y="3215950"/>
              <a:ext cx="51725" cy="40700"/>
            </a:xfrm>
            <a:custGeom>
              <a:avLst/>
              <a:gdLst/>
              <a:ahLst/>
              <a:cxnLst/>
              <a:rect l="l" t="t" r="r" b="b"/>
              <a:pathLst>
                <a:path w="2069" h="1628" extrusionOk="0">
                  <a:moveTo>
                    <a:pt x="778" y="0"/>
                  </a:moveTo>
                  <a:cubicBezTo>
                    <a:pt x="600" y="0"/>
                    <a:pt x="423" y="89"/>
                    <a:pt x="334" y="267"/>
                  </a:cubicBezTo>
                  <a:lnTo>
                    <a:pt x="200" y="601"/>
                  </a:lnTo>
                  <a:cubicBezTo>
                    <a:pt x="0" y="801"/>
                    <a:pt x="100" y="1134"/>
                    <a:pt x="334" y="1268"/>
                  </a:cubicBezTo>
                  <a:lnTo>
                    <a:pt x="1434" y="1601"/>
                  </a:lnTo>
                  <a:cubicBezTo>
                    <a:pt x="1479" y="1619"/>
                    <a:pt x="1524" y="1628"/>
                    <a:pt x="1567" y="1628"/>
                  </a:cubicBezTo>
                  <a:cubicBezTo>
                    <a:pt x="1686" y="1628"/>
                    <a:pt x="1795" y="1566"/>
                    <a:pt x="1868" y="1468"/>
                  </a:cubicBezTo>
                  <a:lnTo>
                    <a:pt x="1968" y="1268"/>
                  </a:lnTo>
                  <a:cubicBezTo>
                    <a:pt x="2068" y="1101"/>
                    <a:pt x="1968" y="934"/>
                    <a:pt x="1868" y="834"/>
                  </a:cubicBezTo>
                  <a:lnTo>
                    <a:pt x="1034" y="67"/>
                  </a:lnTo>
                  <a:cubicBezTo>
                    <a:pt x="956" y="22"/>
                    <a:pt x="867"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6"/>
            <p:cNvSpPr/>
            <p:nvPr/>
          </p:nvSpPr>
          <p:spPr>
            <a:xfrm>
              <a:off x="7255900" y="3272650"/>
              <a:ext cx="47550" cy="34225"/>
            </a:xfrm>
            <a:custGeom>
              <a:avLst/>
              <a:gdLst/>
              <a:ahLst/>
              <a:cxnLst/>
              <a:rect l="l" t="t" r="r" b="b"/>
              <a:pathLst>
                <a:path w="1902" h="1369" extrusionOk="0">
                  <a:moveTo>
                    <a:pt x="500" y="0"/>
                  </a:moveTo>
                  <a:cubicBezTo>
                    <a:pt x="234" y="0"/>
                    <a:pt x="0" y="234"/>
                    <a:pt x="0" y="501"/>
                  </a:cubicBezTo>
                  <a:lnTo>
                    <a:pt x="0" y="868"/>
                  </a:lnTo>
                  <a:cubicBezTo>
                    <a:pt x="0" y="1168"/>
                    <a:pt x="234" y="1368"/>
                    <a:pt x="500" y="1368"/>
                  </a:cubicBezTo>
                  <a:lnTo>
                    <a:pt x="1601" y="1068"/>
                  </a:lnTo>
                  <a:cubicBezTo>
                    <a:pt x="1768" y="1068"/>
                    <a:pt x="1901" y="968"/>
                    <a:pt x="1901" y="801"/>
                  </a:cubicBezTo>
                  <a:lnTo>
                    <a:pt x="1901" y="601"/>
                  </a:lnTo>
                  <a:cubicBezTo>
                    <a:pt x="1901" y="434"/>
                    <a:pt x="1768" y="301"/>
                    <a:pt x="1601"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6"/>
            <p:cNvSpPr/>
            <p:nvPr/>
          </p:nvSpPr>
          <p:spPr>
            <a:xfrm>
              <a:off x="7268400" y="3323775"/>
              <a:ext cx="51725" cy="41325"/>
            </a:xfrm>
            <a:custGeom>
              <a:avLst/>
              <a:gdLst/>
              <a:ahLst/>
              <a:cxnLst/>
              <a:rect l="l" t="t" r="r" b="b"/>
              <a:pathLst>
                <a:path w="2069" h="1653" extrusionOk="0">
                  <a:moveTo>
                    <a:pt x="1603" y="1"/>
                  </a:moveTo>
                  <a:cubicBezTo>
                    <a:pt x="1544" y="1"/>
                    <a:pt x="1485" y="19"/>
                    <a:pt x="1435" y="57"/>
                  </a:cubicBezTo>
                  <a:lnTo>
                    <a:pt x="334" y="391"/>
                  </a:lnTo>
                  <a:cubicBezTo>
                    <a:pt x="101" y="491"/>
                    <a:pt x="0" y="791"/>
                    <a:pt x="167" y="1091"/>
                  </a:cubicBezTo>
                  <a:lnTo>
                    <a:pt x="334" y="1425"/>
                  </a:lnTo>
                  <a:cubicBezTo>
                    <a:pt x="426" y="1562"/>
                    <a:pt x="596" y="1652"/>
                    <a:pt x="769" y="1652"/>
                  </a:cubicBezTo>
                  <a:cubicBezTo>
                    <a:pt x="848" y="1652"/>
                    <a:pt x="928" y="1633"/>
                    <a:pt x="1001" y="1591"/>
                  </a:cubicBezTo>
                  <a:lnTo>
                    <a:pt x="1835" y="791"/>
                  </a:lnTo>
                  <a:cubicBezTo>
                    <a:pt x="2002" y="724"/>
                    <a:pt x="2069" y="491"/>
                    <a:pt x="1969" y="391"/>
                  </a:cubicBezTo>
                  <a:lnTo>
                    <a:pt x="1835" y="157"/>
                  </a:lnTo>
                  <a:cubicBezTo>
                    <a:pt x="1793" y="53"/>
                    <a:pt x="1700" y="1"/>
                    <a:pt x="1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6"/>
            <p:cNvSpPr/>
            <p:nvPr/>
          </p:nvSpPr>
          <p:spPr>
            <a:xfrm>
              <a:off x="7310100" y="3355400"/>
              <a:ext cx="44225" cy="47775"/>
            </a:xfrm>
            <a:custGeom>
              <a:avLst/>
              <a:gdLst/>
              <a:ahLst/>
              <a:cxnLst/>
              <a:rect l="l" t="t" r="r" b="b"/>
              <a:pathLst>
                <a:path w="1769" h="1911" extrusionOk="0">
                  <a:moveTo>
                    <a:pt x="1202" y="0"/>
                  </a:moveTo>
                  <a:cubicBezTo>
                    <a:pt x="1086" y="0"/>
                    <a:pt x="983" y="62"/>
                    <a:pt x="934" y="160"/>
                  </a:cubicBezTo>
                  <a:lnTo>
                    <a:pt x="134" y="994"/>
                  </a:lnTo>
                  <a:cubicBezTo>
                    <a:pt x="0" y="1227"/>
                    <a:pt x="100" y="1527"/>
                    <a:pt x="334" y="1661"/>
                  </a:cubicBezTo>
                  <a:lnTo>
                    <a:pt x="667" y="1828"/>
                  </a:lnTo>
                  <a:cubicBezTo>
                    <a:pt x="736" y="1884"/>
                    <a:pt x="820" y="1910"/>
                    <a:pt x="906" y="1910"/>
                  </a:cubicBezTo>
                  <a:cubicBezTo>
                    <a:pt x="1072" y="1910"/>
                    <a:pt x="1247" y="1814"/>
                    <a:pt x="1335" y="1661"/>
                  </a:cubicBezTo>
                  <a:lnTo>
                    <a:pt x="1668" y="560"/>
                  </a:lnTo>
                  <a:cubicBezTo>
                    <a:pt x="1768" y="393"/>
                    <a:pt x="1668" y="226"/>
                    <a:pt x="1535" y="160"/>
                  </a:cubicBezTo>
                  <a:lnTo>
                    <a:pt x="1335" y="26"/>
                  </a:lnTo>
                  <a:cubicBezTo>
                    <a:pt x="1290" y="8"/>
                    <a:pt x="1245"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6"/>
            <p:cNvSpPr/>
            <p:nvPr/>
          </p:nvSpPr>
          <p:spPr>
            <a:xfrm>
              <a:off x="7370150" y="3368550"/>
              <a:ext cx="34200" cy="46725"/>
            </a:xfrm>
            <a:custGeom>
              <a:avLst/>
              <a:gdLst/>
              <a:ahLst/>
              <a:cxnLst/>
              <a:rect l="l" t="t" r="r" b="b"/>
              <a:pathLst>
                <a:path w="1368" h="1869" extrusionOk="0">
                  <a:moveTo>
                    <a:pt x="567" y="1"/>
                  </a:moveTo>
                  <a:cubicBezTo>
                    <a:pt x="400" y="1"/>
                    <a:pt x="267" y="134"/>
                    <a:pt x="267" y="301"/>
                  </a:cubicBezTo>
                  <a:lnTo>
                    <a:pt x="0" y="1368"/>
                  </a:lnTo>
                  <a:cubicBezTo>
                    <a:pt x="0" y="1635"/>
                    <a:pt x="200" y="1869"/>
                    <a:pt x="500" y="1869"/>
                  </a:cubicBezTo>
                  <a:lnTo>
                    <a:pt x="867" y="1869"/>
                  </a:lnTo>
                  <a:cubicBezTo>
                    <a:pt x="1134" y="1869"/>
                    <a:pt x="1368" y="1668"/>
                    <a:pt x="1368" y="1368"/>
                  </a:cubicBezTo>
                  <a:lnTo>
                    <a:pt x="1067" y="301"/>
                  </a:lnTo>
                  <a:cubicBezTo>
                    <a:pt x="1067" y="134"/>
                    <a:pt x="934" y="1"/>
                    <a:pt x="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6"/>
            <p:cNvSpPr/>
            <p:nvPr/>
          </p:nvSpPr>
          <p:spPr>
            <a:xfrm>
              <a:off x="7418500" y="3352725"/>
              <a:ext cx="44225" cy="47575"/>
            </a:xfrm>
            <a:custGeom>
              <a:avLst/>
              <a:gdLst/>
              <a:ahLst/>
              <a:cxnLst/>
              <a:rect l="l" t="t" r="r" b="b"/>
              <a:pathLst>
                <a:path w="1769" h="1903" extrusionOk="0">
                  <a:moveTo>
                    <a:pt x="575" y="1"/>
                  </a:moveTo>
                  <a:cubicBezTo>
                    <a:pt x="526" y="1"/>
                    <a:pt x="477" y="12"/>
                    <a:pt x="434" y="33"/>
                  </a:cubicBezTo>
                  <a:lnTo>
                    <a:pt x="234" y="167"/>
                  </a:lnTo>
                  <a:cubicBezTo>
                    <a:pt x="34" y="267"/>
                    <a:pt x="1" y="467"/>
                    <a:pt x="101" y="600"/>
                  </a:cubicBezTo>
                  <a:lnTo>
                    <a:pt x="434" y="1668"/>
                  </a:lnTo>
                  <a:cubicBezTo>
                    <a:pt x="522" y="1821"/>
                    <a:pt x="682" y="1902"/>
                    <a:pt x="856" y="1902"/>
                  </a:cubicBezTo>
                  <a:cubicBezTo>
                    <a:pt x="948" y="1902"/>
                    <a:pt x="1043" y="1880"/>
                    <a:pt x="1135" y="1834"/>
                  </a:cubicBezTo>
                  <a:lnTo>
                    <a:pt x="1468" y="1668"/>
                  </a:lnTo>
                  <a:cubicBezTo>
                    <a:pt x="1669" y="1568"/>
                    <a:pt x="1769" y="1267"/>
                    <a:pt x="1635" y="1001"/>
                  </a:cubicBezTo>
                  <a:lnTo>
                    <a:pt x="835" y="167"/>
                  </a:lnTo>
                  <a:cubicBezTo>
                    <a:pt x="789" y="53"/>
                    <a:pt x="681" y="1"/>
                    <a:pt x="5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6"/>
            <p:cNvSpPr/>
            <p:nvPr/>
          </p:nvSpPr>
          <p:spPr>
            <a:xfrm>
              <a:off x="7450200" y="3317850"/>
              <a:ext cx="50900" cy="40725"/>
            </a:xfrm>
            <a:custGeom>
              <a:avLst/>
              <a:gdLst/>
              <a:ahLst/>
              <a:cxnLst/>
              <a:rect l="l" t="t" r="r" b="b"/>
              <a:pathLst>
                <a:path w="2036" h="1629" extrusionOk="0">
                  <a:moveTo>
                    <a:pt x="501" y="1"/>
                  </a:moveTo>
                  <a:cubicBezTo>
                    <a:pt x="383" y="1"/>
                    <a:pt x="274" y="63"/>
                    <a:pt x="200" y="161"/>
                  </a:cubicBezTo>
                  <a:lnTo>
                    <a:pt x="67" y="361"/>
                  </a:lnTo>
                  <a:cubicBezTo>
                    <a:pt x="0" y="527"/>
                    <a:pt x="67" y="694"/>
                    <a:pt x="200" y="794"/>
                  </a:cubicBezTo>
                  <a:lnTo>
                    <a:pt x="1034" y="1562"/>
                  </a:lnTo>
                  <a:cubicBezTo>
                    <a:pt x="1112" y="1606"/>
                    <a:pt x="1197" y="1628"/>
                    <a:pt x="1281" y="1628"/>
                  </a:cubicBezTo>
                  <a:cubicBezTo>
                    <a:pt x="1450" y="1628"/>
                    <a:pt x="1613" y="1539"/>
                    <a:pt x="1702" y="1361"/>
                  </a:cubicBezTo>
                  <a:lnTo>
                    <a:pt x="1868" y="1028"/>
                  </a:lnTo>
                  <a:cubicBezTo>
                    <a:pt x="2035" y="828"/>
                    <a:pt x="1968" y="494"/>
                    <a:pt x="1702" y="361"/>
                  </a:cubicBezTo>
                  <a:lnTo>
                    <a:pt x="634" y="27"/>
                  </a:lnTo>
                  <a:cubicBezTo>
                    <a:pt x="589" y="9"/>
                    <a:pt x="545" y="1"/>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6"/>
            <p:cNvSpPr/>
            <p:nvPr/>
          </p:nvSpPr>
          <p:spPr>
            <a:xfrm>
              <a:off x="7187500" y="2522125"/>
              <a:ext cx="85925" cy="141775"/>
            </a:xfrm>
            <a:custGeom>
              <a:avLst/>
              <a:gdLst/>
              <a:ahLst/>
              <a:cxnLst/>
              <a:rect l="l" t="t" r="r" b="b"/>
              <a:pathLst>
                <a:path w="3437" h="5671" extrusionOk="0">
                  <a:moveTo>
                    <a:pt x="2836" y="0"/>
                  </a:moveTo>
                  <a:cubicBezTo>
                    <a:pt x="1302" y="0"/>
                    <a:pt x="1" y="1268"/>
                    <a:pt x="1" y="2835"/>
                  </a:cubicBezTo>
                  <a:cubicBezTo>
                    <a:pt x="1" y="4370"/>
                    <a:pt x="1235" y="5671"/>
                    <a:pt x="2836" y="5671"/>
                  </a:cubicBezTo>
                  <a:cubicBezTo>
                    <a:pt x="3036" y="5671"/>
                    <a:pt x="3236" y="5637"/>
                    <a:pt x="3437" y="5604"/>
                  </a:cubicBezTo>
                  <a:lnTo>
                    <a:pt x="3437" y="100"/>
                  </a:lnTo>
                  <a:cubicBezTo>
                    <a:pt x="3236" y="33"/>
                    <a:pt x="3036" y="0"/>
                    <a:pt x="2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6"/>
            <p:cNvSpPr/>
            <p:nvPr/>
          </p:nvSpPr>
          <p:spPr>
            <a:xfrm>
              <a:off x="5969975" y="2524625"/>
              <a:ext cx="1331800" cy="738050"/>
            </a:xfrm>
            <a:custGeom>
              <a:avLst/>
              <a:gdLst/>
              <a:ahLst/>
              <a:cxnLst/>
              <a:rect l="l" t="t" r="r" b="b"/>
              <a:pathLst>
                <a:path w="53272" h="29522" extrusionOk="0">
                  <a:moveTo>
                    <a:pt x="47768" y="0"/>
                  </a:moveTo>
                  <a:lnTo>
                    <a:pt x="46767" y="5237"/>
                  </a:lnTo>
                  <a:cubicBezTo>
                    <a:pt x="46767" y="5237"/>
                    <a:pt x="49669" y="7505"/>
                    <a:pt x="49002" y="14510"/>
                  </a:cubicBezTo>
                  <a:cubicBezTo>
                    <a:pt x="48318" y="21600"/>
                    <a:pt x="43821" y="23936"/>
                    <a:pt x="39065" y="23936"/>
                  </a:cubicBezTo>
                  <a:cubicBezTo>
                    <a:pt x="36168" y="23936"/>
                    <a:pt x="33175" y="23069"/>
                    <a:pt x="30889" y="21882"/>
                  </a:cubicBezTo>
                  <a:cubicBezTo>
                    <a:pt x="24851" y="18747"/>
                    <a:pt x="24384" y="10074"/>
                    <a:pt x="24384" y="10074"/>
                  </a:cubicBezTo>
                  <a:lnTo>
                    <a:pt x="9040" y="10074"/>
                  </a:lnTo>
                  <a:cubicBezTo>
                    <a:pt x="9040" y="10074"/>
                    <a:pt x="0" y="16679"/>
                    <a:pt x="0" y="29521"/>
                  </a:cubicBezTo>
                  <a:lnTo>
                    <a:pt x="49636" y="29521"/>
                  </a:lnTo>
                  <a:lnTo>
                    <a:pt x="53272" y="14510"/>
                  </a:lnTo>
                  <a:lnTo>
                    <a:pt x="50203" y="3903"/>
                  </a:lnTo>
                  <a:lnTo>
                    <a:pt x="510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6"/>
            <p:cNvSpPr/>
            <p:nvPr/>
          </p:nvSpPr>
          <p:spPr>
            <a:xfrm>
              <a:off x="6633775" y="2134325"/>
              <a:ext cx="100925" cy="108450"/>
            </a:xfrm>
            <a:custGeom>
              <a:avLst/>
              <a:gdLst/>
              <a:ahLst/>
              <a:cxnLst/>
              <a:rect l="l" t="t" r="r" b="b"/>
              <a:pathLst>
                <a:path w="4037" h="4338" extrusionOk="0">
                  <a:moveTo>
                    <a:pt x="1969" y="1"/>
                  </a:moveTo>
                  <a:lnTo>
                    <a:pt x="1" y="2136"/>
                  </a:lnTo>
                  <a:lnTo>
                    <a:pt x="2769" y="4337"/>
                  </a:lnTo>
                  <a:lnTo>
                    <a:pt x="4037" y="1702"/>
                  </a:lnTo>
                  <a:lnTo>
                    <a:pt x="1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6"/>
            <p:cNvSpPr/>
            <p:nvPr/>
          </p:nvSpPr>
          <p:spPr>
            <a:xfrm>
              <a:off x="6682975" y="2133500"/>
              <a:ext cx="51725" cy="80925"/>
            </a:xfrm>
            <a:custGeom>
              <a:avLst/>
              <a:gdLst/>
              <a:ahLst/>
              <a:cxnLst/>
              <a:rect l="l" t="t" r="r" b="b"/>
              <a:pathLst>
                <a:path w="2069" h="3237" extrusionOk="0">
                  <a:moveTo>
                    <a:pt x="1" y="1"/>
                  </a:moveTo>
                  <a:lnTo>
                    <a:pt x="1" y="1"/>
                  </a:lnTo>
                  <a:cubicBezTo>
                    <a:pt x="34" y="301"/>
                    <a:pt x="134" y="634"/>
                    <a:pt x="234" y="901"/>
                  </a:cubicBezTo>
                  <a:cubicBezTo>
                    <a:pt x="334" y="1902"/>
                    <a:pt x="735" y="2702"/>
                    <a:pt x="1335" y="3236"/>
                  </a:cubicBezTo>
                  <a:lnTo>
                    <a:pt x="2069" y="17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6"/>
            <p:cNvSpPr/>
            <p:nvPr/>
          </p:nvSpPr>
          <p:spPr>
            <a:xfrm>
              <a:off x="6662975" y="2010075"/>
              <a:ext cx="168475" cy="169325"/>
            </a:xfrm>
            <a:custGeom>
              <a:avLst/>
              <a:gdLst/>
              <a:ahLst/>
              <a:cxnLst/>
              <a:rect l="l" t="t" r="r" b="b"/>
              <a:pathLst>
                <a:path w="6739" h="6773" extrusionOk="0">
                  <a:moveTo>
                    <a:pt x="3369" y="1"/>
                  </a:moveTo>
                  <a:cubicBezTo>
                    <a:pt x="1501" y="1"/>
                    <a:pt x="0" y="1535"/>
                    <a:pt x="0" y="3403"/>
                  </a:cubicBezTo>
                  <a:cubicBezTo>
                    <a:pt x="0" y="5238"/>
                    <a:pt x="1501" y="6772"/>
                    <a:pt x="3369" y="6772"/>
                  </a:cubicBezTo>
                  <a:cubicBezTo>
                    <a:pt x="5237" y="6772"/>
                    <a:pt x="6738" y="5238"/>
                    <a:pt x="6738" y="3403"/>
                  </a:cubicBezTo>
                  <a:cubicBezTo>
                    <a:pt x="6738" y="1535"/>
                    <a:pt x="5237" y="1"/>
                    <a:pt x="3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6"/>
            <p:cNvSpPr/>
            <p:nvPr/>
          </p:nvSpPr>
          <p:spPr>
            <a:xfrm>
              <a:off x="6676800" y="2086525"/>
              <a:ext cx="35400" cy="46575"/>
            </a:xfrm>
            <a:custGeom>
              <a:avLst/>
              <a:gdLst/>
              <a:ahLst/>
              <a:cxnLst/>
              <a:rect l="l" t="t" r="r" b="b"/>
              <a:pathLst>
                <a:path w="1416" h="1863" extrusionOk="0">
                  <a:moveTo>
                    <a:pt x="805" y="1"/>
                  </a:moveTo>
                  <a:cubicBezTo>
                    <a:pt x="623" y="1"/>
                    <a:pt x="439" y="97"/>
                    <a:pt x="314" y="345"/>
                  </a:cubicBezTo>
                  <a:cubicBezTo>
                    <a:pt x="0" y="945"/>
                    <a:pt x="224" y="1863"/>
                    <a:pt x="819" y="1863"/>
                  </a:cubicBezTo>
                  <a:cubicBezTo>
                    <a:pt x="918" y="1863"/>
                    <a:pt x="1029" y="1837"/>
                    <a:pt x="1148" y="1779"/>
                  </a:cubicBezTo>
                  <a:lnTo>
                    <a:pt x="1415" y="545"/>
                  </a:lnTo>
                  <a:cubicBezTo>
                    <a:pt x="1415" y="273"/>
                    <a:pt x="1113" y="1"/>
                    <a:pt x="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6"/>
            <p:cNvSpPr/>
            <p:nvPr/>
          </p:nvSpPr>
          <p:spPr>
            <a:xfrm>
              <a:off x="6657125" y="2003700"/>
              <a:ext cx="156800" cy="148175"/>
            </a:xfrm>
            <a:custGeom>
              <a:avLst/>
              <a:gdLst/>
              <a:ahLst/>
              <a:cxnLst/>
              <a:rect l="l" t="t" r="r" b="b"/>
              <a:pathLst>
                <a:path w="6272" h="5927" extrusionOk="0">
                  <a:moveTo>
                    <a:pt x="3545" y="0"/>
                  </a:moveTo>
                  <a:cubicBezTo>
                    <a:pt x="3276" y="0"/>
                    <a:pt x="2985" y="28"/>
                    <a:pt x="2669" y="89"/>
                  </a:cubicBezTo>
                  <a:cubicBezTo>
                    <a:pt x="434" y="656"/>
                    <a:pt x="1" y="2924"/>
                    <a:pt x="1" y="2924"/>
                  </a:cubicBezTo>
                  <a:lnTo>
                    <a:pt x="334" y="5926"/>
                  </a:lnTo>
                  <a:lnTo>
                    <a:pt x="1602" y="5159"/>
                  </a:lnTo>
                  <a:cubicBezTo>
                    <a:pt x="868" y="5026"/>
                    <a:pt x="1001" y="4025"/>
                    <a:pt x="1001" y="4025"/>
                  </a:cubicBezTo>
                  <a:cubicBezTo>
                    <a:pt x="1164" y="3320"/>
                    <a:pt x="1547" y="3254"/>
                    <a:pt x="1685" y="3254"/>
                  </a:cubicBezTo>
                  <a:cubicBezTo>
                    <a:pt x="1716" y="3254"/>
                    <a:pt x="1735" y="3258"/>
                    <a:pt x="1735" y="3258"/>
                  </a:cubicBezTo>
                  <a:cubicBezTo>
                    <a:pt x="2436" y="3525"/>
                    <a:pt x="2236" y="4259"/>
                    <a:pt x="2236" y="4259"/>
                  </a:cubicBezTo>
                  <a:lnTo>
                    <a:pt x="3003" y="2657"/>
                  </a:lnTo>
                  <a:lnTo>
                    <a:pt x="3737" y="2657"/>
                  </a:lnTo>
                  <a:lnTo>
                    <a:pt x="4404" y="1557"/>
                  </a:lnTo>
                  <a:lnTo>
                    <a:pt x="6272" y="1557"/>
                  </a:lnTo>
                  <a:cubicBezTo>
                    <a:pt x="5985" y="1012"/>
                    <a:pt x="5182" y="0"/>
                    <a:pt x="3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6"/>
            <p:cNvSpPr/>
            <p:nvPr/>
          </p:nvSpPr>
          <p:spPr>
            <a:xfrm>
              <a:off x="6641275" y="1953600"/>
              <a:ext cx="181000" cy="127400"/>
            </a:xfrm>
            <a:custGeom>
              <a:avLst/>
              <a:gdLst/>
              <a:ahLst/>
              <a:cxnLst/>
              <a:rect l="l" t="t" r="r" b="b"/>
              <a:pathLst>
                <a:path w="7240" h="5096" extrusionOk="0">
                  <a:moveTo>
                    <a:pt x="4155" y="0"/>
                  </a:moveTo>
                  <a:cubicBezTo>
                    <a:pt x="3745" y="0"/>
                    <a:pt x="3275" y="49"/>
                    <a:pt x="2736" y="158"/>
                  </a:cubicBezTo>
                  <a:cubicBezTo>
                    <a:pt x="1" y="692"/>
                    <a:pt x="234" y="3360"/>
                    <a:pt x="234" y="3360"/>
                  </a:cubicBezTo>
                  <a:lnTo>
                    <a:pt x="635" y="5095"/>
                  </a:lnTo>
                  <a:lnTo>
                    <a:pt x="7239" y="4094"/>
                  </a:lnTo>
                  <a:cubicBezTo>
                    <a:pt x="7239" y="4094"/>
                    <a:pt x="6973" y="2160"/>
                    <a:pt x="6806" y="1693"/>
                  </a:cubicBezTo>
                  <a:cubicBezTo>
                    <a:pt x="6536" y="857"/>
                    <a:pt x="5875" y="0"/>
                    <a:pt x="4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6"/>
            <p:cNvSpPr/>
            <p:nvPr/>
          </p:nvSpPr>
          <p:spPr>
            <a:xfrm>
              <a:off x="6733025" y="1955050"/>
              <a:ext cx="89250" cy="112600"/>
            </a:xfrm>
            <a:custGeom>
              <a:avLst/>
              <a:gdLst/>
              <a:ahLst/>
              <a:cxnLst/>
              <a:rect l="l" t="t" r="r" b="b"/>
              <a:pathLst>
                <a:path w="3570" h="4504" extrusionOk="0">
                  <a:moveTo>
                    <a:pt x="1401" y="0"/>
                  </a:moveTo>
                  <a:cubicBezTo>
                    <a:pt x="0" y="967"/>
                    <a:pt x="134" y="2702"/>
                    <a:pt x="134" y="2702"/>
                  </a:cubicBezTo>
                  <a:lnTo>
                    <a:pt x="467" y="4503"/>
                  </a:lnTo>
                  <a:lnTo>
                    <a:pt x="3536" y="4036"/>
                  </a:lnTo>
                  <a:cubicBezTo>
                    <a:pt x="3569" y="4036"/>
                    <a:pt x="3303" y="2102"/>
                    <a:pt x="3136" y="1601"/>
                  </a:cubicBezTo>
                  <a:cubicBezTo>
                    <a:pt x="2902" y="934"/>
                    <a:pt x="2469" y="267"/>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6"/>
            <p:cNvSpPr/>
            <p:nvPr/>
          </p:nvSpPr>
          <p:spPr>
            <a:xfrm>
              <a:off x="6799725" y="2024250"/>
              <a:ext cx="80925" cy="35050"/>
            </a:xfrm>
            <a:custGeom>
              <a:avLst/>
              <a:gdLst/>
              <a:ahLst/>
              <a:cxnLst/>
              <a:rect l="l" t="t" r="r" b="b"/>
              <a:pathLst>
                <a:path w="3237" h="1402" extrusionOk="0">
                  <a:moveTo>
                    <a:pt x="735" y="1"/>
                  </a:moveTo>
                  <a:lnTo>
                    <a:pt x="1" y="1402"/>
                  </a:lnTo>
                  <a:lnTo>
                    <a:pt x="3236" y="868"/>
                  </a:lnTo>
                  <a:lnTo>
                    <a:pt x="3070" y="601"/>
                  </a:lnTo>
                  <a:lnTo>
                    <a:pt x="7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6"/>
            <p:cNvSpPr/>
            <p:nvPr/>
          </p:nvSpPr>
          <p:spPr>
            <a:xfrm>
              <a:off x="6342750" y="2181025"/>
              <a:ext cx="416975" cy="475375"/>
            </a:xfrm>
            <a:custGeom>
              <a:avLst/>
              <a:gdLst/>
              <a:ahLst/>
              <a:cxnLst/>
              <a:rect l="l" t="t" r="r" b="b"/>
              <a:pathLst>
                <a:path w="16679" h="19015" extrusionOk="0">
                  <a:moveTo>
                    <a:pt x="11808" y="1"/>
                  </a:moveTo>
                  <a:cubicBezTo>
                    <a:pt x="11808" y="1"/>
                    <a:pt x="7605" y="2169"/>
                    <a:pt x="3769" y="7740"/>
                  </a:cubicBezTo>
                  <a:cubicBezTo>
                    <a:pt x="2402" y="9741"/>
                    <a:pt x="1067" y="12143"/>
                    <a:pt x="0" y="15078"/>
                  </a:cubicBezTo>
                  <a:lnTo>
                    <a:pt x="12742" y="19015"/>
                  </a:lnTo>
                  <a:cubicBezTo>
                    <a:pt x="12742" y="19015"/>
                    <a:pt x="12609" y="12510"/>
                    <a:pt x="14644" y="8874"/>
                  </a:cubicBezTo>
                  <a:cubicBezTo>
                    <a:pt x="16679" y="5305"/>
                    <a:pt x="14977" y="2569"/>
                    <a:pt x="14977" y="2569"/>
                  </a:cubicBezTo>
                  <a:lnTo>
                    <a:pt x="11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6"/>
            <p:cNvSpPr/>
            <p:nvPr/>
          </p:nvSpPr>
          <p:spPr>
            <a:xfrm>
              <a:off x="5856325" y="2090525"/>
              <a:ext cx="152025" cy="163925"/>
            </a:xfrm>
            <a:custGeom>
              <a:avLst/>
              <a:gdLst/>
              <a:ahLst/>
              <a:cxnLst/>
              <a:rect l="l" t="t" r="r" b="b"/>
              <a:pathLst>
                <a:path w="6081" h="6557" extrusionOk="0">
                  <a:moveTo>
                    <a:pt x="2363" y="0"/>
                  </a:moveTo>
                  <a:cubicBezTo>
                    <a:pt x="2284" y="0"/>
                    <a:pt x="2201" y="16"/>
                    <a:pt x="2111" y="52"/>
                  </a:cubicBezTo>
                  <a:cubicBezTo>
                    <a:pt x="1044" y="519"/>
                    <a:pt x="2412" y="3221"/>
                    <a:pt x="2412" y="3221"/>
                  </a:cubicBezTo>
                  <a:cubicBezTo>
                    <a:pt x="2412" y="3221"/>
                    <a:pt x="1666" y="2413"/>
                    <a:pt x="1040" y="2413"/>
                  </a:cubicBezTo>
                  <a:cubicBezTo>
                    <a:pt x="871" y="2413"/>
                    <a:pt x="711" y="2472"/>
                    <a:pt x="577" y="2620"/>
                  </a:cubicBezTo>
                  <a:cubicBezTo>
                    <a:pt x="0" y="3288"/>
                    <a:pt x="1826" y="4453"/>
                    <a:pt x="2160" y="4657"/>
                  </a:cubicBezTo>
                  <a:lnTo>
                    <a:pt x="2160" y="4657"/>
                  </a:lnTo>
                  <a:cubicBezTo>
                    <a:pt x="2053" y="4596"/>
                    <a:pt x="1797" y="4465"/>
                    <a:pt x="1558" y="4465"/>
                  </a:cubicBezTo>
                  <a:cubicBezTo>
                    <a:pt x="1345" y="4465"/>
                    <a:pt x="1145" y="4569"/>
                    <a:pt x="1077" y="4922"/>
                  </a:cubicBezTo>
                  <a:cubicBezTo>
                    <a:pt x="910" y="5789"/>
                    <a:pt x="4079" y="6556"/>
                    <a:pt x="4079" y="6556"/>
                  </a:cubicBezTo>
                  <a:cubicBezTo>
                    <a:pt x="4079" y="6556"/>
                    <a:pt x="6081" y="3888"/>
                    <a:pt x="5414" y="3421"/>
                  </a:cubicBezTo>
                  <a:cubicBezTo>
                    <a:pt x="5305" y="3345"/>
                    <a:pt x="5202" y="3313"/>
                    <a:pt x="5105" y="3313"/>
                  </a:cubicBezTo>
                  <a:cubicBezTo>
                    <a:pt x="4851" y="3313"/>
                    <a:pt x="4641" y="3532"/>
                    <a:pt x="4497" y="3747"/>
                  </a:cubicBezTo>
                  <a:lnTo>
                    <a:pt x="4497" y="3747"/>
                  </a:lnTo>
                  <a:cubicBezTo>
                    <a:pt x="4834" y="3073"/>
                    <a:pt x="5383" y="1782"/>
                    <a:pt x="4747" y="1586"/>
                  </a:cubicBezTo>
                  <a:cubicBezTo>
                    <a:pt x="4684" y="1569"/>
                    <a:pt x="4624" y="1561"/>
                    <a:pt x="4567" y="1561"/>
                  </a:cubicBezTo>
                  <a:cubicBezTo>
                    <a:pt x="3828" y="1561"/>
                    <a:pt x="3512" y="2854"/>
                    <a:pt x="3512" y="2854"/>
                  </a:cubicBezTo>
                  <a:cubicBezTo>
                    <a:pt x="3512" y="2854"/>
                    <a:pt x="3397" y="0"/>
                    <a:pt x="2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6"/>
            <p:cNvSpPr/>
            <p:nvPr/>
          </p:nvSpPr>
          <p:spPr>
            <a:xfrm>
              <a:off x="5903250" y="2229100"/>
              <a:ext cx="171000" cy="276225"/>
            </a:xfrm>
            <a:custGeom>
              <a:avLst/>
              <a:gdLst/>
              <a:ahLst/>
              <a:cxnLst/>
              <a:rect l="l" t="t" r="r" b="b"/>
              <a:pathLst>
                <a:path w="6840" h="11049" extrusionOk="0">
                  <a:moveTo>
                    <a:pt x="2766" y="1"/>
                  </a:moveTo>
                  <a:cubicBezTo>
                    <a:pt x="2503" y="1"/>
                    <a:pt x="2237" y="57"/>
                    <a:pt x="1969" y="146"/>
                  </a:cubicBezTo>
                  <a:cubicBezTo>
                    <a:pt x="735" y="546"/>
                    <a:pt x="1" y="1480"/>
                    <a:pt x="1002" y="4482"/>
                  </a:cubicBezTo>
                  <a:cubicBezTo>
                    <a:pt x="1986" y="7342"/>
                    <a:pt x="4182" y="11049"/>
                    <a:pt x="5426" y="11049"/>
                  </a:cubicBezTo>
                  <a:cubicBezTo>
                    <a:pt x="5488" y="11049"/>
                    <a:pt x="5548" y="11040"/>
                    <a:pt x="5605" y="11020"/>
                  </a:cubicBezTo>
                  <a:cubicBezTo>
                    <a:pt x="6839" y="10587"/>
                    <a:pt x="6339" y="6017"/>
                    <a:pt x="5338" y="3015"/>
                  </a:cubicBezTo>
                  <a:cubicBezTo>
                    <a:pt x="4560" y="682"/>
                    <a:pt x="3682" y="1"/>
                    <a:pt x="2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6"/>
            <p:cNvSpPr/>
            <p:nvPr/>
          </p:nvSpPr>
          <p:spPr>
            <a:xfrm>
              <a:off x="6025000" y="2266925"/>
              <a:ext cx="117625" cy="134225"/>
            </a:xfrm>
            <a:custGeom>
              <a:avLst/>
              <a:gdLst/>
              <a:ahLst/>
              <a:cxnLst/>
              <a:rect l="l" t="t" r="r" b="b"/>
              <a:pathLst>
                <a:path w="4705" h="5369" extrusionOk="0">
                  <a:moveTo>
                    <a:pt x="1969" y="334"/>
                  </a:moveTo>
                  <a:lnTo>
                    <a:pt x="3704" y="634"/>
                  </a:lnTo>
                  <a:cubicBezTo>
                    <a:pt x="3704" y="634"/>
                    <a:pt x="3347" y="1882"/>
                    <a:pt x="2662" y="1882"/>
                  </a:cubicBezTo>
                  <a:cubicBezTo>
                    <a:pt x="2621" y="1882"/>
                    <a:pt x="2579" y="1878"/>
                    <a:pt x="2536" y="1869"/>
                  </a:cubicBezTo>
                  <a:cubicBezTo>
                    <a:pt x="1769" y="1669"/>
                    <a:pt x="1969" y="334"/>
                    <a:pt x="1969" y="334"/>
                  </a:cubicBezTo>
                  <a:close/>
                  <a:moveTo>
                    <a:pt x="1002" y="1"/>
                  </a:moveTo>
                  <a:lnTo>
                    <a:pt x="1002" y="1"/>
                  </a:lnTo>
                  <a:cubicBezTo>
                    <a:pt x="1002" y="1"/>
                    <a:pt x="1469" y="1202"/>
                    <a:pt x="1168" y="2336"/>
                  </a:cubicBezTo>
                  <a:cubicBezTo>
                    <a:pt x="868" y="3470"/>
                    <a:pt x="268" y="3737"/>
                    <a:pt x="134" y="4204"/>
                  </a:cubicBezTo>
                  <a:cubicBezTo>
                    <a:pt x="1" y="4671"/>
                    <a:pt x="802" y="5004"/>
                    <a:pt x="1669" y="5204"/>
                  </a:cubicBezTo>
                  <a:cubicBezTo>
                    <a:pt x="2071" y="5297"/>
                    <a:pt x="2465" y="5368"/>
                    <a:pt x="2786" y="5368"/>
                  </a:cubicBezTo>
                  <a:cubicBezTo>
                    <a:pt x="3158" y="5368"/>
                    <a:pt x="3432" y="5273"/>
                    <a:pt x="3503" y="5004"/>
                  </a:cubicBezTo>
                  <a:cubicBezTo>
                    <a:pt x="3637" y="4537"/>
                    <a:pt x="3170" y="3970"/>
                    <a:pt x="3470" y="2869"/>
                  </a:cubicBezTo>
                  <a:cubicBezTo>
                    <a:pt x="3770" y="1802"/>
                    <a:pt x="4704" y="868"/>
                    <a:pt x="4704" y="868"/>
                  </a:cubicBezTo>
                  <a:lnTo>
                    <a:pt x="2970" y="34"/>
                  </a:lnTo>
                  <a:lnTo>
                    <a:pt x="10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6"/>
            <p:cNvSpPr/>
            <p:nvPr/>
          </p:nvSpPr>
          <p:spPr>
            <a:xfrm>
              <a:off x="6005000" y="2170850"/>
              <a:ext cx="193500" cy="141700"/>
            </a:xfrm>
            <a:custGeom>
              <a:avLst/>
              <a:gdLst/>
              <a:ahLst/>
              <a:cxnLst/>
              <a:rect l="l" t="t" r="r" b="b"/>
              <a:pathLst>
                <a:path w="7740" h="5668" extrusionOk="0">
                  <a:moveTo>
                    <a:pt x="3295" y="1"/>
                  </a:moveTo>
                  <a:cubicBezTo>
                    <a:pt x="2775" y="1"/>
                    <a:pt x="2308" y="344"/>
                    <a:pt x="2169" y="875"/>
                  </a:cubicBezTo>
                  <a:cubicBezTo>
                    <a:pt x="2135" y="875"/>
                    <a:pt x="2102" y="842"/>
                    <a:pt x="2069" y="842"/>
                  </a:cubicBezTo>
                  <a:cubicBezTo>
                    <a:pt x="1971" y="816"/>
                    <a:pt x="1873" y="804"/>
                    <a:pt x="1777" y="804"/>
                  </a:cubicBezTo>
                  <a:cubicBezTo>
                    <a:pt x="1251" y="804"/>
                    <a:pt x="775" y="1173"/>
                    <a:pt x="634" y="1709"/>
                  </a:cubicBezTo>
                  <a:cubicBezTo>
                    <a:pt x="601" y="1876"/>
                    <a:pt x="601" y="2042"/>
                    <a:pt x="634" y="2176"/>
                  </a:cubicBezTo>
                  <a:cubicBezTo>
                    <a:pt x="401" y="2309"/>
                    <a:pt x="167" y="2509"/>
                    <a:pt x="134" y="2810"/>
                  </a:cubicBezTo>
                  <a:cubicBezTo>
                    <a:pt x="0" y="3310"/>
                    <a:pt x="301" y="3810"/>
                    <a:pt x="801" y="3910"/>
                  </a:cubicBezTo>
                  <a:lnTo>
                    <a:pt x="934" y="3910"/>
                  </a:lnTo>
                  <a:cubicBezTo>
                    <a:pt x="834" y="4511"/>
                    <a:pt x="1235" y="5078"/>
                    <a:pt x="1802" y="5245"/>
                  </a:cubicBezTo>
                  <a:cubicBezTo>
                    <a:pt x="1905" y="5272"/>
                    <a:pt x="2008" y="5286"/>
                    <a:pt x="2109" y="5286"/>
                  </a:cubicBezTo>
                  <a:cubicBezTo>
                    <a:pt x="2499" y="5286"/>
                    <a:pt x="2857" y="5088"/>
                    <a:pt x="3069" y="4744"/>
                  </a:cubicBezTo>
                  <a:cubicBezTo>
                    <a:pt x="3236" y="4911"/>
                    <a:pt x="3403" y="5045"/>
                    <a:pt x="3636" y="5078"/>
                  </a:cubicBezTo>
                  <a:cubicBezTo>
                    <a:pt x="3720" y="5111"/>
                    <a:pt x="3795" y="5128"/>
                    <a:pt x="3870" y="5128"/>
                  </a:cubicBezTo>
                  <a:cubicBezTo>
                    <a:pt x="3945" y="5128"/>
                    <a:pt x="4020" y="5111"/>
                    <a:pt x="4103" y="5078"/>
                  </a:cubicBezTo>
                  <a:cubicBezTo>
                    <a:pt x="4270" y="5345"/>
                    <a:pt x="4504" y="5545"/>
                    <a:pt x="4804" y="5645"/>
                  </a:cubicBezTo>
                  <a:cubicBezTo>
                    <a:pt x="4885" y="5660"/>
                    <a:pt x="4968" y="5668"/>
                    <a:pt x="5051" y="5668"/>
                  </a:cubicBezTo>
                  <a:cubicBezTo>
                    <a:pt x="5511" y="5668"/>
                    <a:pt x="5968" y="5435"/>
                    <a:pt x="6138" y="5011"/>
                  </a:cubicBezTo>
                  <a:cubicBezTo>
                    <a:pt x="6272" y="5078"/>
                    <a:pt x="6372" y="5178"/>
                    <a:pt x="6505" y="5211"/>
                  </a:cubicBezTo>
                  <a:cubicBezTo>
                    <a:pt x="6585" y="5233"/>
                    <a:pt x="6666" y="5243"/>
                    <a:pt x="6745" y="5243"/>
                  </a:cubicBezTo>
                  <a:cubicBezTo>
                    <a:pt x="7157" y="5243"/>
                    <a:pt x="7527" y="4964"/>
                    <a:pt x="7639" y="4544"/>
                  </a:cubicBezTo>
                  <a:cubicBezTo>
                    <a:pt x="7739" y="4044"/>
                    <a:pt x="7439" y="3543"/>
                    <a:pt x="6939" y="3410"/>
                  </a:cubicBezTo>
                  <a:lnTo>
                    <a:pt x="6839" y="3410"/>
                  </a:lnTo>
                  <a:cubicBezTo>
                    <a:pt x="6905" y="3343"/>
                    <a:pt x="6905" y="3310"/>
                    <a:pt x="6939" y="3210"/>
                  </a:cubicBezTo>
                  <a:cubicBezTo>
                    <a:pt x="7105" y="2576"/>
                    <a:pt x="6672" y="1976"/>
                    <a:pt x="6071" y="1809"/>
                  </a:cubicBezTo>
                  <a:cubicBezTo>
                    <a:pt x="5955" y="1776"/>
                    <a:pt x="5855" y="1759"/>
                    <a:pt x="5763" y="1759"/>
                  </a:cubicBezTo>
                  <a:cubicBezTo>
                    <a:pt x="5671" y="1759"/>
                    <a:pt x="5588" y="1776"/>
                    <a:pt x="5504" y="1809"/>
                  </a:cubicBezTo>
                  <a:cubicBezTo>
                    <a:pt x="5404" y="1475"/>
                    <a:pt x="5104" y="1175"/>
                    <a:pt x="4737" y="1075"/>
                  </a:cubicBezTo>
                  <a:cubicBezTo>
                    <a:pt x="4637" y="1042"/>
                    <a:pt x="4570" y="1042"/>
                    <a:pt x="4470" y="1042"/>
                  </a:cubicBezTo>
                  <a:cubicBezTo>
                    <a:pt x="4437" y="575"/>
                    <a:pt x="4103" y="174"/>
                    <a:pt x="3603" y="41"/>
                  </a:cubicBezTo>
                  <a:cubicBezTo>
                    <a:pt x="3500" y="14"/>
                    <a:pt x="3396" y="1"/>
                    <a:pt x="3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6"/>
            <p:cNvSpPr/>
            <p:nvPr/>
          </p:nvSpPr>
          <p:spPr>
            <a:xfrm>
              <a:off x="6102575" y="2186525"/>
              <a:ext cx="207675" cy="275575"/>
            </a:xfrm>
            <a:custGeom>
              <a:avLst/>
              <a:gdLst/>
              <a:ahLst/>
              <a:cxnLst/>
              <a:rect l="l" t="t" r="r" b="b"/>
              <a:pathLst>
                <a:path w="8307" h="11023" extrusionOk="0">
                  <a:moveTo>
                    <a:pt x="6280" y="0"/>
                  </a:moveTo>
                  <a:cubicBezTo>
                    <a:pt x="5446" y="0"/>
                    <a:pt x="4488" y="529"/>
                    <a:pt x="3736" y="1849"/>
                  </a:cubicBezTo>
                  <a:cubicBezTo>
                    <a:pt x="2002" y="4918"/>
                    <a:pt x="0" y="8454"/>
                    <a:pt x="0" y="8454"/>
                  </a:cubicBezTo>
                  <a:lnTo>
                    <a:pt x="5704" y="11022"/>
                  </a:lnTo>
                  <a:cubicBezTo>
                    <a:pt x="5704" y="11022"/>
                    <a:pt x="7906" y="4518"/>
                    <a:pt x="8173" y="2249"/>
                  </a:cubicBezTo>
                  <a:cubicBezTo>
                    <a:pt x="8307" y="965"/>
                    <a:pt x="7406" y="0"/>
                    <a:pt x="6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6"/>
            <p:cNvSpPr/>
            <p:nvPr/>
          </p:nvSpPr>
          <p:spPr>
            <a:xfrm>
              <a:off x="6228500" y="2187150"/>
              <a:ext cx="82150" cy="274950"/>
            </a:xfrm>
            <a:custGeom>
              <a:avLst/>
              <a:gdLst/>
              <a:ahLst/>
              <a:cxnLst/>
              <a:rect l="l" t="t" r="r" b="b"/>
              <a:pathLst>
                <a:path w="3286" h="10998" extrusionOk="0">
                  <a:moveTo>
                    <a:pt x="1238" y="1"/>
                  </a:moveTo>
                  <a:cubicBezTo>
                    <a:pt x="852" y="1"/>
                    <a:pt x="440" y="111"/>
                    <a:pt x="33" y="356"/>
                  </a:cubicBezTo>
                  <a:cubicBezTo>
                    <a:pt x="142" y="340"/>
                    <a:pt x="249" y="331"/>
                    <a:pt x="354" y="331"/>
                  </a:cubicBezTo>
                  <a:cubicBezTo>
                    <a:pt x="1504" y="331"/>
                    <a:pt x="2388" y="1305"/>
                    <a:pt x="2235" y="2558"/>
                  </a:cubicBezTo>
                  <a:cubicBezTo>
                    <a:pt x="2035" y="4359"/>
                    <a:pt x="567" y="8996"/>
                    <a:pt x="0" y="10697"/>
                  </a:cubicBezTo>
                  <a:lnTo>
                    <a:pt x="667" y="10997"/>
                  </a:lnTo>
                  <a:cubicBezTo>
                    <a:pt x="667" y="10997"/>
                    <a:pt x="2835" y="4493"/>
                    <a:pt x="3136" y="2224"/>
                  </a:cubicBezTo>
                  <a:cubicBezTo>
                    <a:pt x="3285" y="955"/>
                    <a:pt x="2375" y="1"/>
                    <a:pt x="1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6"/>
            <p:cNvSpPr/>
            <p:nvPr/>
          </p:nvSpPr>
          <p:spPr>
            <a:xfrm>
              <a:off x="6204300" y="2247575"/>
              <a:ext cx="62575" cy="68750"/>
            </a:xfrm>
            <a:custGeom>
              <a:avLst/>
              <a:gdLst/>
              <a:ahLst/>
              <a:cxnLst/>
              <a:rect l="l" t="t" r="r" b="b"/>
              <a:pathLst>
                <a:path w="2503" h="2750" extrusionOk="0">
                  <a:moveTo>
                    <a:pt x="542" y="1"/>
                  </a:moveTo>
                  <a:cubicBezTo>
                    <a:pt x="442" y="1"/>
                    <a:pt x="335" y="35"/>
                    <a:pt x="234" y="108"/>
                  </a:cubicBezTo>
                  <a:cubicBezTo>
                    <a:pt x="34" y="241"/>
                    <a:pt x="1" y="508"/>
                    <a:pt x="168" y="741"/>
                  </a:cubicBezTo>
                  <a:lnTo>
                    <a:pt x="1635" y="2576"/>
                  </a:lnTo>
                  <a:cubicBezTo>
                    <a:pt x="1711" y="2690"/>
                    <a:pt x="1830" y="2749"/>
                    <a:pt x="1961" y="2749"/>
                  </a:cubicBezTo>
                  <a:cubicBezTo>
                    <a:pt x="2061" y="2749"/>
                    <a:pt x="2168" y="2715"/>
                    <a:pt x="2269" y="2643"/>
                  </a:cubicBezTo>
                  <a:cubicBezTo>
                    <a:pt x="2469" y="2476"/>
                    <a:pt x="2503" y="2176"/>
                    <a:pt x="2336" y="2009"/>
                  </a:cubicBezTo>
                  <a:lnTo>
                    <a:pt x="868" y="174"/>
                  </a:lnTo>
                  <a:cubicBezTo>
                    <a:pt x="792" y="61"/>
                    <a:pt x="674" y="1"/>
                    <a:pt x="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6"/>
            <p:cNvSpPr/>
            <p:nvPr/>
          </p:nvSpPr>
          <p:spPr>
            <a:xfrm>
              <a:off x="6178450" y="2285100"/>
              <a:ext cx="62575" cy="68750"/>
            </a:xfrm>
            <a:custGeom>
              <a:avLst/>
              <a:gdLst/>
              <a:ahLst/>
              <a:cxnLst/>
              <a:rect l="l" t="t" r="r" b="b"/>
              <a:pathLst>
                <a:path w="2503" h="2750" extrusionOk="0">
                  <a:moveTo>
                    <a:pt x="528" y="1"/>
                  </a:moveTo>
                  <a:cubicBezTo>
                    <a:pt x="426" y="1"/>
                    <a:pt x="321" y="36"/>
                    <a:pt x="234" y="108"/>
                  </a:cubicBezTo>
                  <a:cubicBezTo>
                    <a:pt x="34" y="241"/>
                    <a:pt x="1" y="508"/>
                    <a:pt x="167" y="741"/>
                  </a:cubicBezTo>
                  <a:lnTo>
                    <a:pt x="1635" y="2576"/>
                  </a:lnTo>
                  <a:cubicBezTo>
                    <a:pt x="1692" y="2690"/>
                    <a:pt x="1813" y="2750"/>
                    <a:pt x="1944" y="2750"/>
                  </a:cubicBezTo>
                  <a:cubicBezTo>
                    <a:pt x="2044" y="2750"/>
                    <a:pt x="2149" y="2715"/>
                    <a:pt x="2236" y="2643"/>
                  </a:cubicBezTo>
                  <a:cubicBezTo>
                    <a:pt x="2469" y="2509"/>
                    <a:pt x="2502" y="2242"/>
                    <a:pt x="2336" y="2009"/>
                  </a:cubicBezTo>
                  <a:lnTo>
                    <a:pt x="868" y="174"/>
                  </a:lnTo>
                  <a:cubicBezTo>
                    <a:pt x="792" y="61"/>
                    <a:pt x="66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6"/>
            <p:cNvSpPr/>
            <p:nvPr/>
          </p:nvSpPr>
          <p:spPr>
            <a:xfrm>
              <a:off x="6152600" y="2323525"/>
              <a:ext cx="62575" cy="68675"/>
            </a:xfrm>
            <a:custGeom>
              <a:avLst/>
              <a:gdLst/>
              <a:ahLst/>
              <a:cxnLst/>
              <a:rect l="l" t="t" r="r" b="b"/>
              <a:pathLst>
                <a:path w="2503" h="2747" extrusionOk="0">
                  <a:moveTo>
                    <a:pt x="517" y="1"/>
                  </a:moveTo>
                  <a:cubicBezTo>
                    <a:pt x="418" y="1"/>
                    <a:pt x="317" y="36"/>
                    <a:pt x="234" y="105"/>
                  </a:cubicBezTo>
                  <a:cubicBezTo>
                    <a:pt x="34" y="238"/>
                    <a:pt x="1" y="539"/>
                    <a:pt x="167" y="739"/>
                  </a:cubicBezTo>
                  <a:lnTo>
                    <a:pt x="1602" y="2573"/>
                  </a:lnTo>
                  <a:cubicBezTo>
                    <a:pt x="1678" y="2687"/>
                    <a:pt x="1807" y="2747"/>
                    <a:pt x="1941" y="2747"/>
                  </a:cubicBezTo>
                  <a:cubicBezTo>
                    <a:pt x="2044" y="2747"/>
                    <a:pt x="2149" y="2712"/>
                    <a:pt x="2236" y="2640"/>
                  </a:cubicBezTo>
                  <a:cubicBezTo>
                    <a:pt x="2436" y="2540"/>
                    <a:pt x="2502" y="2240"/>
                    <a:pt x="2302" y="2040"/>
                  </a:cubicBezTo>
                  <a:lnTo>
                    <a:pt x="868" y="205"/>
                  </a:lnTo>
                  <a:cubicBezTo>
                    <a:pt x="790" y="69"/>
                    <a:pt x="655"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6"/>
            <p:cNvSpPr/>
            <p:nvPr/>
          </p:nvSpPr>
          <p:spPr>
            <a:xfrm>
              <a:off x="5885750" y="2339475"/>
              <a:ext cx="439500" cy="391150"/>
            </a:xfrm>
            <a:custGeom>
              <a:avLst/>
              <a:gdLst/>
              <a:ahLst/>
              <a:cxnLst/>
              <a:rect l="l" t="t" r="r" b="b"/>
              <a:pathLst>
                <a:path w="17580" h="15646" extrusionOk="0">
                  <a:moveTo>
                    <a:pt x="34" y="1"/>
                  </a:moveTo>
                  <a:lnTo>
                    <a:pt x="0" y="15645"/>
                  </a:lnTo>
                  <a:lnTo>
                    <a:pt x="17580" y="15645"/>
                  </a:lnTo>
                  <a:lnTo>
                    <a:pt x="17580" y="34"/>
                  </a:ln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6"/>
            <p:cNvSpPr/>
            <p:nvPr/>
          </p:nvSpPr>
          <p:spPr>
            <a:xfrm>
              <a:off x="6077550" y="2339475"/>
              <a:ext cx="55900" cy="391150"/>
            </a:xfrm>
            <a:custGeom>
              <a:avLst/>
              <a:gdLst/>
              <a:ahLst/>
              <a:cxnLst/>
              <a:rect l="l" t="t" r="r" b="b"/>
              <a:pathLst>
                <a:path w="2236" h="15646" extrusionOk="0">
                  <a:moveTo>
                    <a:pt x="34" y="1"/>
                  </a:moveTo>
                  <a:lnTo>
                    <a:pt x="0" y="15645"/>
                  </a:lnTo>
                  <a:lnTo>
                    <a:pt x="2235" y="15645"/>
                  </a:lnTo>
                  <a:lnTo>
                    <a:pt x="22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6"/>
            <p:cNvSpPr/>
            <p:nvPr/>
          </p:nvSpPr>
          <p:spPr>
            <a:xfrm>
              <a:off x="6260175" y="2340325"/>
              <a:ext cx="66750" cy="391125"/>
            </a:xfrm>
            <a:custGeom>
              <a:avLst/>
              <a:gdLst/>
              <a:ahLst/>
              <a:cxnLst/>
              <a:rect l="l" t="t" r="r" b="b"/>
              <a:pathLst>
                <a:path w="2670" h="15645" extrusionOk="0">
                  <a:moveTo>
                    <a:pt x="34" y="0"/>
                  </a:moveTo>
                  <a:lnTo>
                    <a:pt x="1" y="15645"/>
                  </a:lnTo>
                  <a:lnTo>
                    <a:pt x="2636" y="15645"/>
                  </a:lnTo>
                  <a:lnTo>
                    <a:pt x="2669" y="33"/>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6"/>
            <p:cNvSpPr/>
            <p:nvPr/>
          </p:nvSpPr>
          <p:spPr>
            <a:xfrm>
              <a:off x="5885750" y="2339475"/>
              <a:ext cx="74250" cy="391150"/>
            </a:xfrm>
            <a:custGeom>
              <a:avLst/>
              <a:gdLst/>
              <a:ahLst/>
              <a:cxnLst/>
              <a:rect l="l" t="t" r="r" b="b"/>
              <a:pathLst>
                <a:path w="2970" h="15646" extrusionOk="0">
                  <a:moveTo>
                    <a:pt x="34" y="1"/>
                  </a:moveTo>
                  <a:lnTo>
                    <a:pt x="0" y="15645"/>
                  </a:lnTo>
                  <a:lnTo>
                    <a:pt x="2936" y="15645"/>
                  </a:lnTo>
                  <a:lnTo>
                    <a:pt x="29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6"/>
            <p:cNvSpPr/>
            <p:nvPr/>
          </p:nvSpPr>
          <p:spPr>
            <a:xfrm>
              <a:off x="6588750" y="2328650"/>
              <a:ext cx="127625" cy="327750"/>
            </a:xfrm>
            <a:custGeom>
              <a:avLst/>
              <a:gdLst/>
              <a:ahLst/>
              <a:cxnLst/>
              <a:rect l="l" t="t" r="r" b="b"/>
              <a:pathLst>
                <a:path w="5105" h="13110" extrusionOk="0">
                  <a:moveTo>
                    <a:pt x="0" y="0"/>
                  </a:moveTo>
                  <a:lnTo>
                    <a:pt x="768" y="12442"/>
                  </a:lnTo>
                  <a:lnTo>
                    <a:pt x="2902" y="13109"/>
                  </a:lnTo>
                  <a:lnTo>
                    <a:pt x="2902" y="13109"/>
                  </a:lnTo>
                  <a:cubicBezTo>
                    <a:pt x="2835" y="13068"/>
                    <a:pt x="2742" y="6593"/>
                    <a:pt x="4770" y="3002"/>
                  </a:cubicBezTo>
                  <a:cubicBezTo>
                    <a:pt x="4904" y="2769"/>
                    <a:pt x="4971" y="2569"/>
                    <a:pt x="5104" y="2368"/>
                  </a:cubicBezTo>
                  <a:lnTo>
                    <a:pt x="0" y="0"/>
                  </a:lnTo>
                  <a:close/>
                  <a:moveTo>
                    <a:pt x="2902" y="13109"/>
                  </a:moveTo>
                  <a:cubicBezTo>
                    <a:pt x="2902" y="13109"/>
                    <a:pt x="2902" y="13110"/>
                    <a:pt x="2902" y="13110"/>
                  </a:cubicBezTo>
                  <a:lnTo>
                    <a:pt x="2902" y="1310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6"/>
            <p:cNvSpPr/>
            <p:nvPr/>
          </p:nvSpPr>
          <p:spPr>
            <a:xfrm>
              <a:off x="6713000" y="2307800"/>
              <a:ext cx="403650" cy="268550"/>
            </a:xfrm>
            <a:custGeom>
              <a:avLst/>
              <a:gdLst/>
              <a:ahLst/>
              <a:cxnLst/>
              <a:rect l="l" t="t" r="r" b="b"/>
              <a:pathLst>
                <a:path w="16146" h="10742" extrusionOk="0">
                  <a:moveTo>
                    <a:pt x="1302" y="0"/>
                  </a:moveTo>
                  <a:lnTo>
                    <a:pt x="1" y="4537"/>
                  </a:lnTo>
                  <a:cubicBezTo>
                    <a:pt x="7339" y="9941"/>
                    <a:pt x="15278" y="10741"/>
                    <a:pt x="15278" y="10741"/>
                  </a:cubicBezTo>
                  <a:lnTo>
                    <a:pt x="16145" y="9007"/>
                  </a:lnTo>
                  <a:cubicBezTo>
                    <a:pt x="7272" y="5904"/>
                    <a:pt x="1302" y="0"/>
                    <a:pt x="1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6"/>
            <p:cNvSpPr/>
            <p:nvPr/>
          </p:nvSpPr>
          <p:spPr>
            <a:xfrm>
              <a:off x="6573725" y="2240225"/>
              <a:ext cx="247725" cy="230200"/>
            </a:xfrm>
            <a:custGeom>
              <a:avLst/>
              <a:gdLst/>
              <a:ahLst/>
              <a:cxnLst/>
              <a:rect l="l" t="t" r="r" b="b"/>
              <a:pathLst>
                <a:path w="9909" h="9208" extrusionOk="0">
                  <a:moveTo>
                    <a:pt x="3300" y="1"/>
                  </a:moveTo>
                  <a:cubicBezTo>
                    <a:pt x="2468" y="1"/>
                    <a:pt x="1637" y="357"/>
                    <a:pt x="1068" y="1035"/>
                  </a:cubicBezTo>
                  <a:cubicBezTo>
                    <a:pt x="1" y="2236"/>
                    <a:pt x="168" y="4104"/>
                    <a:pt x="1369" y="5138"/>
                  </a:cubicBezTo>
                  <a:lnTo>
                    <a:pt x="6072" y="9208"/>
                  </a:lnTo>
                  <a:lnTo>
                    <a:pt x="9908" y="4771"/>
                  </a:lnTo>
                  <a:lnTo>
                    <a:pt x="5205" y="735"/>
                  </a:lnTo>
                  <a:cubicBezTo>
                    <a:pt x="4664" y="240"/>
                    <a:pt x="3981" y="1"/>
                    <a:pt x="3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6"/>
            <p:cNvSpPr/>
            <p:nvPr/>
          </p:nvSpPr>
          <p:spPr>
            <a:xfrm>
              <a:off x="7076600" y="2523175"/>
              <a:ext cx="124275" cy="74100"/>
            </a:xfrm>
            <a:custGeom>
              <a:avLst/>
              <a:gdLst/>
              <a:ahLst/>
              <a:cxnLst/>
              <a:rect l="l" t="t" r="r" b="b"/>
              <a:pathLst>
                <a:path w="4971" h="2964" extrusionOk="0">
                  <a:moveTo>
                    <a:pt x="2090" y="0"/>
                  </a:moveTo>
                  <a:cubicBezTo>
                    <a:pt x="1162" y="0"/>
                    <a:pt x="393" y="437"/>
                    <a:pt x="234" y="1126"/>
                  </a:cubicBezTo>
                  <a:cubicBezTo>
                    <a:pt x="0" y="1959"/>
                    <a:pt x="934" y="2493"/>
                    <a:pt x="2169" y="2793"/>
                  </a:cubicBezTo>
                  <a:cubicBezTo>
                    <a:pt x="2614" y="2899"/>
                    <a:pt x="3039" y="2963"/>
                    <a:pt x="3412" y="2963"/>
                  </a:cubicBezTo>
                  <a:cubicBezTo>
                    <a:pt x="4102" y="2963"/>
                    <a:pt x="4619" y="2744"/>
                    <a:pt x="4770" y="2160"/>
                  </a:cubicBezTo>
                  <a:cubicBezTo>
                    <a:pt x="4971" y="1292"/>
                    <a:pt x="4103" y="392"/>
                    <a:pt x="2836" y="91"/>
                  </a:cubicBezTo>
                  <a:cubicBezTo>
                    <a:pt x="2582" y="30"/>
                    <a:pt x="2331"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6"/>
            <p:cNvSpPr/>
            <p:nvPr/>
          </p:nvSpPr>
          <p:spPr>
            <a:xfrm>
              <a:off x="6341075" y="2692225"/>
              <a:ext cx="334425" cy="85100"/>
            </a:xfrm>
            <a:custGeom>
              <a:avLst/>
              <a:gdLst/>
              <a:ahLst/>
              <a:cxnLst/>
              <a:rect l="l" t="t" r="r" b="b"/>
              <a:pathLst>
                <a:path w="13377" h="3404" extrusionOk="0">
                  <a:moveTo>
                    <a:pt x="801" y="1"/>
                  </a:moveTo>
                  <a:cubicBezTo>
                    <a:pt x="367" y="1"/>
                    <a:pt x="0" y="334"/>
                    <a:pt x="0" y="735"/>
                  </a:cubicBezTo>
                  <a:lnTo>
                    <a:pt x="0" y="2669"/>
                  </a:lnTo>
                  <a:cubicBezTo>
                    <a:pt x="0" y="3070"/>
                    <a:pt x="334" y="3403"/>
                    <a:pt x="734" y="3403"/>
                  </a:cubicBezTo>
                  <a:lnTo>
                    <a:pt x="12643" y="3403"/>
                  </a:lnTo>
                  <a:cubicBezTo>
                    <a:pt x="13043" y="3403"/>
                    <a:pt x="13377" y="3070"/>
                    <a:pt x="13377" y="2669"/>
                  </a:cubicBezTo>
                  <a:lnTo>
                    <a:pt x="13377" y="1435"/>
                  </a:lnTo>
                  <a:cubicBezTo>
                    <a:pt x="13377" y="1035"/>
                    <a:pt x="13043" y="735"/>
                    <a:pt x="12676" y="701"/>
                  </a:cubicBezTo>
                  <a:lnTo>
                    <a:pt x="8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6"/>
            <p:cNvSpPr/>
            <p:nvPr/>
          </p:nvSpPr>
          <p:spPr>
            <a:xfrm>
              <a:off x="5873225" y="2763125"/>
              <a:ext cx="424500" cy="13350"/>
            </a:xfrm>
            <a:custGeom>
              <a:avLst/>
              <a:gdLst/>
              <a:ahLst/>
              <a:cxnLst/>
              <a:rect l="l" t="t" r="r" b="b"/>
              <a:pathLst>
                <a:path w="16980" h="534" extrusionOk="0">
                  <a:moveTo>
                    <a:pt x="1" y="0"/>
                  </a:moveTo>
                  <a:lnTo>
                    <a:pt x="1" y="534"/>
                  </a:lnTo>
                  <a:lnTo>
                    <a:pt x="16980" y="534"/>
                  </a:lnTo>
                  <a:lnTo>
                    <a:pt x="16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6"/>
            <p:cNvSpPr/>
            <p:nvPr/>
          </p:nvSpPr>
          <p:spPr>
            <a:xfrm>
              <a:off x="5845725" y="2729750"/>
              <a:ext cx="466175" cy="37575"/>
            </a:xfrm>
            <a:custGeom>
              <a:avLst/>
              <a:gdLst/>
              <a:ahLst/>
              <a:cxnLst/>
              <a:rect l="l" t="t" r="r" b="b"/>
              <a:pathLst>
                <a:path w="18647" h="1503" extrusionOk="0">
                  <a:moveTo>
                    <a:pt x="0" y="1"/>
                  </a:moveTo>
                  <a:lnTo>
                    <a:pt x="0" y="1502"/>
                  </a:lnTo>
                  <a:lnTo>
                    <a:pt x="18647" y="1502"/>
                  </a:lnTo>
                  <a:lnTo>
                    <a:pt x="18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6"/>
            <p:cNvSpPr/>
            <p:nvPr/>
          </p:nvSpPr>
          <p:spPr>
            <a:xfrm>
              <a:off x="5913275" y="2901550"/>
              <a:ext cx="771400" cy="361125"/>
            </a:xfrm>
            <a:custGeom>
              <a:avLst/>
              <a:gdLst/>
              <a:ahLst/>
              <a:cxnLst/>
              <a:rect l="l" t="t" r="r" b="b"/>
              <a:pathLst>
                <a:path w="30856" h="14445" extrusionOk="0">
                  <a:moveTo>
                    <a:pt x="15444" y="1"/>
                  </a:moveTo>
                  <a:cubicBezTo>
                    <a:pt x="7272" y="1"/>
                    <a:pt x="567" y="6372"/>
                    <a:pt x="0" y="14444"/>
                  </a:cubicBezTo>
                  <a:lnTo>
                    <a:pt x="30855" y="14444"/>
                  </a:lnTo>
                  <a:cubicBezTo>
                    <a:pt x="30322" y="6372"/>
                    <a:pt x="23617" y="1"/>
                    <a:pt x="15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6"/>
            <p:cNvSpPr/>
            <p:nvPr/>
          </p:nvSpPr>
          <p:spPr>
            <a:xfrm>
              <a:off x="6012500" y="2901550"/>
              <a:ext cx="673850" cy="361125"/>
            </a:xfrm>
            <a:custGeom>
              <a:avLst/>
              <a:gdLst/>
              <a:ahLst/>
              <a:cxnLst/>
              <a:rect l="l" t="t" r="r" b="b"/>
              <a:pathLst>
                <a:path w="26954" h="14445" extrusionOk="0">
                  <a:moveTo>
                    <a:pt x="11509" y="1"/>
                  </a:moveTo>
                  <a:cubicBezTo>
                    <a:pt x="6939" y="1"/>
                    <a:pt x="2836" y="2002"/>
                    <a:pt x="1" y="5171"/>
                  </a:cubicBezTo>
                  <a:cubicBezTo>
                    <a:pt x="2703" y="2702"/>
                    <a:pt x="6305" y="1201"/>
                    <a:pt x="10308" y="1201"/>
                  </a:cubicBezTo>
                  <a:cubicBezTo>
                    <a:pt x="18114" y="1201"/>
                    <a:pt x="24518" y="6972"/>
                    <a:pt x="25619" y="14444"/>
                  </a:cubicBezTo>
                  <a:lnTo>
                    <a:pt x="26953" y="14444"/>
                  </a:lnTo>
                  <a:cubicBezTo>
                    <a:pt x="26386" y="6372"/>
                    <a:pt x="19681" y="1"/>
                    <a:pt x="115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6"/>
            <p:cNvSpPr/>
            <p:nvPr/>
          </p:nvSpPr>
          <p:spPr>
            <a:xfrm>
              <a:off x="6292700" y="2559650"/>
              <a:ext cx="644650" cy="611275"/>
            </a:xfrm>
            <a:custGeom>
              <a:avLst/>
              <a:gdLst/>
              <a:ahLst/>
              <a:cxnLst/>
              <a:rect l="l" t="t" r="r" b="b"/>
              <a:pathLst>
                <a:path w="25786" h="24451" extrusionOk="0">
                  <a:moveTo>
                    <a:pt x="2469" y="0"/>
                  </a:moveTo>
                  <a:cubicBezTo>
                    <a:pt x="2469" y="0"/>
                    <a:pt x="1" y="6538"/>
                    <a:pt x="4737" y="8540"/>
                  </a:cubicBezTo>
                  <a:cubicBezTo>
                    <a:pt x="10475" y="11008"/>
                    <a:pt x="15678" y="11508"/>
                    <a:pt x="17346" y="11675"/>
                  </a:cubicBezTo>
                  <a:cubicBezTo>
                    <a:pt x="18514" y="16612"/>
                    <a:pt x="19481" y="19814"/>
                    <a:pt x="22183" y="24451"/>
                  </a:cubicBezTo>
                  <a:lnTo>
                    <a:pt x="24985" y="24451"/>
                  </a:lnTo>
                  <a:cubicBezTo>
                    <a:pt x="24985" y="24451"/>
                    <a:pt x="25786" y="14377"/>
                    <a:pt x="22183" y="8273"/>
                  </a:cubicBezTo>
                  <a:cubicBezTo>
                    <a:pt x="18480" y="4770"/>
                    <a:pt x="11809" y="2802"/>
                    <a:pt x="11809" y="2802"/>
                  </a:cubicBezTo>
                  <a:lnTo>
                    <a:pt x="24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6"/>
            <p:cNvSpPr/>
            <p:nvPr/>
          </p:nvSpPr>
          <p:spPr>
            <a:xfrm>
              <a:off x="6833925" y="3168400"/>
              <a:ext cx="199325" cy="82600"/>
            </a:xfrm>
            <a:custGeom>
              <a:avLst/>
              <a:gdLst/>
              <a:ahLst/>
              <a:cxnLst/>
              <a:rect l="l" t="t" r="r" b="b"/>
              <a:pathLst>
                <a:path w="7973" h="3304" extrusionOk="0">
                  <a:moveTo>
                    <a:pt x="3003" y="1"/>
                  </a:moveTo>
                  <a:lnTo>
                    <a:pt x="701" y="34"/>
                  </a:lnTo>
                  <a:lnTo>
                    <a:pt x="0" y="3303"/>
                  </a:lnTo>
                  <a:lnTo>
                    <a:pt x="7973" y="3303"/>
                  </a:lnTo>
                  <a:lnTo>
                    <a:pt x="3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6"/>
            <p:cNvSpPr/>
            <p:nvPr/>
          </p:nvSpPr>
          <p:spPr>
            <a:xfrm>
              <a:off x="7076600" y="2959925"/>
              <a:ext cx="487025" cy="302750"/>
            </a:xfrm>
            <a:custGeom>
              <a:avLst/>
              <a:gdLst/>
              <a:ahLst/>
              <a:cxnLst/>
              <a:rect l="l" t="t" r="r" b="b"/>
              <a:pathLst>
                <a:path w="19481" h="12110" extrusionOk="0">
                  <a:moveTo>
                    <a:pt x="11008" y="1"/>
                  </a:moveTo>
                  <a:cubicBezTo>
                    <a:pt x="4937" y="1"/>
                    <a:pt x="0" y="4937"/>
                    <a:pt x="0" y="11008"/>
                  </a:cubicBezTo>
                  <a:cubicBezTo>
                    <a:pt x="0" y="11375"/>
                    <a:pt x="67" y="11709"/>
                    <a:pt x="67" y="12109"/>
                  </a:cubicBezTo>
                  <a:lnTo>
                    <a:pt x="7005" y="12109"/>
                  </a:lnTo>
                  <a:lnTo>
                    <a:pt x="19481" y="3970"/>
                  </a:lnTo>
                  <a:cubicBezTo>
                    <a:pt x="17479" y="1535"/>
                    <a:pt x="14444" y="1"/>
                    <a:pt x="11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6"/>
            <p:cNvSpPr/>
            <p:nvPr/>
          </p:nvSpPr>
          <p:spPr>
            <a:xfrm>
              <a:off x="7116625" y="2548800"/>
              <a:ext cx="51725" cy="52550"/>
            </a:xfrm>
            <a:custGeom>
              <a:avLst/>
              <a:gdLst/>
              <a:ahLst/>
              <a:cxnLst/>
              <a:rect l="l" t="t" r="r" b="b"/>
              <a:pathLst>
                <a:path w="2069" h="2102" extrusionOk="0">
                  <a:moveTo>
                    <a:pt x="1035" y="0"/>
                  </a:moveTo>
                  <a:cubicBezTo>
                    <a:pt x="467" y="0"/>
                    <a:pt x="0" y="467"/>
                    <a:pt x="0" y="1068"/>
                  </a:cubicBezTo>
                  <a:cubicBezTo>
                    <a:pt x="0" y="1635"/>
                    <a:pt x="467" y="2102"/>
                    <a:pt x="1035" y="2102"/>
                  </a:cubicBezTo>
                  <a:cubicBezTo>
                    <a:pt x="1602" y="2102"/>
                    <a:pt x="2069" y="1635"/>
                    <a:pt x="2069" y="1068"/>
                  </a:cubicBezTo>
                  <a:cubicBezTo>
                    <a:pt x="2069" y="467"/>
                    <a:pt x="1602" y="0"/>
                    <a:pt x="1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6"/>
            <p:cNvSpPr/>
            <p:nvPr/>
          </p:nvSpPr>
          <p:spPr>
            <a:xfrm>
              <a:off x="7273400" y="2524625"/>
              <a:ext cx="16700" cy="135950"/>
            </a:xfrm>
            <a:custGeom>
              <a:avLst/>
              <a:gdLst/>
              <a:ahLst/>
              <a:cxnLst/>
              <a:rect l="l" t="t" r="r" b="b"/>
              <a:pathLst>
                <a:path w="668" h="5438" extrusionOk="0">
                  <a:moveTo>
                    <a:pt x="1" y="0"/>
                  </a:moveTo>
                  <a:lnTo>
                    <a:pt x="1" y="5437"/>
                  </a:lnTo>
                  <a:lnTo>
                    <a:pt x="668" y="5437"/>
                  </a:lnTo>
                  <a:lnTo>
                    <a:pt x="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6"/>
            <p:cNvSpPr/>
            <p:nvPr/>
          </p:nvSpPr>
          <p:spPr>
            <a:xfrm>
              <a:off x="6011675" y="3092525"/>
              <a:ext cx="147625" cy="35050"/>
            </a:xfrm>
            <a:custGeom>
              <a:avLst/>
              <a:gdLst/>
              <a:ahLst/>
              <a:cxnLst/>
              <a:rect l="l" t="t" r="r" b="b"/>
              <a:pathLst>
                <a:path w="5905" h="1402" extrusionOk="0">
                  <a:moveTo>
                    <a:pt x="701" y="0"/>
                  </a:moveTo>
                  <a:cubicBezTo>
                    <a:pt x="334" y="0"/>
                    <a:pt x="0" y="301"/>
                    <a:pt x="0" y="701"/>
                  </a:cubicBezTo>
                  <a:cubicBezTo>
                    <a:pt x="0" y="1068"/>
                    <a:pt x="300" y="1401"/>
                    <a:pt x="701" y="1401"/>
                  </a:cubicBezTo>
                  <a:lnTo>
                    <a:pt x="5171" y="1401"/>
                  </a:lnTo>
                  <a:cubicBezTo>
                    <a:pt x="5571" y="1401"/>
                    <a:pt x="5904" y="1134"/>
                    <a:pt x="5904" y="701"/>
                  </a:cubicBezTo>
                  <a:cubicBezTo>
                    <a:pt x="5904" y="334"/>
                    <a:pt x="5638" y="0"/>
                    <a:pt x="5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6"/>
            <p:cNvSpPr/>
            <p:nvPr/>
          </p:nvSpPr>
          <p:spPr>
            <a:xfrm>
              <a:off x="6011675" y="3142550"/>
              <a:ext cx="147625" cy="35050"/>
            </a:xfrm>
            <a:custGeom>
              <a:avLst/>
              <a:gdLst/>
              <a:ahLst/>
              <a:cxnLst/>
              <a:rect l="l" t="t" r="r" b="b"/>
              <a:pathLst>
                <a:path w="5905" h="1402" extrusionOk="0">
                  <a:moveTo>
                    <a:pt x="701" y="1"/>
                  </a:moveTo>
                  <a:cubicBezTo>
                    <a:pt x="334" y="1"/>
                    <a:pt x="0" y="301"/>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6"/>
            <p:cNvSpPr/>
            <p:nvPr/>
          </p:nvSpPr>
          <p:spPr>
            <a:xfrm>
              <a:off x="6011675" y="3191750"/>
              <a:ext cx="147625" cy="35050"/>
            </a:xfrm>
            <a:custGeom>
              <a:avLst/>
              <a:gdLst/>
              <a:ahLst/>
              <a:cxnLst/>
              <a:rect l="l" t="t" r="r" b="b"/>
              <a:pathLst>
                <a:path w="5905" h="1402" extrusionOk="0">
                  <a:moveTo>
                    <a:pt x="701" y="1"/>
                  </a:moveTo>
                  <a:cubicBezTo>
                    <a:pt x="334" y="1"/>
                    <a:pt x="0" y="268"/>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6"/>
            <p:cNvSpPr/>
            <p:nvPr/>
          </p:nvSpPr>
          <p:spPr>
            <a:xfrm>
              <a:off x="6015000" y="3092525"/>
              <a:ext cx="144300" cy="133450"/>
            </a:xfrm>
            <a:custGeom>
              <a:avLst/>
              <a:gdLst/>
              <a:ahLst/>
              <a:cxnLst/>
              <a:rect l="l" t="t" r="r" b="b"/>
              <a:pathLst>
                <a:path w="5772" h="5338" extrusionOk="0">
                  <a:moveTo>
                    <a:pt x="568" y="0"/>
                  </a:moveTo>
                  <a:cubicBezTo>
                    <a:pt x="334" y="0"/>
                    <a:pt x="101" y="134"/>
                    <a:pt x="1" y="301"/>
                  </a:cubicBezTo>
                  <a:cubicBezTo>
                    <a:pt x="67" y="234"/>
                    <a:pt x="167" y="234"/>
                    <a:pt x="201" y="234"/>
                  </a:cubicBezTo>
                  <a:lnTo>
                    <a:pt x="4704" y="234"/>
                  </a:lnTo>
                  <a:cubicBezTo>
                    <a:pt x="5104" y="234"/>
                    <a:pt x="5405" y="567"/>
                    <a:pt x="5405" y="968"/>
                  </a:cubicBezTo>
                  <a:cubicBezTo>
                    <a:pt x="5405" y="1134"/>
                    <a:pt x="5371" y="1235"/>
                    <a:pt x="5271" y="1368"/>
                  </a:cubicBezTo>
                  <a:cubicBezTo>
                    <a:pt x="5571" y="1301"/>
                    <a:pt x="5771" y="1001"/>
                    <a:pt x="5771" y="701"/>
                  </a:cubicBezTo>
                  <a:cubicBezTo>
                    <a:pt x="5771" y="301"/>
                    <a:pt x="5438" y="0"/>
                    <a:pt x="5071" y="0"/>
                  </a:cubicBezTo>
                  <a:close/>
                  <a:moveTo>
                    <a:pt x="568" y="1968"/>
                  </a:moveTo>
                  <a:cubicBezTo>
                    <a:pt x="334" y="1968"/>
                    <a:pt x="101" y="2068"/>
                    <a:pt x="1" y="2235"/>
                  </a:cubicBezTo>
                  <a:cubicBezTo>
                    <a:pt x="67" y="2202"/>
                    <a:pt x="167" y="2202"/>
                    <a:pt x="201" y="2202"/>
                  </a:cubicBezTo>
                  <a:lnTo>
                    <a:pt x="4704" y="2202"/>
                  </a:lnTo>
                  <a:cubicBezTo>
                    <a:pt x="5104" y="2202"/>
                    <a:pt x="5405" y="2535"/>
                    <a:pt x="5405" y="2902"/>
                  </a:cubicBezTo>
                  <a:cubicBezTo>
                    <a:pt x="5405" y="3069"/>
                    <a:pt x="5371" y="3203"/>
                    <a:pt x="5271" y="3336"/>
                  </a:cubicBezTo>
                  <a:cubicBezTo>
                    <a:pt x="5571" y="3236"/>
                    <a:pt x="5771" y="2936"/>
                    <a:pt x="5771" y="2669"/>
                  </a:cubicBezTo>
                  <a:cubicBezTo>
                    <a:pt x="5771" y="2302"/>
                    <a:pt x="5438" y="1968"/>
                    <a:pt x="5038" y="1968"/>
                  </a:cubicBezTo>
                  <a:close/>
                  <a:moveTo>
                    <a:pt x="568" y="3970"/>
                  </a:moveTo>
                  <a:cubicBezTo>
                    <a:pt x="334" y="3970"/>
                    <a:pt x="101" y="4070"/>
                    <a:pt x="1" y="4237"/>
                  </a:cubicBezTo>
                  <a:cubicBezTo>
                    <a:pt x="67" y="4203"/>
                    <a:pt x="167" y="4203"/>
                    <a:pt x="201" y="4203"/>
                  </a:cubicBezTo>
                  <a:lnTo>
                    <a:pt x="4704" y="4203"/>
                  </a:lnTo>
                  <a:cubicBezTo>
                    <a:pt x="5104" y="4203"/>
                    <a:pt x="5405" y="4537"/>
                    <a:pt x="5405" y="4904"/>
                  </a:cubicBezTo>
                  <a:cubicBezTo>
                    <a:pt x="5405" y="5071"/>
                    <a:pt x="5371" y="5204"/>
                    <a:pt x="5271" y="5337"/>
                  </a:cubicBezTo>
                  <a:cubicBezTo>
                    <a:pt x="5571" y="5237"/>
                    <a:pt x="5771" y="4937"/>
                    <a:pt x="5771" y="4670"/>
                  </a:cubicBezTo>
                  <a:cubicBezTo>
                    <a:pt x="5771" y="4237"/>
                    <a:pt x="5438" y="3970"/>
                    <a:pt x="5038" y="39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7" name="Google Shape;1957;p76"/>
          <p:cNvSpPr/>
          <p:nvPr/>
        </p:nvSpPr>
        <p:spPr>
          <a:xfrm>
            <a:off x="8183225" y="2959775"/>
            <a:ext cx="225175" cy="328775"/>
          </a:xfrm>
          <a:custGeom>
            <a:avLst/>
            <a:gdLst/>
            <a:ahLst/>
            <a:cxnLst/>
            <a:rect l="l" t="t" r="r" b="b"/>
            <a:pathLst>
              <a:path w="9007" h="13151" extrusionOk="0">
                <a:moveTo>
                  <a:pt x="4606" y="0"/>
                </a:moveTo>
                <a:cubicBezTo>
                  <a:pt x="4528" y="0"/>
                  <a:pt x="4449" y="2"/>
                  <a:pt x="4370" y="7"/>
                </a:cubicBezTo>
                <a:cubicBezTo>
                  <a:pt x="2202" y="73"/>
                  <a:pt x="334" y="1841"/>
                  <a:pt x="134" y="4009"/>
                </a:cubicBezTo>
                <a:cubicBezTo>
                  <a:pt x="0" y="5844"/>
                  <a:pt x="934" y="7479"/>
                  <a:pt x="2402" y="8312"/>
                </a:cubicBezTo>
                <a:cubicBezTo>
                  <a:pt x="3102" y="8713"/>
                  <a:pt x="3569" y="9413"/>
                  <a:pt x="3569" y="10247"/>
                </a:cubicBezTo>
                <a:lnTo>
                  <a:pt x="3569" y="12082"/>
                </a:lnTo>
                <a:cubicBezTo>
                  <a:pt x="3569" y="12582"/>
                  <a:pt x="3936" y="13083"/>
                  <a:pt x="4437" y="13149"/>
                </a:cubicBezTo>
                <a:cubicBezTo>
                  <a:pt x="4457" y="13150"/>
                  <a:pt x="4477" y="13151"/>
                  <a:pt x="4497" y="13151"/>
                </a:cubicBezTo>
                <a:cubicBezTo>
                  <a:pt x="5070" y="13151"/>
                  <a:pt x="5538" y="12698"/>
                  <a:pt x="5538" y="12182"/>
                </a:cubicBezTo>
                <a:lnTo>
                  <a:pt x="5538" y="10314"/>
                </a:lnTo>
                <a:cubicBezTo>
                  <a:pt x="5538" y="9513"/>
                  <a:pt x="6005" y="8746"/>
                  <a:pt x="6705" y="8379"/>
                </a:cubicBezTo>
                <a:cubicBezTo>
                  <a:pt x="8073" y="7545"/>
                  <a:pt x="9007" y="6078"/>
                  <a:pt x="9007" y="4410"/>
                </a:cubicBezTo>
                <a:cubicBezTo>
                  <a:pt x="9007" y="1986"/>
                  <a:pt x="7034" y="0"/>
                  <a:pt x="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6"/>
          <p:cNvSpPr/>
          <p:nvPr/>
        </p:nvSpPr>
        <p:spPr>
          <a:xfrm>
            <a:off x="5193575" y="2959775"/>
            <a:ext cx="225200" cy="328775"/>
          </a:xfrm>
          <a:custGeom>
            <a:avLst/>
            <a:gdLst/>
            <a:ahLst/>
            <a:cxnLst/>
            <a:rect l="l" t="t" r="r" b="b"/>
            <a:pathLst>
              <a:path w="9008" h="13151" extrusionOk="0">
                <a:moveTo>
                  <a:pt x="4606" y="0"/>
                </a:moveTo>
                <a:cubicBezTo>
                  <a:pt x="4528" y="0"/>
                  <a:pt x="4450" y="2"/>
                  <a:pt x="4371" y="7"/>
                </a:cubicBezTo>
                <a:cubicBezTo>
                  <a:pt x="2202" y="73"/>
                  <a:pt x="334" y="1841"/>
                  <a:pt x="168" y="4009"/>
                </a:cubicBezTo>
                <a:cubicBezTo>
                  <a:pt x="1" y="5844"/>
                  <a:pt x="935" y="7479"/>
                  <a:pt x="2403" y="8312"/>
                </a:cubicBezTo>
                <a:cubicBezTo>
                  <a:pt x="3103" y="8713"/>
                  <a:pt x="3570" y="9413"/>
                  <a:pt x="3570" y="10247"/>
                </a:cubicBezTo>
                <a:lnTo>
                  <a:pt x="3570" y="12082"/>
                </a:lnTo>
                <a:cubicBezTo>
                  <a:pt x="3570" y="12582"/>
                  <a:pt x="3937" y="13083"/>
                  <a:pt x="4437" y="13149"/>
                </a:cubicBezTo>
                <a:cubicBezTo>
                  <a:pt x="4458" y="13150"/>
                  <a:pt x="4478" y="13151"/>
                  <a:pt x="4498" y="13151"/>
                </a:cubicBezTo>
                <a:cubicBezTo>
                  <a:pt x="5071" y="13151"/>
                  <a:pt x="5538" y="12698"/>
                  <a:pt x="5538" y="12182"/>
                </a:cubicBezTo>
                <a:lnTo>
                  <a:pt x="5538" y="10314"/>
                </a:lnTo>
                <a:cubicBezTo>
                  <a:pt x="5538" y="9513"/>
                  <a:pt x="6005" y="8746"/>
                  <a:pt x="6706" y="8379"/>
                </a:cubicBezTo>
                <a:cubicBezTo>
                  <a:pt x="8073" y="7545"/>
                  <a:pt x="9007" y="6078"/>
                  <a:pt x="9007" y="4410"/>
                </a:cubicBezTo>
                <a:cubicBezTo>
                  <a:pt x="9007" y="1986"/>
                  <a:pt x="7035" y="0"/>
                  <a:pt x="4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6"/>
          <p:cNvSpPr/>
          <p:nvPr/>
        </p:nvSpPr>
        <p:spPr>
          <a:xfrm>
            <a:off x="8259950" y="2847550"/>
            <a:ext cx="20875" cy="20675"/>
          </a:xfrm>
          <a:custGeom>
            <a:avLst/>
            <a:gdLst/>
            <a:ahLst/>
            <a:cxnLst/>
            <a:rect l="l" t="t" r="r" b="b"/>
            <a:pathLst>
              <a:path w="835" h="827" extrusionOk="0">
                <a:moveTo>
                  <a:pt x="417" y="1"/>
                </a:moveTo>
                <a:cubicBezTo>
                  <a:pt x="317" y="1"/>
                  <a:pt x="217" y="42"/>
                  <a:pt x="134" y="126"/>
                </a:cubicBezTo>
                <a:cubicBezTo>
                  <a:pt x="33" y="192"/>
                  <a:pt x="0" y="293"/>
                  <a:pt x="0" y="426"/>
                </a:cubicBezTo>
                <a:cubicBezTo>
                  <a:pt x="0" y="526"/>
                  <a:pt x="33" y="626"/>
                  <a:pt x="134" y="693"/>
                </a:cubicBezTo>
                <a:cubicBezTo>
                  <a:pt x="200" y="793"/>
                  <a:pt x="300" y="826"/>
                  <a:pt x="434" y="826"/>
                </a:cubicBezTo>
                <a:cubicBezTo>
                  <a:pt x="534" y="826"/>
                  <a:pt x="667" y="793"/>
                  <a:pt x="701" y="693"/>
                </a:cubicBezTo>
                <a:cubicBezTo>
                  <a:pt x="801" y="626"/>
                  <a:pt x="834" y="526"/>
                  <a:pt x="834" y="426"/>
                </a:cubicBezTo>
                <a:cubicBezTo>
                  <a:pt x="834" y="293"/>
                  <a:pt x="801" y="192"/>
                  <a:pt x="701" y="126"/>
                </a:cubicBezTo>
                <a:cubicBezTo>
                  <a:pt x="617" y="42"/>
                  <a:pt x="517" y="1"/>
                  <a:pt x="417"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0" name="Google Shape;1960;p76"/>
          <p:cNvGrpSpPr/>
          <p:nvPr/>
        </p:nvGrpSpPr>
        <p:grpSpPr>
          <a:xfrm>
            <a:off x="4860025" y="1446350"/>
            <a:ext cx="3936150" cy="2250800"/>
            <a:chOff x="4860025" y="1446350"/>
            <a:chExt cx="3936150" cy="2250800"/>
          </a:xfrm>
        </p:grpSpPr>
        <p:sp>
          <p:nvSpPr>
            <p:cNvPr id="1961" name="Google Shape;1961;p76"/>
            <p:cNvSpPr/>
            <p:nvPr/>
          </p:nvSpPr>
          <p:spPr>
            <a:xfrm>
              <a:off x="4942575" y="2471250"/>
              <a:ext cx="257700" cy="1135000"/>
            </a:xfrm>
            <a:custGeom>
              <a:avLst/>
              <a:gdLst/>
              <a:ahLst/>
              <a:cxnLst/>
              <a:rect l="l" t="t" r="r" b="b"/>
              <a:pathLst>
                <a:path w="10308" h="45400" extrusionOk="0">
                  <a:moveTo>
                    <a:pt x="7939" y="0"/>
                  </a:moveTo>
                  <a:cubicBezTo>
                    <a:pt x="2669" y="10408"/>
                    <a:pt x="0" y="21682"/>
                    <a:pt x="0" y="33424"/>
                  </a:cubicBezTo>
                  <a:cubicBezTo>
                    <a:pt x="0" y="37427"/>
                    <a:pt x="334" y="41430"/>
                    <a:pt x="968" y="45399"/>
                  </a:cubicBezTo>
                  <a:lnTo>
                    <a:pt x="3670" y="45399"/>
                  </a:lnTo>
                  <a:cubicBezTo>
                    <a:pt x="3036" y="41430"/>
                    <a:pt x="2669" y="37427"/>
                    <a:pt x="2669" y="33424"/>
                  </a:cubicBezTo>
                  <a:cubicBezTo>
                    <a:pt x="2669" y="22083"/>
                    <a:pt x="5271" y="11242"/>
                    <a:pt x="10308" y="1201"/>
                  </a:cubicBezTo>
                  <a:lnTo>
                    <a:pt x="79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6"/>
            <p:cNvSpPr/>
            <p:nvPr/>
          </p:nvSpPr>
          <p:spPr>
            <a:xfrm>
              <a:off x="5166900" y="1446350"/>
              <a:ext cx="1780450" cy="1005725"/>
            </a:xfrm>
            <a:custGeom>
              <a:avLst/>
              <a:gdLst/>
              <a:ahLst/>
              <a:cxnLst/>
              <a:rect l="l" t="t" r="r" b="b"/>
              <a:pathLst>
                <a:path w="71218" h="40229" extrusionOk="0">
                  <a:moveTo>
                    <a:pt x="65481" y="0"/>
                  </a:moveTo>
                  <a:cubicBezTo>
                    <a:pt x="38161" y="0"/>
                    <a:pt x="13076" y="14911"/>
                    <a:pt x="0" y="38995"/>
                  </a:cubicBezTo>
                  <a:lnTo>
                    <a:pt x="2335" y="40229"/>
                  </a:lnTo>
                  <a:cubicBezTo>
                    <a:pt x="14944" y="17046"/>
                    <a:pt x="39128" y="2669"/>
                    <a:pt x="65481" y="2669"/>
                  </a:cubicBezTo>
                  <a:cubicBezTo>
                    <a:pt x="67349" y="2669"/>
                    <a:pt x="69183" y="2735"/>
                    <a:pt x="71018" y="2869"/>
                  </a:cubicBezTo>
                  <a:lnTo>
                    <a:pt x="71218" y="200"/>
                  </a:lnTo>
                  <a:cubicBezTo>
                    <a:pt x="69317" y="67"/>
                    <a:pt x="67382" y="0"/>
                    <a:pt x="65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6"/>
            <p:cNvSpPr/>
            <p:nvPr/>
          </p:nvSpPr>
          <p:spPr>
            <a:xfrm>
              <a:off x="7044900" y="1463850"/>
              <a:ext cx="1513600" cy="1245100"/>
            </a:xfrm>
            <a:custGeom>
              <a:avLst/>
              <a:gdLst/>
              <a:ahLst/>
              <a:cxnLst/>
              <a:rect l="l" t="t" r="r" b="b"/>
              <a:pathLst>
                <a:path w="60544" h="49804" extrusionOk="0">
                  <a:moveTo>
                    <a:pt x="368" y="1"/>
                  </a:moveTo>
                  <a:lnTo>
                    <a:pt x="1" y="2636"/>
                  </a:lnTo>
                  <a:cubicBezTo>
                    <a:pt x="26753" y="6205"/>
                    <a:pt x="49036" y="24285"/>
                    <a:pt x="58042" y="49803"/>
                  </a:cubicBezTo>
                  <a:lnTo>
                    <a:pt x="60544" y="48902"/>
                  </a:lnTo>
                  <a:cubicBezTo>
                    <a:pt x="56007" y="36160"/>
                    <a:pt x="48068" y="24818"/>
                    <a:pt x="37528" y="16179"/>
                  </a:cubicBezTo>
                  <a:cubicBezTo>
                    <a:pt x="26853" y="7439"/>
                    <a:pt x="14011" y="1835"/>
                    <a:pt x="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6"/>
            <p:cNvSpPr/>
            <p:nvPr/>
          </p:nvSpPr>
          <p:spPr>
            <a:xfrm>
              <a:off x="8534300" y="2814825"/>
              <a:ext cx="130125" cy="791425"/>
            </a:xfrm>
            <a:custGeom>
              <a:avLst/>
              <a:gdLst/>
              <a:ahLst/>
              <a:cxnLst/>
              <a:rect l="l" t="t" r="r" b="b"/>
              <a:pathLst>
                <a:path w="5205" h="31657" extrusionOk="0">
                  <a:moveTo>
                    <a:pt x="2569" y="0"/>
                  </a:moveTo>
                  <a:lnTo>
                    <a:pt x="1" y="734"/>
                  </a:lnTo>
                  <a:cubicBezTo>
                    <a:pt x="1668" y="6839"/>
                    <a:pt x="2536" y="13243"/>
                    <a:pt x="2536" y="19681"/>
                  </a:cubicBezTo>
                  <a:cubicBezTo>
                    <a:pt x="2536" y="23684"/>
                    <a:pt x="2202" y="27687"/>
                    <a:pt x="1535" y="31656"/>
                  </a:cubicBezTo>
                  <a:lnTo>
                    <a:pt x="4237" y="31656"/>
                  </a:lnTo>
                  <a:cubicBezTo>
                    <a:pt x="4871" y="27687"/>
                    <a:pt x="5204" y="23684"/>
                    <a:pt x="5204" y="19681"/>
                  </a:cubicBezTo>
                  <a:cubicBezTo>
                    <a:pt x="5204" y="13010"/>
                    <a:pt x="4337" y="6405"/>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6"/>
            <p:cNvSpPr/>
            <p:nvPr/>
          </p:nvSpPr>
          <p:spPr>
            <a:xfrm>
              <a:off x="5581350" y="3359375"/>
              <a:ext cx="596300" cy="246875"/>
            </a:xfrm>
            <a:custGeom>
              <a:avLst/>
              <a:gdLst/>
              <a:ahLst/>
              <a:cxnLst/>
              <a:rect l="l" t="t" r="r" b="b"/>
              <a:pathLst>
                <a:path w="23852" h="9875" extrusionOk="0">
                  <a:moveTo>
                    <a:pt x="15178" y="1"/>
                  </a:moveTo>
                  <a:cubicBezTo>
                    <a:pt x="13577" y="1"/>
                    <a:pt x="12210" y="901"/>
                    <a:pt x="11509" y="2202"/>
                  </a:cubicBezTo>
                  <a:cubicBezTo>
                    <a:pt x="10875" y="1835"/>
                    <a:pt x="10175" y="1635"/>
                    <a:pt x="9408" y="1635"/>
                  </a:cubicBezTo>
                  <a:cubicBezTo>
                    <a:pt x="7273" y="1635"/>
                    <a:pt x="5572" y="3203"/>
                    <a:pt x="5271" y="5204"/>
                  </a:cubicBezTo>
                  <a:cubicBezTo>
                    <a:pt x="4904" y="5138"/>
                    <a:pt x="4538" y="5038"/>
                    <a:pt x="4171" y="5038"/>
                  </a:cubicBezTo>
                  <a:cubicBezTo>
                    <a:pt x="1869" y="5038"/>
                    <a:pt x="1" y="6906"/>
                    <a:pt x="1" y="9207"/>
                  </a:cubicBezTo>
                  <a:cubicBezTo>
                    <a:pt x="1" y="9407"/>
                    <a:pt x="1" y="9641"/>
                    <a:pt x="34" y="9841"/>
                  </a:cubicBezTo>
                  <a:lnTo>
                    <a:pt x="23785" y="9841"/>
                  </a:lnTo>
                  <a:lnTo>
                    <a:pt x="23785" y="9874"/>
                  </a:lnTo>
                  <a:cubicBezTo>
                    <a:pt x="23851" y="9674"/>
                    <a:pt x="23851" y="9474"/>
                    <a:pt x="23851" y="9241"/>
                  </a:cubicBezTo>
                  <a:cubicBezTo>
                    <a:pt x="23851" y="6972"/>
                    <a:pt x="21950" y="5071"/>
                    <a:pt x="19682" y="5071"/>
                  </a:cubicBezTo>
                  <a:cubicBezTo>
                    <a:pt x="19515" y="5071"/>
                    <a:pt x="19381" y="5071"/>
                    <a:pt x="19215" y="5138"/>
                  </a:cubicBezTo>
                  <a:cubicBezTo>
                    <a:pt x="19281" y="4837"/>
                    <a:pt x="19348" y="4504"/>
                    <a:pt x="19348" y="4170"/>
                  </a:cubicBezTo>
                  <a:cubicBezTo>
                    <a:pt x="19348" y="1869"/>
                    <a:pt x="17447" y="1"/>
                    <a:pt x="15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6"/>
            <p:cNvSpPr/>
            <p:nvPr/>
          </p:nvSpPr>
          <p:spPr>
            <a:xfrm>
              <a:off x="6096725" y="3422750"/>
              <a:ext cx="441175" cy="183500"/>
            </a:xfrm>
            <a:custGeom>
              <a:avLst/>
              <a:gdLst/>
              <a:ahLst/>
              <a:cxnLst/>
              <a:rect l="l" t="t" r="r" b="b"/>
              <a:pathLst>
                <a:path w="17647" h="7340" extrusionOk="0">
                  <a:moveTo>
                    <a:pt x="6439" y="1"/>
                  </a:moveTo>
                  <a:cubicBezTo>
                    <a:pt x="4737" y="1"/>
                    <a:pt x="3336" y="1368"/>
                    <a:pt x="3336" y="3103"/>
                  </a:cubicBezTo>
                  <a:cubicBezTo>
                    <a:pt x="3336" y="3337"/>
                    <a:pt x="3403" y="3537"/>
                    <a:pt x="3436" y="3804"/>
                  </a:cubicBezTo>
                  <a:lnTo>
                    <a:pt x="3103" y="3804"/>
                  </a:lnTo>
                  <a:cubicBezTo>
                    <a:pt x="1402" y="3804"/>
                    <a:pt x="1" y="5171"/>
                    <a:pt x="1" y="6872"/>
                  </a:cubicBezTo>
                  <a:cubicBezTo>
                    <a:pt x="1" y="7039"/>
                    <a:pt x="1" y="7173"/>
                    <a:pt x="67" y="7339"/>
                  </a:cubicBezTo>
                  <a:lnTo>
                    <a:pt x="17613" y="7339"/>
                  </a:lnTo>
                  <a:cubicBezTo>
                    <a:pt x="17647" y="7173"/>
                    <a:pt x="17647" y="7039"/>
                    <a:pt x="17647" y="6872"/>
                  </a:cubicBezTo>
                  <a:cubicBezTo>
                    <a:pt x="17647" y="5171"/>
                    <a:pt x="16279" y="3804"/>
                    <a:pt x="14578" y="3804"/>
                  </a:cubicBezTo>
                  <a:cubicBezTo>
                    <a:pt x="14278" y="3804"/>
                    <a:pt x="13977" y="3837"/>
                    <a:pt x="13744" y="3937"/>
                  </a:cubicBezTo>
                  <a:cubicBezTo>
                    <a:pt x="13510" y="2436"/>
                    <a:pt x="12276" y="1268"/>
                    <a:pt x="10675" y="1268"/>
                  </a:cubicBezTo>
                  <a:cubicBezTo>
                    <a:pt x="10141" y="1268"/>
                    <a:pt x="9608" y="1435"/>
                    <a:pt x="9141" y="1669"/>
                  </a:cubicBezTo>
                  <a:cubicBezTo>
                    <a:pt x="8640" y="668"/>
                    <a:pt x="7606"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6"/>
            <p:cNvSpPr/>
            <p:nvPr/>
          </p:nvSpPr>
          <p:spPr>
            <a:xfrm>
              <a:off x="7429350" y="3359375"/>
              <a:ext cx="596275" cy="246875"/>
            </a:xfrm>
            <a:custGeom>
              <a:avLst/>
              <a:gdLst/>
              <a:ahLst/>
              <a:cxnLst/>
              <a:rect l="l" t="t" r="r" b="b"/>
              <a:pathLst>
                <a:path w="23851" h="9875" extrusionOk="0">
                  <a:moveTo>
                    <a:pt x="8673" y="1"/>
                  </a:moveTo>
                  <a:cubicBezTo>
                    <a:pt x="6372" y="1"/>
                    <a:pt x="4504" y="1869"/>
                    <a:pt x="4504" y="4170"/>
                  </a:cubicBezTo>
                  <a:cubicBezTo>
                    <a:pt x="4504" y="4504"/>
                    <a:pt x="4537" y="4837"/>
                    <a:pt x="4604" y="5138"/>
                  </a:cubicBezTo>
                  <a:cubicBezTo>
                    <a:pt x="4437" y="5071"/>
                    <a:pt x="4337" y="5071"/>
                    <a:pt x="4170" y="5071"/>
                  </a:cubicBezTo>
                  <a:cubicBezTo>
                    <a:pt x="1868" y="5071"/>
                    <a:pt x="0" y="6972"/>
                    <a:pt x="0" y="9241"/>
                  </a:cubicBezTo>
                  <a:cubicBezTo>
                    <a:pt x="0" y="9474"/>
                    <a:pt x="0" y="9674"/>
                    <a:pt x="34" y="9874"/>
                  </a:cubicBezTo>
                  <a:lnTo>
                    <a:pt x="34" y="9841"/>
                  </a:lnTo>
                  <a:lnTo>
                    <a:pt x="23784" y="9841"/>
                  </a:lnTo>
                  <a:cubicBezTo>
                    <a:pt x="23851" y="9641"/>
                    <a:pt x="23851" y="9407"/>
                    <a:pt x="23851" y="9207"/>
                  </a:cubicBezTo>
                  <a:cubicBezTo>
                    <a:pt x="23851" y="6906"/>
                    <a:pt x="21949" y="5038"/>
                    <a:pt x="19681" y="5038"/>
                  </a:cubicBezTo>
                  <a:cubicBezTo>
                    <a:pt x="19314" y="5038"/>
                    <a:pt x="18914" y="5138"/>
                    <a:pt x="18547" y="5204"/>
                  </a:cubicBezTo>
                  <a:cubicBezTo>
                    <a:pt x="18247" y="3203"/>
                    <a:pt x="16546" y="1635"/>
                    <a:pt x="14411" y="1635"/>
                  </a:cubicBezTo>
                  <a:cubicBezTo>
                    <a:pt x="13677" y="1635"/>
                    <a:pt x="12976" y="1835"/>
                    <a:pt x="12343" y="2202"/>
                  </a:cubicBezTo>
                  <a:cubicBezTo>
                    <a:pt x="11642" y="901"/>
                    <a:pt x="10241"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6"/>
            <p:cNvSpPr/>
            <p:nvPr/>
          </p:nvSpPr>
          <p:spPr>
            <a:xfrm>
              <a:off x="7069925" y="3422750"/>
              <a:ext cx="440350" cy="183500"/>
            </a:xfrm>
            <a:custGeom>
              <a:avLst/>
              <a:gdLst/>
              <a:ahLst/>
              <a:cxnLst/>
              <a:rect l="l" t="t" r="r" b="b"/>
              <a:pathLst>
                <a:path w="17614" h="7340" extrusionOk="0">
                  <a:moveTo>
                    <a:pt x="11208" y="1"/>
                  </a:moveTo>
                  <a:cubicBezTo>
                    <a:pt x="10041" y="1"/>
                    <a:pt x="9007" y="668"/>
                    <a:pt x="8507" y="1669"/>
                  </a:cubicBezTo>
                  <a:cubicBezTo>
                    <a:pt x="8040" y="1435"/>
                    <a:pt x="7506" y="1268"/>
                    <a:pt x="6939" y="1268"/>
                  </a:cubicBezTo>
                  <a:cubicBezTo>
                    <a:pt x="5371" y="1268"/>
                    <a:pt x="4103" y="2436"/>
                    <a:pt x="3903" y="3937"/>
                  </a:cubicBezTo>
                  <a:cubicBezTo>
                    <a:pt x="3670" y="3837"/>
                    <a:pt x="3370" y="3804"/>
                    <a:pt x="3069" y="3804"/>
                  </a:cubicBezTo>
                  <a:cubicBezTo>
                    <a:pt x="1368" y="3804"/>
                    <a:pt x="0" y="5171"/>
                    <a:pt x="0" y="6872"/>
                  </a:cubicBezTo>
                  <a:cubicBezTo>
                    <a:pt x="0" y="7039"/>
                    <a:pt x="0" y="7173"/>
                    <a:pt x="34" y="7339"/>
                  </a:cubicBezTo>
                  <a:lnTo>
                    <a:pt x="17580" y="7339"/>
                  </a:lnTo>
                  <a:cubicBezTo>
                    <a:pt x="17613" y="7173"/>
                    <a:pt x="17613" y="7039"/>
                    <a:pt x="17613" y="6872"/>
                  </a:cubicBezTo>
                  <a:cubicBezTo>
                    <a:pt x="17613" y="5171"/>
                    <a:pt x="16245" y="3804"/>
                    <a:pt x="14544" y="3804"/>
                  </a:cubicBezTo>
                  <a:lnTo>
                    <a:pt x="14211" y="3804"/>
                  </a:lnTo>
                  <a:cubicBezTo>
                    <a:pt x="14244" y="3537"/>
                    <a:pt x="14277" y="3337"/>
                    <a:pt x="14277" y="3103"/>
                  </a:cubicBezTo>
                  <a:cubicBezTo>
                    <a:pt x="14277" y="1368"/>
                    <a:pt x="12910" y="1"/>
                    <a:pt x="11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6"/>
            <p:cNvSpPr/>
            <p:nvPr/>
          </p:nvSpPr>
          <p:spPr>
            <a:xfrm>
              <a:off x="4860025" y="3605400"/>
              <a:ext cx="3936150" cy="91750"/>
            </a:xfrm>
            <a:custGeom>
              <a:avLst/>
              <a:gdLst/>
              <a:ahLst/>
              <a:cxnLst/>
              <a:rect l="l" t="t" r="r" b="b"/>
              <a:pathLst>
                <a:path w="157446" h="3670" extrusionOk="0">
                  <a:moveTo>
                    <a:pt x="1835" y="0"/>
                  </a:moveTo>
                  <a:cubicBezTo>
                    <a:pt x="834" y="0"/>
                    <a:pt x="0" y="834"/>
                    <a:pt x="0" y="1835"/>
                  </a:cubicBezTo>
                  <a:cubicBezTo>
                    <a:pt x="0" y="2835"/>
                    <a:pt x="834" y="3669"/>
                    <a:pt x="1835" y="3669"/>
                  </a:cubicBezTo>
                  <a:lnTo>
                    <a:pt x="155611" y="3669"/>
                  </a:lnTo>
                  <a:cubicBezTo>
                    <a:pt x="156612" y="3669"/>
                    <a:pt x="157446" y="2869"/>
                    <a:pt x="157446" y="1835"/>
                  </a:cubicBezTo>
                  <a:cubicBezTo>
                    <a:pt x="157446" y="834"/>
                    <a:pt x="156612" y="0"/>
                    <a:pt x="155611"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6"/>
            <p:cNvSpPr/>
            <p:nvPr/>
          </p:nvSpPr>
          <p:spPr>
            <a:xfrm>
              <a:off x="82466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6"/>
            <p:cNvSpPr/>
            <p:nvPr/>
          </p:nvSpPr>
          <p:spPr>
            <a:xfrm>
              <a:off x="52578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6"/>
            <p:cNvSpPr/>
            <p:nvPr/>
          </p:nvSpPr>
          <p:spPr>
            <a:xfrm>
              <a:off x="5335350" y="1734875"/>
              <a:ext cx="2928775" cy="1079150"/>
            </a:xfrm>
            <a:custGeom>
              <a:avLst/>
              <a:gdLst/>
              <a:ahLst/>
              <a:cxnLst/>
              <a:rect l="l" t="t" r="r" b="b"/>
              <a:pathLst>
                <a:path w="117151" h="43166" extrusionOk="0">
                  <a:moveTo>
                    <a:pt x="57241" y="1"/>
                  </a:moveTo>
                  <a:cubicBezTo>
                    <a:pt x="56975" y="1"/>
                    <a:pt x="56808" y="168"/>
                    <a:pt x="56808" y="434"/>
                  </a:cubicBezTo>
                  <a:cubicBezTo>
                    <a:pt x="56808" y="668"/>
                    <a:pt x="56975" y="835"/>
                    <a:pt x="57241" y="835"/>
                  </a:cubicBezTo>
                  <a:cubicBezTo>
                    <a:pt x="57475" y="835"/>
                    <a:pt x="57642" y="635"/>
                    <a:pt x="57642" y="434"/>
                  </a:cubicBezTo>
                  <a:cubicBezTo>
                    <a:pt x="57642" y="168"/>
                    <a:pt x="57475" y="1"/>
                    <a:pt x="57241" y="1"/>
                  </a:cubicBezTo>
                  <a:close/>
                  <a:moveTo>
                    <a:pt x="59743" y="1"/>
                  </a:moveTo>
                  <a:cubicBezTo>
                    <a:pt x="59543" y="1"/>
                    <a:pt x="59310" y="168"/>
                    <a:pt x="59310" y="434"/>
                  </a:cubicBezTo>
                  <a:cubicBezTo>
                    <a:pt x="59310" y="635"/>
                    <a:pt x="59543" y="835"/>
                    <a:pt x="59743" y="835"/>
                  </a:cubicBezTo>
                  <a:cubicBezTo>
                    <a:pt x="59943" y="835"/>
                    <a:pt x="60144" y="635"/>
                    <a:pt x="60144" y="434"/>
                  </a:cubicBezTo>
                  <a:cubicBezTo>
                    <a:pt x="60144" y="234"/>
                    <a:pt x="59977" y="1"/>
                    <a:pt x="59743" y="1"/>
                  </a:cubicBezTo>
                  <a:close/>
                  <a:moveTo>
                    <a:pt x="54640" y="101"/>
                  </a:moveTo>
                  <a:cubicBezTo>
                    <a:pt x="54439" y="134"/>
                    <a:pt x="54273" y="334"/>
                    <a:pt x="54273" y="568"/>
                  </a:cubicBezTo>
                  <a:cubicBezTo>
                    <a:pt x="54306" y="768"/>
                    <a:pt x="54473" y="935"/>
                    <a:pt x="54706" y="935"/>
                  </a:cubicBezTo>
                  <a:lnTo>
                    <a:pt x="54740" y="935"/>
                  </a:lnTo>
                  <a:cubicBezTo>
                    <a:pt x="54940" y="901"/>
                    <a:pt x="55107" y="668"/>
                    <a:pt x="55107" y="468"/>
                  </a:cubicBezTo>
                  <a:cubicBezTo>
                    <a:pt x="55073" y="268"/>
                    <a:pt x="54873" y="101"/>
                    <a:pt x="54640" y="101"/>
                  </a:cubicBezTo>
                  <a:close/>
                  <a:moveTo>
                    <a:pt x="62260" y="97"/>
                  </a:moveTo>
                  <a:cubicBezTo>
                    <a:pt x="62050" y="97"/>
                    <a:pt x="61878" y="282"/>
                    <a:pt x="61878" y="468"/>
                  </a:cubicBezTo>
                  <a:cubicBezTo>
                    <a:pt x="61811" y="735"/>
                    <a:pt x="62045" y="935"/>
                    <a:pt x="62245" y="935"/>
                  </a:cubicBezTo>
                  <a:cubicBezTo>
                    <a:pt x="62479" y="935"/>
                    <a:pt x="62645" y="768"/>
                    <a:pt x="62712" y="568"/>
                  </a:cubicBezTo>
                  <a:cubicBezTo>
                    <a:pt x="62745" y="301"/>
                    <a:pt x="62545" y="101"/>
                    <a:pt x="62312" y="101"/>
                  </a:cubicBezTo>
                  <a:cubicBezTo>
                    <a:pt x="62294" y="98"/>
                    <a:pt x="62277" y="97"/>
                    <a:pt x="62260" y="97"/>
                  </a:cubicBezTo>
                  <a:close/>
                  <a:moveTo>
                    <a:pt x="52138" y="301"/>
                  </a:moveTo>
                  <a:cubicBezTo>
                    <a:pt x="51904" y="334"/>
                    <a:pt x="51738" y="501"/>
                    <a:pt x="51771" y="768"/>
                  </a:cubicBezTo>
                  <a:cubicBezTo>
                    <a:pt x="51804" y="1002"/>
                    <a:pt x="51971" y="1135"/>
                    <a:pt x="52205" y="1135"/>
                  </a:cubicBezTo>
                  <a:lnTo>
                    <a:pt x="52238" y="1135"/>
                  </a:lnTo>
                  <a:cubicBezTo>
                    <a:pt x="52471" y="1102"/>
                    <a:pt x="52638" y="901"/>
                    <a:pt x="52605" y="668"/>
                  </a:cubicBezTo>
                  <a:cubicBezTo>
                    <a:pt x="52571" y="434"/>
                    <a:pt x="52405" y="301"/>
                    <a:pt x="52138" y="301"/>
                  </a:cubicBezTo>
                  <a:close/>
                  <a:moveTo>
                    <a:pt x="64722" y="297"/>
                  </a:moveTo>
                  <a:cubicBezTo>
                    <a:pt x="64519" y="297"/>
                    <a:pt x="64374" y="454"/>
                    <a:pt x="64313" y="668"/>
                  </a:cubicBezTo>
                  <a:cubicBezTo>
                    <a:pt x="64313" y="901"/>
                    <a:pt x="64480" y="1102"/>
                    <a:pt x="64713" y="1135"/>
                  </a:cubicBezTo>
                  <a:lnTo>
                    <a:pt x="64747" y="1135"/>
                  </a:lnTo>
                  <a:cubicBezTo>
                    <a:pt x="64947" y="1135"/>
                    <a:pt x="65114" y="968"/>
                    <a:pt x="65147" y="768"/>
                  </a:cubicBezTo>
                  <a:cubicBezTo>
                    <a:pt x="65214" y="501"/>
                    <a:pt x="64980" y="334"/>
                    <a:pt x="64780" y="301"/>
                  </a:cubicBezTo>
                  <a:cubicBezTo>
                    <a:pt x="64760" y="298"/>
                    <a:pt x="64741" y="297"/>
                    <a:pt x="64722" y="297"/>
                  </a:cubicBezTo>
                  <a:close/>
                  <a:moveTo>
                    <a:pt x="67315" y="601"/>
                  </a:moveTo>
                  <a:cubicBezTo>
                    <a:pt x="67115" y="601"/>
                    <a:pt x="66915" y="768"/>
                    <a:pt x="66882" y="968"/>
                  </a:cubicBezTo>
                  <a:cubicBezTo>
                    <a:pt x="66815" y="1168"/>
                    <a:pt x="66982" y="1402"/>
                    <a:pt x="67215" y="1435"/>
                  </a:cubicBezTo>
                  <a:lnTo>
                    <a:pt x="67249" y="1435"/>
                  </a:lnTo>
                  <a:cubicBezTo>
                    <a:pt x="67449" y="1435"/>
                    <a:pt x="67616" y="1268"/>
                    <a:pt x="67649" y="1068"/>
                  </a:cubicBezTo>
                  <a:cubicBezTo>
                    <a:pt x="67716" y="835"/>
                    <a:pt x="67549" y="635"/>
                    <a:pt x="67315" y="601"/>
                  </a:cubicBezTo>
                  <a:close/>
                  <a:moveTo>
                    <a:pt x="49696" y="630"/>
                  </a:moveTo>
                  <a:cubicBezTo>
                    <a:pt x="49676" y="630"/>
                    <a:pt x="49656" y="632"/>
                    <a:pt x="49636" y="635"/>
                  </a:cubicBezTo>
                  <a:cubicBezTo>
                    <a:pt x="49403" y="635"/>
                    <a:pt x="49236" y="901"/>
                    <a:pt x="49269" y="1102"/>
                  </a:cubicBezTo>
                  <a:cubicBezTo>
                    <a:pt x="49300" y="1284"/>
                    <a:pt x="49441" y="1439"/>
                    <a:pt x="49644" y="1439"/>
                  </a:cubicBezTo>
                  <a:cubicBezTo>
                    <a:pt x="49663" y="1439"/>
                    <a:pt x="49683" y="1438"/>
                    <a:pt x="49703" y="1435"/>
                  </a:cubicBezTo>
                  <a:lnTo>
                    <a:pt x="49736" y="1435"/>
                  </a:lnTo>
                  <a:cubicBezTo>
                    <a:pt x="49970" y="1435"/>
                    <a:pt x="50136" y="1168"/>
                    <a:pt x="50103" y="968"/>
                  </a:cubicBezTo>
                  <a:cubicBezTo>
                    <a:pt x="50073" y="785"/>
                    <a:pt x="49903" y="630"/>
                    <a:pt x="49696" y="630"/>
                  </a:cubicBezTo>
                  <a:close/>
                  <a:moveTo>
                    <a:pt x="69747" y="996"/>
                  </a:moveTo>
                  <a:cubicBezTo>
                    <a:pt x="69544" y="996"/>
                    <a:pt x="69377" y="1125"/>
                    <a:pt x="69317" y="1335"/>
                  </a:cubicBezTo>
                  <a:cubicBezTo>
                    <a:pt x="69283" y="1602"/>
                    <a:pt x="69450" y="1802"/>
                    <a:pt x="69650" y="1835"/>
                  </a:cubicBezTo>
                  <a:lnTo>
                    <a:pt x="69750" y="1835"/>
                  </a:lnTo>
                  <a:cubicBezTo>
                    <a:pt x="69951" y="1835"/>
                    <a:pt x="70117" y="1702"/>
                    <a:pt x="70151" y="1502"/>
                  </a:cubicBezTo>
                  <a:cubicBezTo>
                    <a:pt x="70184" y="1268"/>
                    <a:pt x="70017" y="1068"/>
                    <a:pt x="69817" y="1002"/>
                  </a:cubicBezTo>
                  <a:cubicBezTo>
                    <a:pt x="69793" y="998"/>
                    <a:pt x="69770" y="996"/>
                    <a:pt x="69747" y="996"/>
                  </a:cubicBezTo>
                  <a:close/>
                  <a:moveTo>
                    <a:pt x="47239" y="1053"/>
                  </a:moveTo>
                  <a:cubicBezTo>
                    <a:pt x="47205" y="1053"/>
                    <a:pt x="47170" y="1058"/>
                    <a:pt x="47134" y="1068"/>
                  </a:cubicBezTo>
                  <a:cubicBezTo>
                    <a:pt x="46934" y="1102"/>
                    <a:pt x="46767" y="1335"/>
                    <a:pt x="46801" y="1569"/>
                  </a:cubicBezTo>
                  <a:cubicBezTo>
                    <a:pt x="46867" y="1769"/>
                    <a:pt x="47034" y="1902"/>
                    <a:pt x="47234" y="1902"/>
                  </a:cubicBezTo>
                  <a:lnTo>
                    <a:pt x="47301" y="1902"/>
                  </a:lnTo>
                  <a:cubicBezTo>
                    <a:pt x="47501" y="1835"/>
                    <a:pt x="47701" y="1602"/>
                    <a:pt x="47635" y="1402"/>
                  </a:cubicBezTo>
                  <a:cubicBezTo>
                    <a:pt x="47606" y="1204"/>
                    <a:pt x="47434" y="1053"/>
                    <a:pt x="47239" y="1053"/>
                  </a:cubicBezTo>
                  <a:close/>
                  <a:moveTo>
                    <a:pt x="72232" y="1498"/>
                  </a:moveTo>
                  <a:cubicBezTo>
                    <a:pt x="72041" y="1498"/>
                    <a:pt x="71816" y="1653"/>
                    <a:pt x="71785" y="1835"/>
                  </a:cubicBezTo>
                  <a:cubicBezTo>
                    <a:pt x="71752" y="2069"/>
                    <a:pt x="71919" y="2302"/>
                    <a:pt x="72119" y="2336"/>
                  </a:cubicBezTo>
                  <a:lnTo>
                    <a:pt x="72185" y="2336"/>
                  </a:lnTo>
                  <a:cubicBezTo>
                    <a:pt x="72419" y="2336"/>
                    <a:pt x="72586" y="2236"/>
                    <a:pt x="72619" y="2002"/>
                  </a:cubicBezTo>
                  <a:cubicBezTo>
                    <a:pt x="72652" y="1802"/>
                    <a:pt x="72486" y="1569"/>
                    <a:pt x="72286" y="1502"/>
                  </a:cubicBezTo>
                  <a:cubicBezTo>
                    <a:pt x="72268" y="1499"/>
                    <a:pt x="72250" y="1498"/>
                    <a:pt x="72232" y="1498"/>
                  </a:cubicBezTo>
                  <a:close/>
                  <a:moveTo>
                    <a:pt x="44774" y="1596"/>
                  </a:moveTo>
                  <a:cubicBezTo>
                    <a:pt x="44749" y="1596"/>
                    <a:pt x="44724" y="1598"/>
                    <a:pt x="44699" y="1602"/>
                  </a:cubicBezTo>
                  <a:cubicBezTo>
                    <a:pt x="44432" y="1635"/>
                    <a:pt x="44299" y="1902"/>
                    <a:pt x="44366" y="2102"/>
                  </a:cubicBezTo>
                  <a:cubicBezTo>
                    <a:pt x="44399" y="2269"/>
                    <a:pt x="44566" y="2403"/>
                    <a:pt x="44766" y="2436"/>
                  </a:cubicBezTo>
                  <a:lnTo>
                    <a:pt x="44866" y="2436"/>
                  </a:lnTo>
                  <a:cubicBezTo>
                    <a:pt x="45099" y="2403"/>
                    <a:pt x="45233" y="2136"/>
                    <a:pt x="45200" y="1936"/>
                  </a:cubicBezTo>
                  <a:cubicBezTo>
                    <a:pt x="45141" y="1702"/>
                    <a:pt x="44954" y="1596"/>
                    <a:pt x="44774" y="1596"/>
                  </a:cubicBezTo>
                  <a:close/>
                  <a:moveTo>
                    <a:pt x="74661" y="2121"/>
                  </a:moveTo>
                  <a:cubicBezTo>
                    <a:pt x="74486" y="2121"/>
                    <a:pt x="74310" y="2266"/>
                    <a:pt x="74254" y="2436"/>
                  </a:cubicBezTo>
                  <a:cubicBezTo>
                    <a:pt x="74154" y="2636"/>
                    <a:pt x="74320" y="2903"/>
                    <a:pt x="74554" y="2936"/>
                  </a:cubicBezTo>
                  <a:cubicBezTo>
                    <a:pt x="74576" y="2936"/>
                    <a:pt x="74598" y="2951"/>
                    <a:pt x="74611" y="2951"/>
                  </a:cubicBezTo>
                  <a:cubicBezTo>
                    <a:pt x="74617" y="2951"/>
                    <a:pt x="74621" y="2947"/>
                    <a:pt x="74621" y="2936"/>
                  </a:cubicBezTo>
                  <a:cubicBezTo>
                    <a:pt x="74821" y="2936"/>
                    <a:pt x="74987" y="2803"/>
                    <a:pt x="75021" y="2636"/>
                  </a:cubicBezTo>
                  <a:cubicBezTo>
                    <a:pt x="75088" y="2436"/>
                    <a:pt x="74954" y="2169"/>
                    <a:pt x="74754" y="2136"/>
                  </a:cubicBezTo>
                  <a:cubicBezTo>
                    <a:pt x="74723" y="2125"/>
                    <a:pt x="74692" y="2121"/>
                    <a:pt x="74661" y="2121"/>
                  </a:cubicBezTo>
                  <a:close/>
                  <a:moveTo>
                    <a:pt x="42324" y="2206"/>
                  </a:moveTo>
                  <a:cubicBezTo>
                    <a:pt x="42281" y="2206"/>
                    <a:pt x="42239" y="2215"/>
                    <a:pt x="42197" y="2236"/>
                  </a:cubicBezTo>
                  <a:cubicBezTo>
                    <a:pt x="41964" y="2269"/>
                    <a:pt x="41864" y="2503"/>
                    <a:pt x="41897" y="2736"/>
                  </a:cubicBezTo>
                  <a:cubicBezTo>
                    <a:pt x="41964" y="2903"/>
                    <a:pt x="42131" y="3003"/>
                    <a:pt x="42264" y="3003"/>
                  </a:cubicBezTo>
                  <a:lnTo>
                    <a:pt x="42398" y="3003"/>
                  </a:lnTo>
                  <a:cubicBezTo>
                    <a:pt x="42598" y="2970"/>
                    <a:pt x="42731" y="2736"/>
                    <a:pt x="42698" y="2503"/>
                  </a:cubicBezTo>
                  <a:cubicBezTo>
                    <a:pt x="42645" y="2344"/>
                    <a:pt x="42487" y="2206"/>
                    <a:pt x="42324" y="2206"/>
                  </a:cubicBezTo>
                  <a:close/>
                  <a:moveTo>
                    <a:pt x="77094" y="2831"/>
                  </a:moveTo>
                  <a:cubicBezTo>
                    <a:pt x="76915" y="2831"/>
                    <a:pt x="76745" y="2957"/>
                    <a:pt x="76655" y="3136"/>
                  </a:cubicBezTo>
                  <a:cubicBezTo>
                    <a:pt x="76622" y="3337"/>
                    <a:pt x="76755" y="3570"/>
                    <a:pt x="76956" y="3637"/>
                  </a:cubicBezTo>
                  <a:cubicBezTo>
                    <a:pt x="76989" y="3637"/>
                    <a:pt x="77056" y="3670"/>
                    <a:pt x="77056" y="3670"/>
                  </a:cubicBezTo>
                  <a:cubicBezTo>
                    <a:pt x="77256" y="3670"/>
                    <a:pt x="77423" y="3570"/>
                    <a:pt x="77456" y="3403"/>
                  </a:cubicBezTo>
                  <a:cubicBezTo>
                    <a:pt x="77489" y="3136"/>
                    <a:pt x="77389" y="2936"/>
                    <a:pt x="77156" y="2836"/>
                  </a:cubicBezTo>
                  <a:cubicBezTo>
                    <a:pt x="77135" y="2833"/>
                    <a:pt x="77114" y="2831"/>
                    <a:pt x="77094" y="2831"/>
                  </a:cubicBezTo>
                  <a:close/>
                  <a:moveTo>
                    <a:pt x="39858" y="2949"/>
                  </a:moveTo>
                  <a:cubicBezTo>
                    <a:pt x="39813" y="2949"/>
                    <a:pt x="39770" y="2956"/>
                    <a:pt x="39729" y="2970"/>
                  </a:cubicBezTo>
                  <a:cubicBezTo>
                    <a:pt x="39529" y="3003"/>
                    <a:pt x="39395" y="3270"/>
                    <a:pt x="39462" y="3470"/>
                  </a:cubicBezTo>
                  <a:cubicBezTo>
                    <a:pt x="39562" y="3637"/>
                    <a:pt x="39729" y="3770"/>
                    <a:pt x="39862" y="3770"/>
                  </a:cubicBezTo>
                  <a:lnTo>
                    <a:pt x="39962" y="3770"/>
                  </a:lnTo>
                  <a:cubicBezTo>
                    <a:pt x="40229" y="3670"/>
                    <a:pt x="40363" y="3437"/>
                    <a:pt x="40263" y="3236"/>
                  </a:cubicBezTo>
                  <a:cubicBezTo>
                    <a:pt x="40210" y="3051"/>
                    <a:pt x="40030" y="2949"/>
                    <a:pt x="39858" y="2949"/>
                  </a:cubicBezTo>
                  <a:close/>
                  <a:moveTo>
                    <a:pt x="79462" y="3616"/>
                  </a:moveTo>
                  <a:cubicBezTo>
                    <a:pt x="79290" y="3616"/>
                    <a:pt x="79110" y="3718"/>
                    <a:pt x="79057" y="3904"/>
                  </a:cubicBezTo>
                  <a:cubicBezTo>
                    <a:pt x="78957" y="4104"/>
                    <a:pt x="79090" y="4337"/>
                    <a:pt x="79291" y="4437"/>
                  </a:cubicBezTo>
                  <a:cubicBezTo>
                    <a:pt x="79324" y="4471"/>
                    <a:pt x="79424" y="4471"/>
                    <a:pt x="79457" y="4471"/>
                  </a:cubicBezTo>
                  <a:cubicBezTo>
                    <a:pt x="79624" y="4471"/>
                    <a:pt x="79791" y="4337"/>
                    <a:pt x="79824" y="4170"/>
                  </a:cubicBezTo>
                  <a:cubicBezTo>
                    <a:pt x="79924" y="3970"/>
                    <a:pt x="79791" y="3737"/>
                    <a:pt x="79591" y="3637"/>
                  </a:cubicBezTo>
                  <a:cubicBezTo>
                    <a:pt x="79550" y="3623"/>
                    <a:pt x="79506" y="3616"/>
                    <a:pt x="79462" y="3616"/>
                  </a:cubicBezTo>
                  <a:close/>
                  <a:moveTo>
                    <a:pt x="37504" y="3736"/>
                  </a:moveTo>
                  <a:cubicBezTo>
                    <a:pt x="37456" y="3736"/>
                    <a:pt x="37407" y="3747"/>
                    <a:pt x="37361" y="3770"/>
                  </a:cubicBezTo>
                  <a:cubicBezTo>
                    <a:pt x="37127" y="3837"/>
                    <a:pt x="37027" y="4104"/>
                    <a:pt x="37094" y="4304"/>
                  </a:cubicBezTo>
                  <a:cubicBezTo>
                    <a:pt x="37194" y="4471"/>
                    <a:pt x="37361" y="4571"/>
                    <a:pt x="37527" y="4604"/>
                  </a:cubicBezTo>
                  <a:cubicBezTo>
                    <a:pt x="37561" y="4604"/>
                    <a:pt x="37594" y="4571"/>
                    <a:pt x="37627" y="4571"/>
                  </a:cubicBezTo>
                  <a:cubicBezTo>
                    <a:pt x="37861" y="4471"/>
                    <a:pt x="37961" y="4204"/>
                    <a:pt x="37894" y="4004"/>
                  </a:cubicBezTo>
                  <a:cubicBezTo>
                    <a:pt x="37818" y="3850"/>
                    <a:pt x="37663" y="3736"/>
                    <a:pt x="37504" y="3736"/>
                  </a:cubicBezTo>
                  <a:close/>
                  <a:moveTo>
                    <a:pt x="81811" y="4537"/>
                  </a:moveTo>
                  <a:cubicBezTo>
                    <a:pt x="81645" y="4537"/>
                    <a:pt x="81477" y="4651"/>
                    <a:pt x="81425" y="4804"/>
                  </a:cubicBezTo>
                  <a:cubicBezTo>
                    <a:pt x="81292" y="5004"/>
                    <a:pt x="81425" y="5271"/>
                    <a:pt x="81626" y="5338"/>
                  </a:cubicBezTo>
                  <a:cubicBezTo>
                    <a:pt x="81648" y="5338"/>
                    <a:pt x="81700" y="5368"/>
                    <a:pt x="81742" y="5368"/>
                  </a:cubicBezTo>
                  <a:cubicBezTo>
                    <a:pt x="81763" y="5368"/>
                    <a:pt x="81781" y="5360"/>
                    <a:pt x="81792" y="5338"/>
                  </a:cubicBezTo>
                  <a:cubicBezTo>
                    <a:pt x="81959" y="5338"/>
                    <a:pt x="82093" y="5271"/>
                    <a:pt x="82159" y="5104"/>
                  </a:cubicBezTo>
                  <a:cubicBezTo>
                    <a:pt x="82293" y="4904"/>
                    <a:pt x="82159" y="4637"/>
                    <a:pt x="81959" y="4571"/>
                  </a:cubicBezTo>
                  <a:cubicBezTo>
                    <a:pt x="81912" y="4547"/>
                    <a:pt x="81862" y="4537"/>
                    <a:pt x="81811" y="4537"/>
                  </a:cubicBezTo>
                  <a:close/>
                  <a:moveTo>
                    <a:pt x="35127" y="4646"/>
                  </a:moveTo>
                  <a:cubicBezTo>
                    <a:pt x="35072" y="4646"/>
                    <a:pt x="35016" y="4655"/>
                    <a:pt x="34959" y="4671"/>
                  </a:cubicBezTo>
                  <a:cubicBezTo>
                    <a:pt x="34759" y="4771"/>
                    <a:pt x="34692" y="5004"/>
                    <a:pt x="34759" y="5238"/>
                  </a:cubicBezTo>
                  <a:cubicBezTo>
                    <a:pt x="34859" y="5405"/>
                    <a:pt x="35026" y="5471"/>
                    <a:pt x="35126" y="5471"/>
                  </a:cubicBezTo>
                  <a:cubicBezTo>
                    <a:pt x="35192" y="5471"/>
                    <a:pt x="35259" y="5438"/>
                    <a:pt x="35292" y="5438"/>
                  </a:cubicBezTo>
                  <a:cubicBezTo>
                    <a:pt x="35526" y="5338"/>
                    <a:pt x="35593" y="5104"/>
                    <a:pt x="35526" y="4904"/>
                  </a:cubicBezTo>
                  <a:cubicBezTo>
                    <a:pt x="35450" y="4727"/>
                    <a:pt x="35298" y="4646"/>
                    <a:pt x="35127" y="4646"/>
                  </a:cubicBezTo>
                  <a:close/>
                  <a:moveTo>
                    <a:pt x="84091" y="5566"/>
                  </a:moveTo>
                  <a:cubicBezTo>
                    <a:pt x="83932" y="5566"/>
                    <a:pt x="83776" y="5658"/>
                    <a:pt x="83727" y="5805"/>
                  </a:cubicBezTo>
                  <a:cubicBezTo>
                    <a:pt x="83627" y="6005"/>
                    <a:pt x="83727" y="6272"/>
                    <a:pt x="83927" y="6339"/>
                  </a:cubicBezTo>
                  <a:cubicBezTo>
                    <a:pt x="83961" y="6339"/>
                    <a:pt x="84061" y="6405"/>
                    <a:pt x="84094" y="6405"/>
                  </a:cubicBezTo>
                  <a:cubicBezTo>
                    <a:pt x="84261" y="6405"/>
                    <a:pt x="84394" y="6305"/>
                    <a:pt x="84461" y="6139"/>
                  </a:cubicBezTo>
                  <a:cubicBezTo>
                    <a:pt x="84561" y="5938"/>
                    <a:pt x="84461" y="5672"/>
                    <a:pt x="84261" y="5605"/>
                  </a:cubicBezTo>
                  <a:cubicBezTo>
                    <a:pt x="84207" y="5578"/>
                    <a:pt x="84149" y="5566"/>
                    <a:pt x="84091" y="5566"/>
                  </a:cubicBezTo>
                  <a:close/>
                  <a:moveTo>
                    <a:pt x="32855" y="5699"/>
                  </a:moveTo>
                  <a:cubicBezTo>
                    <a:pt x="32800" y="5699"/>
                    <a:pt x="32744" y="5711"/>
                    <a:pt x="32691" y="5738"/>
                  </a:cubicBezTo>
                  <a:cubicBezTo>
                    <a:pt x="32457" y="5805"/>
                    <a:pt x="32390" y="6072"/>
                    <a:pt x="32457" y="6272"/>
                  </a:cubicBezTo>
                  <a:cubicBezTo>
                    <a:pt x="32557" y="6439"/>
                    <a:pt x="32691" y="6505"/>
                    <a:pt x="32857" y="6505"/>
                  </a:cubicBezTo>
                  <a:cubicBezTo>
                    <a:pt x="32891" y="6505"/>
                    <a:pt x="32957" y="6505"/>
                    <a:pt x="33024" y="6472"/>
                  </a:cubicBezTo>
                  <a:cubicBezTo>
                    <a:pt x="33224" y="6405"/>
                    <a:pt x="33291" y="6139"/>
                    <a:pt x="33224" y="5938"/>
                  </a:cubicBezTo>
                  <a:cubicBezTo>
                    <a:pt x="33151" y="5792"/>
                    <a:pt x="33006" y="5699"/>
                    <a:pt x="32855" y="5699"/>
                  </a:cubicBezTo>
                  <a:close/>
                  <a:moveTo>
                    <a:pt x="86356" y="6661"/>
                  </a:moveTo>
                  <a:cubicBezTo>
                    <a:pt x="86201" y="6661"/>
                    <a:pt x="86065" y="6742"/>
                    <a:pt x="85995" y="6906"/>
                  </a:cubicBezTo>
                  <a:cubicBezTo>
                    <a:pt x="85895" y="7073"/>
                    <a:pt x="85962" y="7339"/>
                    <a:pt x="86162" y="7439"/>
                  </a:cubicBezTo>
                  <a:cubicBezTo>
                    <a:pt x="86229" y="7473"/>
                    <a:pt x="86296" y="7473"/>
                    <a:pt x="86329" y="7473"/>
                  </a:cubicBezTo>
                  <a:cubicBezTo>
                    <a:pt x="86496" y="7473"/>
                    <a:pt x="86629" y="7406"/>
                    <a:pt x="86729" y="7273"/>
                  </a:cubicBezTo>
                  <a:cubicBezTo>
                    <a:pt x="86829" y="7106"/>
                    <a:pt x="86763" y="6806"/>
                    <a:pt x="86562" y="6706"/>
                  </a:cubicBezTo>
                  <a:cubicBezTo>
                    <a:pt x="86492" y="6676"/>
                    <a:pt x="86422" y="6661"/>
                    <a:pt x="86356" y="6661"/>
                  </a:cubicBezTo>
                  <a:close/>
                  <a:moveTo>
                    <a:pt x="30583" y="6774"/>
                  </a:moveTo>
                  <a:cubicBezTo>
                    <a:pt x="30516" y="6774"/>
                    <a:pt x="30450" y="6785"/>
                    <a:pt x="30389" y="6806"/>
                  </a:cubicBezTo>
                  <a:cubicBezTo>
                    <a:pt x="30189" y="6939"/>
                    <a:pt x="30089" y="7173"/>
                    <a:pt x="30222" y="7406"/>
                  </a:cubicBezTo>
                  <a:cubicBezTo>
                    <a:pt x="30289" y="7506"/>
                    <a:pt x="30422" y="7606"/>
                    <a:pt x="30589" y="7606"/>
                  </a:cubicBezTo>
                  <a:cubicBezTo>
                    <a:pt x="30689" y="7606"/>
                    <a:pt x="30756" y="7606"/>
                    <a:pt x="30789" y="7573"/>
                  </a:cubicBezTo>
                  <a:cubicBezTo>
                    <a:pt x="31023" y="7439"/>
                    <a:pt x="31089" y="7173"/>
                    <a:pt x="30956" y="6972"/>
                  </a:cubicBezTo>
                  <a:cubicBezTo>
                    <a:pt x="30886" y="6833"/>
                    <a:pt x="30735" y="6774"/>
                    <a:pt x="30583" y="6774"/>
                  </a:cubicBezTo>
                  <a:close/>
                  <a:moveTo>
                    <a:pt x="88599" y="7794"/>
                  </a:moveTo>
                  <a:cubicBezTo>
                    <a:pt x="88448" y="7794"/>
                    <a:pt x="88299" y="7868"/>
                    <a:pt x="88230" y="8007"/>
                  </a:cubicBezTo>
                  <a:cubicBezTo>
                    <a:pt x="88097" y="8240"/>
                    <a:pt x="88164" y="8474"/>
                    <a:pt x="88364" y="8607"/>
                  </a:cubicBezTo>
                  <a:cubicBezTo>
                    <a:pt x="88411" y="8631"/>
                    <a:pt x="88458" y="8654"/>
                    <a:pt x="88517" y="8654"/>
                  </a:cubicBezTo>
                  <a:cubicBezTo>
                    <a:pt x="88541" y="8654"/>
                    <a:pt x="88568" y="8650"/>
                    <a:pt x="88597" y="8640"/>
                  </a:cubicBezTo>
                  <a:cubicBezTo>
                    <a:pt x="88764" y="8640"/>
                    <a:pt x="88864" y="8574"/>
                    <a:pt x="88964" y="8440"/>
                  </a:cubicBezTo>
                  <a:cubicBezTo>
                    <a:pt x="89098" y="8240"/>
                    <a:pt x="88997" y="7973"/>
                    <a:pt x="88797" y="7840"/>
                  </a:cubicBezTo>
                  <a:cubicBezTo>
                    <a:pt x="88735" y="7809"/>
                    <a:pt x="88667" y="7794"/>
                    <a:pt x="88599" y="7794"/>
                  </a:cubicBezTo>
                  <a:close/>
                  <a:moveTo>
                    <a:pt x="28379" y="7961"/>
                  </a:moveTo>
                  <a:cubicBezTo>
                    <a:pt x="28315" y="7961"/>
                    <a:pt x="28249" y="7976"/>
                    <a:pt x="28187" y="8007"/>
                  </a:cubicBezTo>
                  <a:cubicBezTo>
                    <a:pt x="27954" y="8140"/>
                    <a:pt x="27887" y="8407"/>
                    <a:pt x="28021" y="8607"/>
                  </a:cubicBezTo>
                  <a:cubicBezTo>
                    <a:pt x="28087" y="8740"/>
                    <a:pt x="28221" y="8807"/>
                    <a:pt x="28388" y="8807"/>
                  </a:cubicBezTo>
                  <a:cubicBezTo>
                    <a:pt x="28454" y="8807"/>
                    <a:pt x="28521" y="8807"/>
                    <a:pt x="28588" y="8774"/>
                  </a:cubicBezTo>
                  <a:cubicBezTo>
                    <a:pt x="28788" y="8640"/>
                    <a:pt x="28888" y="8407"/>
                    <a:pt x="28754" y="8173"/>
                  </a:cubicBezTo>
                  <a:cubicBezTo>
                    <a:pt x="28662" y="8035"/>
                    <a:pt x="28523" y="7961"/>
                    <a:pt x="28379" y="7961"/>
                  </a:cubicBezTo>
                  <a:close/>
                  <a:moveTo>
                    <a:pt x="90735" y="9119"/>
                  </a:moveTo>
                  <a:cubicBezTo>
                    <a:pt x="90595" y="9119"/>
                    <a:pt x="90463" y="9179"/>
                    <a:pt x="90398" y="9307"/>
                  </a:cubicBezTo>
                  <a:cubicBezTo>
                    <a:pt x="90265" y="9508"/>
                    <a:pt x="90298" y="9774"/>
                    <a:pt x="90499" y="9908"/>
                  </a:cubicBezTo>
                  <a:cubicBezTo>
                    <a:pt x="90599" y="9941"/>
                    <a:pt x="90665" y="9941"/>
                    <a:pt x="90732" y="9975"/>
                  </a:cubicBezTo>
                  <a:cubicBezTo>
                    <a:pt x="90865" y="9975"/>
                    <a:pt x="90999" y="9908"/>
                    <a:pt x="91099" y="9774"/>
                  </a:cubicBezTo>
                  <a:cubicBezTo>
                    <a:pt x="91232" y="9574"/>
                    <a:pt x="91166" y="9307"/>
                    <a:pt x="90966" y="9174"/>
                  </a:cubicBezTo>
                  <a:cubicBezTo>
                    <a:pt x="90894" y="9138"/>
                    <a:pt x="90813" y="9119"/>
                    <a:pt x="90735" y="9119"/>
                  </a:cubicBezTo>
                  <a:close/>
                  <a:moveTo>
                    <a:pt x="26175" y="9279"/>
                  </a:moveTo>
                  <a:cubicBezTo>
                    <a:pt x="26103" y="9279"/>
                    <a:pt x="26028" y="9298"/>
                    <a:pt x="25952" y="9341"/>
                  </a:cubicBezTo>
                  <a:cubicBezTo>
                    <a:pt x="25786" y="9474"/>
                    <a:pt x="25719" y="9741"/>
                    <a:pt x="25852" y="9941"/>
                  </a:cubicBezTo>
                  <a:cubicBezTo>
                    <a:pt x="25919" y="10075"/>
                    <a:pt x="26086" y="10108"/>
                    <a:pt x="26219" y="10108"/>
                  </a:cubicBezTo>
                  <a:cubicBezTo>
                    <a:pt x="26286" y="10108"/>
                    <a:pt x="26353" y="10108"/>
                    <a:pt x="26419" y="10075"/>
                  </a:cubicBezTo>
                  <a:cubicBezTo>
                    <a:pt x="26586" y="9941"/>
                    <a:pt x="26686" y="9674"/>
                    <a:pt x="26553" y="9474"/>
                  </a:cubicBezTo>
                  <a:cubicBezTo>
                    <a:pt x="26463" y="9361"/>
                    <a:pt x="26326" y="9279"/>
                    <a:pt x="26175" y="9279"/>
                  </a:cubicBezTo>
                  <a:close/>
                  <a:moveTo>
                    <a:pt x="92868" y="10454"/>
                  </a:moveTo>
                  <a:cubicBezTo>
                    <a:pt x="92726" y="10454"/>
                    <a:pt x="92586" y="10513"/>
                    <a:pt x="92500" y="10642"/>
                  </a:cubicBezTo>
                  <a:cubicBezTo>
                    <a:pt x="92400" y="10842"/>
                    <a:pt x="92433" y="11109"/>
                    <a:pt x="92633" y="11242"/>
                  </a:cubicBezTo>
                  <a:cubicBezTo>
                    <a:pt x="92653" y="11281"/>
                    <a:pt x="92695" y="11297"/>
                    <a:pt x="92754" y="11297"/>
                  </a:cubicBezTo>
                  <a:cubicBezTo>
                    <a:pt x="92795" y="11297"/>
                    <a:pt x="92845" y="11289"/>
                    <a:pt x="92900" y="11276"/>
                  </a:cubicBezTo>
                  <a:cubicBezTo>
                    <a:pt x="93000" y="11276"/>
                    <a:pt x="93134" y="11242"/>
                    <a:pt x="93234" y="11109"/>
                  </a:cubicBezTo>
                  <a:cubicBezTo>
                    <a:pt x="93334" y="10875"/>
                    <a:pt x="93301" y="10642"/>
                    <a:pt x="93100" y="10508"/>
                  </a:cubicBezTo>
                  <a:cubicBezTo>
                    <a:pt x="93029" y="10472"/>
                    <a:pt x="92948" y="10454"/>
                    <a:pt x="92868" y="10454"/>
                  </a:cubicBezTo>
                  <a:close/>
                  <a:moveTo>
                    <a:pt x="24142" y="10662"/>
                  </a:moveTo>
                  <a:cubicBezTo>
                    <a:pt x="24055" y="10662"/>
                    <a:pt x="23964" y="10688"/>
                    <a:pt x="23884" y="10742"/>
                  </a:cubicBezTo>
                  <a:cubicBezTo>
                    <a:pt x="23684" y="10842"/>
                    <a:pt x="23617" y="11142"/>
                    <a:pt x="23751" y="11309"/>
                  </a:cubicBezTo>
                  <a:cubicBezTo>
                    <a:pt x="23851" y="11442"/>
                    <a:pt x="23951" y="11476"/>
                    <a:pt x="24084" y="11509"/>
                  </a:cubicBezTo>
                  <a:cubicBezTo>
                    <a:pt x="24185" y="11509"/>
                    <a:pt x="24251" y="11476"/>
                    <a:pt x="24351" y="11442"/>
                  </a:cubicBezTo>
                  <a:cubicBezTo>
                    <a:pt x="24551" y="11309"/>
                    <a:pt x="24585" y="11075"/>
                    <a:pt x="24451" y="10842"/>
                  </a:cubicBezTo>
                  <a:cubicBezTo>
                    <a:pt x="24391" y="10722"/>
                    <a:pt x="24271" y="10662"/>
                    <a:pt x="24142" y="10662"/>
                  </a:cubicBezTo>
                  <a:close/>
                  <a:moveTo>
                    <a:pt x="94912" y="11944"/>
                  </a:moveTo>
                  <a:cubicBezTo>
                    <a:pt x="94792" y="11944"/>
                    <a:pt x="94680" y="11992"/>
                    <a:pt x="94601" y="12109"/>
                  </a:cubicBezTo>
                  <a:cubicBezTo>
                    <a:pt x="94468" y="12310"/>
                    <a:pt x="94468" y="12543"/>
                    <a:pt x="94668" y="12677"/>
                  </a:cubicBezTo>
                  <a:cubicBezTo>
                    <a:pt x="94735" y="12743"/>
                    <a:pt x="94802" y="12777"/>
                    <a:pt x="94935" y="12777"/>
                  </a:cubicBezTo>
                  <a:cubicBezTo>
                    <a:pt x="95068" y="12777"/>
                    <a:pt x="95169" y="12743"/>
                    <a:pt x="95269" y="12610"/>
                  </a:cubicBezTo>
                  <a:cubicBezTo>
                    <a:pt x="95402" y="12443"/>
                    <a:pt x="95335" y="12143"/>
                    <a:pt x="95169" y="12009"/>
                  </a:cubicBezTo>
                  <a:cubicBezTo>
                    <a:pt x="95086" y="11968"/>
                    <a:pt x="94997" y="11944"/>
                    <a:pt x="94912" y="11944"/>
                  </a:cubicBezTo>
                  <a:close/>
                  <a:moveTo>
                    <a:pt x="22040" y="12161"/>
                  </a:moveTo>
                  <a:cubicBezTo>
                    <a:pt x="21945" y="12161"/>
                    <a:pt x="21852" y="12187"/>
                    <a:pt x="21783" y="12243"/>
                  </a:cubicBezTo>
                  <a:cubicBezTo>
                    <a:pt x="21616" y="12343"/>
                    <a:pt x="21583" y="12643"/>
                    <a:pt x="21716" y="12810"/>
                  </a:cubicBezTo>
                  <a:cubicBezTo>
                    <a:pt x="21783" y="12910"/>
                    <a:pt x="21916" y="12977"/>
                    <a:pt x="22050" y="12977"/>
                  </a:cubicBezTo>
                  <a:cubicBezTo>
                    <a:pt x="22116" y="12977"/>
                    <a:pt x="22216" y="12943"/>
                    <a:pt x="22283" y="12910"/>
                  </a:cubicBezTo>
                  <a:cubicBezTo>
                    <a:pt x="22450" y="12777"/>
                    <a:pt x="22517" y="12510"/>
                    <a:pt x="22383" y="12310"/>
                  </a:cubicBezTo>
                  <a:cubicBezTo>
                    <a:pt x="22306" y="12212"/>
                    <a:pt x="22171" y="12161"/>
                    <a:pt x="22040" y="12161"/>
                  </a:cubicBezTo>
                  <a:close/>
                  <a:moveTo>
                    <a:pt x="96905" y="13501"/>
                  </a:moveTo>
                  <a:cubicBezTo>
                    <a:pt x="96790" y="13501"/>
                    <a:pt x="96676" y="13552"/>
                    <a:pt x="96603" y="13644"/>
                  </a:cubicBezTo>
                  <a:cubicBezTo>
                    <a:pt x="96436" y="13811"/>
                    <a:pt x="96469" y="14111"/>
                    <a:pt x="96636" y="14244"/>
                  </a:cubicBezTo>
                  <a:lnTo>
                    <a:pt x="96870" y="14344"/>
                  </a:lnTo>
                  <a:cubicBezTo>
                    <a:pt x="97003" y="14344"/>
                    <a:pt x="97137" y="14278"/>
                    <a:pt x="97237" y="14178"/>
                  </a:cubicBezTo>
                  <a:cubicBezTo>
                    <a:pt x="97370" y="14011"/>
                    <a:pt x="97337" y="13744"/>
                    <a:pt x="97170" y="13611"/>
                  </a:cubicBezTo>
                  <a:cubicBezTo>
                    <a:pt x="97095" y="13535"/>
                    <a:pt x="96999" y="13501"/>
                    <a:pt x="96905" y="13501"/>
                  </a:cubicBezTo>
                  <a:close/>
                  <a:moveTo>
                    <a:pt x="20061" y="13668"/>
                  </a:moveTo>
                  <a:cubicBezTo>
                    <a:pt x="19959" y="13668"/>
                    <a:pt x="19857" y="13702"/>
                    <a:pt x="19781" y="13777"/>
                  </a:cubicBezTo>
                  <a:cubicBezTo>
                    <a:pt x="19615" y="13911"/>
                    <a:pt x="19581" y="14178"/>
                    <a:pt x="19748" y="14344"/>
                  </a:cubicBezTo>
                  <a:cubicBezTo>
                    <a:pt x="19824" y="14446"/>
                    <a:pt x="19901" y="14490"/>
                    <a:pt x="19992" y="14490"/>
                  </a:cubicBezTo>
                  <a:cubicBezTo>
                    <a:pt x="20020" y="14490"/>
                    <a:pt x="20050" y="14486"/>
                    <a:pt x="20082" y="14478"/>
                  </a:cubicBezTo>
                  <a:cubicBezTo>
                    <a:pt x="20182" y="14478"/>
                    <a:pt x="20248" y="14444"/>
                    <a:pt x="20348" y="14411"/>
                  </a:cubicBezTo>
                  <a:cubicBezTo>
                    <a:pt x="20515" y="14278"/>
                    <a:pt x="20515" y="13977"/>
                    <a:pt x="20382" y="13811"/>
                  </a:cubicBezTo>
                  <a:cubicBezTo>
                    <a:pt x="20308" y="13719"/>
                    <a:pt x="20185" y="13668"/>
                    <a:pt x="20061" y="13668"/>
                  </a:cubicBezTo>
                  <a:close/>
                  <a:moveTo>
                    <a:pt x="98849" y="15072"/>
                  </a:moveTo>
                  <a:cubicBezTo>
                    <a:pt x="98726" y="15072"/>
                    <a:pt x="98599" y="15131"/>
                    <a:pt x="98504" y="15245"/>
                  </a:cubicBezTo>
                  <a:cubicBezTo>
                    <a:pt x="98337" y="15412"/>
                    <a:pt x="98404" y="15645"/>
                    <a:pt x="98571" y="15812"/>
                  </a:cubicBezTo>
                  <a:cubicBezTo>
                    <a:pt x="98621" y="15887"/>
                    <a:pt x="98690" y="15925"/>
                    <a:pt x="98749" y="15925"/>
                  </a:cubicBezTo>
                  <a:cubicBezTo>
                    <a:pt x="98769" y="15925"/>
                    <a:pt x="98788" y="15921"/>
                    <a:pt x="98804" y="15912"/>
                  </a:cubicBezTo>
                  <a:cubicBezTo>
                    <a:pt x="98938" y="15912"/>
                    <a:pt x="99071" y="15845"/>
                    <a:pt x="99138" y="15779"/>
                  </a:cubicBezTo>
                  <a:cubicBezTo>
                    <a:pt x="99305" y="15612"/>
                    <a:pt x="99271" y="15345"/>
                    <a:pt x="99105" y="15178"/>
                  </a:cubicBezTo>
                  <a:cubicBezTo>
                    <a:pt x="99033" y="15106"/>
                    <a:pt x="98942" y="15072"/>
                    <a:pt x="98849" y="15072"/>
                  </a:cubicBezTo>
                  <a:close/>
                  <a:moveTo>
                    <a:pt x="18134" y="15302"/>
                  </a:moveTo>
                  <a:cubicBezTo>
                    <a:pt x="18044" y="15302"/>
                    <a:pt x="17955" y="15337"/>
                    <a:pt x="17880" y="15412"/>
                  </a:cubicBezTo>
                  <a:cubicBezTo>
                    <a:pt x="17713" y="15579"/>
                    <a:pt x="17647" y="15812"/>
                    <a:pt x="17813" y="15979"/>
                  </a:cubicBezTo>
                  <a:cubicBezTo>
                    <a:pt x="17890" y="16081"/>
                    <a:pt x="17986" y="16124"/>
                    <a:pt x="18056" y="16124"/>
                  </a:cubicBezTo>
                  <a:cubicBezTo>
                    <a:pt x="18078" y="16124"/>
                    <a:pt x="18098" y="16120"/>
                    <a:pt x="18114" y="16112"/>
                  </a:cubicBezTo>
                  <a:cubicBezTo>
                    <a:pt x="18247" y="16112"/>
                    <a:pt x="18347" y="16112"/>
                    <a:pt x="18414" y="16012"/>
                  </a:cubicBezTo>
                  <a:cubicBezTo>
                    <a:pt x="18581" y="15845"/>
                    <a:pt x="18614" y="15612"/>
                    <a:pt x="18447" y="15445"/>
                  </a:cubicBezTo>
                  <a:cubicBezTo>
                    <a:pt x="18355" y="15354"/>
                    <a:pt x="18244" y="15302"/>
                    <a:pt x="18134" y="15302"/>
                  </a:cubicBezTo>
                  <a:close/>
                  <a:moveTo>
                    <a:pt x="100689" y="16821"/>
                  </a:moveTo>
                  <a:cubicBezTo>
                    <a:pt x="100589" y="16821"/>
                    <a:pt x="100489" y="16863"/>
                    <a:pt x="100406" y="16946"/>
                  </a:cubicBezTo>
                  <a:cubicBezTo>
                    <a:pt x="100239" y="17113"/>
                    <a:pt x="100239" y="17347"/>
                    <a:pt x="100406" y="17513"/>
                  </a:cubicBezTo>
                  <a:cubicBezTo>
                    <a:pt x="100472" y="17580"/>
                    <a:pt x="100606" y="17613"/>
                    <a:pt x="100672" y="17647"/>
                  </a:cubicBezTo>
                  <a:cubicBezTo>
                    <a:pt x="100773" y="17647"/>
                    <a:pt x="100906" y="17613"/>
                    <a:pt x="100973" y="17513"/>
                  </a:cubicBezTo>
                  <a:cubicBezTo>
                    <a:pt x="101139" y="17347"/>
                    <a:pt x="101139" y="17113"/>
                    <a:pt x="100973" y="16946"/>
                  </a:cubicBezTo>
                  <a:cubicBezTo>
                    <a:pt x="100889" y="16863"/>
                    <a:pt x="100789" y="16821"/>
                    <a:pt x="100689" y="16821"/>
                  </a:cubicBezTo>
                  <a:close/>
                  <a:moveTo>
                    <a:pt x="16296" y="17021"/>
                  </a:moveTo>
                  <a:cubicBezTo>
                    <a:pt x="16195" y="17021"/>
                    <a:pt x="16095" y="17063"/>
                    <a:pt x="16012" y="17146"/>
                  </a:cubicBezTo>
                  <a:cubicBezTo>
                    <a:pt x="15845" y="17313"/>
                    <a:pt x="15845" y="17580"/>
                    <a:pt x="16012" y="17747"/>
                  </a:cubicBezTo>
                  <a:cubicBezTo>
                    <a:pt x="16079" y="17814"/>
                    <a:pt x="16212" y="17847"/>
                    <a:pt x="16279" y="17847"/>
                  </a:cubicBezTo>
                  <a:cubicBezTo>
                    <a:pt x="16412" y="17847"/>
                    <a:pt x="16512" y="17814"/>
                    <a:pt x="16579" y="17747"/>
                  </a:cubicBezTo>
                  <a:cubicBezTo>
                    <a:pt x="16746" y="17580"/>
                    <a:pt x="16746" y="17313"/>
                    <a:pt x="16579" y="17146"/>
                  </a:cubicBezTo>
                  <a:cubicBezTo>
                    <a:pt x="16496" y="17063"/>
                    <a:pt x="16396" y="17021"/>
                    <a:pt x="16296" y="17021"/>
                  </a:cubicBezTo>
                  <a:close/>
                  <a:moveTo>
                    <a:pt x="102474" y="18556"/>
                  </a:moveTo>
                  <a:cubicBezTo>
                    <a:pt x="102365" y="18556"/>
                    <a:pt x="102257" y="18597"/>
                    <a:pt x="102174" y="18681"/>
                  </a:cubicBezTo>
                  <a:cubicBezTo>
                    <a:pt x="102007" y="18848"/>
                    <a:pt x="102007" y="19114"/>
                    <a:pt x="102174" y="19281"/>
                  </a:cubicBezTo>
                  <a:cubicBezTo>
                    <a:pt x="102274" y="19348"/>
                    <a:pt x="102340" y="19415"/>
                    <a:pt x="102474" y="19415"/>
                  </a:cubicBezTo>
                  <a:cubicBezTo>
                    <a:pt x="102574" y="19415"/>
                    <a:pt x="102674" y="19348"/>
                    <a:pt x="102774" y="19281"/>
                  </a:cubicBezTo>
                  <a:cubicBezTo>
                    <a:pt x="102941" y="19114"/>
                    <a:pt x="102941" y="18848"/>
                    <a:pt x="102774" y="18681"/>
                  </a:cubicBezTo>
                  <a:cubicBezTo>
                    <a:pt x="102691" y="18597"/>
                    <a:pt x="102582" y="18556"/>
                    <a:pt x="102474" y="18556"/>
                  </a:cubicBezTo>
                  <a:close/>
                  <a:moveTo>
                    <a:pt x="14544" y="18823"/>
                  </a:moveTo>
                  <a:cubicBezTo>
                    <a:pt x="14436" y="18823"/>
                    <a:pt x="14327" y="18864"/>
                    <a:pt x="14244" y="18948"/>
                  </a:cubicBezTo>
                  <a:cubicBezTo>
                    <a:pt x="14077" y="19114"/>
                    <a:pt x="14077" y="19348"/>
                    <a:pt x="14244" y="19515"/>
                  </a:cubicBezTo>
                  <a:cubicBezTo>
                    <a:pt x="14344" y="19615"/>
                    <a:pt x="14411" y="19615"/>
                    <a:pt x="14544" y="19648"/>
                  </a:cubicBezTo>
                  <a:cubicBezTo>
                    <a:pt x="14611" y="19648"/>
                    <a:pt x="14744" y="19615"/>
                    <a:pt x="14845" y="19515"/>
                  </a:cubicBezTo>
                  <a:cubicBezTo>
                    <a:pt x="15011" y="19348"/>
                    <a:pt x="15011" y="19114"/>
                    <a:pt x="14845" y="18948"/>
                  </a:cubicBezTo>
                  <a:cubicBezTo>
                    <a:pt x="14761" y="18864"/>
                    <a:pt x="14653" y="18823"/>
                    <a:pt x="14544" y="18823"/>
                  </a:cubicBezTo>
                  <a:close/>
                  <a:moveTo>
                    <a:pt x="104167" y="20419"/>
                  </a:moveTo>
                  <a:cubicBezTo>
                    <a:pt x="104087" y="20419"/>
                    <a:pt x="104009" y="20448"/>
                    <a:pt x="103941" y="20515"/>
                  </a:cubicBezTo>
                  <a:cubicBezTo>
                    <a:pt x="103775" y="20682"/>
                    <a:pt x="103741" y="20949"/>
                    <a:pt x="103908" y="21116"/>
                  </a:cubicBezTo>
                  <a:cubicBezTo>
                    <a:pt x="103975" y="21183"/>
                    <a:pt x="104075" y="21249"/>
                    <a:pt x="104175" y="21283"/>
                  </a:cubicBezTo>
                  <a:cubicBezTo>
                    <a:pt x="104308" y="21283"/>
                    <a:pt x="104408" y="21249"/>
                    <a:pt x="104475" y="21149"/>
                  </a:cubicBezTo>
                  <a:cubicBezTo>
                    <a:pt x="104642" y="20982"/>
                    <a:pt x="104675" y="20749"/>
                    <a:pt x="104509" y="20582"/>
                  </a:cubicBezTo>
                  <a:cubicBezTo>
                    <a:pt x="104409" y="20483"/>
                    <a:pt x="104286" y="20419"/>
                    <a:pt x="104167" y="20419"/>
                  </a:cubicBezTo>
                  <a:close/>
                  <a:moveTo>
                    <a:pt x="12823" y="20639"/>
                  </a:moveTo>
                  <a:cubicBezTo>
                    <a:pt x="12713" y="20639"/>
                    <a:pt x="12601" y="20691"/>
                    <a:pt x="12510" y="20782"/>
                  </a:cubicBezTo>
                  <a:cubicBezTo>
                    <a:pt x="12343" y="20949"/>
                    <a:pt x="12376" y="21183"/>
                    <a:pt x="12543" y="21349"/>
                  </a:cubicBezTo>
                  <a:cubicBezTo>
                    <a:pt x="12593" y="21424"/>
                    <a:pt x="12662" y="21462"/>
                    <a:pt x="12721" y="21462"/>
                  </a:cubicBezTo>
                  <a:cubicBezTo>
                    <a:pt x="12741" y="21462"/>
                    <a:pt x="12760" y="21458"/>
                    <a:pt x="12776" y="21449"/>
                  </a:cubicBezTo>
                  <a:cubicBezTo>
                    <a:pt x="12910" y="21449"/>
                    <a:pt x="13043" y="21416"/>
                    <a:pt x="13110" y="21316"/>
                  </a:cubicBezTo>
                  <a:cubicBezTo>
                    <a:pt x="13277" y="21149"/>
                    <a:pt x="13243" y="20916"/>
                    <a:pt x="13077" y="20749"/>
                  </a:cubicBezTo>
                  <a:cubicBezTo>
                    <a:pt x="13001" y="20674"/>
                    <a:pt x="12913" y="20639"/>
                    <a:pt x="12823" y="20639"/>
                  </a:cubicBezTo>
                  <a:close/>
                  <a:moveTo>
                    <a:pt x="105841" y="22307"/>
                  </a:moveTo>
                  <a:cubicBezTo>
                    <a:pt x="105747" y="22307"/>
                    <a:pt x="105651" y="22342"/>
                    <a:pt x="105576" y="22417"/>
                  </a:cubicBezTo>
                  <a:cubicBezTo>
                    <a:pt x="105409" y="22517"/>
                    <a:pt x="105342" y="22817"/>
                    <a:pt x="105509" y="22984"/>
                  </a:cubicBezTo>
                  <a:cubicBezTo>
                    <a:pt x="105586" y="23086"/>
                    <a:pt x="105682" y="23129"/>
                    <a:pt x="105767" y="23129"/>
                  </a:cubicBezTo>
                  <a:cubicBezTo>
                    <a:pt x="105794" y="23129"/>
                    <a:pt x="105819" y="23125"/>
                    <a:pt x="105843" y="23117"/>
                  </a:cubicBezTo>
                  <a:cubicBezTo>
                    <a:pt x="105943" y="23117"/>
                    <a:pt x="106010" y="23084"/>
                    <a:pt x="106110" y="23017"/>
                  </a:cubicBezTo>
                  <a:cubicBezTo>
                    <a:pt x="106276" y="22917"/>
                    <a:pt x="106276" y="22617"/>
                    <a:pt x="106143" y="22450"/>
                  </a:cubicBezTo>
                  <a:cubicBezTo>
                    <a:pt x="106070" y="22359"/>
                    <a:pt x="105956" y="22307"/>
                    <a:pt x="105841" y="22307"/>
                  </a:cubicBezTo>
                  <a:close/>
                  <a:moveTo>
                    <a:pt x="11199" y="22577"/>
                  </a:moveTo>
                  <a:cubicBezTo>
                    <a:pt x="11086" y="22577"/>
                    <a:pt x="10970" y="22637"/>
                    <a:pt x="10875" y="22750"/>
                  </a:cubicBezTo>
                  <a:cubicBezTo>
                    <a:pt x="10708" y="22917"/>
                    <a:pt x="10742" y="23151"/>
                    <a:pt x="10908" y="23317"/>
                  </a:cubicBezTo>
                  <a:lnTo>
                    <a:pt x="11142" y="23451"/>
                  </a:lnTo>
                  <a:cubicBezTo>
                    <a:pt x="11275" y="23451"/>
                    <a:pt x="11409" y="23351"/>
                    <a:pt x="11509" y="23284"/>
                  </a:cubicBezTo>
                  <a:cubicBezTo>
                    <a:pt x="11676" y="23117"/>
                    <a:pt x="11609" y="22817"/>
                    <a:pt x="11442" y="22684"/>
                  </a:cubicBezTo>
                  <a:cubicBezTo>
                    <a:pt x="11370" y="22612"/>
                    <a:pt x="11285" y="22577"/>
                    <a:pt x="11199" y="22577"/>
                  </a:cubicBezTo>
                  <a:close/>
                  <a:moveTo>
                    <a:pt x="107365" y="24281"/>
                  </a:moveTo>
                  <a:cubicBezTo>
                    <a:pt x="107284" y="24281"/>
                    <a:pt x="107205" y="24303"/>
                    <a:pt x="107144" y="24352"/>
                  </a:cubicBezTo>
                  <a:cubicBezTo>
                    <a:pt x="106977" y="24485"/>
                    <a:pt x="106944" y="24785"/>
                    <a:pt x="107077" y="24952"/>
                  </a:cubicBezTo>
                  <a:cubicBezTo>
                    <a:pt x="107144" y="25085"/>
                    <a:pt x="107277" y="25119"/>
                    <a:pt x="107377" y="25119"/>
                  </a:cubicBezTo>
                  <a:cubicBezTo>
                    <a:pt x="107477" y="25119"/>
                    <a:pt x="107577" y="25052"/>
                    <a:pt x="107644" y="25019"/>
                  </a:cubicBezTo>
                  <a:cubicBezTo>
                    <a:pt x="107811" y="24885"/>
                    <a:pt x="107844" y="24618"/>
                    <a:pt x="107711" y="24452"/>
                  </a:cubicBezTo>
                  <a:cubicBezTo>
                    <a:pt x="107648" y="24346"/>
                    <a:pt x="107504" y="24281"/>
                    <a:pt x="107365" y="24281"/>
                  </a:cubicBezTo>
                  <a:close/>
                  <a:moveTo>
                    <a:pt x="9687" y="24581"/>
                  </a:moveTo>
                  <a:cubicBezTo>
                    <a:pt x="9547" y="24581"/>
                    <a:pt x="9404" y="24646"/>
                    <a:pt x="9341" y="24752"/>
                  </a:cubicBezTo>
                  <a:cubicBezTo>
                    <a:pt x="9207" y="24919"/>
                    <a:pt x="9241" y="25185"/>
                    <a:pt x="9407" y="25319"/>
                  </a:cubicBezTo>
                  <a:cubicBezTo>
                    <a:pt x="9441" y="25352"/>
                    <a:pt x="9541" y="25419"/>
                    <a:pt x="9674" y="25419"/>
                  </a:cubicBezTo>
                  <a:cubicBezTo>
                    <a:pt x="9774" y="25419"/>
                    <a:pt x="9908" y="25352"/>
                    <a:pt x="10008" y="25252"/>
                  </a:cubicBezTo>
                  <a:cubicBezTo>
                    <a:pt x="10108" y="25085"/>
                    <a:pt x="10074" y="24785"/>
                    <a:pt x="9908" y="24652"/>
                  </a:cubicBezTo>
                  <a:cubicBezTo>
                    <a:pt x="9846" y="24603"/>
                    <a:pt x="9767" y="24581"/>
                    <a:pt x="9687" y="24581"/>
                  </a:cubicBezTo>
                  <a:close/>
                  <a:moveTo>
                    <a:pt x="108902" y="26337"/>
                  </a:moveTo>
                  <a:cubicBezTo>
                    <a:pt x="108807" y="26337"/>
                    <a:pt x="108714" y="26364"/>
                    <a:pt x="108645" y="26420"/>
                  </a:cubicBezTo>
                  <a:cubicBezTo>
                    <a:pt x="108445" y="26520"/>
                    <a:pt x="108411" y="26787"/>
                    <a:pt x="108511" y="26987"/>
                  </a:cubicBezTo>
                  <a:cubicBezTo>
                    <a:pt x="108611" y="27120"/>
                    <a:pt x="108745" y="27154"/>
                    <a:pt x="108912" y="27154"/>
                  </a:cubicBezTo>
                  <a:cubicBezTo>
                    <a:pt x="108978" y="27154"/>
                    <a:pt x="109078" y="27120"/>
                    <a:pt x="109145" y="27087"/>
                  </a:cubicBezTo>
                  <a:cubicBezTo>
                    <a:pt x="109312" y="26953"/>
                    <a:pt x="109345" y="26687"/>
                    <a:pt x="109245" y="26486"/>
                  </a:cubicBezTo>
                  <a:cubicBezTo>
                    <a:pt x="109168" y="26389"/>
                    <a:pt x="109033" y="26337"/>
                    <a:pt x="108902" y="26337"/>
                  </a:cubicBezTo>
                  <a:close/>
                  <a:moveTo>
                    <a:pt x="8154" y="26592"/>
                  </a:moveTo>
                  <a:cubicBezTo>
                    <a:pt x="8019" y="26592"/>
                    <a:pt x="7888" y="26664"/>
                    <a:pt x="7806" y="26787"/>
                  </a:cubicBezTo>
                  <a:cubicBezTo>
                    <a:pt x="7706" y="26987"/>
                    <a:pt x="7739" y="27254"/>
                    <a:pt x="7940" y="27354"/>
                  </a:cubicBezTo>
                  <a:cubicBezTo>
                    <a:pt x="8006" y="27420"/>
                    <a:pt x="8073" y="27454"/>
                    <a:pt x="8206" y="27454"/>
                  </a:cubicBezTo>
                  <a:cubicBezTo>
                    <a:pt x="8340" y="27454"/>
                    <a:pt x="8440" y="27420"/>
                    <a:pt x="8540" y="27287"/>
                  </a:cubicBezTo>
                  <a:cubicBezTo>
                    <a:pt x="8640" y="27087"/>
                    <a:pt x="8607" y="26820"/>
                    <a:pt x="8407" y="26687"/>
                  </a:cubicBezTo>
                  <a:cubicBezTo>
                    <a:pt x="8329" y="26622"/>
                    <a:pt x="8240" y="26592"/>
                    <a:pt x="8154" y="26592"/>
                  </a:cubicBezTo>
                  <a:close/>
                  <a:moveTo>
                    <a:pt x="110256" y="28418"/>
                  </a:moveTo>
                  <a:cubicBezTo>
                    <a:pt x="110178" y="28418"/>
                    <a:pt x="110095" y="28441"/>
                    <a:pt x="110012" y="28488"/>
                  </a:cubicBezTo>
                  <a:cubicBezTo>
                    <a:pt x="109812" y="28621"/>
                    <a:pt x="109779" y="28855"/>
                    <a:pt x="109912" y="29088"/>
                  </a:cubicBezTo>
                  <a:cubicBezTo>
                    <a:pt x="109979" y="29188"/>
                    <a:pt x="110113" y="29288"/>
                    <a:pt x="110279" y="29288"/>
                  </a:cubicBezTo>
                  <a:cubicBezTo>
                    <a:pt x="110346" y="29288"/>
                    <a:pt x="110413" y="29255"/>
                    <a:pt x="110479" y="29188"/>
                  </a:cubicBezTo>
                  <a:cubicBezTo>
                    <a:pt x="110680" y="29088"/>
                    <a:pt x="110746" y="28821"/>
                    <a:pt x="110613" y="28621"/>
                  </a:cubicBezTo>
                  <a:cubicBezTo>
                    <a:pt x="110527" y="28492"/>
                    <a:pt x="110399" y="28418"/>
                    <a:pt x="110256" y="28418"/>
                  </a:cubicBezTo>
                  <a:close/>
                  <a:moveTo>
                    <a:pt x="6789" y="28710"/>
                  </a:moveTo>
                  <a:cubicBezTo>
                    <a:pt x="6653" y="28710"/>
                    <a:pt x="6521" y="28778"/>
                    <a:pt x="6439" y="28921"/>
                  </a:cubicBezTo>
                  <a:cubicBezTo>
                    <a:pt x="6338" y="29122"/>
                    <a:pt x="6372" y="29355"/>
                    <a:pt x="6572" y="29489"/>
                  </a:cubicBezTo>
                  <a:cubicBezTo>
                    <a:pt x="6672" y="29522"/>
                    <a:pt x="6739" y="29522"/>
                    <a:pt x="6839" y="29589"/>
                  </a:cubicBezTo>
                  <a:cubicBezTo>
                    <a:pt x="6939" y="29589"/>
                    <a:pt x="7072" y="29489"/>
                    <a:pt x="7172" y="29355"/>
                  </a:cubicBezTo>
                  <a:cubicBezTo>
                    <a:pt x="7272" y="29155"/>
                    <a:pt x="7239" y="28921"/>
                    <a:pt x="7039" y="28788"/>
                  </a:cubicBezTo>
                  <a:cubicBezTo>
                    <a:pt x="6962" y="28737"/>
                    <a:pt x="6875" y="28710"/>
                    <a:pt x="6789" y="28710"/>
                  </a:cubicBezTo>
                  <a:close/>
                  <a:moveTo>
                    <a:pt x="111564" y="30562"/>
                  </a:moveTo>
                  <a:cubicBezTo>
                    <a:pt x="111493" y="30562"/>
                    <a:pt x="111420" y="30581"/>
                    <a:pt x="111347" y="30623"/>
                  </a:cubicBezTo>
                  <a:cubicBezTo>
                    <a:pt x="111147" y="30756"/>
                    <a:pt x="111080" y="30990"/>
                    <a:pt x="111180" y="31190"/>
                  </a:cubicBezTo>
                  <a:cubicBezTo>
                    <a:pt x="111280" y="31357"/>
                    <a:pt x="111413" y="31423"/>
                    <a:pt x="111580" y="31423"/>
                  </a:cubicBezTo>
                  <a:cubicBezTo>
                    <a:pt x="111647" y="31423"/>
                    <a:pt x="111680" y="31423"/>
                    <a:pt x="111780" y="31357"/>
                  </a:cubicBezTo>
                  <a:cubicBezTo>
                    <a:pt x="111981" y="31256"/>
                    <a:pt x="112081" y="30990"/>
                    <a:pt x="111947" y="30789"/>
                  </a:cubicBezTo>
                  <a:cubicBezTo>
                    <a:pt x="111856" y="30652"/>
                    <a:pt x="111717" y="30562"/>
                    <a:pt x="111564" y="30562"/>
                  </a:cubicBezTo>
                  <a:close/>
                  <a:moveTo>
                    <a:pt x="5518" y="30859"/>
                  </a:moveTo>
                  <a:cubicBezTo>
                    <a:pt x="5361" y="30859"/>
                    <a:pt x="5199" y="30924"/>
                    <a:pt x="5104" y="31090"/>
                  </a:cubicBezTo>
                  <a:cubicBezTo>
                    <a:pt x="5038" y="31290"/>
                    <a:pt x="5071" y="31523"/>
                    <a:pt x="5271" y="31657"/>
                  </a:cubicBezTo>
                  <a:cubicBezTo>
                    <a:pt x="5371" y="31657"/>
                    <a:pt x="5438" y="31690"/>
                    <a:pt x="5505" y="31690"/>
                  </a:cubicBezTo>
                  <a:cubicBezTo>
                    <a:pt x="5671" y="31690"/>
                    <a:pt x="5771" y="31623"/>
                    <a:pt x="5871" y="31490"/>
                  </a:cubicBezTo>
                  <a:cubicBezTo>
                    <a:pt x="6005" y="31290"/>
                    <a:pt x="5905" y="31023"/>
                    <a:pt x="5705" y="30890"/>
                  </a:cubicBezTo>
                  <a:cubicBezTo>
                    <a:pt x="5646" y="30870"/>
                    <a:pt x="5583" y="30859"/>
                    <a:pt x="5518" y="30859"/>
                  </a:cubicBezTo>
                  <a:close/>
                  <a:moveTo>
                    <a:pt x="112768" y="32826"/>
                  </a:moveTo>
                  <a:cubicBezTo>
                    <a:pt x="112705" y="32826"/>
                    <a:pt x="112642" y="32837"/>
                    <a:pt x="112581" y="32858"/>
                  </a:cubicBezTo>
                  <a:cubicBezTo>
                    <a:pt x="112347" y="32958"/>
                    <a:pt x="112281" y="33191"/>
                    <a:pt x="112414" y="33425"/>
                  </a:cubicBezTo>
                  <a:cubicBezTo>
                    <a:pt x="112481" y="33525"/>
                    <a:pt x="112614" y="33625"/>
                    <a:pt x="112781" y="33658"/>
                  </a:cubicBezTo>
                  <a:cubicBezTo>
                    <a:pt x="112848" y="33658"/>
                    <a:pt x="112948" y="33658"/>
                    <a:pt x="112981" y="33625"/>
                  </a:cubicBezTo>
                  <a:cubicBezTo>
                    <a:pt x="113181" y="33491"/>
                    <a:pt x="113281" y="33258"/>
                    <a:pt x="113148" y="33024"/>
                  </a:cubicBezTo>
                  <a:cubicBezTo>
                    <a:pt x="113055" y="32885"/>
                    <a:pt x="112913" y="32826"/>
                    <a:pt x="112768" y="32826"/>
                  </a:cubicBezTo>
                  <a:close/>
                  <a:moveTo>
                    <a:pt x="4307" y="33097"/>
                  </a:moveTo>
                  <a:cubicBezTo>
                    <a:pt x="4168" y="33097"/>
                    <a:pt x="4005" y="33187"/>
                    <a:pt x="3937" y="33325"/>
                  </a:cubicBezTo>
                  <a:cubicBezTo>
                    <a:pt x="3837" y="33525"/>
                    <a:pt x="3903" y="33792"/>
                    <a:pt x="4104" y="33858"/>
                  </a:cubicBezTo>
                  <a:cubicBezTo>
                    <a:pt x="4170" y="33925"/>
                    <a:pt x="4237" y="33925"/>
                    <a:pt x="4270" y="33925"/>
                  </a:cubicBezTo>
                  <a:cubicBezTo>
                    <a:pt x="4437" y="33925"/>
                    <a:pt x="4571" y="33825"/>
                    <a:pt x="4671" y="33692"/>
                  </a:cubicBezTo>
                  <a:cubicBezTo>
                    <a:pt x="4771" y="33491"/>
                    <a:pt x="4704" y="33225"/>
                    <a:pt x="4470" y="33158"/>
                  </a:cubicBezTo>
                  <a:cubicBezTo>
                    <a:pt x="4429" y="33116"/>
                    <a:pt x="4370" y="33097"/>
                    <a:pt x="4307" y="33097"/>
                  </a:cubicBezTo>
                  <a:close/>
                  <a:moveTo>
                    <a:pt x="113913" y="35087"/>
                  </a:moveTo>
                  <a:cubicBezTo>
                    <a:pt x="113858" y="35087"/>
                    <a:pt x="113802" y="35099"/>
                    <a:pt x="113748" y="35126"/>
                  </a:cubicBezTo>
                  <a:cubicBezTo>
                    <a:pt x="113515" y="35193"/>
                    <a:pt x="113448" y="35460"/>
                    <a:pt x="113515" y="35660"/>
                  </a:cubicBezTo>
                  <a:cubicBezTo>
                    <a:pt x="113582" y="35793"/>
                    <a:pt x="113748" y="35860"/>
                    <a:pt x="113915" y="35927"/>
                  </a:cubicBezTo>
                  <a:cubicBezTo>
                    <a:pt x="113949" y="35927"/>
                    <a:pt x="114015" y="35927"/>
                    <a:pt x="114082" y="35860"/>
                  </a:cubicBezTo>
                  <a:cubicBezTo>
                    <a:pt x="114282" y="35793"/>
                    <a:pt x="114349" y="35526"/>
                    <a:pt x="114282" y="35326"/>
                  </a:cubicBezTo>
                  <a:cubicBezTo>
                    <a:pt x="114209" y="35180"/>
                    <a:pt x="114064" y="35087"/>
                    <a:pt x="113913" y="35087"/>
                  </a:cubicBezTo>
                  <a:close/>
                  <a:moveTo>
                    <a:pt x="3211" y="35334"/>
                  </a:moveTo>
                  <a:cubicBezTo>
                    <a:pt x="3049" y="35334"/>
                    <a:pt x="2886" y="35409"/>
                    <a:pt x="2836" y="35560"/>
                  </a:cubicBezTo>
                  <a:cubicBezTo>
                    <a:pt x="2736" y="35793"/>
                    <a:pt x="2836" y="36027"/>
                    <a:pt x="3036" y="36127"/>
                  </a:cubicBezTo>
                  <a:cubicBezTo>
                    <a:pt x="3069" y="36160"/>
                    <a:pt x="3170" y="36160"/>
                    <a:pt x="3203" y="36160"/>
                  </a:cubicBezTo>
                  <a:cubicBezTo>
                    <a:pt x="3370" y="36160"/>
                    <a:pt x="3503" y="36060"/>
                    <a:pt x="3570" y="35893"/>
                  </a:cubicBezTo>
                  <a:cubicBezTo>
                    <a:pt x="3670" y="35693"/>
                    <a:pt x="3570" y="35460"/>
                    <a:pt x="3370" y="35359"/>
                  </a:cubicBezTo>
                  <a:cubicBezTo>
                    <a:pt x="3320" y="35343"/>
                    <a:pt x="3265" y="35334"/>
                    <a:pt x="3211" y="35334"/>
                  </a:cubicBezTo>
                  <a:close/>
                  <a:moveTo>
                    <a:pt x="114914" y="37388"/>
                  </a:moveTo>
                  <a:cubicBezTo>
                    <a:pt x="114859" y="37388"/>
                    <a:pt x="114803" y="37401"/>
                    <a:pt x="114749" y="37428"/>
                  </a:cubicBezTo>
                  <a:cubicBezTo>
                    <a:pt x="114516" y="37494"/>
                    <a:pt x="114449" y="37761"/>
                    <a:pt x="114516" y="37961"/>
                  </a:cubicBezTo>
                  <a:cubicBezTo>
                    <a:pt x="114616" y="38095"/>
                    <a:pt x="114783" y="38195"/>
                    <a:pt x="114916" y="38195"/>
                  </a:cubicBezTo>
                  <a:cubicBezTo>
                    <a:pt x="114949" y="38195"/>
                    <a:pt x="115016" y="38161"/>
                    <a:pt x="115083" y="38161"/>
                  </a:cubicBezTo>
                  <a:cubicBezTo>
                    <a:pt x="115283" y="38095"/>
                    <a:pt x="115350" y="37828"/>
                    <a:pt x="115283" y="37628"/>
                  </a:cubicBezTo>
                  <a:cubicBezTo>
                    <a:pt x="115210" y="37481"/>
                    <a:pt x="115065" y="37388"/>
                    <a:pt x="114914" y="37388"/>
                  </a:cubicBezTo>
                  <a:close/>
                  <a:moveTo>
                    <a:pt x="2195" y="37641"/>
                  </a:moveTo>
                  <a:cubicBezTo>
                    <a:pt x="2038" y="37641"/>
                    <a:pt x="1884" y="37758"/>
                    <a:pt x="1835" y="37928"/>
                  </a:cubicBezTo>
                  <a:cubicBezTo>
                    <a:pt x="1702" y="38128"/>
                    <a:pt x="1835" y="38362"/>
                    <a:pt x="2035" y="38462"/>
                  </a:cubicBezTo>
                  <a:cubicBezTo>
                    <a:pt x="2069" y="38462"/>
                    <a:pt x="2102" y="38462"/>
                    <a:pt x="2202" y="38495"/>
                  </a:cubicBezTo>
                  <a:cubicBezTo>
                    <a:pt x="2369" y="38495"/>
                    <a:pt x="2502" y="38395"/>
                    <a:pt x="2569" y="38262"/>
                  </a:cubicBezTo>
                  <a:cubicBezTo>
                    <a:pt x="2703" y="38028"/>
                    <a:pt x="2569" y="37795"/>
                    <a:pt x="2369" y="37694"/>
                  </a:cubicBezTo>
                  <a:cubicBezTo>
                    <a:pt x="2314" y="37658"/>
                    <a:pt x="2255" y="37641"/>
                    <a:pt x="2195" y="37641"/>
                  </a:cubicBezTo>
                  <a:close/>
                  <a:moveTo>
                    <a:pt x="115807" y="39679"/>
                  </a:moveTo>
                  <a:cubicBezTo>
                    <a:pt x="115766" y="39679"/>
                    <a:pt x="115725" y="39684"/>
                    <a:pt x="115683" y="39696"/>
                  </a:cubicBezTo>
                  <a:cubicBezTo>
                    <a:pt x="115483" y="39796"/>
                    <a:pt x="115350" y="40029"/>
                    <a:pt x="115450" y="40263"/>
                  </a:cubicBezTo>
                  <a:cubicBezTo>
                    <a:pt x="115516" y="40430"/>
                    <a:pt x="115683" y="40530"/>
                    <a:pt x="115850" y="40530"/>
                  </a:cubicBezTo>
                  <a:cubicBezTo>
                    <a:pt x="115917" y="40530"/>
                    <a:pt x="115950" y="40496"/>
                    <a:pt x="115983" y="40496"/>
                  </a:cubicBezTo>
                  <a:cubicBezTo>
                    <a:pt x="116184" y="40430"/>
                    <a:pt x="116317" y="40163"/>
                    <a:pt x="116250" y="39963"/>
                  </a:cubicBezTo>
                  <a:cubicBezTo>
                    <a:pt x="116168" y="39798"/>
                    <a:pt x="115995" y="39679"/>
                    <a:pt x="115807" y="39679"/>
                  </a:cubicBezTo>
                  <a:close/>
                  <a:moveTo>
                    <a:pt x="1273" y="39976"/>
                  </a:moveTo>
                  <a:cubicBezTo>
                    <a:pt x="1101" y="39976"/>
                    <a:pt x="921" y="40077"/>
                    <a:pt x="868" y="40263"/>
                  </a:cubicBezTo>
                  <a:cubicBezTo>
                    <a:pt x="768" y="40463"/>
                    <a:pt x="901" y="40697"/>
                    <a:pt x="1101" y="40797"/>
                  </a:cubicBezTo>
                  <a:cubicBezTo>
                    <a:pt x="1168" y="40797"/>
                    <a:pt x="1235" y="40797"/>
                    <a:pt x="1268" y="40830"/>
                  </a:cubicBezTo>
                  <a:cubicBezTo>
                    <a:pt x="1435" y="40830"/>
                    <a:pt x="1602" y="40697"/>
                    <a:pt x="1668" y="40530"/>
                  </a:cubicBezTo>
                  <a:cubicBezTo>
                    <a:pt x="1735" y="40330"/>
                    <a:pt x="1602" y="40063"/>
                    <a:pt x="1402" y="39996"/>
                  </a:cubicBezTo>
                  <a:cubicBezTo>
                    <a:pt x="1361" y="39982"/>
                    <a:pt x="1317" y="39976"/>
                    <a:pt x="1273" y="39976"/>
                  </a:cubicBezTo>
                  <a:close/>
                  <a:moveTo>
                    <a:pt x="116679" y="42064"/>
                  </a:moveTo>
                  <a:cubicBezTo>
                    <a:pt x="116626" y="42064"/>
                    <a:pt x="116572" y="42074"/>
                    <a:pt x="116517" y="42098"/>
                  </a:cubicBezTo>
                  <a:cubicBezTo>
                    <a:pt x="116317" y="42164"/>
                    <a:pt x="116184" y="42431"/>
                    <a:pt x="116284" y="42631"/>
                  </a:cubicBezTo>
                  <a:cubicBezTo>
                    <a:pt x="116338" y="42768"/>
                    <a:pt x="116460" y="42882"/>
                    <a:pt x="116594" y="42882"/>
                  </a:cubicBezTo>
                  <a:cubicBezTo>
                    <a:pt x="116624" y="42882"/>
                    <a:pt x="116654" y="42877"/>
                    <a:pt x="116684" y="42865"/>
                  </a:cubicBezTo>
                  <a:lnTo>
                    <a:pt x="116817" y="42865"/>
                  </a:lnTo>
                  <a:cubicBezTo>
                    <a:pt x="117017" y="42798"/>
                    <a:pt x="117151" y="42531"/>
                    <a:pt x="117084" y="42331"/>
                  </a:cubicBezTo>
                  <a:cubicBezTo>
                    <a:pt x="117008" y="42178"/>
                    <a:pt x="116853" y="42064"/>
                    <a:pt x="116679" y="42064"/>
                  </a:cubicBezTo>
                  <a:close/>
                  <a:moveTo>
                    <a:pt x="480" y="42347"/>
                  </a:moveTo>
                  <a:cubicBezTo>
                    <a:pt x="300" y="42347"/>
                    <a:pt x="150" y="42467"/>
                    <a:pt x="67" y="42631"/>
                  </a:cubicBezTo>
                  <a:cubicBezTo>
                    <a:pt x="1" y="42865"/>
                    <a:pt x="101" y="43098"/>
                    <a:pt x="334" y="43165"/>
                  </a:cubicBezTo>
                  <a:lnTo>
                    <a:pt x="434" y="43165"/>
                  </a:lnTo>
                  <a:cubicBezTo>
                    <a:pt x="668" y="43165"/>
                    <a:pt x="835" y="43032"/>
                    <a:pt x="868" y="42865"/>
                  </a:cubicBezTo>
                  <a:cubicBezTo>
                    <a:pt x="935" y="42665"/>
                    <a:pt x="835" y="42465"/>
                    <a:pt x="601" y="42364"/>
                  </a:cubicBezTo>
                  <a:cubicBezTo>
                    <a:pt x="560" y="42353"/>
                    <a:pt x="519" y="42347"/>
                    <a:pt x="480" y="423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76"/>
          <p:cNvSpPr/>
          <p:nvPr/>
        </p:nvSpPr>
        <p:spPr>
          <a:xfrm>
            <a:off x="5318675" y="2855050"/>
            <a:ext cx="20875" cy="20675"/>
          </a:xfrm>
          <a:custGeom>
            <a:avLst/>
            <a:gdLst/>
            <a:ahLst/>
            <a:cxnLst/>
            <a:rect l="l" t="t" r="r" b="b"/>
            <a:pathLst>
              <a:path w="835" h="827" extrusionOk="0">
                <a:moveTo>
                  <a:pt x="401" y="1"/>
                </a:moveTo>
                <a:cubicBezTo>
                  <a:pt x="292" y="1"/>
                  <a:pt x="184" y="43"/>
                  <a:pt x="101" y="126"/>
                </a:cubicBezTo>
                <a:cubicBezTo>
                  <a:pt x="34" y="193"/>
                  <a:pt x="0" y="259"/>
                  <a:pt x="0" y="393"/>
                </a:cubicBezTo>
                <a:cubicBezTo>
                  <a:pt x="0" y="493"/>
                  <a:pt x="34" y="626"/>
                  <a:pt x="101" y="693"/>
                </a:cubicBezTo>
                <a:cubicBezTo>
                  <a:pt x="201" y="760"/>
                  <a:pt x="267" y="826"/>
                  <a:pt x="401" y="826"/>
                </a:cubicBezTo>
                <a:cubicBezTo>
                  <a:pt x="501" y="826"/>
                  <a:pt x="601" y="793"/>
                  <a:pt x="701" y="693"/>
                </a:cubicBezTo>
                <a:cubicBezTo>
                  <a:pt x="768" y="626"/>
                  <a:pt x="834" y="526"/>
                  <a:pt x="834" y="393"/>
                </a:cubicBezTo>
                <a:cubicBezTo>
                  <a:pt x="834" y="259"/>
                  <a:pt x="768" y="193"/>
                  <a:pt x="701" y="126"/>
                </a:cubicBezTo>
                <a:cubicBezTo>
                  <a:pt x="618" y="43"/>
                  <a:pt x="509" y="1"/>
                  <a:pt x="401"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81"/>
                                        </p:tgtEl>
                                        <p:attrNameLst>
                                          <p:attrName>style.visibility</p:attrName>
                                        </p:attrNameLst>
                                      </p:cBhvr>
                                      <p:to>
                                        <p:strVal val="visible"/>
                                      </p:to>
                                    </p:set>
                                    <p:anim calcmode="lin" valueType="num">
                                      <p:cBhvr additive="base">
                                        <p:cTn id="7" dur="1000"/>
                                        <p:tgtEl>
                                          <p:spTgt spid="1881"/>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19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1"/>
          <p:cNvSpPr/>
          <p:nvPr/>
        </p:nvSpPr>
        <p:spPr>
          <a:xfrm rot="10800000" flipH="1">
            <a:off x="-905570" y="1593628"/>
            <a:ext cx="5893767" cy="4581960"/>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app do?</a:t>
            </a:r>
            <a:endParaRPr dirty="0"/>
          </a:p>
        </p:txBody>
      </p:sp>
      <p:sp>
        <p:nvSpPr>
          <p:cNvPr id="395" name="Google Shape;395;p51"/>
          <p:cNvSpPr txBox="1">
            <a:spLocks noGrp="1"/>
          </p:cNvSpPr>
          <p:nvPr>
            <p:ph type="body" idx="1"/>
          </p:nvPr>
        </p:nvSpPr>
        <p:spPr>
          <a:xfrm>
            <a:off x="4602590" y="1431585"/>
            <a:ext cx="4251537" cy="1140165"/>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program linked those who want breakfast (foul and falafel) with the man who prepares the breakfast</a:t>
            </a:r>
            <a:endParaRPr dirty="0"/>
          </a:p>
        </p:txBody>
      </p:sp>
      <p:grpSp>
        <p:nvGrpSpPr>
          <p:cNvPr id="396" name="Google Shape;396;p51"/>
          <p:cNvGrpSpPr/>
          <p:nvPr/>
        </p:nvGrpSpPr>
        <p:grpSpPr>
          <a:xfrm>
            <a:off x="886600" y="1400288"/>
            <a:ext cx="3137921" cy="3359131"/>
            <a:chOff x="886600" y="1400288"/>
            <a:chExt cx="3137921" cy="3359131"/>
          </a:xfrm>
        </p:grpSpPr>
        <p:grpSp>
          <p:nvGrpSpPr>
            <p:cNvPr id="397" name="Google Shape;397;p51"/>
            <p:cNvGrpSpPr/>
            <p:nvPr/>
          </p:nvGrpSpPr>
          <p:grpSpPr>
            <a:xfrm>
              <a:off x="1623201" y="1400288"/>
              <a:ext cx="1658721" cy="1139708"/>
              <a:chOff x="1623201" y="1400288"/>
              <a:chExt cx="1658721" cy="1139708"/>
            </a:xfrm>
          </p:grpSpPr>
          <p:grpSp>
            <p:nvGrpSpPr>
              <p:cNvPr id="398" name="Google Shape;398;p51"/>
              <p:cNvGrpSpPr/>
              <p:nvPr/>
            </p:nvGrpSpPr>
            <p:grpSpPr>
              <a:xfrm>
                <a:off x="1623201" y="1930145"/>
                <a:ext cx="647710" cy="609850"/>
                <a:chOff x="1623201" y="1930145"/>
                <a:chExt cx="647710" cy="609850"/>
              </a:xfrm>
            </p:grpSpPr>
            <p:sp>
              <p:nvSpPr>
                <p:cNvPr id="399" name="Google Shape;399;p51"/>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51"/>
              <p:cNvGrpSpPr/>
              <p:nvPr/>
            </p:nvGrpSpPr>
            <p:grpSpPr>
              <a:xfrm>
                <a:off x="2402677" y="1400288"/>
                <a:ext cx="879245" cy="826249"/>
                <a:chOff x="2402677" y="1400288"/>
                <a:chExt cx="879245" cy="826249"/>
              </a:xfrm>
            </p:grpSpPr>
            <p:sp>
              <p:nvSpPr>
                <p:cNvPr id="404" name="Google Shape;404;p51"/>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51"/>
            <p:cNvGrpSpPr/>
            <p:nvPr/>
          </p:nvGrpSpPr>
          <p:grpSpPr>
            <a:xfrm>
              <a:off x="886600" y="2083936"/>
              <a:ext cx="3137921" cy="2675482"/>
              <a:chOff x="886600" y="2083936"/>
              <a:chExt cx="3137921" cy="2675482"/>
            </a:xfrm>
          </p:grpSpPr>
          <p:sp>
            <p:nvSpPr>
              <p:cNvPr id="409" name="Google Shape;409;p51"/>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95;p51">
            <a:extLst>
              <a:ext uri="{FF2B5EF4-FFF2-40B4-BE49-F238E27FC236}">
                <a16:creationId xmlns:a16="http://schemas.microsoft.com/office/drawing/2014/main" id="{3AA6CA74-E0CB-098E-BB68-BA3927E7085D}"/>
              </a:ext>
            </a:extLst>
          </p:cNvPr>
          <p:cNvSpPr txBox="1">
            <a:spLocks/>
          </p:cNvSpPr>
          <p:nvPr/>
        </p:nvSpPr>
        <p:spPr>
          <a:xfrm>
            <a:off x="4428262" y="2449772"/>
            <a:ext cx="4404937" cy="190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dirty="0"/>
              <a:t>enable him to enjoy his food with the least amount of trouble and money and with the maximum amount of comfort, whether it is at home, university, work, school, or anywhere else.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6"/>
                                        </p:tgtEl>
                                        <p:attrNameLst>
                                          <p:attrName>style.visibility</p:attrName>
                                        </p:attrNameLst>
                                      </p:cBhvr>
                                      <p:to>
                                        <p:strVal val="visible"/>
                                      </p:to>
                                    </p:set>
                                    <p:anim calcmode="lin" valueType="num">
                                      <p:cBhvr additive="base">
                                        <p:cTn id="7" dur="1000"/>
                                        <p:tgtEl>
                                          <p:spTgt spid="396"/>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395"/>
                                        </p:tgtEl>
                                        <p:attrNameLst>
                                          <p:attrName>style.visibility</p:attrName>
                                        </p:attrNameLst>
                                      </p:cBhvr>
                                      <p:to>
                                        <p:strVal val="visible"/>
                                      </p:to>
                                    </p:set>
                                    <p:anim calcmode="lin" valueType="num">
                                      <p:cBhvr additive="base">
                                        <p:cTn id="10" dur="1000"/>
                                        <p:tgtEl>
                                          <p:spTgt spid="395"/>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4"/>
          <p:cNvSpPr/>
          <p:nvPr/>
        </p:nvSpPr>
        <p:spPr>
          <a:xfrm rot="-3325177">
            <a:off x="182516" y="1367988"/>
            <a:ext cx="3548227" cy="2669552"/>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Problems app solve</a:t>
            </a:r>
            <a:endParaRPr dirty="0"/>
          </a:p>
        </p:txBody>
      </p:sp>
      <p:sp>
        <p:nvSpPr>
          <p:cNvPr id="551" name="Google Shape;551;p54"/>
          <p:cNvSpPr txBox="1">
            <a:spLocks noGrp="1"/>
          </p:cNvSpPr>
          <p:nvPr>
            <p:ph type="subTitle" idx="1"/>
          </p:nvPr>
        </p:nvSpPr>
        <p:spPr>
          <a:xfrm>
            <a:off x="3648182" y="1429822"/>
            <a:ext cx="2461800" cy="2727119"/>
          </a:xfrm>
          <a:prstGeom prst="rect">
            <a:avLst/>
          </a:prstGeom>
        </p:spPr>
        <p:txBody>
          <a:bodyPr spcFirstLastPara="1" wrap="square" lIns="91425" tIns="91425" rIns="91425" bIns="91425" anchor="b" anchorCtr="0">
            <a:noAutofit/>
          </a:bodyPr>
          <a:lstStyle/>
          <a:p>
            <a:pPr marL="457200" lvl="0" indent="-317500" algn="l" rtl="0">
              <a:spcBef>
                <a:spcPts val="0"/>
              </a:spcBef>
              <a:spcAft>
                <a:spcPts val="0"/>
              </a:spcAft>
              <a:buClr>
                <a:schemeClr val="dk1"/>
              </a:buClr>
              <a:buSzPts val="1400"/>
              <a:buChar char="●"/>
            </a:pPr>
            <a:r>
              <a:rPr lang="en-US" sz="1800" dirty="0">
                <a:solidFill>
                  <a:schemeClr val="dk1"/>
                </a:solidFill>
              </a:rPr>
              <a:t>Breakfast </a:t>
            </a:r>
            <a:br>
              <a:rPr lang="en-US" sz="1800" dirty="0">
                <a:solidFill>
                  <a:schemeClr val="dk1"/>
                </a:solidFill>
              </a:rPr>
            </a:br>
            <a:endParaRPr lang="en-US" sz="1800" dirty="0">
              <a:solidFill>
                <a:schemeClr val="dk1"/>
              </a:solidFill>
            </a:endParaRPr>
          </a:p>
          <a:p>
            <a:pPr marL="457200" lvl="0" indent="-317500" algn="l" rtl="0">
              <a:spcBef>
                <a:spcPts val="0"/>
              </a:spcBef>
              <a:spcAft>
                <a:spcPts val="0"/>
              </a:spcAft>
              <a:buClr>
                <a:schemeClr val="dk1"/>
              </a:buClr>
              <a:buSzPts val="1400"/>
              <a:buChar char="●"/>
            </a:pPr>
            <a:r>
              <a:rPr lang="en-US" sz="1800" dirty="0">
                <a:solidFill>
                  <a:schemeClr val="dk1"/>
                </a:solidFill>
              </a:rPr>
              <a:t>crowding </a:t>
            </a:r>
            <a:br>
              <a:rPr lang="en-US" sz="1800" dirty="0">
                <a:solidFill>
                  <a:schemeClr val="dk1"/>
                </a:solidFill>
              </a:rPr>
            </a:br>
            <a:endParaRPr lang="en-US" sz="1800" dirty="0">
              <a:solidFill>
                <a:schemeClr val="dk1"/>
              </a:solidFill>
            </a:endParaRPr>
          </a:p>
          <a:p>
            <a:pPr marL="457200" lvl="0" indent="-317500" algn="l" rtl="0">
              <a:spcBef>
                <a:spcPts val="0"/>
              </a:spcBef>
              <a:spcAft>
                <a:spcPts val="0"/>
              </a:spcAft>
              <a:buClr>
                <a:schemeClr val="dk1"/>
              </a:buClr>
              <a:buSzPts val="1400"/>
              <a:buChar char="●"/>
            </a:pPr>
            <a:r>
              <a:rPr lang="en-US" sz="1800" dirty="0">
                <a:solidFill>
                  <a:schemeClr val="dk1"/>
                </a:solidFill>
              </a:rPr>
              <a:t> harassment </a:t>
            </a:r>
            <a:br>
              <a:rPr lang="en-US" sz="1800" dirty="0">
                <a:solidFill>
                  <a:schemeClr val="dk1"/>
                </a:solidFill>
              </a:rPr>
            </a:br>
            <a:endParaRPr lang="en-US" sz="1800" dirty="0">
              <a:solidFill>
                <a:schemeClr val="dk1"/>
              </a:solidFill>
            </a:endParaRPr>
          </a:p>
          <a:p>
            <a:pPr marL="457200" lvl="0" indent="-317500" algn="l" rtl="0">
              <a:spcBef>
                <a:spcPts val="0"/>
              </a:spcBef>
              <a:spcAft>
                <a:spcPts val="0"/>
              </a:spcAft>
              <a:buClr>
                <a:schemeClr val="dk1"/>
              </a:buClr>
              <a:buSzPts val="1400"/>
              <a:buChar char="●"/>
            </a:pPr>
            <a:r>
              <a:rPr lang="en-US" sz="1800" dirty="0">
                <a:solidFill>
                  <a:schemeClr val="dk1"/>
                </a:solidFill>
              </a:rPr>
              <a:t> unemployment </a:t>
            </a:r>
            <a:br>
              <a:rPr lang="en-US" sz="1800" dirty="0">
                <a:solidFill>
                  <a:schemeClr val="dk1"/>
                </a:solidFill>
              </a:rPr>
            </a:br>
            <a:endParaRPr lang="en-US" sz="1800" dirty="0">
              <a:solidFill>
                <a:schemeClr val="dk1"/>
              </a:solidFill>
            </a:endParaRPr>
          </a:p>
          <a:p>
            <a:pPr marL="457200" lvl="0" indent="-317500" algn="l" rtl="0">
              <a:spcBef>
                <a:spcPts val="0"/>
              </a:spcBef>
              <a:spcAft>
                <a:spcPts val="0"/>
              </a:spcAft>
              <a:buClr>
                <a:schemeClr val="dk1"/>
              </a:buClr>
              <a:buSzPts val="1400"/>
              <a:buChar char="●"/>
            </a:pPr>
            <a:r>
              <a:rPr lang="en-US" sz="1800" dirty="0">
                <a:solidFill>
                  <a:schemeClr val="dk1"/>
                </a:solidFill>
              </a:rPr>
              <a:t> problems</a:t>
            </a:r>
            <a:endParaRPr sz="1800" dirty="0">
              <a:solidFill>
                <a:schemeClr val="dk1"/>
              </a:solidFill>
            </a:endParaRPr>
          </a:p>
        </p:txBody>
      </p:sp>
      <p:grpSp>
        <p:nvGrpSpPr>
          <p:cNvPr id="552" name="Google Shape;552;p54"/>
          <p:cNvGrpSpPr/>
          <p:nvPr/>
        </p:nvGrpSpPr>
        <p:grpSpPr>
          <a:xfrm>
            <a:off x="466066" y="953161"/>
            <a:ext cx="3470313" cy="3706988"/>
            <a:chOff x="2790525" y="1818200"/>
            <a:chExt cx="1942521" cy="2075000"/>
          </a:xfrm>
        </p:grpSpPr>
        <p:sp>
          <p:nvSpPr>
            <p:cNvPr id="553" name="Google Shape;553;p54"/>
            <p:cNvSpPr/>
            <p:nvPr/>
          </p:nvSpPr>
          <p:spPr>
            <a:xfrm>
              <a:off x="3014138" y="2064968"/>
              <a:ext cx="1718908" cy="1480172"/>
            </a:xfrm>
            <a:custGeom>
              <a:avLst/>
              <a:gdLst/>
              <a:ahLst/>
              <a:cxnLst/>
              <a:rect l="l" t="t" r="r" b="b"/>
              <a:pathLst>
                <a:path w="93191" h="80237" extrusionOk="0">
                  <a:moveTo>
                    <a:pt x="46589" y="6049"/>
                  </a:moveTo>
                  <a:cubicBezTo>
                    <a:pt x="54650" y="6049"/>
                    <a:pt x="61174" y="12586"/>
                    <a:pt x="61174" y="20646"/>
                  </a:cubicBezTo>
                  <a:cubicBezTo>
                    <a:pt x="61198" y="28695"/>
                    <a:pt x="54662" y="35231"/>
                    <a:pt x="46589" y="35231"/>
                  </a:cubicBezTo>
                  <a:cubicBezTo>
                    <a:pt x="38541" y="35231"/>
                    <a:pt x="32004" y="28695"/>
                    <a:pt x="32004" y="20646"/>
                  </a:cubicBezTo>
                  <a:cubicBezTo>
                    <a:pt x="32004" y="12586"/>
                    <a:pt x="38541" y="6049"/>
                    <a:pt x="46589" y="6049"/>
                  </a:cubicBezTo>
                  <a:close/>
                  <a:moveTo>
                    <a:pt x="46589" y="1"/>
                  </a:moveTo>
                  <a:cubicBezTo>
                    <a:pt x="0" y="1"/>
                    <a:pt x="46589" y="80237"/>
                    <a:pt x="46589" y="80237"/>
                  </a:cubicBezTo>
                  <a:cubicBezTo>
                    <a:pt x="46589" y="80237"/>
                    <a:pt x="93190" y="1"/>
                    <a:pt x="46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4"/>
            <p:cNvSpPr/>
            <p:nvPr/>
          </p:nvSpPr>
          <p:spPr>
            <a:xfrm>
              <a:off x="3869825" y="1818200"/>
              <a:ext cx="166400" cy="251850"/>
            </a:xfrm>
            <a:custGeom>
              <a:avLst/>
              <a:gdLst/>
              <a:ahLst/>
              <a:cxnLst/>
              <a:rect l="l" t="t" r="r" b="b"/>
              <a:pathLst>
                <a:path w="6656" h="10074" extrusionOk="0">
                  <a:moveTo>
                    <a:pt x="465" y="1"/>
                  </a:moveTo>
                  <a:cubicBezTo>
                    <a:pt x="465" y="1"/>
                    <a:pt x="0" y="2799"/>
                    <a:pt x="0" y="10074"/>
                  </a:cubicBezTo>
                  <a:lnTo>
                    <a:pt x="6656" y="10074"/>
                  </a:lnTo>
                  <a:lnTo>
                    <a:pt x="6656" y="1"/>
                  </a:lnTo>
                  <a:lnTo>
                    <a:pt x="6275" y="584"/>
                  </a:lnTo>
                  <a:lnTo>
                    <a:pt x="5882" y="1"/>
                  </a:lnTo>
                  <a:lnTo>
                    <a:pt x="5501" y="584"/>
                  </a:lnTo>
                  <a:lnTo>
                    <a:pt x="5108" y="1"/>
                  </a:lnTo>
                  <a:lnTo>
                    <a:pt x="4727" y="584"/>
                  </a:lnTo>
                  <a:lnTo>
                    <a:pt x="4334" y="1"/>
                  </a:lnTo>
                  <a:lnTo>
                    <a:pt x="3941" y="584"/>
                  </a:lnTo>
                  <a:lnTo>
                    <a:pt x="3596" y="37"/>
                  </a:lnTo>
                  <a:lnTo>
                    <a:pt x="3239" y="584"/>
                  </a:lnTo>
                  <a:lnTo>
                    <a:pt x="2846" y="1"/>
                  </a:lnTo>
                  <a:lnTo>
                    <a:pt x="2453" y="584"/>
                  </a:lnTo>
                  <a:lnTo>
                    <a:pt x="2072" y="1"/>
                  </a:lnTo>
                  <a:lnTo>
                    <a:pt x="1631" y="584"/>
                  </a:lnTo>
                  <a:lnTo>
                    <a:pt x="1238" y="1"/>
                  </a:lnTo>
                  <a:lnTo>
                    <a:pt x="857" y="584"/>
                  </a:lnTo>
                  <a:lnTo>
                    <a:pt x="4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4"/>
            <p:cNvSpPr/>
            <p:nvPr/>
          </p:nvSpPr>
          <p:spPr>
            <a:xfrm>
              <a:off x="3958225" y="1818200"/>
              <a:ext cx="1500" cy="925"/>
            </a:xfrm>
            <a:custGeom>
              <a:avLst/>
              <a:gdLst/>
              <a:ahLst/>
              <a:cxnLst/>
              <a:rect l="l" t="t" r="r" b="b"/>
              <a:pathLst>
                <a:path w="60" h="37" extrusionOk="0">
                  <a:moveTo>
                    <a:pt x="0" y="1"/>
                  </a:moveTo>
                  <a:lnTo>
                    <a:pt x="24" y="37"/>
                  </a:lnTo>
                  <a:lnTo>
                    <a:pt x="60"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4"/>
            <p:cNvSpPr/>
            <p:nvPr/>
          </p:nvSpPr>
          <p:spPr>
            <a:xfrm>
              <a:off x="4024600" y="1818200"/>
              <a:ext cx="23250" cy="251850"/>
            </a:xfrm>
            <a:custGeom>
              <a:avLst/>
              <a:gdLst/>
              <a:ahLst/>
              <a:cxnLst/>
              <a:rect l="l" t="t" r="r" b="b"/>
              <a:pathLst>
                <a:path w="930" h="10074" extrusionOk="0">
                  <a:moveTo>
                    <a:pt x="465" y="1"/>
                  </a:moveTo>
                  <a:cubicBezTo>
                    <a:pt x="465" y="1"/>
                    <a:pt x="0" y="2799"/>
                    <a:pt x="0" y="10074"/>
                  </a:cubicBezTo>
                  <a:lnTo>
                    <a:pt x="929" y="10074"/>
                  </a:lnTo>
                  <a:cubicBezTo>
                    <a:pt x="929" y="2799"/>
                    <a:pt x="465" y="1"/>
                    <a:pt x="4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54"/>
            <p:cNvSpPr/>
            <p:nvPr/>
          </p:nvSpPr>
          <p:spPr>
            <a:xfrm>
              <a:off x="3387625" y="3810425"/>
              <a:ext cx="206175" cy="82775"/>
            </a:xfrm>
            <a:custGeom>
              <a:avLst/>
              <a:gdLst/>
              <a:ahLst/>
              <a:cxnLst/>
              <a:rect l="l" t="t" r="r" b="b"/>
              <a:pathLst>
                <a:path w="8247" h="3311" extrusionOk="0">
                  <a:moveTo>
                    <a:pt x="3786" y="0"/>
                  </a:moveTo>
                  <a:lnTo>
                    <a:pt x="2060" y="1358"/>
                  </a:lnTo>
                  <a:lnTo>
                    <a:pt x="95" y="1119"/>
                  </a:lnTo>
                  <a:lnTo>
                    <a:pt x="12" y="2334"/>
                  </a:lnTo>
                  <a:cubicBezTo>
                    <a:pt x="0" y="2632"/>
                    <a:pt x="226" y="2870"/>
                    <a:pt x="512" y="2893"/>
                  </a:cubicBezTo>
                  <a:lnTo>
                    <a:pt x="6894" y="3298"/>
                  </a:lnTo>
                  <a:cubicBezTo>
                    <a:pt x="6998" y="3306"/>
                    <a:pt x="7093" y="3310"/>
                    <a:pt x="7180" y="3310"/>
                  </a:cubicBezTo>
                  <a:cubicBezTo>
                    <a:pt x="8246" y="3310"/>
                    <a:pt x="8058" y="2736"/>
                    <a:pt x="7584" y="2417"/>
                  </a:cubicBezTo>
                  <a:cubicBezTo>
                    <a:pt x="7239" y="2179"/>
                    <a:pt x="5108" y="846"/>
                    <a:pt x="3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4"/>
            <p:cNvSpPr/>
            <p:nvPr/>
          </p:nvSpPr>
          <p:spPr>
            <a:xfrm>
              <a:off x="3390000" y="3789875"/>
              <a:ext cx="92300" cy="55100"/>
            </a:xfrm>
            <a:custGeom>
              <a:avLst/>
              <a:gdLst/>
              <a:ahLst/>
              <a:cxnLst/>
              <a:rect l="l" t="t" r="r" b="b"/>
              <a:pathLst>
                <a:path w="3692" h="2204" extrusionOk="0">
                  <a:moveTo>
                    <a:pt x="119" y="1"/>
                  </a:moveTo>
                  <a:lnTo>
                    <a:pt x="0" y="1965"/>
                  </a:lnTo>
                  <a:lnTo>
                    <a:pt x="1965" y="2203"/>
                  </a:lnTo>
                  <a:lnTo>
                    <a:pt x="3691" y="834"/>
                  </a:lnTo>
                  <a:cubicBezTo>
                    <a:pt x="3060" y="441"/>
                    <a:pt x="2620" y="156"/>
                    <a:pt x="2620" y="156"/>
                  </a:cubicBezTo>
                  <a:lnTo>
                    <a:pt x="1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4"/>
            <p:cNvSpPr/>
            <p:nvPr/>
          </p:nvSpPr>
          <p:spPr>
            <a:xfrm>
              <a:off x="3127175" y="2367975"/>
              <a:ext cx="508400" cy="530450"/>
            </a:xfrm>
            <a:custGeom>
              <a:avLst/>
              <a:gdLst/>
              <a:ahLst/>
              <a:cxnLst/>
              <a:rect l="l" t="t" r="r" b="b"/>
              <a:pathLst>
                <a:path w="20336" h="21218" extrusionOk="0">
                  <a:moveTo>
                    <a:pt x="512" y="1"/>
                  </a:moveTo>
                  <a:cubicBezTo>
                    <a:pt x="226" y="1"/>
                    <a:pt x="0" y="227"/>
                    <a:pt x="0" y="513"/>
                  </a:cubicBezTo>
                  <a:lnTo>
                    <a:pt x="0" y="20706"/>
                  </a:lnTo>
                  <a:cubicBezTo>
                    <a:pt x="0" y="20991"/>
                    <a:pt x="226" y="21218"/>
                    <a:pt x="512" y="21218"/>
                  </a:cubicBezTo>
                  <a:lnTo>
                    <a:pt x="19812" y="21218"/>
                  </a:lnTo>
                  <a:cubicBezTo>
                    <a:pt x="20098" y="21218"/>
                    <a:pt x="20336" y="20991"/>
                    <a:pt x="20312" y="20706"/>
                  </a:cubicBezTo>
                  <a:lnTo>
                    <a:pt x="20312" y="513"/>
                  </a:lnTo>
                  <a:cubicBezTo>
                    <a:pt x="20312" y="227"/>
                    <a:pt x="20098" y="1"/>
                    <a:pt x="19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4"/>
            <p:cNvSpPr/>
            <p:nvPr/>
          </p:nvSpPr>
          <p:spPr>
            <a:xfrm>
              <a:off x="3067325" y="2367675"/>
              <a:ext cx="125350" cy="530750"/>
            </a:xfrm>
            <a:custGeom>
              <a:avLst/>
              <a:gdLst/>
              <a:ahLst/>
              <a:cxnLst/>
              <a:rect l="l" t="t" r="r" b="b"/>
              <a:pathLst>
                <a:path w="5014" h="21230" extrusionOk="0">
                  <a:moveTo>
                    <a:pt x="251" y="1"/>
                  </a:moveTo>
                  <a:cubicBezTo>
                    <a:pt x="120" y="1"/>
                    <a:pt x="1" y="120"/>
                    <a:pt x="1" y="251"/>
                  </a:cubicBezTo>
                  <a:lnTo>
                    <a:pt x="1" y="20968"/>
                  </a:lnTo>
                  <a:cubicBezTo>
                    <a:pt x="1" y="21111"/>
                    <a:pt x="120" y="21230"/>
                    <a:pt x="251" y="21230"/>
                  </a:cubicBezTo>
                  <a:lnTo>
                    <a:pt x="4763" y="21230"/>
                  </a:lnTo>
                  <a:cubicBezTo>
                    <a:pt x="4918" y="21230"/>
                    <a:pt x="5013" y="21122"/>
                    <a:pt x="5013" y="20968"/>
                  </a:cubicBezTo>
                  <a:lnTo>
                    <a:pt x="5013" y="251"/>
                  </a:lnTo>
                  <a:cubicBezTo>
                    <a:pt x="5013" y="120"/>
                    <a:pt x="4894"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4"/>
            <p:cNvSpPr/>
            <p:nvPr/>
          </p:nvSpPr>
          <p:spPr>
            <a:xfrm>
              <a:off x="3430475" y="2870325"/>
              <a:ext cx="230400" cy="544325"/>
            </a:xfrm>
            <a:custGeom>
              <a:avLst/>
              <a:gdLst/>
              <a:ahLst/>
              <a:cxnLst/>
              <a:rect l="l" t="t" r="r" b="b"/>
              <a:pathLst>
                <a:path w="9216" h="21773" extrusionOk="0">
                  <a:moveTo>
                    <a:pt x="5262" y="0"/>
                  </a:moveTo>
                  <a:cubicBezTo>
                    <a:pt x="4564" y="0"/>
                    <a:pt x="4037" y="195"/>
                    <a:pt x="4037" y="195"/>
                  </a:cubicBezTo>
                  <a:cubicBezTo>
                    <a:pt x="4037" y="195"/>
                    <a:pt x="1" y="766"/>
                    <a:pt x="489" y="5255"/>
                  </a:cubicBezTo>
                  <a:cubicBezTo>
                    <a:pt x="870" y="8708"/>
                    <a:pt x="3191" y="16078"/>
                    <a:pt x="4346" y="20066"/>
                  </a:cubicBezTo>
                  <a:cubicBezTo>
                    <a:pt x="4635" y="21092"/>
                    <a:pt x="5604" y="21772"/>
                    <a:pt x="6677" y="21772"/>
                  </a:cubicBezTo>
                  <a:cubicBezTo>
                    <a:pt x="6800" y="21772"/>
                    <a:pt x="6924" y="21764"/>
                    <a:pt x="7049" y="21745"/>
                  </a:cubicBezTo>
                  <a:cubicBezTo>
                    <a:pt x="8275" y="21579"/>
                    <a:pt x="9192" y="20566"/>
                    <a:pt x="9192" y="19400"/>
                  </a:cubicBezTo>
                  <a:cubicBezTo>
                    <a:pt x="9216" y="15232"/>
                    <a:pt x="9073" y="6696"/>
                    <a:pt x="8478" y="3291"/>
                  </a:cubicBezTo>
                  <a:cubicBezTo>
                    <a:pt x="8004" y="524"/>
                    <a:pt x="6405" y="0"/>
                    <a:pt x="5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4"/>
            <p:cNvSpPr/>
            <p:nvPr/>
          </p:nvSpPr>
          <p:spPr>
            <a:xfrm>
              <a:off x="3369750" y="3319875"/>
              <a:ext cx="293225" cy="482825"/>
            </a:xfrm>
            <a:custGeom>
              <a:avLst/>
              <a:gdLst/>
              <a:ahLst/>
              <a:cxnLst/>
              <a:rect l="l" t="t" r="r" b="b"/>
              <a:pathLst>
                <a:path w="11729" h="19313" extrusionOk="0">
                  <a:moveTo>
                    <a:pt x="9776" y="1"/>
                  </a:moveTo>
                  <a:cubicBezTo>
                    <a:pt x="9225" y="1"/>
                    <a:pt x="8631" y="184"/>
                    <a:pt x="8133" y="501"/>
                  </a:cubicBezTo>
                  <a:cubicBezTo>
                    <a:pt x="7896" y="654"/>
                    <a:pt x="7683" y="690"/>
                    <a:pt x="7492" y="690"/>
                  </a:cubicBezTo>
                  <a:cubicBezTo>
                    <a:pt x="7323" y="690"/>
                    <a:pt x="7171" y="662"/>
                    <a:pt x="7033" y="662"/>
                  </a:cubicBezTo>
                  <a:cubicBezTo>
                    <a:pt x="6816" y="662"/>
                    <a:pt x="6634" y="731"/>
                    <a:pt x="6478" y="1084"/>
                  </a:cubicBezTo>
                  <a:cubicBezTo>
                    <a:pt x="5716" y="2799"/>
                    <a:pt x="24" y="19098"/>
                    <a:pt x="1" y="19098"/>
                  </a:cubicBezTo>
                  <a:lnTo>
                    <a:pt x="4287" y="19313"/>
                  </a:lnTo>
                  <a:cubicBezTo>
                    <a:pt x="4287" y="19313"/>
                    <a:pt x="10752" y="4489"/>
                    <a:pt x="11359" y="2727"/>
                  </a:cubicBezTo>
                  <a:cubicBezTo>
                    <a:pt x="11728" y="1632"/>
                    <a:pt x="11526" y="1394"/>
                    <a:pt x="11395" y="1025"/>
                  </a:cubicBezTo>
                  <a:cubicBezTo>
                    <a:pt x="11126" y="307"/>
                    <a:pt x="10487" y="1"/>
                    <a:pt x="97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a:off x="3237900" y="2721000"/>
              <a:ext cx="279525" cy="687600"/>
            </a:xfrm>
            <a:custGeom>
              <a:avLst/>
              <a:gdLst/>
              <a:ahLst/>
              <a:cxnLst/>
              <a:rect l="l" t="t" r="r" b="b"/>
              <a:pathLst>
                <a:path w="11181" h="27504" extrusionOk="0">
                  <a:moveTo>
                    <a:pt x="8382" y="0"/>
                  </a:moveTo>
                  <a:cubicBezTo>
                    <a:pt x="8382" y="0"/>
                    <a:pt x="1917" y="501"/>
                    <a:pt x="834" y="5061"/>
                  </a:cubicBezTo>
                  <a:cubicBezTo>
                    <a:pt x="0" y="8585"/>
                    <a:pt x="905" y="20563"/>
                    <a:pt x="607" y="24908"/>
                  </a:cubicBezTo>
                  <a:cubicBezTo>
                    <a:pt x="512" y="26123"/>
                    <a:pt x="1322" y="27206"/>
                    <a:pt x="2465" y="27456"/>
                  </a:cubicBezTo>
                  <a:cubicBezTo>
                    <a:pt x="2616" y="27488"/>
                    <a:pt x="2768" y="27503"/>
                    <a:pt x="2919" y="27503"/>
                  </a:cubicBezTo>
                  <a:cubicBezTo>
                    <a:pt x="3904" y="27503"/>
                    <a:pt x="4827" y="26851"/>
                    <a:pt x="5168" y="25849"/>
                  </a:cubicBezTo>
                  <a:cubicBezTo>
                    <a:pt x="6596" y="21729"/>
                    <a:pt x="9740" y="12526"/>
                    <a:pt x="10371" y="8966"/>
                  </a:cubicBezTo>
                  <a:cubicBezTo>
                    <a:pt x="11180" y="4334"/>
                    <a:pt x="8382" y="0"/>
                    <a:pt x="83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4"/>
            <p:cNvSpPr/>
            <p:nvPr/>
          </p:nvSpPr>
          <p:spPr>
            <a:xfrm>
              <a:off x="3474825" y="2423275"/>
              <a:ext cx="401850" cy="148775"/>
            </a:xfrm>
            <a:custGeom>
              <a:avLst/>
              <a:gdLst/>
              <a:ahLst/>
              <a:cxnLst/>
              <a:rect l="l" t="t" r="r" b="b"/>
              <a:pathLst>
                <a:path w="16074" h="5951" extrusionOk="0">
                  <a:moveTo>
                    <a:pt x="14516" y="0"/>
                  </a:moveTo>
                  <a:cubicBezTo>
                    <a:pt x="14488" y="0"/>
                    <a:pt x="14459" y="1"/>
                    <a:pt x="14431" y="3"/>
                  </a:cubicBezTo>
                  <a:cubicBezTo>
                    <a:pt x="12347" y="206"/>
                    <a:pt x="7323" y="801"/>
                    <a:pt x="3894" y="1122"/>
                  </a:cubicBezTo>
                  <a:cubicBezTo>
                    <a:pt x="1" y="1492"/>
                    <a:pt x="536" y="4123"/>
                    <a:pt x="536" y="4123"/>
                  </a:cubicBezTo>
                  <a:cubicBezTo>
                    <a:pt x="536" y="4123"/>
                    <a:pt x="831" y="5951"/>
                    <a:pt x="3185" y="5951"/>
                  </a:cubicBezTo>
                  <a:cubicBezTo>
                    <a:pt x="3629" y="5951"/>
                    <a:pt x="4148" y="5885"/>
                    <a:pt x="4751" y="5730"/>
                  </a:cubicBezTo>
                  <a:cubicBezTo>
                    <a:pt x="8061" y="4861"/>
                    <a:pt x="12883" y="3623"/>
                    <a:pt x="14895" y="3075"/>
                  </a:cubicBezTo>
                  <a:cubicBezTo>
                    <a:pt x="15562" y="2885"/>
                    <a:pt x="16074" y="2075"/>
                    <a:pt x="15919" y="1289"/>
                  </a:cubicBezTo>
                  <a:cubicBezTo>
                    <a:pt x="15782" y="535"/>
                    <a:pt x="15185" y="0"/>
                    <a:pt x="14516"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a:off x="2914350" y="2866250"/>
              <a:ext cx="127125" cy="126600"/>
            </a:xfrm>
            <a:custGeom>
              <a:avLst/>
              <a:gdLst/>
              <a:ahLst/>
              <a:cxnLst/>
              <a:rect l="l" t="t" r="r" b="b"/>
              <a:pathLst>
                <a:path w="5085" h="5064" extrusionOk="0">
                  <a:moveTo>
                    <a:pt x="3393" y="1"/>
                  </a:moveTo>
                  <a:cubicBezTo>
                    <a:pt x="3393" y="1"/>
                    <a:pt x="0" y="2525"/>
                    <a:pt x="155" y="2715"/>
                  </a:cubicBezTo>
                  <a:cubicBezTo>
                    <a:pt x="166" y="2730"/>
                    <a:pt x="186" y="2737"/>
                    <a:pt x="214" y="2737"/>
                  </a:cubicBezTo>
                  <a:cubicBezTo>
                    <a:pt x="512" y="2737"/>
                    <a:pt x="1679" y="1930"/>
                    <a:pt x="1679" y="1930"/>
                  </a:cubicBezTo>
                  <a:lnTo>
                    <a:pt x="1679" y="1930"/>
                  </a:lnTo>
                  <a:cubicBezTo>
                    <a:pt x="1679" y="1930"/>
                    <a:pt x="48" y="3644"/>
                    <a:pt x="214" y="3823"/>
                  </a:cubicBezTo>
                  <a:cubicBezTo>
                    <a:pt x="222" y="3832"/>
                    <a:pt x="234" y="3836"/>
                    <a:pt x="249" y="3836"/>
                  </a:cubicBezTo>
                  <a:cubicBezTo>
                    <a:pt x="533" y="3836"/>
                    <a:pt x="2083" y="2382"/>
                    <a:pt x="2084" y="2382"/>
                  </a:cubicBezTo>
                  <a:lnTo>
                    <a:pt x="2084" y="2382"/>
                  </a:lnTo>
                  <a:cubicBezTo>
                    <a:pt x="2083" y="2382"/>
                    <a:pt x="560" y="4466"/>
                    <a:pt x="750" y="4608"/>
                  </a:cubicBezTo>
                  <a:cubicBezTo>
                    <a:pt x="758" y="4615"/>
                    <a:pt x="767" y="4617"/>
                    <a:pt x="779" y="4617"/>
                  </a:cubicBezTo>
                  <a:cubicBezTo>
                    <a:pt x="1060" y="4617"/>
                    <a:pt x="2488" y="2871"/>
                    <a:pt x="2489" y="2870"/>
                  </a:cubicBezTo>
                  <a:lnTo>
                    <a:pt x="2489" y="2870"/>
                  </a:lnTo>
                  <a:cubicBezTo>
                    <a:pt x="2488" y="2871"/>
                    <a:pt x="1215" y="4966"/>
                    <a:pt x="1465" y="5061"/>
                  </a:cubicBezTo>
                  <a:cubicBezTo>
                    <a:pt x="1469" y="5063"/>
                    <a:pt x="1474" y="5063"/>
                    <a:pt x="1480" y="5063"/>
                  </a:cubicBezTo>
                  <a:cubicBezTo>
                    <a:pt x="1782" y="5063"/>
                    <a:pt x="3572" y="2585"/>
                    <a:pt x="3572" y="2584"/>
                  </a:cubicBezTo>
                  <a:lnTo>
                    <a:pt x="3572" y="2584"/>
                  </a:lnTo>
                  <a:cubicBezTo>
                    <a:pt x="3572" y="2585"/>
                    <a:pt x="2917" y="4263"/>
                    <a:pt x="3060" y="4430"/>
                  </a:cubicBezTo>
                  <a:cubicBezTo>
                    <a:pt x="3072" y="4445"/>
                    <a:pt x="3086" y="4452"/>
                    <a:pt x="3101" y="4452"/>
                  </a:cubicBezTo>
                  <a:cubicBezTo>
                    <a:pt x="3213" y="4452"/>
                    <a:pt x="3427" y="4096"/>
                    <a:pt x="3751" y="3585"/>
                  </a:cubicBezTo>
                  <a:cubicBezTo>
                    <a:pt x="4453" y="2513"/>
                    <a:pt x="5084" y="715"/>
                    <a:pt x="5084" y="715"/>
                  </a:cubicBezTo>
                  <a:lnTo>
                    <a:pt x="3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a:off x="3800550" y="2178650"/>
              <a:ext cx="146075" cy="325825"/>
            </a:xfrm>
            <a:custGeom>
              <a:avLst/>
              <a:gdLst/>
              <a:ahLst/>
              <a:cxnLst/>
              <a:rect l="l" t="t" r="r" b="b"/>
              <a:pathLst>
                <a:path w="5843" h="13033" extrusionOk="0">
                  <a:moveTo>
                    <a:pt x="4781" y="0"/>
                  </a:moveTo>
                  <a:cubicBezTo>
                    <a:pt x="4245" y="0"/>
                    <a:pt x="3831" y="1163"/>
                    <a:pt x="3640" y="1680"/>
                  </a:cubicBezTo>
                  <a:cubicBezTo>
                    <a:pt x="3045" y="3347"/>
                    <a:pt x="2045" y="4871"/>
                    <a:pt x="1069" y="7609"/>
                  </a:cubicBezTo>
                  <a:cubicBezTo>
                    <a:pt x="485" y="9229"/>
                    <a:pt x="211" y="10467"/>
                    <a:pt x="116" y="11384"/>
                  </a:cubicBezTo>
                  <a:cubicBezTo>
                    <a:pt x="1" y="12356"/>
                    <a:pt x="758" y="13032"/>
                    <a:pt x="1571" y="13032"/>
                  </a:cubicBezTo>
                  <a:cubicBezTo>
                    <a:pt x="1933" y="13032"/>
                    <a:pt x="2305" y="12899"/>
                    <a:pt x="2616" y="12598"/>
                  </a:cubicBezTo>
                  <a:cubicBezTo>
                    <a:pt x="3164" y="12039"/>
                    <a:pt x="3652" y="11265"/>
                    <a:pt x="3890" y="10157"/>
                  </a:cubicBezTo>
                  <a:cubicBezTo>
                    <a:pt x="4486" y="7300"/>
                    <a:pt x="5379" y="2918"/>
                    <a:pt x="5724" y="1180"/>
                  </a:cubicBezTo>
                  <a:cubicBezTo>
                    <a:pt x="5843" y="597"/>
                    <a:pt x="5450" y="180"/>
                    <a:pt x="4879" y="13"/>
                  </a:cubicBezTo>
                  <a:cubicBezTo>
                    <a:pt x="4846" y="5"/>
                    <a:pt x="4813" y="0"/>
                    <a:pt x="4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4"/>
            <p:cNvSpPr/>
            <p:nvPr/>
          </p:nvSpPr>
          <p:spPr>
            <a:xfrm>
              <a:off x="3303675" y="2452150"/>
              <a:ext cx="299775" cy="385250"/>
            </a:xfrm>
            <a:custGeom>
              <a:avLst/>
              <a:gdLst/>
              <a:ahLst/>
              <a:cxnLst/>
              <a:rect l="l" t="t" r="r" b="b"/>
              <a:pathLst>
                <a:path w="11991" h="15410" extrusionOk="0">
                  <a:moveTo>
                    <a:pt x="5995" y="0"/>
                  </a:moveTo>
                  <a:cubicBezTo>
                    <a:pt x="4489" y="0"/>
                    <a:pt x="2983" y="164"/>
                    <a:pt x="1501" y="491"/>
                  </a:cubicBezTo>
                  <a:cubicBezTo>
                    <a:pt x="1394" y="527"/>
                    <a:pt x="1298" y="539"/>
                    <a:pt x="1191" y="563"/>
                  </a:cubicBezTo>
                  <a:cubicBezTo>
                    <a:pt x="834" y="646"/>
                    <a:pt x="560" y="920"/>
                    <a:pt x="477" y="1301"/>
                  </a:cubicBezTo>
                  <a:cubicBezTo>
                    <a:pt x="0" y="3777"/>
                    <a:pt x="465" y="11862"/>
                    <a:pt x="620" y="14541"/>
                  </a:cubicBezTo>
                  <a:cubicBezTo>
                    <a:pt x="655" y="15029"/>
                    <a:pt x="1060" y="15410"/>
                    <a:pt x="1548" y="15410"/>
                  </a:cubicBezTo>
                  <a:lnTo>
                    <a:pt x="10430" y="15410"/>
                  </a:lnTo>
                  <a:cubicBezTo>
                    <a:pt x="10919" y="15410"/>
                    <a:pt x="11323" y="15029"/>
                    <a:pt x="11359" y="14541"/>
                  </a:cubicBezTo>
                  <a:cubicBezTo>
                    <a:pt x="11538" y="11862"/>
                    <a:pt x="11990" y="3777"/>
                    <a:pt x="11502" y="1301"/>
                  </a:cubicBezTo>
                  <a:cubicBezTo>
                    <a:pt x="11430" y="944"/>
                    <a:pt x="11157" y="658"/>
                    <a:pt x="10799" y="563"/>
                  </a:cubicBezTo>
                  <a:cubicBezTo>
                    <a:pt x="10704" y="539"/>
                    <a:pt x="10597" y="527"/>
                    <a:pt x="10490" y="491"/>
                  </a:cubicBezTo>
                  <a:cubicBezTo>
                    <a:pt x="9008" y="164"/>
                    <a:pt x="7501" y="0"/>
                    <a:pt x="5995"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4"/>
            <p:cNvSpPr/>
            <p:nvPr/>
          </p:nvSpPr>
          <p:spPr>
            <a:xfrm>
              <a:off x="3406950" y="2359650"/>
              <a:ext cx="93500" cy="113425"/>
            </a:xfrm>
            <a:custGeom>
              <a:avLst/>
              <a:gdLst/>
              <a:ahLst/>
              <a:cxnLst/>
              <a:rect l="l" t="t" r="r" b="b"/>
              <a:pathLst>
                <a:path w="3740" h="4537" extrusionOk="0">
                  <a:moveTo>
                    <a:pt x="1" y="0"/>
                  </a:moveTo>
                  <a:lnTo>
                    <a:pt x="1" y="4537"/>
                  </a:lnTo>
                  <a:lnTo>
                    <a:pt x="3740" y="4537"/>
                  </a:lnTo>
                  <a:lnTo>
                    <a:pt x="3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900175" y="2091025"/>
              <a:ext cx="103000" cy="130225"/>
            </a:xfrm>
            <a:custGeom>
              <a:avLst/>
              <a:gdLst/>
              <a:ahLst/>
              <a:cxnLst/>
              <a:rect l="l" t="t" r="r" b="b"/>
              <a:pathLst>
                <a:path w="4120" h="5209" extrusionOk="0">
                  <a:moveTo>
                    <a:pt x="3682" y="0"/>
                  </a:moveTo>
                  <a:cubicBezTo>
                    <a:pt x="3147" y="0"/>
                    <a:pt x="1108" y="2494"/>
                    <a:pt x="1108" y="2494"/>
                  </a:cubicBezTo>
                  <a:cubicBezTo>
                    <a:pt x="1108" y="2494"/>
                    <a:pt x="1822" y="827"/>
                    <a:pt x="1679" y="649"/>
                  </a:cubicBezTo>
                  <a:cubicBezTo>
                    <a:pt x="1664" y="632"/>
                    <a:pt x="1646" y="624"/>
                    <a:pt x="1625" y="624"/>
                  </a:cubicBezTo>
                  <a:cubicBezTo>
                    <a:pt x="1498" y="624"/>
                    <a:pt x="1265" y="927"/>
                    <a:pt x="917" y="1458"/>
                  </a:cubicBezTo>
                  <a:cubicBezTo>
                    <a:pt x="179" y="2590"/>
                    <a:pt x="1" y="4530"/>
                    <a:pt x="1" y="4530"/>
                  </a:cubicBezTo>
                  <a:lnTo>
                    <a:pt x="1286" y="5209"/>
                  </a:lnTo>
                  <a:lnTo>
                    <a:pt x="1286" y="5209"/>
                  </a:lnTo>
                  <a:cubicBezTo>
                    <a:pt x="1282" y="5201"/>
                    <a:pt x="4120" y="2054"/>
                    <a:pt x="3953" y="1887"/>
                  </a:cubicBezTo>
                  <a:cubicBezTo>
                    <a:pt x="3922" y="1856"/>
                    <a:pt x="3884" y="1841"/>
                    <a:pt x="3841" y="1841"/>
                  </a:cubicBezTo>
                  <a:cubicBezTo>
                    <a:pt x="3714" y="1841"/>
                    <a:pt x="3546" y="1966"/>
                    <a:pt x="3388" y="2131"/>
                  </a:cubicBezTo>
                  <a:lnTo>
                    <a:pt x="3388" y="2131"/>
                  </a:lnTo>
                  <a:cubicBezTo>
                    <a:pt x="3622" y="1599"/>
                    <a:pt x="3835" y="978"/>
                    <a:pt x="3751" y="875"/>
                  </a:cubicBezTo>
                  <a:cubicBezTo>
                    <a:pt x="3743" y="866"/>
                    <a:pt x="3733" y="862"/>
                    <a:pt x="3722" y="862"/>
                  </a:cubicBezTo>
                  <a:cubicBezTo>
                    <a:pt x="3707" y="862"/>
                    <a:pt x="3689" y="869"/>
                    <a:pt x="3668" y="882"/>
                  </a:cubicBezTo>
                  <a:lnTo>
                    <a:pt x="3668" y="882"/>
                  </a:lnTo>
                  <a:cubicBezTo>
                    <a:pt x="3836" y="591"/>
                    <a:pt x="3940" y="363"/>
                    <a:pt x="3894" y="304"/>
                  </a:cubicBezTo>
                  <a:cubicBezTo>
                    <a:pt x="3870" y="272"/>
                    <a:pt x="3840" y="258"/>
                    <a:pt x="3805" y="258"/>
                  </a:cubicBezTo>
                  <a:cubicBezTo>
                    <a:pt x="3803" y="258"/>
                    <a:pt x="3802" y="258"/>
                    <a:pt x="3800" y="258"/>
                  </a:cubicBezTo>
                  <a:lnTo>
                    <a:pt x="3800" y="258"/>
                  </a:lnTo>
                  <a:cubicBezTo>
                    <a:pt x="3825" y="160"/>
                    <a:pt x="3816" y="81"/>
                    <a:pt x="3763" y="30"/>
                  </a:cubicBezTo>
                  <a:cubicBezTo>
                    <a:pt x="3742" y="10"/>
                    <a:pt x="3715" y="0"/>
                    <a:pt x="3682" y="0"/>
                  </a:cubicBezTo>
                  <a:close/>
                  <a:moveTo>
                    <a:pt x="1286" y="5209"/>
                  </a:moveTo>
                  <a:cubicBezTo>
                    <a:pt x="1286" y="5209"/>
                    <a:pt x="1286" y="5209"/>
                    <a:pt x="1286" y="5209"/>
                  </a:cubicBezTo>
                  <a:lnTo>
                    <a:pt x="1286" y="52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4"/>
            <p:cNvSpPr/>
            <p:nvPr/>
          </p:nvSpPr>
          <p:spPr>
            <a:xfrm>
              <a:off x="2790525" y="3073650"/>
              <a:ext cx="208075" cy="103075"/>
            </a:xfrm>
            <a:custGeom>
              <a:avLst/>
              <a:gdLst/>
              <a:ahLst/>
              <a:cxnLst/>
              <a:rect l="l" t="t" r="r" b="b"/>
              <a:pathLst>
                <a:path w="8323" h="4123" extrusionOk="0">
                  <a:moveTo>
                    <a:pt x="7360" y="0"/>
                  </a:moveTo>
                  <a:cubicBezTo>
                    <a:pt x="7292" y="0"/>
                    <a:pt x="7223" y="13"/>
                    <a:pt x="7156" y="39"/>
                  </a:cubicBezTo>
                  <a:lnTo>
                    <a:pt x="1286" y="2551"/>
                  </a:lnTo>
                  <a:cubicBezTo>
                    <a:pt x="0" y="3123"/>
                    <a:pt x="453" y="3599"/>
                    <a:pt x="1072" y="3670"/>
                  </a:cubicBezTo>
                  <a:cubicBezTo>
                    <a:pt x="1488" y="3730"/>
                    <a:pt x="3989" y="3968"/>
                    <a:pt x="5537" y="4123"/>
                  </a:cubicBezTo>
                  <a:lnTo>
                    <a:pt x="6465" y="2123"/>
                  </a:lnTo>
                  <a:lnTo>
                    <a:pt x="8323" y="1444"/>
                  </a:lnTo>
                  <a:lnTo>
                    <a:pt x="7846" y="325"/>
                  </a:lnTo>
                  <a:cubicBezTo>
                    <a:pt x="7757" y="118"/>
                    <a:pt x="7565" y="0"/>
                    <a:pt x="7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4"/>
            <p:cNvSpPr/>
            <p:nvPr/>
          </p:nvSpPr>
          <p:spPr>
            <a:xfrm>
              <a:off x="2928925" y="3110025"/>
              <a:ext cx="88725" cy="69675"/>
            </a:xfrm>
            <a:custGeom>
              <a:avLst/>
              <a:gdLst/>
              <a:ahLst/>
              <a:cxnLst/>
              <a:rect l="l" t="t" r="r" b="b"/>
              <a:pathLst>
                <a:path w="3549" h="2787" extrusionOk="0">
                  <a:moveTo>
                    <a:pt x="2798" y="1"/>
                  </a:moveTo>
                  <a:lnTo>
                    <a:pt x="941" y="680"/>
                  </a:lnTo>
                  <a:lnTo>
                    <a:pt x="1" y="2668"/>
                  </a:lnTo>
                  <a:cubicBezTo>
                    <a:pt x="727" y="2739"/>
                    <a:pt x="1227" y="2787"/>
                    <a:pt x="1227" y="2787"/>
                  </a:cubicBezTo>
                  <a:lnTo>
                    <a:pt x="3549" y="1787"/>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a:off x="2922375" y="3129675"/>
              <a:ext cx="466750" cy="280175"/>
            </a:xfrm>
            <a:custGeom>
              <a:avLst/>
              <a:gdLst/>
              <a:ahLst/>
              <a:cxnLst/>
              <a:rect l="l" t="t" r="r" b="b"/>
              <a:pathLst>
                <a:path w="18670" h="11207" extrusionOk="0">
                  <a:moveTo>
                    <a:pt x="3394" y="1"/>
                  </a:moveTo>
                  <a:lnTo>
                    <a:pt x="1" y="2656"/>
                  </a:lnTo>
                  <a:cubicBezTo>
                    <a:pt x="1" y="2656"/>
                    <a:pt x="12931" y="10157"/>
                    <a:pt x="14598" y="11002"/>
                  </a:cubicBezTo>
                  <a:cubicBezTo>
                    <a:pt x="14883" y="11147"/>
                    <a:pt x="15154" y="11207"/>
                    <a:pt x="15409" y="11207"/>
                  </a:cubicBezTo>
                  <a:cubicBezTo>
                    <a:pt x="16641" y="11207"/>
                    <a:pt x="17467" y="9800"/>
                    <a:pt x="17467" y="9800"/>
                  </a:cubicBezTo>
                  <a:cubicBezTo>
                    <a:pt x="17467" y="9800"/>
                    <a:pt x="18670" y="7740"/>
                    <a:pt x="17122" y="6704"/>
                  </a:cubicBezTo>
                  <a:cubicBezTo>
                    <a:pt x="15562" y="5656"/>
                    <a:pt x="3394" y="13"/>
                    <a:pt x="33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4"/>
            <p:cNvSpPr/>
            <p:nvPr/>
          </p:nvSpPr>
          <p:spPr>
            <a:xfrm>
              <a:off x="3053350" y="2461600"/>
              <a:ext cx="381925" cy="245625"/>
            </a:xfrm>
            <a:custGeom>
              <a:avLst/>
              <a:gdLst/>
              <a:ahLst/>
              <a:cxnLst/>
              <a:rect l="l" t="t" r="r" b="b"/>
              <a:pathLst>
                <a:path w="15277" h="9825" extrusionOk="0">
                  <a:moveTo>
                    <a:pt x="11940" y="0"/>
                  </a:moveTo>
                  <a:cubicBezTo>
                    <a:pt x="11271" y="0"/>
                    <a:pt x="10415" y="250"/>
                    <a:pt x="9347" y="994"/>
                  </a:cubicBezTo>
                  <a:cubicBezTo>
                    <a:pt x="6525" y="2959"/>
                    <a:pt x="2370" y="5852"/>
                    <a:pt x="679" y="7078"/>
                  </a:cubicBezTo>
                  <a:cubicBezTo>
                    <a:pt x="119" y="7495"/>
                    <a:pt x="0" y="8341"/>
                    <a:pt x="417" y="9031"/>
                  </a:cubicBezTo>
                  <a:cubicBezTo>
                    <a:pt x="724" y="9532"/>
                    <a:pt x="1239" y="9825"/>
                    <a:pt x="1741" y="9825"/>
                  </a:cubicBezTo>
                  <a:cubicBezTo>
                    <a:pt x="1920" y="9825"/>
                    <a:pt x="2097" y="9788"/>
                    <a:pt x="2263" y="9710"/>
                  </a:cubicBezTo>
                  <a:cubicBezTo>
                    <a:pt x="4144" y="8805"/>
                    <a:pt x="8656" y="6483"/>
                    <a:pt x="11752" y="4995"/>
                  </a:cubicBezTo>
                  <a:cubicBezTo>
                    <a:pt x="15276" y="3280"/>
                    <a:pt x="13871" y="1018"/>
                    <a:pt x="13871" y="1018"/>
                  </a:cubicBezTo>
                  <a:cubicBezTo>
                    <a:pt x="13871" y="1018"/>
                    <a:pt x="13290" y="0"/>
                    <a:pt x="11940"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4"/>
            <p:cNvSpPr/>
            <p:nvPr/>
          </p:nvSpPr>
          <p:spPr>
            <a:xfrm>
              <a:off x="2976850" y="2625875"/>
              <a:ext cx="184275" cy="292725"/>
            </a:xfrm>
            <a:custGeom>
              <a:avLst/>
              <a:gdLst/>
              <a:ahLst/>
              <a:cxnLst/>
              <a:rect l="l" t="t" r="r" b="b"/>
              <a:pathLst>
                <a:path w="7371" h="11709" extrusionOk="0">
                  <a:moveTo>
                    <a:pt x="4933" y="1"/>
                  </a:moveTo>
                  <a:cubicBezTo>
                    <a:pt x="4318" y="1"/>
                    <a:pt x="3345" y="337"/>
                    <a:pt x="2739" y="2234"/>
                  </a:cubicBezTo>
                  <a:cubicBezTo>
                    <a:pt x="1894" y="4829"/>
                    <a:pt x="655" y="8651"/>
                    <a:pt x="167" y="10223"/>
                  </a:cubicBezTo>
                  <a:cubicBezTo>
                    <a:pt x="0" y="10759"/>
                    <a:pt x="298" y="11342"/>
                    <a:pt x="870" y="11580"/>
                  </a:cubicBezTo>
                  <a:cubicBezTo>
                    <a:pt x="1062" y="11664"/>
                    <a:pt x="1232" y="11708"/>
                    <a:pt x="1381" y="11708"/>
                  </a:cubicBezTo>
                  <a:cubicBezTo>
                    <a:pt x="1655" y="11708"/>
                    <a:pt x="1862" y="11559"/>
                    <a:pt x="2024" y="11235"/>
                  </a:cubicBezTo>
                  <a:cubicBezTo>
                    <a:pt x="2775" y="9759"/>
                    <a:pt x="4763" y="6044"/>
                    <a:pt x="5989" y="3615"/>
                  </a:cubicBezTo>
                  <a:cubicBezTo>
                    <a:pt x="7370" y="853"/>
                    <a:pt x="5501" y="103"/>
                    <a:pt x="5501" y="103"/>
                  </a:cubicBezTo>
                  <a:cubicBezTo>
                    <a:pt x="5501" y="103"/>
                    <a:pt x="5271" y="1"/>
                    <a:pt x="4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4"/>
            <p:cNvSpPr/>
            <p:nvPr/>
          </p:nvSpPr>
          <p:spPr>
            <a:xfrm>
              <a:off x="3249200" y="2760875"/>
              <a:ext cx="398875" cy="283700"/>
            </a:xfrm>
            <a:custGeom>
              <a:avLst/>
              <a:gdLst/>
              <a:ahLst/>
              <a:cxnLst/>
              <a:rect l="l" t="t" r="r" b="b"/>
              <a:pathLst>
                <a:path w="15955" h="11348" extrusionOk="0">
                  <a:moveTo>
                    <a:pt x="2680" y="1"/>
                  </a:moveTo>
                  <a:cubicBezTo>
                    <a:pt x="596" y="3061"/>
                    <a:pt x="1" y="7728"/>
                    <a:pt x="1" y="7728"/>
                  </a:cubicBezTo>
                  <a:lnTo>
                    <a:pt x="8942" y="11348"/>
                  </a:lnTo>
                  <a:lnTo>
                    <a:pt x="15955" y="9502"/>
                  </a:lnTo>
                  <a:cubicBezTo>
                    <a:pt x="15622" y="3763"/>
                    <a:pt x="13669" y="1"/>
                    <a:pt x="136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4"/>
            <p:cNvSpPr/>
            <p:nvPr/>
          </p:nvSpPr>
          <p:spPr>
            <a:xfrm>
              <a:off x="2953025" y="2233750"/>
              <a:ext cx="1005525" cy="754825"/>
            </a:xfrm>
            <a:custGeom>
              <a:avLst/>
              <a:gdLst/>
              <a:ahLst/>
              <a:cxnLst/>
              <a:rect l="l" t="t" r="r" b="b"/>
              <a:pathLst>
                <a:path w="40221" h="30193" extrusionOk="0">
                  <a:moveTo>
                    <a:pt x="36339" y="0"/>
                  </a:moveTo>
                  <a:lnTo>
                    <a:pt x="33660" y="6001"/>
                  </a:lnTo>
                  <a:lnTo>
                    <a:pt x="21897" y="8049"/>
                  </a:lnTo>
                  <a:cubicBezTo>
                    <a:pt x="21897" y="8065"/>
                    <a:pt x="21221" y="9163"/>
                    <a:pt x="19998" y="9163"/>
                  </a:cubicBezTo>
                  <a:cubicBezTo>
                    <a:pt x="19480" y="9163"/>
                    <a:pt x="18863" y="8966"/>
                    <a:pt x="18158" y="8406"/>
                  </a:cubicBezTo>
                  <a:cubicBezTo>
                    <a:pt x="18158" y="8406"/>
                    <a:pt x="15110" y="8680"/>
                    <a:pt x="13907" y="9120"/>
                  </a:cubicBezTo>
                  <a:cubicBezTo>
                    <a:pt x="12705" y="9561"/>
                    <a:pt x="7288" y="11954"/>
                    <a:pt x="5002" y="14037"/>
                  </a:cubicBezTo>
                  <a:cubicBezTo>
                    <a:pt x="2727" y="16121"/>
                    <a:pt x="1" y="25134"/>
                    <a:pt x="1" y="25134"/>
                  </a:cubicBezTo>
                  <a:lnTo>
                    <a:pt x="4216" y="26777"/>
                  </a:lnTo>
                  <a:lnTo>
                    <a:pt x="7073" y="21729"/>
                  </a:lnTo>
                  <a:cubicBezTo>
                    <a:pt x="7978" y="20122"/>
                    <a:pt x="9324" y="18812"/>
                    <a:pt x="10943" y="17955"/>
                  </a:cubicBezTo>
                  <a:cubicBezTo>
                    <a:pt x="11126" y="17856"/>
                    <a:pt x="11320" y="17811"/>
                    <a:pt x="11510" y="17811"/>
                  </a:cubicBezTo>
                  <a:cubicBezTo>
                    <a:pt x="12122" y="17811"/>
                    <a:pt x="12690" y="18280"/>
                    <a:pt x="12717" y="18943"/>
                  </a:cubicBezTo>
                  <a:cubicBezTo>
                    <a:pt x="12741" y="19943"/>
                    <a:pt x="12538" y="21384"/>
                    <a:pt x="11705" y="23372"/>
                  </a:cubicBezTo>
                  <a:cubicBezTo>
                    <a:pt x="11050" y="24955"/>
                    <a:pt x="10800" y="26206"/>
                    <a:pt x="10740" y="27182"/>
                  </a:cubicBezTo>
                  <a:cubicBezTo>
                    <a:pt x="10657" y="28611"/>
                    <a:pt x="11729" y="29837"/>
                    <a:pt x="13145" y="30004"/>
                  </a:cubicBezTo>
                  <a:cubicBezTo>
                    <a:pt x="13998" y="30107"/>
                    <a:pt x="15104" y="30192"/>
                    <a:pt x="16412" y="30192"/>
                  </a:cubicBezTo>
                  <a:cubicBezTo>
                    <a:pt x="19323" y="30192"/>
                    <a:pt x="23234" y="29771"/>
                    <a:pt x="27588" y="28194"/>
                  </a:cubicBezTo>
                  <a:cubicBezTo>
                    <a:pt x="30302" y="25646"/>
                    <a:pt x="27231" y="21598"/>
                    <a:pt x="27171" y="18621"/>
                  </a:cubicBezTo>
                  <a:cubicBezTo>
                    <a:pt x="27147" y="17550"/>
                    <a:pt x="27088" y="16621"/>
                    <a:pt x="27016" y="15871"/>
                  </a:cubicBezTo>
                  <a:cubicBezTo>
                    <a:pt x="26909" y="14704"/>
                    <a:pt x="27731" y="13645"/>
                    <a:pt x="28874" y="13490"/>
                  </a:cubicBezTo>
                  <a:cubicBezTo>
                    <a:pt x="30624" y="13216"/>
                    <a:pt x="33160" y="12752"/>
                    <a:pt x="35422" y="12073"/>
                  </a:cubicBezTo>
                  <a:cubicBezTo>
                    <a:pt x="39351" y="10870"/>
                    <a:pt x="40220" y="1298"/>
                    <a:pt x="40220" y="1298"/>
                  </a:cubicBezTo>
                  <a:lnTo>
                    <a:pt x="363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4"/>
            <p:cNvSpPr/>
            <p:nvPr/>
          </p:nvSpPr>
          <p:spPr>
            <a:xfrm>
              <a:off x="3507875" y="2266475"/>
              <a:ext cx="43175" cy="56000"/>
            </a:xfrm>
            <a:custGeom>
              <a:avLst/>
              <a:gdLst/>
              <a:ahLst/>
              <a:cxnLst/>
              <a:rect l="l" t="t" r="r" b="b"/>
              <a:pathLst>
                <a:path w="1727" h="2240" extrusionOk="0">
                  <a:moveTo>
                    <a:pt x="857" y="1"/>
                  </a:moveTo>
                  <a:cubicBezTo>
                    <a:pt x="381" y="1"/>
                    <a:pt x="0" y="501"/>
                    <a:pt x="0" y="1120"/>
                  </a:cubicBezTo>
                  <a:cubicBezTo>
                    <a:pt x="0" y="1739"/>
                    <a:pt x="381" y="2239"/>
                    <a:pt x="857" y="2239"/>
                  </a:cubicBezTo>
                  <a:cubicBezTo>
                    <a:pt x="1346" y="2239"/>
                    <a:pt x="1727" y="1739"/>
                    <a:pt x="1727" y="1120"/>
                  </a:cubicBezTo>
                  <a:cubicBezTo>
                    <a:pt x="1727" y="501"/>
                    <a:pt x="1346"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4"/>
            <p:cNvSpPr/>
            <p:nvPr/>
          </p:nvSpPr>
          <p:spPr>
            <a:xfrm>
              <a:off x="3348925" y="2266475"/>
              <a:ext cx="43175" cy="56000"/>
            </a:xfrm>
            <a:custGeom>
              <a:avLst/>
              <a:gdLst/>
              <a:ahLst/>
              <a:cxnLst/>
              <a:rect l="l" t="t" r="r" b="b"/>
              <a:pathLst>
                <a:path w="1727" h="2240" extrusionOk="0">
                  <a:moveTo>
                    <a:pt x="869" y="1"/>
                  </a:moveTo>
                  <a:cubicBezTo>
                    <a:pt x="393" y="1"/>
                    <a:pt x="0" y="501"/>
                    <a:pt x="0" y="1120"/>
                  </a:cubicBezTo>
                  <a:cubicBezTo>
                    <a:pt x="0" y="1739"/>
                    <a:pt x="393" y="2239"/>
                    <a:pt x="869" y="2239"/>
                  </a:cubicBezTo>
                  <a:cubicBezTo>
                    <a:pt x="1346" y="2239"/>
                    <a:pt x="1727" y="1739"/>
                    <a:pt x="1727" y="1120"/>
                  </a:cubicBezTo>
                  <a:cubicBezTo>
                    <a:pt x="1727" y="501"/>
                    <a:pt x="1346"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4"/>
            <p:cNvSpPr/>
            <p:nvPr/>
          </p:nvSpPr>
          <p:spPr>
            <a:xfrm>
              <a:off x="3374225" y="2164975"/>
              <a:ext cx="155400" cy="233100"/>
            </a:xfrm>
            <a:custGeom>
              <a:avLst/>
              <a:gdLst/>
              <a:ahLst/>
              <a:cxnLst/>
              <a:rect l="l" t="t" r="r" b="b"/>
              <a:pathLst>
                <a:path w="6216" h="9324" extrusionOk="0">
                  <a:moveTo>
                    <a:pt x="3394" y="1"/>
                  </a:moveTo>
                  <a:cubicBezTo>
                    <a:pt x="298" y="1"/>
                    <a:pt x="262" y="2811"/>
                    <a:pt x="262" y="2811"/>
                  </a:cubicBezTo>
                  <a:lnTo>
                    <a:pt x="0" y="5918"/>
                  </a:lnTo>
                  <a:cubicBezTo>
                    <a:pt x="0" y="7799"/>
                    <a:pt x="1453" y="9323"/>
                    <a:pt x="3322" y="9323"/>
                  </a:cubicBezTo>
                  <a:cubicBezTo>
                    <a:pt x="5203" y="9323"/>
                    <a:pt x="6203" y="7799"/>
                    <a:pt x="6203" y="5918"/>
                  </a:cubicBezTo>
                  <a:lnTo>
                    <a:pt x="6203" y="2811"/>
                  </a:lnTo>
                  <a:cubicBezTo>
                    <a:pt x="6215" y="1263"/>
                    <a:pt x="4941"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4"/>
            <p:cNvSpPr/>
            <p:nvPr/>
          </p:nvSpPr>
          <p:spPr>
            <a:xfrm>
              <a:off x="3192650" y="2438225"/>
              <a:ext cx="193225" cy="366750"/>
            </a:xfrm>
            <a:custGeom>
              <a:avLst/>
              <a:gdLst/>
              <a:ahLst/>
              <a:cxnLst/>
              <a:rect l="l" t="t" r="r" b="b"/>
              <a:pathLst>
                <a:path w="7729" h="14670" extrusionOk="0">
                  <a:moveTo>
                    <a:pt x="7728" y="1"/>
                  </a:moveTo>
                  <a:cubicBezTo>
                    <a:pt x="7728" y="1"/>
                    <a:pt x="7728" y="1"/>
                    <a:pt x="7728" y="2"/>
                  </a:cubicBezTo>
                  <a:lnTo>
                    <a:pt x="7728" y="2"/>
                  </a:lnTo>
                  <a:cubicBezTo>
                    <a:pt x="7729" y="1"/>
                    <a:pt x="7729" y="1"/>
                    <a:pt x="7728" y="1"/>
                  </a:cubicBezTo>
                  <a:close/>
                  <a:moveTo>
                    <a:pt x="7728" y="2"/>
                  </a:moveTo>
                  <a:cubicBezTo>
                    <a:pt x="7670" y="26"/>
                    <a:pt x="5061" y="322"/>
                    <a:pt x="5061" y="322"/>
                  </a:cubicBezTo>
                  <a:cubicBezTo>
                    <a:pt x="5061" y="322"/>
                    <a:pt x="3930" y="9692"/>
                    <a:pt x="0" y="13609"/>
                  </a:cubicBezTo>
                  <a:lnTo>
                    <a:pt x="1060" y="14669"/>
                  </a:lnTo>
                  <a:cubicBezTo>
                    <a:pt x="1060" y="14669"/>
                    <a:pt x="7727" y="10978"/>
                    <a:pt x="7728" y="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4"/>
            <p:cNvSpPr/>
            <p:nvPr/>
          </p:nvSpPr>
          <p:spPr>
            <a:xfrm>
              <a:off x="3540600" y="2398350"/>
              <a:ext cx="111950" cy="351550"/>
            </a:xfrm>
            <a:custGeom>
              <a:avLst/>
              <a:gdLst/>
              <a:ahLst/>
              <a:cxnLst/>
              <a:rect l="l" t="t" r="r" b="b"/>
              <a:pathLst>
                <a:path w="4478" h="14062" extrusionOk="0">
                  <a:moveTo>
                    <a:pt x="3251" y="0"/>
                  </a:moveTo>
                  <a:lnTo>
                    <a:pt x="1" y="1012"/>
                  </a:lnTo>
                  <a:lnTo>
                    <a:pt x="4025" y="14061"/>
                  </a:lnTo>
                  <a:cubicBezTo>
                    <a:pt x="4466" y="11275"/>
                    <a:pt x="4478" y="8430"/>
                    <a:pt x="4085" y="5632"/>
                  </a:cubicBezTo>
                  <a:lnTo>
                    <a:pt x="32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4"/>
            <p:cNvSpPr/>
            <p:nvPr/>
          </p:nvSpPr>
          <p:spPr>
            <a:xfrm>
              <a:off x="3349525" y="2130450"/>
              <a:ext cx="198850" cy="153925"/>
            </a:xfrm>
            <a:custGeom>
              <a:avLst/>
              <a:gdLst/>
              <a:ahLst/>
              <a:cxnLst/>
              <a:rect l="l" t="t" r="r" b="b"/>
              <a:pathLst>
                <a:path w="7954" h="6157" extrusionOk="0">
                  <a:moveTo>
                    <a:pt x="3631" y="1"/>
                  </a:moveTo>
                  <a:cubicBezTo>
                    <a:pt x="1584" y="1"/>
                    <a:pt x="0" y="1846"/>
                    <a:pt x="357" y="3846"/>
                  </a:cubicBezTo>
                  <a:cubicBezTo>
                    <a:pt x="369" y="3858"/>
                    <a:pt x="369" y="3894"/>
                    <a:pt x="369" y="3906"/>
                  </a:cubicBezTo>
                  <a:cubicBezTo>
                    <a:pt x="726" y="5906"/>
                    <a:pt x="1084" y="6156"/>
                    <a:pt x="1084" y="6156"/>
                  </a:cubicBezTo>
                  <a:cubicBezTo>
                    <a:pt x="1084" y="3942"/>
                    <a:pt x="2619" y="2894"/>
                    <a:pt x="4084" y="2882"/>
                  </a:cubicBezTo>
                  <a:cubicBezTo>
                    <a:pt x="5560" y="2882"/>
                    <a:pt x="6929" y="3953"/>
                    <a:pt x="7180" y="6144"/>
                  </a:cubicBezTo>
                  <a:cubicBezTo>
                    <a:pt x="7418" y="5418"/>
                    <a:pt x="7584" y="4596"/>
                    <a:pt x="7691" y="3775"/>
                  </a:cubicBezTo>
                  <a:cubicBezTo>
                    <a:pt x="7953" y="1763"/>
                    <a:pt x="6370" y="1"/>
                    <a:pt x="43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2"/>
                                        </p:tgtEl>
                                        <p:attrNameLst>
                                          <p:attrName>style.visibility</p:attrName>
                                        </p:attrNameLst>
                                      </p:cBhvr>
                                      <p:to>
                                        <p:strVal val="visible"/>
                                      </p:to>
                                    </p:set>
                                    <p:anim calcmode="lin" valueType="num">
                                      <p:cBhvr additive="base">
                                        <p:cTn id="7" dur="1000"/>
                                        <p:tgtEl>
                                          <p:spTgt spid="5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p:nvPr/>
        </p:nvSpPr>
        <p:spPr>
          <a:xfrm rot="-2902423">
            <a:off x="4930992" y="1020076"/>
            <a:ext cx="3526169" cy="3218155"/>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HOW ?</a:t>
            </a:r>
            <a:endParaRPr sz="4000" dirty="0"/>
          </a:p>
        </p:txBody>
      </p:sp>
      <p:sp>
        <p:nvSpPr>
          <p:cNvPr id="466" name="Google Shape;466;p52"/>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p>
            <a:pPr marL="0" lvl="0" indent="0">
              <a:spcAft>
                <a:spcPts val="1600"/>
              </a:spcAft>
              <a:buSzPts val="1100"/>
            </a:pPr>
            <a:r>
              <a:rPr lang="en-US" b="1" dirty="0"/>
              <a:t>How will we solve the problem:</a:t>
            </a:r>
            <a:r>
              <a:rPr lang="en-US" dirty="0"/>
              <a:t/>
            </a:r>
            <a:br>
              <a:rPr lang="en-US" dirty="0"/>
            </a:br>
            <a:r>
              <a:rPr lang="en-US" dirty="0"/>
              <a:t>Through the app, you can order breakfast from anywhere at any time In an easy and simple way</a:t>
            </a:r>
            <a:endParaRPr dirty="0"/>
          </a:p>
        </p:txBody>
      </p:sp>
      <p:grpSp>
        <p:nvGrpSpPr>
          <p:cNvPr id="467" name="Google Shape;467;p52"/>
          <p:cNvGrpSpPr/>
          <p:nvPr/>
        </p:nvGrpSpPr>
        <p:grpSpPr>
          <a:xfrm>
            <a:off x="5126561" y="878669"/>
            <a:ext cx="2857917" cy="3500968"/>
            <a:chOff x="3301900" y="1427675"/>
            <a:chExt cx="1578175" cy="1933275"/>
          </a:xfrm>
        </p:grpSpPr>
        <p:sp>
          <p:nvSpPr>
            <p:cNvPr id="468" name="Google Shape;468;p52"/>
            <p:cNvSpPr/>
            <p:nvPr/>
          </p:nvSpPr>
          <p:spPr>
            <a:xfrm>
              <a:off x="3745400" y="1427675"/>
              <a:ext cx="996275" cy="1508850"/>
            </a:xfrm>
            <a:custGeom>
              <a:avLst/>
              <a:gdLst/>
              <a:ahLst/>
              <a:cxnLst/>
              <a:rect l="l" t="t" r="r" b="b"/>
              <a:pathLst>
                <a:path w="39851" h="60354" extrusionOk="0">
                  <a:moveTo>
                    <a:pt x="7466" y="1"/>
                  </a:moveTo>
                  <a:lnTo>
                    <a:pt x="5132" y="3489"/>
                  </a:lnTo>
                  <a:lnTo>
                    <a:pt x="2739" y="25"/>
                  </a:lnTo>
                  <a:cubicBezTo>
                    <a:pt x="2739" y="25"/>
                    <a:pt x="0" y="16753"/>
                    <a:pt x="0" y="60354"/>
                  </a:cubicBezTo>
                  <a:lnTo>
                    <a:pt x="39851" y="60354"/>
                  </a:lnTo>
                  <a:lnTo>
                    <a:pt x="39851" y="25"/>
                  </a:lnTo>
                  <a:lnTo>
                    <a:pt x="37517" y="3489"/>
                  </a:lnTo>
                  <a:lnTo>
                    <a:pt x="35183" y="1"/>
                  </a:lnTo>
                  <a:lnTo>
                    <a:pt x="32838" y="3489"/>
                  </a:lnTo>
                  <a:lnTo>
                    <a:pt x="30504" y="1"/>
                  </a:lnTo>
                  <a:lnTo>
                    <a:pt x="28171" y="3489"/>
                  </a:lnTo>
                  <a:lnTo>
                    <a:pt x="25825" y="1"/>
                  </a:lnTo>
                  <a:lnTo>
                    <a:pt x="23491" y="3489"/>
                  </a:lnTo>
                  <a:lnTo>
                    <a:pt x="21324" y="263"/>
                  </a:lnTo>
                  <a:lnTo>
                    <a:pt x="19146" y="3489"/>
                  </a:lnTo>
                  <a:lnTo>
                    <a:pt x="16812" y="1"/>
                  </a:lnTo>
                  <a:lnTo>
                    <a:pt x="14478" y="3489"/>
                  </a:lnTo>
                  <a:lnTo>
                    <a:pt x="12133" y="1"/>
                  </a:lnTo>
                  <a:lnTo>
                    <a:pt x="9799" y="3489"/>
                  </a:lnTo>
                  <a:lnTo>
                    <a:pt x="7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p:nvPr/>
          </p:nvSpPr>
          <p:spPr>
            <a:xfrm>
              <a:off x="4273450" y="1428275"/>
              <a:ext cx="8350" cy="5975"/>
            </a:xfrm>
            <a:custGeom>
              <a:avLst/>
              <a:gdLst/>
              <a:ahLst/>
              <a:cxnLst/>
              <a:rect l="l" t="t" r="r" b="b"/>
              <a:pathLst>
                <a:path w="334" h="239" extrusionOk="0">
                  <a:moveTo>
                    <a:pt x="0" y="1"/>
                  </a:moveTo>
                  <a:lnTo>
                    <a:pt x="167" y="239"/>
                  </a:lnTo>
                  <a:lnTo>
                    <a:pt x="333"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2"/>
            <p:cNvSpPr/>
            <p:nvPr/>
          </p:nvSpPr>
          <p:spPr>
            <a:xfrm>
              <a:off x="4673200" y="1428275"/>
              <a:ext cx="136925" cy="1508250"/>
            </a:xfrm>
            <a:custGeom>
              <a:avLst/>
              <a:gdLst/>
              <a:ahLst/>
              <a:cxnLst/>
              <a:rect l="l" t="t" r="r" b="b"/>
              <a:pathLst>
                <a:path w="5477" h="60330" extrusionOk="0">
                  <a:moveTo>
                    <a:pt x="2739" y="1"/>
                  </a:moveTo>
                  <a:cubicBezTo>
                    <a:pt x="2739" y="1"/>
                    <a:pt x="0" y="16729"/>
                    <a:pt x="0" y="60330"/>
                  </a:cubicBezTo>
                  <a:lnTo>
                    <a:pt x="5477" y="60330"/>
                  </a:lnTo>
                  <a:cubicBezTo>
                    <a:pt x="5477" y="16717"/>
                    <a:pt x="2739" y="1"/>
                    <a:pt x="2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2"/>
            <p:cNvSpPr/>
            <p:nvPr/>
          </p:nvSpPr>
          <p:spPr>
            <a:xfrm>
              <a:off x="3702825" y="1771400"/>
              <a:ext cx="273275" cy="359375"/>
            </a:xfrm>
            <a:custGeom>
              <a:avLst/>
              <a:gdLst/>
              <a:ahLst/>
              <a:cxnLst/>
              <a:rect l="l" t="t" r="r" b="b"/>
              <a:pathLst>
                <a:path w="10931" h="14375" extrusionOk="0">
                  <a:moveTo>
                    <a:pt x="6305" y="1"/>
                  </a:moveTo>
                  <a:cubicBezTo>
                    <a:pt x="6007" y="1"/>
                    <a:pt x="5709" y="44"/>
                    <a:pt x="5418" y="135"/>
                  </a:cubicBezTo>
                  <a:lnTo>
                    <a:pt x="1" y="1694"/>
                  </a:lnTo>
                  <a:lnTo>
                    <a:pt x="429" y="3159"/>
                  </a:lnTo>
                  <a:lnTo>
                    <a:pt x="5847" y="1599"/>
                  </a:lnTo>
                  <a:cubicBezTo>
                    <a:pt x="5997" y="1557"/>
                    <a:pt x="6150" y="1536"/>
                    <a:pt x="6301" y="1536"/>
                  </a:cubicBezTo>
                  <a:cubicBezTo>
                    <a:pt x="6617" y="1536"/>
                    <a:pt x="6926" y="1628"/>
                    <a:pt x="7192" y="1813"/>
                  </a:cubicBezTo>
                  <a:cubicBezTo>
                    <a:pt x="7597" y="2063"/>
                    <a:pt x="7847" y="2492"/>
                    <a:pt x="7918" y="2956"/>
                  </a:cubicBezTo>
                  <a:lnTo>
                    <a:pt x="9407" y="14374"/>
                  </a:lnTo>
                  <a:lnTo>
                    <a:pt x="10931" y="14184"/>
                  </a:lnTo>
                  <a:lnTo>
                    <a:pt x="9419" y="2754"/>
                  </a:lnTo>
                  <a:cubicBezTo>
                    <a:pt x="9300" y="1837"/>
                    <a:pt x="8788" y="1028"/>
                    <a:pt x="8026" y="516"/>
                  </a:cubicBezTo>
                  <a:cubicBezTo>
                    <a:pt x="7507" y="181"/>
                    <a:pt x="6908" y="1"/>
                    <a:pt x="6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2"/>
            <p:cNvSpPr/>
            <p:nvPr/>
          </p:nvSpPr>
          <p:spPr>
            <a:xfrm>
              <a:off x="3668600" y="2002150"/>
              <a:ext cx="577175" cy="59575"/>
            </a:xfrm>
            <a:custGeom>
              <a:avLst/>
              <a:gdLst/>
              <a:ahLst/>
              <a:cxnLst/>
              <a:rect l="l" t="t" r="r" b="b"/>
              <a:pathLst>
                <a:path w="23087" h="2383" extrusionOk="0">
                  <a:moveTo>
                    <a:pt x="1" y="1"/>
                  </a:moveTo>
                  <a:lnTo>
                    <a:pt x="1" y="2382"/>
                  </a:lnTo>
                  <a:lnTo>
                    <a:pt x="23087" y="2382"/>
                  </a:lnTo>
                  <a:lnTo>
                    <a:pt x="23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2"/>
            <p:cNvSpPr/>
            <p:nvPr/>
          </p:nvSpPr>
          <p:spPr>
            <a:xfrm>
              <a:off x="3678125" y="1989950"/>
              <a:ext cx="557525" cy="11950"/>
            </a:xfrm>
            <a:custGeom>
              <a:avLst/>
              <a:gdLst/>
              <a:ahLst/>
              <a:cxnLst/>
              <a:rect l="l" t="t" r="r" b="b"/>
              <a:pathLst>
                <a:path w="22301" h="478" extrusionOk="0">
                  <a:moveTo>
                    <a:pt x="1" y="1"/>
                  </a:moveTo>
                  <a:lnTo>
                    <a:pt x="1" y="477"/>
                  </a:lnTo>
                  <a:lnTo>
                    <a:pt x="22301" y="477"/>
                  </a:lnTo>
                  <a:lnTo>
                    <a:pt x="2230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2"/>
            <p:cNvSpPr/>
            <p:nvPr/>
          </p:nvSpPr>
          <p:spPr>
            <a:xfrm>
              <a:off x="3669925" y="2083687"/>
              <a:ext cx="557225" cy="875125"/>
            </a:xfrm>
            <a:custGeom>
              <a:avLst/>
              <a:gdLst/>
              <a:ahLst/>
              <a:cxnLst/>
              <a:rect l="l" t="t" r="r" b="b"/>
              <a:pathLst>
                <a:path w="22289" h="35005" extrusionOk="0">
                  <a:moveTo>
                    <a:pt x="0" y="0"/>
                  </a:moveTo>
                  <a:lnTo>
                    <a:pt x="3989" y="35005"/>
                  </a:lnTo>
                  <a:lnTo>
                    <a:pt x="18300" y="35005"/>
                  </a:lnTo>
                  <a:lnTo>
                    <a:pt x="22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2"/>
            <p:cNvSpPr/>
            <p:nvPr/>
          </p:nvSpPr>
          <p:spPr>
            <a:xfrm>
              <a:off x="3301900" y="2832025"/>
              <a:ext cx="865600" cy="104500"/>
            </a:xfrm>
            <a:custGeom>
              <a:avLst/>
              <a:gdLst/>
              <a:ahLst/>
              <a:cxnLst/>
              <a:rect l="l" t="t" r="r" b="b"/>
              <a:pathLst>
                <a:path w="34624" h="4180" extrusionOk="0">
                  <a:moveTo>
                    <a:pt x="0" y="1"/>
                  </a:moveTo>
                  <a:cubicBezTo>
                    <a:pt x="0" y="1"/>
                    <a:pt x="655" y="2501"/>
                    <a:pt x="5751" y="4180"/>
                  </a:cubicBezTo>
                  <a:lnTo>
                    <a:pt x="28885" y="4180"/>
                  </a:lnTo>
                  <a:cubicBezTo>
                    <a:pt x="33969" y="2501"/>
                    <a:pt x="34623" y="1"/>
                    <a:pt x="34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2"/>
            <p:cNvSpPr/>
            <p:nvPr/>
          </p:nvSpPr>
          <p:spPr>
            <a:xfrm>
              <a:off x="3406075" y="2318575"/>
              <a:ext cx="658425" cy="268800"/>
            </a:xfrm>
            <a:custGeom>
              <a:avLst/>
              <a:gdLst/>
              <a:ahLst/>
              <a:cxnLst/>
              <a:rect l="l" t="t" r="r" b="b"/>
              <a:pathLst>
                <a:path w="26337" h="10752" extrusionOk="0">
                  <a:moveTo>
                    <a:pt x="12883" y="0"/>
                  </a:moveTo>
                  <a:cubicBezTo>
                    <a:pt x="6275" y="0"/>
                    <a:pt x="679" y="4537"/>
                    <a:pt x="24" y="10537"/>
                  </a:cubicBezTo>
                  <a:cubicBezTo>
                    <a:pt x="0" y="10668"/>
                    <a:pt x="0" y="10752"/>
                    <a:pt x="0" y="10752"/>
                  </a:cubicBezTo>
                  <a:lnTo>
                    <a:pt x="26337" y="10752"/>
                  </a:lnTo>
                  <a:cubicBezTo>
                    <a:pt x="26337" y="10752"/>
                    <a:pt x="26337" y="10668"/>
                    <a:pt x="26325" y="10537"/>
                  </a:cubicBezTo>
                  <a:cubicBezTo>
                    <a:pt x="25670" y="4537"/>
                    <a:pt x="20086" y="0"/>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2"/>
            <p:cNvSpPr/>
            <p:nvPr/>
          </p:nvSpPr>
          <p:spPr>
            <a:xfrm>
              <a:off x="3391175" y="2775775"/>
              <a:ext cx="688225" cy="56575"/>
            </a:xfrm>
            <a:custGeom>
              <a:avLst/>
              <a:gdLst/>
              <a:ahLst/>
              <a:cxnLst/>
              <a:rect l="l" t="t" r="r" b="b"/>
              <a:pathLst>
                <a:path w="27529" h="2263" extrusionOk="0">
                  <a:moveTo>
                    <a:pt x="739" y="0"/>
                  </a:moveTo>
                  <a:cubicBezTo>
                    <a:pt x="739" y="0"/>
                    <a:pt x="1" y="1048"/>
                    <a:pt x="1049" y="2262"/>
                  </a:cubicBezTo>
                  <a:lnTo>
                    <a:pt x="26492" y="2262"/>
                  </a:lnTo>
                  <a:cubicBezTo>
                    <a:pt x="27528" y="1036"/>
                    <a:pt x="26790" y="0"/>
                    <a:pt x="26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2"/>
            <p:cNvSpPr/>
            <p:nvPr/>
          </p:nvSpPr>
          <p:spPr>
            <a:xfrm>
              <a:off x="3402800" y="2640325"/>
              <a:ext cx="664375" cy="114625"/>
            </a:xfrm>
            <a:custGeom>
              <a:avLst/>
              <a:gdLst/>
              <a:ahLst/>
              <a:cxnLst/>
              <a:rect l="l" t="t" r="r" b="b"/>
              <a:pathLst>
                <a:path w="26575" h="4585" extrusionOk="0">
                  <a:moveTo>
                    <a:pt x="334" y="1"/>
                  </a:moveTo>
                  <a:cubicBezTo>
                    <a:pt x="155" y="1"/>
                    <a:pt x="0" y="156"/>
                    <a:pt x="0" y="334"/>
                  </a:cubicBezTo>
                  <a:lnTo>
                    <a:pt x="0" y="4263"/>
                  </a:lnTo>
                  <a:cubicBezTo>
                    <a:pt x="12" y="4442"/>
                    <a:pt x="155" y="4585"/>
                    <a:pt x="334" y="4585"/>
                  </a:cubicBezTo>
                  <a:lnTo>
                    <a:pt x="26242" y="4585"/>
                  </a:lnTo>
                  <a:cubicBezTo>
                    <a:pt x="26420" y="4585"/>
                    <a:pt x="26575" y="4442"/>
                    <a:pt x="26575" y="4263"/>
                  </a:cubicBezTo>
                  <a:lnTo>
                    <a:pt x="26575" y="334"/>
                  </a:lnTo>
                  <a:cubicBezTo>
                    <a:pt x="26575" y="156"/>
                    <a:pt x="26420" y="1"/>
                    <a:pt x="26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a:off x="3406075" y="2752550"/>
              <a:ext cx="658425" cy="23250"/>
            </a:xfrm>
            <a:custGeom>
              <a:avLst/>
              <a:gdLst/>
              <a:ahLst/>
              <a:cxnLst/>
              <a:rect l="l" t="t" r="r" b="b"/>
              <a:pathLst>
                <a:path w="26337" h="930" extrusionOk="0">
                  <a:moveTo>
                    <a:pt x="0" y="1"/>
                  </a:moveTo>
                  <a:lnTo>
                    <a:pt x="0" y="929"/>
                  </a:lnTo>
                  <a:lnTo>
                    <a:pt x="26337" y="929"/>
                  </a:lnTo>
                  <a:lnTo>
                    <a:pt x="263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2"/>
            <p:cNvSpPr/>
            <p:nvPr/>
          </p:nvSpPr>
          <p:spPr>
            <a:xfrm>
              <a:off x="3406075" y="2587050"/>
              <a:ext cx="658425" cy="23550"/>
            </a:xfrm>
            <a:custGeom>
              <a:avLst/>
              <a:gdLst/>
              <a:ahLst/>
              <a:cxnLst/>
              <a:rect l="l" t="t" r="r" b="b"/>
              <a:pathLst>
                <a:path w="26337" h="942" extrusionOk="0">
                  <a:moveTo>
                    <a:pt x="0" y="1"/>
                  </a:moveTo>
                  <a:lnTo>
                    <a:pt x="0" y="941"/>
                  </a:lnTo>
                  <a:lnTo>
                    <a:pt x="26337" y="941"/>
                  </a:lnTo>
                  <a:lnTo>
                    <a:pt x="26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2"/>
            <p:cNvSpPr/>
            <p:nvPr/>
          </p:nvSpPr>
          <p:spPr>
            <a:xfrm>
              <a:off x="3397725" y="2610575"/>
              <a:ext cx="675125" cy="29775"/>
            </a:xfrm>
            <a:custGeom>
              <a:avLst/>
              <a:gdLst/>
              <a:ahLst/>
              <a:cxnLst/>
              <a:rect l="l" t="t" r="r" b="b"/>
              <a:pathLst>
                <a:path w="27005" h="1191" extrusionOk="0">
                  <a:moveTo>
                    <a:pt x="1" y="0"/>
                  </a:moveTo>
                  <a:lnTo>
                    <a:pt x="1" y="1191"/>
                  </a:lnTo>
                  <a:lnTo>
                    <a:pt x="27004" y="1191"/>
                  </a:lnTo>
                  <a:lnTo>
                    <a:pt x="27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2"/>
            <p:cNvSpPr/>
            <p:nvPr/>
          </p:nvSpPr>
          <p:spPr>
            <a:xfrm>
              <a:off x="3310500" y="2550075"/>
              <a:ext cx="850600" cy="125775"/>
            </a:xfrm>
            <a:custGeom>
              <a:avLst/>
              <a:gdLst/>
              <a:ahLst/>
              <a:cxnLst/>
              <a:rect l="l" t="t" r="r" b="b"/>
              <a:pathLst>
                <a:path w="34024" h="5031" extrusionOk="0">
                  <a:moveTo>
                    <a:pt x="5049" y="0"/>
                  </a:moveTo>
                  <a:cubicBezTo>
                    <a:pt x="5029" y="0"/>
                    <a:pt x="5010" y="1"/>
                    <a:pt x="4990" y="3"/>
                  </a:cubicBezTo>
                  <a:cubicBezTo>
                    <a:pt x="4085" y="87"/>
                    <a:pt x="4502" y="2051"/>
                    <a:pt x="4502" y="2051"/>
                  </a:cubicBezTo>
                  <a:cubicBezTo>
                    <a:pt x="4502" y="2051"/>
                    <a:pt x="3657" y="849"/>
                    <a:pt x="2549" y="718"/>
                  </a:cubicBezTo>
                  <a:cubicBezTo>
                    <a:pt x="2488" y="710"/>
                    <a:pt x="2428" y="707"/>
                    <a:pt x="2368" y="707"/>
                  </a:cubicBezTo>
                  <a:cubicBezTo>
                    <a:pt x="983" y="707"/>
                    <a:pt x="1" y="2631"/>
                    <a:pt x="1644" y="3659"/>
                  </a:cubicBezTo>
                  <a:cubicBezTo>
                    <a:pt x="2293" y="4064"/>
                    <a:pt x="2876" y="4190"/>
                    <a:pt x="3352" y="4190"/>
                  </a:cubicBezTo>
                  <a:cubicBezTo>
                    <a:pt x="4133" y="4190"/>
                    <a:pt x="4621" y="3849"/>
                    <a:pt x="4621" y="3849"/>
                  </a:cubicBezTo>
                  <a:cubicBezTo>
                    <a:pt x="4621" y="3849"/>
                    <a:pt x="4788" y="4706"/>
                    <a:pt x="6181" y="5004"/>
                  </a:cubicBezTo>
                  <a:cubicBezTo>
                    <a:pt x="6265" y="5022"/>
                    <a:pt x="6349" y="5030"/>
                    <a:pt x="6430" y="5030"/>
                  </a:cubicBezTo>
                  <a:cubicBezTo>
                    <a:pt x="7704" y="5030"/>
                    <a:pt x="8598" y="2980"/>
                    <a:pt x="8598" y="2980"/>
                  </a:cubicBezTo>
                  <a:cubicBezTo>
                    <a:pt x="8598" y="2980"/>
                    <a:pt x="9110" y="4182"/>
                    <a:pt x="10538" y="4778"/>
                  </a:cubicBezTo>
                  <a:cubicBezTo>
                    <a:pt x="10818" y="4893"/>
                    <a:pt x="11077" y="4940"/>
                    <a:pt x="11313" y="4940"/>
                  </a:cubicBezTo>
                  <a:cubicBezTo>
                    <a:pt x="12296" y="4940"/>
                    <a:pt x="12884" y="4135"/>
                    <a:pt x="12884" y="4135"/>
                  </a:cubicBezTo>
                  <a:cubicBezTo>
                    <a:pt x="13405" y="4341"/>
                    <a:pt x="13904" y="4420"/>
                    <a:pt x="14363" y="4420"/>
                  </a:cubicBezTo>
                  <a:cubicBezTo>
                    <a:pt x="15864" y="4420"/>
                    <a:pt x="16932" y="3575"/>
                    <a:pt x="16932" y="3575"/>
                  </a:cubicBezTo>
                  <a:cubicBezTo>
                    <a:pt x="16932" y="3575"/>
                    <a:pt x="17637" y="3901"/>
                    <a:pt x="18480" y="3901"/>
                  </a:cubicBezTo>
                  <a:cubicBezTo>
                    <a:pt x="19174" y="3901"/>
                    <a:pt x="19963" y="3680"/>
                    <a:pt x="20528" y="2873"/>
                  </a:cubicBezTo>
                  <a:cubicBezTo>
                    <a:pt x="21094" y="3931"/>
                    <a:pt x="21813" y="4225"/>
                    <a:pt x="22437" y="4225"/>
                  </a:cubicBezTo>
                  <a:cubicBezTo>
                    <a:pt x="23217" y="4225"/>
                    <a:pt x="23850" y="3766"/>
                    <a:pt x="23850" y="3766"/>
                  </a:cubicBezTo>
                  <a:cubicBezTo>
                    <a:pt x="23850" y="3766"/>
                    <a:pt x="24246" y="4133"/>
                    <a:pt x="24920" y="4133"/>
                  </a:cubicBezTo>
                  <a:cubicBezTo>
                    <a:pt x="25531" y="4133"/>
                    <a:pt x="26371" y="3831"/>
                    <a:pt x="27350" y="2682"/>
                  </a:cubicBezTo>
                  <a:cubicBezTo>
                    <a:pt x="28064" y="3826"/>
                    <a:pt x="28905" y="4258"/>
                    <a:pt x="29719" y="4258"/>
                  </a:cubicBezTo>
                  <a:cubicBezTo>
                    <a:pt x="31975" y="4258"/>
                    <a:pt x="34023" y="944"/>
                    <a:pt x="32589" y="253"/>
                  </a:cubicBezTo>
                  <a:cubicBezTo>
                    <a:pt x="32237" y="85"/>
                    <a:pt x="31911" y="16"/>
                    <a:pt x="31614" y="16"/>
                  </a:cubicBezTo>
                  <a:cubicBezTo>
                    <a:pt x="30251" y="16"/>
                    <a:pt x="29481" y="1468"/>
                    <a:pt x="29481" y="1468"/>
                  </a:cubicBezTo>
                  <a:cubicBezTo>
                    <a:pt x="28909" y="877"/>
                    <a:pt x="28227" y="659"/>
                    <a:pt x="27534" y="659"/>
                  </a:cubicBezTo>
                  <a:cubicBezTo>
                    <a:pt x="25601" y="659"/>
                    <a:pt x="23576" y="2349"/>
                    <a:pt x="23576" y="2349"/>
                  </a:cubicBezTo>
                  <a:cubicBezTo>
                    <a:pt x="23576" y="2349"/>
                    <a:pt x="24528" y="658"/>
                    <a:pt x="22826" y="241"/>
                  </a:cubicBezTo>
                  <a:cubicBezTo>
                    <a:pt x="22683" y="205"/>
                    <a:pt x="22539" y="188"/>
                    <a:pt x="22394" y="188"/>
                  </a:cubicBezTo>
                  <a:cubicBezTo>
                    <a:pt x="20800" y="188"/>
                    <a:pt x="19158" y="2230"/>
                    <a:pt x="19158" y="2230"/>
                  </a:cubicBezTo>
                  <a:cubicBezTo>
                    <a:pt x="19158" y="2230"/>
                    <a:pt x="18861" y="1170"/>
                    <a:pt x="17432" y="956"/>
                  </a:cubicBezTo>
                  <a:cubicBezTo>
                    <a:pt x="17341" y="941"/>
                    <a:pt x="17252" y="935"/>
                    <a:pt x="17164" y="935"/>
                  </a:cubicBezTo>
                  <a:cubicBezTo>
                    <a:pt x="15871" y="935"/>
                    <a:pt x="14932" y="2396"/>
                    <a:pt x="14932" y="2396"/>
                  </a:cubicBezTo>
                  <a:cubicBezTo>
                    <a:pt x="14932" y="2396"/>
                    <a:pt x="14515" y="1396"/>
                    <a:pt x="13146" y="1396"/>
                  </a:cubicBezTo>
                  <a:cubicBezTo>
                    <a:pt x="11777" y="1396"/>
                    <a:pt x="11157" y="2396"/>
                    <a:pt x="11157" y="2396"/>
                  </a:cubicBezTo>
                  <a:cubicBezTo>
                    <a:pt x="11157" y="2396"/>
                    <a:pt x="10503" y="634"/>
                    <a:pt x="8860" y="420"/>
                  </a:cubicBezTo>
                  <a:cubicBezTo>
                    <a:pt x="8765" y="407"/>
                    <a:pt x="8674" y="401"/>
                    <a:pt x="8588" y="401"/>
                  </a:cubicBezTo>
                  <a:cubicBezTo>
                    <a:pt x="7171" y="401"/>
                    <a:pt x="6907" y="2051"/>
                    <a:pt x="6907" y="2051"/>
                  </a:cubicBezTo>
                  <a:cubicBezTo>
                    <a:pt x="6907" y="2051"/>
                    <a:pt x="5938" y="0"/>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2"/>
            <p:cNvSpPr/>
            <p:nvPr/>
          </p:nvSpPr>
          <p:spPr>
            <a:xfrm>
              <a:off x="3666525" y="2393550"/>
              <a:ext cx="29775" cy="36575"/>
            </a:xfrm>
            <a:custGeom>
              <a:avLst/>
              <a:gdLst/>
              <a:ahLst/>
              <a:cxnLst/>
              <a:rect l="l" t="t" r="r" b="b"/>
              <a:pathLst>
                <a:path w="1191" h="1463" extrusionOk="0">
                  <a:moveTo>
                    <a:pt x="979" y="0"/>
                  </a:moveTo>
                  <a:cubicBezTo>
                    <a:pt x="835" y="0"/>
                    <a:pt x="603" y="173"/>
                    <a:pt x="393" y="466"/>
                  </a:cubicBezTo>
                  <a:cubicBezTo>
                    <a:pt x="131" y="847"/>
                    <a:pt x="0" y="1264"/>
                    <a:pt x="95" y="1407"/>
                  </a:cubicBezTo>
                  <a:cubicBezTo>
                    <a:pt x="121" y="1444"/>
                    <a:pt x="159" y="1462"/>
                    <a:pt x="206" y="1462"/>
                  </a:cubicBezTo>
                  <a:cubicBezTo>
                    <a:pt x="351" y="1462"/>
                    <a:pt x="579" y="1287"/>
                    <a:pt x="786" y="990"/>
                  </a:cubicBezTo>
                  <a:cubicBezTo>
                    <a:pt x="1048" y="621"/>
                    <a:pt x="1191" y="204"/>
                    <a:pt x="1084" y="49"/>
                  </a:cubicBezTo>
                  <a:cubicBezTo>
                    <a:pt x="1059" y="16"/>
                    <a:pt x="102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2"/>
            <p:cNvSpPr/>
            <p:nvPr/>
          </p:nvSpPr>
          <p:spPr>
            <a:xfrm>
              <a:off x="3774275" y="2343675"/>
              <a:ext cx="29775" cy="36400"/>
            </a:xfrm>
            <a:custGeom>
              <a:avLst/>
              <a:gdLst/>
              <a:ahLst/>
              <a:cxnLst/>
              <a:rect l="l" t="t" r="r" b="b"/>
              <a:pathLst>
                <a:path w="1191" h="1456" extrusionOk="0">
                  <a:moveTo>
                    <a:pt x="218" y="0"/>
                  </a:moveTo>
                  <a:cubicBezTo>
                    <a:pt x="171" y="0"/>
                    <a:pt x="133" y="18"/>
                    <a:pt x="107" y="56"/>
                  </a:cubicBezTo>
                  <a:cubicBezTo>
                    <a:pt x="0" y="199"/>
                    <a:pt x="131" y="616"/>
                    <a:pt x="405" y="997"/>
                  </a:cubicBezTo>
                  <a:cubicBezTo>
                    <a:pt x="609" y="1284"/>
                    <a:pt x="849" y="1456"/>
                    <a:pt x="991" y="1456"/>
                  </a:cubicBezTo>
                  <a:cubicBezTo>
                    <a:pt x="1031" y="1456"/>
                    <a:pt x="1063" y="1442"/>
                    <a:pt x="1084" y="1413"/>
                  </a:cubicBezTo>
                  <a:cubicBezTo>
                    <a:pt x="1191" y="1258"/>
                    <a:pt x="1060" y="842"/>
                    <a:pt x="786" y="473"/>
                  </a:cubicBezTo>
                  <a:cubicBezTo>
                    <a:pt x="588" y="175"/>
                    <a:pt x="362"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a:off x="3670100" y="2340550"/>
              <a:ext cx="35725" cy="20950"/>
            </a:xfrm>
            <a:custGeom>
              <a:avLst/>
              <a:gdLst/>
              <a:ahLst/>
              <a:cxnLst/>
              <a:rect l="l" t="t" r="r" b="b"/>
              <a:pathLst>
                <a:path w="1429" h="838" extrusionOk="0">
                  <a:moveTo>
                    <a:pt x="993" y="1"/>
                  </a:moveTo>
                  <a:cubicBezTo>
                    <a:pt x="891" y="1"/>
                    <a:pt x="777" y="17"/>
                    <a:pt x="655" y="50"/>
                  </a:cubicBezTo>
                  <a:cubicBezTo>
                    <a:pt x="286" y="145"/>
                    <a:pt x="0" y="407"/>
                    <a:pt x="36" y="610"/>
                  </a:cubicBezTo>
                  <a:cubicBezTo>
                    <a:pt x="52" y="758"/>
                    <a:pt x="216" y="837"/>
                    <a:pt x="442" y="837"/>
                  </a:cubicBezTo>
                  <a:cubicBezTo>
                    <a:pt x="543" y="837"/>
                    <a:pt x="656" y="821"/>
                    <a:pt x="774" y="788"/>
                  </a:cubicBezTo>
                  <a:cubicBezTo>
                    <a:pt x="1143" y="681"/>
                    <a:pt x="1429" y="431"/>
                    <a:pt x="1405" y="229"/>
                  </a:cubicBezTo>
                  <a:cubicBezTo>
                    <a:pt x="1380" y="81"/>
                    <a:pt x="1219" y="1"/>
                    <a:pt x="9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2"/>
            <p:cNvSpPr/>
            <p:nvPr/>
          </p:nvSpPr>
          <p:spPr>
            <a:xfrm>
              <a:off x="3740050" y="2417225"/>
              <a:ext cx="29775" cy="36075"/>
            </a:xfrm>
            <a:custGeom>
              <a:avLst/>
              <a:gdLst/>
              <a:ahLst/>
              <a:cxnLst/>
              <a:rect l="l" t="t" r="r" b="b"/>
              <a:pathLst>
                <a:path w="1191" h="1443" extrusionOk="0">
                  <a:moveTo>
                    <a:pt x="205" y="0"/>
                  </a:moveTo>
                  <a:cubicBezTo>
                    <a:pt x="164" y="0"/>
                    <a:pt x="131" y="14"/>
                    <a:pt x="107" y="43"/>
                  </a:cubicBezTo>
                  <a:cubicBezTo>
                    <a:pt x="0" y="198"/>
                    <a:pt x="131" y="614"/>
                    <a:pt x="405" y="983"/>
                  </a:cubicBezTo>
                  <a:cubicBezTo>
                    <a:pt x="609" y="1271"/>
                    <a:pt x="849" y="1443"/>
                    <a:pt x="990" y="1443"/>
                  </a:cubicBezTo>
                  <a:cubicBezTo>
                    <a:pt x="1030" y="1443"/>
                    <a:pt x="1062" y="1429"/>
                    <a:pt x="1084" y="1400"/>
                  </a:cubicBezTo>
                  <a:cubicBezTo>
                    <a:pt x="1191" y="1245"/>
                    <a:pt x="1060" y="829"/>
                    <a:pt x="786" y="460"/>
                  </a:cubicBezTo>
                  <a:cubicBezTo>
                    <a:pt x="582" y="172"/>
                    <a:pt x="349"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p:nvPr/>
          </p:nvSpPr>
          <p:spPr>
            <a:xfrm>
              <a:off x="3853450" y="2369150"/>
              <a:ext cx="35150" cy="19100"/>
            </a:xfrm>
            <a:custGeom>
              <a:avLst/>
              <a:gdLst/>
              <a:ahLst/>
              <a:cxnLst/>
              <a:rect l="l" t="t" r="r" b="b"/>
              <a:pathLst>
                <a:path w="1406" h="764" extrusionOk="0">
                  <a:moveTo>
                    <a:pt x="664" y="1"/>
                  </a:moveTo>
                  <a:cubicBezTo>
                    <a:pt x="300" y="1"/>
                    <a:pt x="0" y="163"/>
                    <a:pt x="0" y="359"/>
                  </a:cubicBezTo>
                  <a:cubicBezTo>
                    <a:pt x="0" y="561"/>
                    <a:pt x="322" y="751"/>
                    <a:pt x="703" y="763"/>
                  </a:cubicBezTo>
                  <a:cubicBezTo>
                    <a:pt x="716" y="764"/>
                    <a:pt x="729" y="764"/>
                    <a:pt x="742" y="764"/>
                  </a:cubicBezTo>
                  <a:cubicBezTo>
                    <a:pt x="1116" y="764"/>
                    <a:pt x="1405" y="602"/>
                    <a:pt x="1405" y="406"/>
                  </a:cubicBezTo>
                  <a:cubicBezTo>
                    <a:pt x="1405" y="192"/>
                    <a:pt x="1096" y="13"/>
                    <a:pt x="703" y="1"/>
                  </a:cubicBezTo>
                  <a:cubicBezTo>
                    <a:pt x="690" y="1"/>
                    <a:pt x="677" y="1"/>
                    <a:pt x="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2"/>
            <p:cNvSpPr/>
            <p:nvPr/>
          </p:nvSpPr>
          <p:spPr>
            <a:xfrm>
              <a:off x="3511725" y="2425700"/>
              <a:ext cx="34850" cy="19125"/>
            </a:xfrm>
            <a:custGeom>
              <a:avLst/>
              <a:gdLst/>
              <a:ahLst/>
              <a:cxnLst/>
              <a:rect l="l" t="t" r="r" b="b"/>
              <a:pathLst>
                <a:path w="1394" h="765" extrusionOk="0">
                  <a:moveTo>
                    <a:pt x="653" y="1"/>
                  </a:moveTo>
                  <a:cubicBezTo>
                    <a:pt x="290" y="1"/>
                    <a:pt x="1" y="163"/>
                    <a:pt x="1" y="359"/>
                  </a:cubicBezTo>
                  <a:cubicBezTo>
                    <a:pt x="1" y="573"/>
                    <a:pt x="311" y="752"/>
                    <a:pt x="692" y="764"/>
                  </a:cubicBezTo>
                  <a:cubicBezTo>
                    <a:pt x="705" y="764"/>
                    <a:pt x="718" y="764"/>
                    <a:pt x="731" y="764"/>
                  </a:cubicBezTo>
                  <a:cubicBezTo>
                    <a:pt x="1105" y="764"/>
                    <a:pt x="1394" y="602"/>
                    <a:pt x="1394" y="406"/>
                  </a:cubicBezTo>
                  <a:cubicBezTo>
                    <a:pt x="1394" y="192"/>
                    <a:pt x="1084" y="13"/>
                    <a:pt x="692" y="2"/>
                  </a:cubicBezTo>
                  <a:cubicBezTo>
                    <a:pt x="679" y="1"/>
                    <a:pt x="666" y="1"/>
                    <a:pt x="6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2"/>
            <p:cNvSpPr/>
            <p:nvPr/>
          </p:nvSpPr>
          <p:spPr>
            <a:xfrm>
              <a:off x="3903450" y="2420600"/>
              <a:ext cx="34850" cy="18900"/>
            </a:xfrm>
            <a:custGeom>
              <a:avLst/>
              <a:gdLst/>
              <a:ahLst/>
              <a:cxnLst/>
              <a:rect l="l" t="t" r="r" b="b"/>
              <a:pathLst>
                <a:path w="1394" h="756" extrusionOk="0">
                  <a:moveTo>
                    <a:pt x="629" y="1"/>
                  </a:moveTo>
                  <a:cubicBezTo>
                    <a:pt x="272" y="1"/>
                    <a:pt x="1" y="160"/>
                    <a:pt x="1" y="360"/>
                  </a:cubicBezTo>
                  <a:cubicBezTo>
                    <a:pt x="1" y="563"/>
                    <a:pt x="310" y="741"/>
                    <a:pt x="703" y="753"/>
                  </a:cubicBezTo>
                  <a:cubicBezTo>
                    <a:pt x="727" y="755"/>
                    <a:pt x="752" y="755"/>
                    <a:pt x="775" y="755"/>
                  </a:cubicBezTo>
                  <a:cubicBezTo>
                    <a:pt x="1122" y="755"/>
                    <a:pt x="1394" y="597"/>
                    <a:pt x="1394" y="396"/>
                  </a:cubicBezTo>
                  <a:cubicBezTo>
                    <a:pt x="1394" y="194"/>
                    <a:pt x="1084" y="15"/>
                    <a:pt x="703" y="3"/>
                  </a:cubicBezTo>
                  <a:cubicBezTo>
                    <a:pt x="678" y="2"/>
                    <a:pt x="653" y="1"/>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2"/>
            <p:cNvSpPr/>
            <p:nvPr/>
          </p:nvSpPr>
          <p:spPr>
            <a:xfrm>
              <a:off x="3594475" y="2369150"/>
              <a:ext cx="35150" cy="19100"/>
            </a:xfrm>
            <a:custGeom>
              <a:avLst/>
              <a:gdLst/>
              <a:ahLst/>
              <a:cxnLst/>
              <a:rect l="l" t="t" r="r" b="b"/>
              <a:pathLst>
                <a:path w="1406" h="764" extrusionOk="0">
                  <a:moveTo>
                    <a:pt x="665" y="1"/>
                  </a:moveTo>
                  <a:cubicBezTo>
                    <a:pt x="301" y="1"/>
                    <a:pt x="1" y="163"/>
                    <a:pt x="1" y="359"/>
                  </a:cubicBezTo>
                  <a:cubicBezTo>
                    <a:pt x="1" y="561"/>
                    <a:pt x="322" y="751"/>
                    <a:pt x="703" y="763"/>
                  </a:cubicBezTo>
                  <a:cubicBezTo>
                    <a:pt x="716" y="764"/>
                    <a:pt x="728" y="764"/>
                    <a:pt x="741" y="764"/>
                  </a:cubicBezTo>
                  <a:cubicBezTo>
                    <a:pt x="1095" y="764"/>
                    <a:pt x="1406" y="602"/>
                    <a:pt x="1406" y="406"/>
                  </a:cubicBezTo>
                  <a:cubicBezTo>
                    <a:pt x="1406" y="192"/>
                    <a:pt x="1096" y="13"/>
                    <a:pt x="703" y="1"/>
                  </a:cubicBezTo>
                  <a:cubicBezTo>
                    <a:pt x="690" y="1"/>
                    <a:pt x="678"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2"/>
            <p:cNvSpPr/>
            <p:nvPr/>
          </p:nvSpPr>
          <p:spPr>
            <a:xfrm>
              <a:off x="3841250" y="2411825"/>
              <a:ext cx="30075" cy="36450"/>
            </a:xfrm>
            <a:custGeom>
              <a:avLst/>
              <a:gdLst/>
              <a:ahLst/>
              <a:cxnLst/>
              <a:rect l="l" t="t" r="r" b="b"/>
              <a:pathLst>
                <a:path w="1203" h="1458" extrusionOk="0">
                  <a:moveTo>
                    <a:pt x="978" y="1"/>
                  </a:moveTo>
                  <a:cubicBezTo>
                    <a:pt x="836" y="1"/>
                    <a:pt x="603" y="176"/>
                    <a:pt x="405" y="473"/>
                  </a:cubicBezTo>
                  <a:cubicBezTo>
                    <a:pt x="131" y="842"/>
                    <a:pt x="0" y="1259"/>
                    <a:pt x="107" y="1402"/>
                  </a:cubicBezTo>
                  <a:cubicBezTo>
                    <a:pt x="133" y="1439"/>
                    <a:pt x="171" y="1457"/>
                    <a:pt x="218" y="1457"/>
                  </a:cubicBezTo>
                  <a:cubicBezTo>
                    <a:pt x="362" y="1457"/>
                    <a:pt x="588" y="1283"/>
                    <a:pt x="786" y="985"/>
                  </a:cubicBezTo>
                  <a:cubicBezTo>
                    <a:pt x="1072" y="628"/>
                    <a:pt x="1203" y="199"/>
                    <a:pt x="1084" y="56"/>
                  </a:cubicBezTo>
                  <a:cubicBezTo>
                    <a:pt x="1061" y="19"/>
                    <a:pt x="1024" y="1"/>
                    <a:pt x="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2"/>
            <p:cNvSpPr/>
            <p:nvPr/>
          </p:nvSpPr>
          <p:spPr>
            <a:xfrm>
              <a:off x="3591500" y="2427100"/>
              <a:ext cx="33675" cy="30975"/>
            </a:xfrm>
            <a:custGeom>
              <a:avLst/>
              <a:gdLst/>
              <a:ahLst/>
              <a:cxnLst/>
              <a:rect l="l" t="t" r="r" b="b"/>
              <a:pathLst>
                <a:path w="1347" h="1239" extrusionOk="0">
                  <a:moveTo>
                    <a:pt x="243" y="0"/>
                  </a:moveTo>
                  <a:cubicBezTo>
                    <a:pt x="172" y="0"/>
                    <a:pt x="120" y="25"/>
                    <a:pt x="96" y="76"/>
                  </a:cubicBezTo>
                  <a:cubicBezTo>
                    <a:pt x="1" y="255"/>
                    <a:pt x="203" y="636"/>
                    <a:pt x="525" y="934"/>
                  </a:cubicBezTo>
                  <a:cubicBezTo>
                    <a:pt x="729" y="1130"/>
                    <a:pt x="948" y="1238"/>
                    <a:pt x="1094" y="1238"/>
                  </a:cubicBezTo>
                  <a:cubicBezTo>
                    <a:pt x="1170" y="1238"/>
                    <a:pt x="1227" y="1209"/>
                    <a:pt x="1251" y="1148"/>
                  </a:cubicBezTo>
                  <a:cubicBezTo>
                    <a:pt x="1346" y="969"/>
                    <a:pt x="1156" y="600"/>
                    <a:pt x="822" y="303"/>
                  </a:cubicBezTo>
                  <a:cubicBezTo>
                    <a:pt x="607" y="103"/>
                    <a:pt x="387" y="0"/>
                    <a:pt x="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2"/>
            <p:cNvSpPr/>
            <p:nvPr/>
          </p:nvSpPr>
          <p:spPr>
            <a:xfrm>
              <a:off x="4480000" y="2291775"/>
              <a:ext cx="165225" cy="197375"/>
            </a:xfrm>
            <a:custGeom>
              <a:avLst/>
              <a:gdLst/>
              <a:ahLst/>
              <a:cxnLst/>
              <a:rect l="l" t="t" r="r" b="b"/>
              <a:pathLst>
                <a:path w="6609" h="7895" extrusionOk="0">
                  <a:moveTo>
                    <a:pt x="1419" y="0"/>
                  </a:moveTo>
                  <a:cubicBezTo>
                    <a:pt x="1387" y="0"/>
                    <a:pt x="1370" y="1"/>
                    <a:pt x="1370" y="1"/>
                  </a:cubicBezTo>
                  <a:cubicBezTo>
                    <a:pt x="1" y="870"/>
                    <a:pt x="3716" y="3620"/>
                    <a:pt x="3716" y="7895"/>
                  </a:cubicBezTo>
                  <a:cubicBezTo>
                    <a:pt x="4728" y="7442"/>
                    <a:pt x="6609" y="5609"/>
                    <a:pt x="5418" y="2739"/>
                  </a:cubicBezTo>
                  <a:cubicBezTo>
                    <a:pt x="4308" y="101"/>
                    <a:pt x="1798" y="0"/>
                    <a:pt x="1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2"/>
            <p:cNvSpPr/>
            <p:nvPr/>
          </p:nvSpPr>
          <p:spPr>
            <a:xfrm>
              <a:off x="4041575" y="3007025"/>
              <a:ext cx="684925" cy="246425"/>
            </a:xfrm>
            <a:custGeom>
              <a:avLst/>
              <a:gdLst/>
              <a:ahLst/>
              <a:cxnLst/>
              <a:rect l="l" t="t" r="r" b="b"/>
              <a:pathLst>
                <a:path w="27397" h="9857" extrusionOk="0">
                  <a:moveTo>
                    <a:pt x="19722" y="0"/>
                  </a:moveTo>
                  <a:cubicBezTo>
                    <a:pt x="19171" y="0"/>
                    <a:pt x="18607" y="44"/>
                    <a:pt x="18038" y="144"/>
                  </a:cubicBezTo>
                  <a:cubicBezTo>
                    <a:pt x="14609" y="751"/>
                    <a:pt x="5715" y="3776"/>
                    <a:pt x="1762" y="5157"/>
                  </a:cubicBezTo>
                  <a:cubicBezTo>
                    <a:pt x="655" y="5550"/>
                    <a:pt x="0" y="6669"/>
                    <a:pt x="214" y="7776"/>
                  </a:cubicBezTo>
                  <a:cubicBezTo>
                    <a:pt x="428" y="8832"/>
                    <a:pt x="1383" y="9570"/>
                    <a:pt x="2481" y="9570"/>
                  </a:cubicBezTo>
                  <a:cubicBezTo>
                    <a:pt x="2546" y="9570"/>
                    <a:pt x="2612" y="9567"/>
                    <a:pt x="2679" y="9562"/>
                  </a:cubicBezTo>
                  <a:cubicBezTo>
                    <a:pt x="3269" y="9518"/>
                    <a:pt x="3922" y="9501"/>
                    <a:pt x="4620" y="9501"/>
                  </a:cubicBezTo>
                  <a:cubicBezTo>
                    <a:pt x="7734" y="9501"/>
                    <a:pt x="11722" y="9856"/>
                    <a:pt x="14788" y="9856"/>
                  </a:cubicBezTo>
                  <a:cubicBezTo>
                    <a:pt x="15903" y="9856"/>
                    <a:pt x="16896" y="9809"/>
                    <a:pt x="17681" y="9681"/>
                  </a:cubicBezTo>
                  <a:cubicBezTo>
                    <a:pt x="27396" y="8110"/>
                    <a:pt x="26670" y="2049"/>
                    <a:pt x="26670" y="2049"/>
                  </a:cubicBezTo>
                  <a:cubicBezTo>
                    <a:pt x="26670" y="2049"/>
                    <a:pt x="23497" y="0"/>
                    <a:pt x="19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2"/>
            <p:cNvSpPr/>
            <p:nvPr/>
          </p:nvSpPr>
          <p:spPr>
            <a:xfrm>
              <a:off x="4044850" y="2618100"/>
              <a:ext cx="382400" cy="114950"/>
            </a:xfrm>
            <a:custGeom>
              <a:avLst/>
              <a:gdLst/>
              <a:ahLst/>
              <a:cxnLst/>
              <a:rect l="l" t="t" r="r" b="b"/>
              <a:pathLst>
                <a:path w="15296" h="4598" extrusionOk="0">
                  <a:moveTo>
                    <a:pt x="12261" y="1"/>
                  </a:moveTo>
                  <a:cubicBezTo>
                    <a:pt x="11961" y="1"/>
                    <a:pt x="11630" y="26"/>
                    <a:pt x="11263" y="80"/>
                  </a:cubicBezTo>
                  <a:cubicBezTo>
                    <a:pt x="7989" y="545"/>
                    <a:pt x="3143" y="1164"/>
                    <a:pt x="1143" y="1438"/>
                  </a:cubicBezTo>
                  <a:cubicBezTo>
                    <a:pt x="476" y="1545"/>
                    <a:pt x="0" y="2212"/>
                    <a:pt x="48" y="2985"/>
                  </a:cubicBezTo>
                  <a:cubicBezTo>
                    <a:pt x="83" y="3759"/>
                    <a:pt x="762" y="4569"/>
                    <a:pt x="1429" y="4581"/>
                  </a:cubicBezTo>
                  <a:cubicBezTo>
                    <a:pt x="1849" y="4593"/>
                    <a:pt x="2390" y="4598"/>
                    <a:pt x="3012" y="4598"/>
                  </a:cubicBezTo>
                  <a:cubicBezTo>
                    <a:pt x="4851" y="4598"/>
                    <a:pt x="7404" y="4557"/>
                    <a:pt x="9676" y="4557"/>
                  </a:cubicBezTo>
                  <a:cubicBezTo>
                    <a:pt x="10319" y="4557"/>
                    <a:pt x="10938" y="4561"/>
                    <a:pt x="11513" y="4569"/>
                  </a:cubicBezTo>
                  <a:cubicBezTo>
                    <a:pt x="11549" y="4569"/>
                    <a:pt x="11584" y="4570"/>
                    <a:pt x="11619" y="4570"/>
                  </a:cubicBezTo>
                  <a:cubicBezTo>
                    <a:pt x="15296" y="4570"/>
                    <a:pt x="15097" y="2104"/>
                    <a:pt x="15097" y="2104"/>
                  </a:cubicBezTo>
                  <a:cubicBezTo>
                    <a:pt x="15097" y="2104"/>
                    <a:pt x="15029" y="1"/>
                    <a:pt x="12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2"/>
            <p:cNvSpPr/>
            <p:nvPr/>
          </p:nvSpPr>
          <p:spPr>
            <a:xfrm>
              <a:off x="4749975" y="3147850"/>
              <a:ext cx="130100" cy="87625"/>
            </a:xfrm>
            <a:custGeom>
              <a:avLst/>
              <a:gdLst/>
              <a:ahLst/>
              <a:cxnLst/>
              <a:rect l="l" t="t" r="r" b="b"/>
              <a:pathLst>
                <a:path w="5204" h="3505" extrusionOk="0">
                  <a:moveTo>
                    <a:pt x="572" y="0"/>
                  </a:moveTo>
                  <a:lnTo>
                    <a:pt x="572" y="0"/>
                  </a:lnTo>
                  <a:cubicBezTo>
                    <a:pt x="1" y="822"/>
                    <a:pt x="203" y="1965"/>
                    <a:pt x="1049" y="2524"/>
                  </a:cubicBezTo>
                  <a:cubicBezTo>
                    <a:pt x="1394" y="2738"/>
                    <a:pt x="1763" y="2953"/>
                    <a:pt x="2108" y="3119"/>
                  </a:cubicBezTo>
                  <a:cubicBezTo>
                    <a:pt x="2575" y="3330"/>
                    <a:pt x="2907" y="3505"/>
                    <a:pt x="3048" y="3505"/>
                  </a:cubicBezTo>
                  <a:cubicBezTo>
                    <a:pt x="3090" y="3505"/>
                    <a:pt x="3115" y="3489"/>
                    <a:pt x="3120" y="3453"/>
                  </a:cubicBezTo>
                  <a:cubicBezTo>
                    <a:pt x="3168" y="3239"/>
                    <a:pt x="1763" y="2203"/>
                    <a:pt x="1763" y="2203"/>
                  </a:cubicBezTo>
                  <a:lnTo>
                    <a:pt x="1763" y="2203"/>
                  </a:lnTo>
                  <a:cubicBezTo>
                    <a:pt x="1763" y="2203"/>
                    <a:pt x="4159" y="3179"/>
                    <a:pt x="4674" y="3179"/>
                  </a:cubicBezTo>
                  <a:cubicBezTo>
                    <a:pt x="4719" y="3179"/>
                    <a:pt x="4750" y="3171"/>
                    <a:pt x="4763" y="3155"/>
                  </a:cubicBezTo>
                  <a:cubicBezTo>
                    <a:pt x="4918" y="2965"/>
                    <a:pt x="2799" y="1893"/>
                    <a:pt x="2799" y="1893"/>
                  </a:cubicBezTo>
                  <a:lnTo>
                    <a:pt x="2799" y="1893"/>
                  </a:lnTo>
                  <a:cubicBezTo>
                    <a:pt x="2799" y="1893"/>
                    <a:pt x="4496" y="2471"/>
                    <a:pt x="4990" y="2471"/>
                  </a:cubicBezTo>
                  <a:cubicBezTo>
                    <a:pt x="5063" y="2471"/>
                    <a:pt x="5110" y="2458"/>
                    <a:pt x="5121" y="2429"/>
                  </a:cubicBezTo>
                  <a:cubicBezTo>
                    <a:pt x="5204" y="2203"/>
                    <a:pt x="2883" y="1286"/>
                    <a:pt x="2882" y="1286"/>
                  </a:cubicBezTo>
                  <a:lnTo>
                    <a:pt x="2882" y="1286"/>
                  </a:lnTo>
                  <a:cubicBezTo>
                    <a:pt x="2883" y="1286"/>
                    <a:pt x="4330" y="1571"/>
                    <a:pt x="4909" y="1571"/>
                  </a:cubicBezTo>
                  <a:cubicBezTo>
                    <a:pt x="5050" y="1571"/>
                    <a:pt x="5140" y="1554"/>
                    <a:pt x="5144" y="1512"/>
                  </a:cubicBezTo>
                  <a:cubicBezTo>
                    <a:pt x="5192" y="1274"/>
                    <a:pt x="2978" y="703"/>
                    <a:pt x="2978" y="702"/>
                  </a:cubicBezTo>
                  <a:lnTo>
                    <a:pt x="2978" y="702"/>
                  </a:lnTo>
                  <a:cubicBezTo>
                    <a:pt x="2978" y="702"/>
                    <a:pt x="3239" y="714"/>
                    <a:pt x="3552" y="714"/>
                  </a:cubicBezTo>
                  <a:cubicBezTo>
                    <a:pt x="4023" y="714"/>
                    <a:pt x="4613" y="688"/>
                    <a:pt x="4621" y="560"/>
                  </a:cubicBezTo>
                  <a:cubicBezTo>
                    <a:pt x="4644" y="333"/>
                    <a:pt x="57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a:off x="4370475" y="2580875"/>
              <a:ext cx="288750" cy="371425"/>
            </a:xfrm>
            <a:custGeom>
              <a:avLst/>
              <a:gdLst/>
              <a:ahLst/>
              <a:cxnLst/>
              <a:rect l="l" t="t" r="r" b="b"/>
              <a:pathLst>
                <a:path w="11550" h="14857" extrusionOk="0">
                  <a:moveTo>
                    <a:pt x="5748" y="1"/>
                  </a:moveTo>
                  <a:cubicBezTo>
                    <a:pt x="4296" y="1"/>
                    <a:pt x="2846" y="158"/>
                    <a:pt x="1429" y="474"/>
                  </a:cubicBezTo>
                  <a:cubicBezTo>
                    <a:pt x="1322" y="498"/>
                    <a:pt x="1227" y="522"/>
                    <a:pt x="1132" y="557"/>
                  </a:cubicBezTo>
                  <a:cubicBezTo>
                    <a:pt x="786" y="629"/>
                    <a:pt x="512" y="914"/>
                    <a:pt x="453" y="1248"/>
                  </a:cubicBezTo>
                  <a:cubicBezTo>
                    <a:pt x="0" y="3653"/>
                    <a:pt x="1251" y="11487"/>
                    <a:pt x="1405" y="14071"/>
                  </a:cubicBezTo>
                  <a:cubicBezTo>
                    <a:pt x="1441" y="14547"/>
                    <a:pt x="1013" y="14857"/>
                    <a:pt x="1489" y="14857"/>
                  </a:cubicBezTo>
                  <a:lnTo>
                    <a:pt x="10037" y="14857"/>
                  </a:lnTo>
                  <a:cubicBezTo>
                    <a:pt x="10514" y="14857"/>
                    <a:pt x="10907" y="14488"/>
                    <a:pt x="10930" y="14023"/>
                  </a:cubicBezTo>
                  <a:cubicBezTo>
                    <a:pt x="11097" y="11451"/>
                    <a:pt x="11550" y="3653"/>
                    <a:pt x="11073" y="1248"/>
                  </a:cubicBezTo>
                  <a:cubicBezTo>
                    <a:pt x="10990" y="914"/>
                    <a:pt x="10728" y="629"/>
                    <a:pt x="10383" y="557"/>
                  </a:cubicBezTo>
                  <a:cubicBezTo>
                    <a:pt x="10276" y="522"/>
                    <a:pt x="10192" y="510"/>
                    <a:pt x="10085" y="474"/>
                  </a:cubicBezTo>
                  <a:cubicBezTo>
                    <a:pt x="8656" y="158"/>
                    <a:pt x="7201" y="1"/>
                    <a:pt x="5748"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2"/>
            <p:cNvSpPr/>
            <p:nvPr/>
          </p:nvSpPr>
          <p:spPr>
            <a:xfrm>
              <a:off x="4469000" y="2492100"/>
              <a:ext cx="89925" cy="109275"/>
            </a:xfrm>
            <a:custGeom>
              <a:avLst/>
              <a:gdLst/>
              <a:ahLst/>
              <a:cxnLst/>
              <a:rect l="l" t="t" r="r" b="b"/>
              <a:pathLst>
                <a:path w="3597" h="4371" extrusionOk="0">
                  <a:moveTo>
                    <a:pt x="0" y="1"/>
                  </a:moveTo>
                  <a:lnTo>
                    <a:pt x="0" y="4370"/>
                  </a:lnTo>
                  <a:lnTo>
                    <a:pt x="3596" y="4370"/>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2"/>
            <p:cNvSpPr/>
            <p:nvPr/>
          </p:nvSpPr>
          <p:spPr>
            <a:xfrm>
              <a:off x="4012700" y="2728300"/>
              <a:ext cx="525375" cy="498575"/>
            </a:xfrm>
            <a:custGeom>
              <a:avLst/>
              <a:gdLst/>
              <a:ahLst/>
              <a:cxnLst/>
              <a:rect l="l" t="t" r="r" b="b"/>
              <a:pathLst>
                <a:path w="21015" h="19943" extrusionOk="0">
                  <a:moveTo>
                    <a:pt x="2421" y="1"/>
                  </a:moveTo>
                  <a:cubicBezTo>
                    <a:pt x="1801" y="1"/>
                    <a:pt x="1197" y="251"/>
                    <a:pt x="762" y="732"/>
                  </a:cubicBezTo>
                  <a:cubicBezTo>
                    <a:pt x="0" y="1578"/>
                    <a:pt x="0" y="2876"/>
                    <a:pt x="762" y="3769"/>
                  </a:cubicBezTo>
                  <a:cubicBezTo>
                    <a:pt x="3489" y="6959"/>
                    <a:pt x="7072" y="13508"/>
                    <a:pt x="9537" y="15949"/>
                  </a:cubicBezTo>
                  <a:cubicBezTo>
                    <a:pt x="12711" y="19085"/>
                    <a:pt x="15363" y="19943"/>
                    <a:pt x="17315" y="19943"/>
                  </a:cubicBezTo>
                  <a:cubicBezTo>
                    <a:pt x="19677" y="19943"/>
                    <a:pt x="21015" y="18687"/>
                    <a:pt x="21015" y="18687"/>
                  </a:cubicBezTo>
                  <a:cubicBezTo>
                    <a:pt x="21015" y="18687"/>
                    <a:pt x="20717" y="13734"/>
                    <a:pt x="17443" y="10591"/>
                  </a:cubicBezTo>
                  <a:cubicBezTo>
                    <a:pt x="14931" y="8198"/>
                    <a:pt x="7239" y="2816"/>
                    <a:pt x="3786" y="435"/>
                  </a:cubicBezTo>
                  <a:cubicBezTo>
                    <a:pt x="3367" y="143"/>
                    <a:pt x="2889" y="1"/>
                    <a:pt x="2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2"/>
            <p:cNvSpPr/>
            <p:nvPr/>
          </p:nvSpPr>
          <p:spPr>
            <a:xfrm>
              <a:off x="3783025" y="3136825"/>
              <a:ext cx="192775" cy="92725"/>
            </a:xfrm>
            <a:custGeom>
              <a:avLst/>
              <a:gdLst/>
              <a:ahLst/>
              <a:cxnLst/>
              <a:rect l="l" t="t" r="r" b="b"/>
              <a:pathLst>
                <a:path w="7711" h="3709" extrusionOk="0">
                  <a:moveTo>
                    <a:pt x="3698" y="0"/>
                  </a:moveTo>
                  <a:cubicBezTo>
                    <a:pt x="2567" y="989"/>
                    <a:pt x="769" y="2608"/>
                    <a:pt x="472" y="2882"/>
                  </a:cubicBezTo>
                  <a:cubicBezTo>
                    <a:pt x="120" y="3215"/>
                    <a:pt x="0" y="3708"/>
                    <a:pt x="696" y="3708"/>
                  </a:cubicBezTo>
                  <a:cubicBezTo>
                    <a:pt x="847" y="3708"/>
                    <a:pt x="1036" y="3685"/>
                    <a:pt x="1270" y="3632"/>
                  </a:cubicBezTo>
                  <a:lnTo>
                    <a:pt x="7282" y="2227"/>
                  </a:lnTo>
                  <a:cubicBezTo>
                    <a:pt x="7556" y="2167"/>
                    <a:pt x="7711" y="1882"/>
                    <a:pt x="7663" y="1620"/>
                  </a:cubicBezTo>
                  <a:lnTo>
                    <a:pt x="7389" y="489"/>
                  </a:lnTo>
                  <a:lnTo>
                    <a:pt x="5556" y="1024"/>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2"/>
            <p:cNvSpPr/>
            <p:nvPr/>
          </p:nvSpPr>
          <p:spPr>
            <a:xfrm>
              <a:off x="3875475" y="3103775"/>
              <a:ext cx="92000" cy="58675"/>
            </a:xfrm>
            <a:custGeom>
              <a:avLst/>
              <a:gdLst/>
              <a:ahLst/>
              <a:cxnLst/>
              <a:rect l="l" t="t" r="r" b="b"/>
              <a:pathLst>
                <a:path w="3680" h="2347" extrusionOk="0">
                  <a:moveTo>
                    <a:pt x="3251" y="1"/>
                  </a:moveTo>
                  <a:lnTo>
                    <a:pt x="881" y="537"/>
                  </a:lnTo>
                  <a:cubicBezTo>
                    <a:pt x="881" y="537"/>
                    <a:pt x="524" y="846"/>
                    <a:pt x="0" y="1322"/>
                  </a:cubicBezTo>
                  <a:lnTo>
                    <a:pt x="1846" y="2346"/>
                  </a:lnTo>
                  <a:lnTo>
                    <a:pt x="3679" y="1811"/>
                  </a:lnTo>
                  <a:lnTo>
                    <a:pt x="3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2"/>
            <p:cNvSpPr/>
            <p:nvPr/>
          </p:nvSpPr>
          <p:spPr>
            <a:xfrm>
              <a:off x="3887375" y="2731150"/>
              <a:ext cx="262275" cy="397075"/>
            </a:xfrm>
            <a:custGeom>
              <a:avLst/>
              <a:gdLst/>
              <a:ahLst/>
              <a:cxnLst/>
              <a:rect l="l" t="t" r="r" b="b"/>
              <a:pathLst>
                <a:path w="10491" h="15883" extrusionOk="0">
                  <a:moveTo>
                    <a:pt x="7098" y="1"/>
                  </a:moveTo>
                  <a:cubicBezTo>
                    <a:pt x="6499" y="1"/>
                    <a:pt x="5838" y="201"/>
                    <a:pt x="5466" y="952"/>
                  </a:cubicBezTo>
                  <a:cubicBezTo>
                    <a:pt x="4644" y="2559"/>
                    <a:pt x="1" y="15799"/>
                    <a:pt x="1" y="15799"/>
                  </a:cubicBezTo>
                  <a:lnTo>
                    <a:pt x="3025" y="15882"/>
                  </a:lnTo>
                  <a:lnTo>
                    <a:pt x="3025" y="15882"/>
                  </a:lnTo>
                  <a:cubicBezTo>
                    <a:pt x="3026" y="15870"/>
                    <a:pt x="9276" y="4558"/>
                    <a:pt x="9883" y="2857"/>
                  </a:cubicBezTo>
                  <a:cubicBezTo>
                    <a:pt x="10490" y="1166"/>
                    <a:pt x="8383" y="261"/>
                    <a:pt x="8383" y="261"/>
                  </a:cubicBezTo>
                  <a:cubicBezTo>
                    <a:pt x="8383" y="261"/>
                    <a:pt x="7781" y="1"/>
                    <a:pt x="7098" y="1"/>
                  </a:cubicBezTo>
                  <a:close/>
                  <a:moveTo>
                    <a:pt x="3025" y="15882"/>
                  </a:moveTo>
                  <a:lnTo>
                    <a:pt x="3025" y="15882"/>
                  </a:lnTo>
                  <a:cubicBezTo>
                    <a:pt x="3025" y="15882"/>
                    <a:pt x="3025" y="15882"/>
                    <a:pt x="3025" y="15882"/>
                  </a:cubicBezTo>
                  <a:cubicBezTo>
                    <a:pt x="3025" y="15882"/>
                    <a:pt x="3025" y="15882"/>
                    <a:pt x="3025" y="15882"/>
                  </a:cubicBezTo>
                  <a:lnTo>
                    <a:pt x="3025" y="158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2"/>
            <p:cNvSpPr/>
            <p:nvPr/>
          </p:nvSpPr>
          <p:spPr>
            <a:xfrm>
              <a:off x="4544600" y="2593675"/>
              <a:ext cx="235475" cy="353825"/>
            </a:xfrm>
            <a:custGeom>
              <a:avLst/>
              <a:gdLst/>
              <a:ahLst/>
              <a:cxnLst/>
              <a:rect l="l" t="t" r="r" b="b"/>
              <a:pathLst>
                <a:path w="9419" h="14153" extrusionOk="0">
                  <a:moveTo>
                    <a:pt x="3152" y="1"/>
                  </a:moveTo>
                  <a:cubicBezTo>
                    <a:pt x="2702" y="1"/>
                    <a:pt x="2394" y="141"/>
                    <a:pt x="2394" y="141"/>
                  </a:cubicBezTo>
                  <a:cubicBezTo>
                    <a:pt x="2394" y="141"/>
                    <a:pt x="1" y="1117"/>
                    <a:pt x="1787" y="4451"/>
                  </a:cubicBezTo>
                  <a:cubicBezTo>
                    <a:pt x="3346" y="7368"/>
                    <a:pt x="5549" y="11737"/>
                    <a:pt x="6501" y="13511"/>
                  </a:cubicBezTo>
                  <a:cubicBezTo>
                    <a:pt x="6716" y="13923"/>
                    <a:pt x="7169" y="14152"/>
                    <a:pt x="7656" y="14152"/>
                  </a:cubicBezTo>
                  <a:cubicBezTo>
                    <a:pt x="7874" y="14152"/>
                    <a:pt x="8098" y="14107"/>
                    <a:pt x="8311" y="14011"/>
                  </a:cubicBezTo>
                  <a:cubicBezTo>
                    <a:pt x="9026" y="13714"/>
                    <a:pt x="9418" y="12987"/>
                    <a:pt x="9204" y="12344"/>
                  </a:cubicBezTo>
                  <a:cubicBezTo>
                    <a:pt x="8585" y="10439"/>
                    <a:pt x="6990" y="5808"/>
                    <a:pt x="5906" y="2677"/>
                  </a:cubicBezTo>
                  <a:cubicBezTo>
                    <a:pt x="5130" y="416"/>
                    <a:pt x="3929" y="1"/>
                    <a:pt x="3152"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2"/>
            <p:cNvSpPr/>
            <p:nvPr/>
          </p:nvSpPr>
          <p:spPr>
            <a:xfrm>
              <a:off x="4683600" y="2876300"/>
              <a:ext cx="120000" cy="295850"/>
            </a:xfrm>
            <a:custGeom>
              <a:avLst/>
              <a:gdLst/>
              <a:ahLst/>
              <a:cxnLst/>
              <a:rect l="l" t="t" r="r" b="b"/>
              <a:pathLst>
                <a:path w="4800" h="11834" extrusionOk="0">
                  <a:moveTo>
                    <a:pt x="2136" y="1"/>
                  </a:moveTo>
                  <a:cubicBezTo>
                    <a:pt x="2015" y="1"/>
                    <a:pt x="1942" y="15"/>
                    <a:pt x="1942" y="15"/>
                  </a:cubicBezTo>
                  <a:cubicBezTo>
                    <a:pt x="1942" y="15"/>
                    <a:pt x="1" y="301"/>
                    <a:pt x="715" y="3206"/>
                  </a:cubicBezTo>
                  <a:cubicBezTo>
                    <a:pt x="1346" y="5742"/>
                    <a:pt x="2382" y="9671"/>
                    <a:pt x="2763" y="11219"/>
                  </a:cubicBezTo>
                  <a:cubicBezTo>
                    <a:pt x="2860" y="11643"/>
                    <a:pt x="3097" y="11833"/>
                    <a:pt x="3493" y="11833"/>
                  </a:cubicBezTo>
                  <a:cubicBezTo>
                    <a:pt x="3586" y="11833"/>
                    <a:pt x="3688" y="11823"/>
                    <a:pt x="3799" y="11803"/>
                  </a:cubicBezTo>
                  <a:cubicBezTo>
                    <a:pt x="4382" y="11695"/>
                    <a:pt x="4799" y="11219"/>
                    <a:pt x="4751" y="10683"/>
                  </a:cubicBezTo>
                  <a:cubicBezTo>
                    <a:pt x="4632" y="9088"/>
                    <a:pt x="4299" y="5242"/>
                    <a:pt x="4085" y="2623"/>
                  </a:cubicBezTo>
                  <a:cubicBezTo>
                    <a:pt x="3865" y="238"/>
                    <a:pt x="2621" y="1"/>
                    <a:pt x="2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2"/>
            <p:cNvSpPr/>
            <p:nvPr/>
          </p:nvSpPr>
          <p:spPr>
            <a:xfrm>
              <a:off x="4326725" y="2876375"/>
              <a:ext cx="381900" cy="275650"/>
            </a:xfrm>
            <a:custGeom>
              <a:avLst/>
              <a:gdLst/>
              <a:ahLst/>
              <a:cxnLst/>
              <a:rect l="l" t="t" r="r" b="b"/>
              <a:pathLst>
                <a:path w="15276" h="11026" extrusionOk="0">
                  <a:moveTo>
                    <a:pt x="12490" y="1"/>
                  </a:moveTo>
                  <a:lnTo>
                    <a:pt x="2953" y="108"/>
                  </a:lnTo>
                  <a:cubicBezTo>
                    <a:pt x="2953" y="108"/>
                    <a:pt x="1489" y="4251"/>
                    <a:pt x="0" y="9252"/>
                  </a:cubicBezTo>
                  <a:lnTo>
                    <a:pt x="6763" y="11026"/>
                  </a:lnTo>
                  <a:lnTo>
                    <a:pt x="15276" y="7263"/>
                  </a:lnTo>
                  <a:lnTo>
                    <a:pt x="15276" y="7263"/>
                  </a:lnTo>
                  <a:cubicBezTo>
                    <a:pt x="15276" y="7263"/>
                    <a:pt x="15276" y="7263"/>
                    <a:pt x="15276" y="7263"/>
                  </a:cubicBezTo>
                  <a:cubicBezTo>
                    <a:pt x="15276" y="7263"/>
                    <a:pt x="15276" y="7263"/>
                    <a:pt x="15276" y="7263"/>
                  </a:cubicBezTo>
                  <a:lnTo>
                    <a:pt x="15276" y="7263"/>
                  </a:lnTo>
                  <a:lnTo>
                    <a:pt x="15276" y="7263"/>
                  </a:lnTo>
                  <a:lnTo>
                    <a:pt x="15276" y="7263"/>
                  </a:lnTo>
                  <a:cubicBezTo>
                    <a:pt x="15264" y="7262"/>
                    <a:pt x="15272" y="2664"/>
                    <a:pt x="124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a:off x="4420475" y="2401625"/>
              <a:ext cx="41700" cy="54200"/>
            </a:xfrm>
            <a:custGeom>
              <a:avLst/>
              <a:gdLst/>
              <a:ahLst/>
              <a:cxnLst/>
              <a:rect l="l" t="t" r="r" b="b"/>
              <a:pathLst>
                <a:path w="1668" h="2168" extrusionOk="0">
                  <a:moveTo>
                    <a:pt x="834" y="0"/>
                  </a:moveTo>
                  <a:cubicBezTo>
                    <a:pt x="382" y="0"/>
                    <a:pt x="1" y="488"/>
                    <a:pt x="1" y="1084"/>
                  </a:cubicBezTo>
                  <a:cubicBezTo>
                    <a:pt x="1" y="1679"/>
                    <a:pt x="382" y="2167"/>
                    <a:pt x="834" y="2167"/>
                  </a:cubicBezTo>
                  <a:cubicBezTo>
                    <a:pt x="1299" y="2167"/>
                    <a:pt x="1668" y="1679"/>
                    <a:pt x="1668" y="1084"/>
                  </a:cubicBezTo>
                  <a:cubicBezTo>
                    <a:pt x="1668" y="488"/>
                    <a:pt x="1299" y="0"/>
                    <a:pt x="834"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2"/>
            <p:cNvSpPr/>
            <p:nvPr/>
          </p:nvSpPr>
          <p:spPr>
            <a:xfrm>
              <a:off x="4573475" y="2401625"/>
              <a:ext cx="41700" cy="54200"/>
            </a:xfrm>
            <a:custGeom>
              <a:avLst/>
              <a:gdLst/>
              <a:ahLst/>
              <a:cxnLst/>
              <a:rect l="l" t="t" r="r" b="b"/>
              <a:pathLst>
                <a:path w="1668" h="2168" extrusionOk="0">
                  <a:moveTo>
                    <a:pt x="834" y="0"/>
                  </a:moveTo>
                  <a:cubicBezTo>
                    <a:pt x="370" y="0"/>
                    <a:pt x="1" y="488"/>
                    <a:pt x="1" y="1084"/>
                  </a:cubicBezTo>
                  <a:cubicBezTo>
                    <a:pt x="1" y="1679"/>
                    <a:pt x="370" y="2167"/>
                    <a:pt x="834" y="2167"/>
                  </a:cubicBezTo>
                  <a:cubicBezTo>
                    <a:pt x="1298" y="2167"/>
                    <a:pt x="1667" y="1679"/>
                    <a:pt x="1667" y="1084"/>
                  </a:cubicBezTo>
                  <a:cubicBezTo>
                    <a:pt x="1667" y="488"/>
                    <a:pt x="1298"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2"/>
            <p:cNvSpPr/>
            <p:nvPr/>
          </p:nvSpPr>
          <p:spPr>
            <a:xfrm>
              <a:off x="4129375" y="2532875"/>
              <a:ext cx="672425" cy="431750"/>
            </a:xfrm>
            <a:custGeom>
              <a:avLst/>
              <a:gdLst/>
              <a:ahLst/>
              <a:cxnLst/>
              <a:rect l="l" t="t" r="r" b="b"/>
              <a:pathLst>
                <a:path w="26897" h="17270" extrusionOk="0">
                  <a:moveTo>
                    <a:pt x="13502" y="1"/>
                  </a:moveTo>
                  <a:lnTo>
                    <a:pt x="13502" y="1501"/>
                  </a:lnTo>
                  <a:lnTo>
                    <a:pt x="1584" y="3846"/>
                  </a:lnTo>
                  <a:cubicBezTo>
                    <a:pt x="1584" y="3846"/>
                    <a:pt x="0" y="8990"/>
                    <a:pt x="8978" y="14110"/>
                  </a:cubicBezTo>
                  <a:cubicBezTo>
                    <a:pt x="13427" y="16631"/>
                    <a:pt x="17851" y="17270"/>
                    <a:pt x="21189" y="17270"/>
                  </a:cubicBezTo>
                  <a:cubicBezTo>
                    <a:pt x="24613" y="17270"/>
                    <a:pt x="26897" y="16598"/>
                    <a:pt x="26897" y="16598"/>
                  </a:cubicBezTo>
                  <a:cubicBezTo>
                    <a:pt x="26897" y="16598"/>
                    <a:pt x="22468" y="3394"/>
                    <a:pt x="21384" y="2751"/>
                  </a:cubicBezTo>
                  <a:cubicBezTo>
                    <a:pt x="20289" y="2096"/>
                    <a:pt x="17372" y="1620"/>
                    <a:pt x="17372" y="1620"/>
                  </a:cubicBezTo>
                  <a:lnTo>
                    <a:pt x="17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2"/>
            <p:cNvSpPr/>
            <p:nvPr/>
          </p:nvSpPr>
          <p:spPr>
            <a:xfrm>
              <a:off x="4335650" y="2291775"/>
              <a:ext cx="202275" cy="369925"/>
            </a:xfrm>
            <a:custGeom>
              <a:avLst/>
              <a:gdLst/>
              <a:ahLst/>
              <a:cxnLst/>
              <a:rect l="l" t="t" r="r" b="b"/>
              <a:pathLst>
                <a:path w="8091" h="14797" extrusionOk="0">
                  <a:moveTo>
                    <a:pt x="7144" y="1"/>
                  </a:moveTo>
                  <a:cubicBezTo>
                    <a:pt x="7144" y="1"/>
                    <a:pt x="4096" y="132"/>
                    <a:pt x="3132" y="2132"/>
                  </a:cubicBezTo>
                  <a:cubicBezTo>
                    <a:pt x="2144" y="4108"/>
                    <a:pt x="2679" y="5073"/>
                    <a:pt x="1346" y="5775"/>
                  </a:cubicBezTo>
                  <a:cubicBezTo>
                    <a:pt x="0" y="6478"/>
                    <a:pt x="286" y="8430"/>
                    <a:pt x="2096" y="9264"/>
                  </a:cubicBezTo>
                  <a:cubicBezTo>
                    <a:pt x="3918" y="10097"/>
                    <a:pt x="3287" y="11383"/>
                    <a:pt x="2536" y="12109"/>
                  </a:cubicBezTo>
                  <a:cubicBezTo>
                    <a:pt x="1589" y="13006"/>
                    <a:pt x="1911" y="14797"/>
                    <a:pt x="3620" y="14797"/>
                  </a:cubicBezTo>
                  <a:cubicBezTo>
                    <a:pt x="3952" y="14797"/>
                    <a:pt x="4337" y="14729"/>
                    <a:pt x="4775" y="14574"/>
                  </a:cubicBezTo>
                  <a:cubicBezTo>
                    <a:pt x="3115" y="14063"/>
                    <a:pt x="3956" y="12738"/>
                    <a:pt x="5257" y="12738"/>
                  </a:cubicBezTo>
                  <a:cubicBezTo>
                    <a:pt x="5290" y="12738"/>
                    <a:pt x="5324" y="12739"/>
                    <a:pt x="5358" y="12740"/>
                  </a:cubicBezTo>
                  <a:cubicBezTo>
                    <a:pt x="5387" y="12742"/>
                    <a:pt x="5416" y="12743"/>
                    <a:pt x="5445" y="12743"/>
                  </a:cubicBezTo>
                  <a:cubicBezTo>
                    <a:pt x="6775" y="12743"/>
                    <a:pt x="8090" y="11155"/>
                    <a:pt x="5620" y="8871"/>
                  </a:cubicBezTo>
                  <a:cubicBezTo>
                    <a:pt x="3072" y="6537"/>
                    <a:pt x="7180" y="1370"/>
                    <a:pt x="7180" y="1370"/>
                  </a:cubicBezTo>
                  <a:lnTo>
                    <a:pt x="71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2"/>
            <p:cNvSpPr/>
            <p:nvPr/>
          </p:nvSpPr>
          <p:spPr>
            <a:xfrm>
              <a:off x="4441325" y="2303975"/>
              <a:ext cx="149725" cy="225350"/>
            </a:xfrm>
            <a:custGeom>
              <a:avLst/>
              <a:gdLst/>
              <a:ahLst/>
              <a:cxnLst/>
              <a:rect l="l" t="t" r="r" b="b"/>
              <a:pathLst>
                <a:path w="5989" h="9014" extrusionOk="0">
                  <a:moveTo>
                    <a:pt x="2715" y="1"/>
                  </a:moveTo>
                  <a:cubicBezTo>
                    <a:pt x="1227" y="1"/>
                    <a:pt x="0" y="1227"/>
                    <a:pt x="0" y="2715"/>
                  </a:cubicBezTo>
                  <a:lnTo>
                    <a:pt x="0" y="5716"/>
                  </a:lnTo>
                  <a:cubicBezTo>
                    <a:pt x="0" y="7538"/>
                    <a:pt x="988" y="9014"/>
                    <a:pt x="2786" y="9014"/>
                  </a:cubicBezTo>
                  <a:cubicBezTo>
                    <a:pt x="4608" y="9014"/>
                    <a:pt x="5989" y="7526"/>
                    <a:pt x="5989" y="5716"/>
                  </a:cubicBezTo>
                  <a:lnTo>
                    <a:pt x="5739" y="2715"/>
                  </a:lnTo>
                  <a:cubicBezTo>
                    <a:pt x="5739" y="2715"/>
                    <a:pt x="5703"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2"/>
            <p:cNvSpPr/>
            <p:nvPr/>
          </p:nvSpPr>
          <p:spPr>
            <a:xfrm>
              <a:off x="4467800" y="3192900"/>
              <a:ext cx="129900" cy="168050"/>
            </a:xfrm>
            <a:custGeom>
              <a:avLst/>
              <a:gdLst/>
              <a:ahLst/>
              <a:cxnLst/>
              <a:rect l="l" t="t" r="r" b="b"/>
              <a:pathLst>
                <a:path w="5196" h="6722" extrusionOk="0">
                  <a:moveTo>
                    <a:pt x="1256" y="0"/>
                  </a:moveTo>
                  <a:cubicBezTo>
                    <a:pt x="1173" y="0"/>
                    <a:pt x="1089" y="22"/>
                    <a:pt x="1013" y="67"/>
                  </a:cubicBezTo>
                  <a:lnTo>
                    <a:pt x="1" y="627"/>
                  </a:lnTo>
                  <a:lnTo>
                    <a:pt x="1025" y="2234"/>
                  </a:lnTo>
                  <a:lnTo>
                    <a:pt x="560" y="4306"/>
                  </a:lnTo>
                  <a:cubicBezTo>
                    <a:pt x="1846" y="5092"/>
                    <a:pt x="3882" y="6378"/>
                    <a:pt x="4239" y="6580"/>
                  </a:cubicBezTo>
                  <a:cubicBezTo>
                    <a:pt x="4396" y="6669"/>
                    <a:pt x="4562" y="6722"/>
                    <a:pt x="4700" y="6722"/>
                  </a:cubicBezTo>
                  <a:cubicBezTo>
                    <a:pt x="5024" y="6722"/>
                    <a:pt x="5195" y="6430"/>
                    <a:pt x="4728" y="5628"/>
                  </a:cubicBezTo>
                  <a:lnTo>
                    <a:pt x="1692" y="258"/>
                  </a:lnTo>
                  <a:cubicBezTo>
                    <a:pt x="1603" y="96"/>
                    <a:pt x="1431"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2"/>
            <p:cNvSpPr/>
            <p:nvPr/>
          </p:nvSpPr>
          <p:spPr>
            <a:xfrm>
              <a:off x="4427325" y="3207975"/>
              <a:ext cx="66100" cy="92300"/>
            </a:xfrm>
            <a:custGeom>
              <a:avLst/>
              <a:gdLst/>
              <a:ahLst/>
              <a:cxnLst/>
              <a:rect l="l" t="t" r="r" b="b"/>
              <a:pathLst>
                <a:path w="2644" h="3692" extrusionOk="0">
                  <a:moveTo>
                    <a:pt x="1620" y="0"/>
                  </a:moveTo>
                  <a:lnTo>
                    <a:pt x="1" y="929"/>
                  </a:lnTo>
                  <a:lnTo>
                    <a:pt x="1191" y="3060"/>
                  </a:lnTo>
                  <a:cubicBezTo>
                    <a:pt x="1191" y="3060"/>
                    <a:pt x="1584" y="3310"/>
                    <a:pt x="2179" y="3691"/>
                  </a:cubicBezTo>
                  <a:lnTo>
                    <a:pt x="2644" y="1607"/>
                  </a:lnTo>
                  <a:lnTo>
                    <a:pt x="1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2"/>
            <p:cNvSpPr/>
            <p:nvPr/>
          </p:nvSpPr>
          <p:spPr>
            <a:xfrm>
              <a:off x="4029650" y="3145950"/>
              <a:ext cx="439075" cy="145975"/>
            </a:xfrm>
            <a:custGeom>
              <a:avLst/>
              <a:gdLst/>
              <a:ahLst/>
              <a:cxnLst/>
              <a:rect l="l" t="t" r="r" b="b"/>
              <a:pathLst>
                <a:path w="17563" h="5839" extrusionOk="0">
                  <a:moveTo>
                    <a:pt x="2237" y="1"/>
                  </a:moveTo>
                  <a:cubicBezTo>
                    <a:pt x="547" y="1"/>
                    <a:pt x="275" y="2183"/>
                    <a:pt x="275" y="2183"/>
                  </a:cubicBezTo>
                  <a:cubicBezTo>
                    <a:pt x="275" y="2183"/>
                    <a:pt x="1" y="4458"/>
                    <a:pt x="1787" y="4779"/>
                  </a:cubicBezTo>
                  <a:cubicBezTo>
                    <a:pt x="3549" y="5112"/>
                    <a:pt x="17563" y="5839"/>
                    <a:pt x="17563" y="5839"/>
                  </a:cubicBezTo>
                  <a:lnTo>
                    <a:pt x="16801" y="2922"/>
                  </a:lnTo>
                  <a:cubicBezTo>
                    <a:pt x="16801" y="2922"/>
                    <a:pt x="4168" y="112"/>
                    <a:pt x="2358" y="5"/>
                  </a:cubicBezTo>
                  <a:cubicBezTo>
                    <a:pt x="2317" y="2"/>
                    <a:pt x="2277" y="1"/>
                    <a:pt x="2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2"/>
            <p:cNvSpPr/>
            <p:nvPr/>
          </p:nvSpPr>
          <p:spPr>
            <a:xfrm>
              <a:off x="4035550" y="2652800"/>
              <a:ext cx="327200" cy="144825"/>
            </a:xfrm>
            <a:custGeom>
              <a:avLst/>
              <a:gdLst/>
              <a:ahLst/>
              <a:cxnLst/>
              <a:rect l="l" t="t" r="r" b="b"/>
              <a:pathLst>
                <a:path w="13088" h="5793" extrusionOk="0">
                  <a:moveTo>
                    <a:pt x="1952" y="0"/>
                  </a:moveTo>
                  <a:cubicBezTo>
                    <a:pt x="722" y="0"/>
                    <a:pt x="0" y="1694"/>
                    <a:pt x="872" y="2645"/>
                  </a:cubicBezTo>
                  <a:cubicBezTo>
                    <a:pt x="1384" y="3193"/>
                    <a:pt x="2146" y="3431"/>
                    <a:pt x="3194" y="3705"/>
                  </a:cubicBezTo>
                  <a:cubicBezTo>
                    <a:pt x="5920" y="4372"/>
                    <a:pt x="10099" y="5384"/>
                    <a:pt x="11766" y="5765"/>
                  </a:cubicBezTo>
                  <a:cubicBezTo>
                    <a:pt x="11848" y="5783"/>
                    <a:pt x="11926" y="5792"/>
                    <a:pt x="12001" y="5792"/>
                  </a:cubicBezTo>
                  <a:cubicBezTo>
                    <a:pt x="12449" y="5792"/>
                    <a:pt x="12768" y="5469"/>
                    <a:pt x="12921" y="4979"/>
                  </a:cubicBezTo>
                  <a:cubicBezTo>
                    <a:pt x="13088" y="4419"/>
                    <a:pt x="11981" y="3776"/>
                    <a:pt x="11445" y="3574"/>
                  </a:cubicBezTo>
                  <a:cubicBezTo>
                    <a:pt x="9861" y="2931"/>
                    <a:pt x="8349" y="2097"/>
                    <a:pt x="5742" y="1050"/>
                  </a:cubicBezTo>
                  <a:cubicBezTo>
                    <a:pt x="4206" y="443"/>
                    <a:pt x="3039" y="145"/>
                    <a:pt x="2146" y="14"/>
                  </a:cubicBezTo>
                  <a:cubicBezTo>
                    <a:pt x="2080" y="5"/>
                    <a:pt x="2015" y="0"/>
                    <a:pt x="1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2"/>
            <p:cNvSpPr/>
            <p:nvPr/>
          </p:nvSpPr>
          <p:spPr>
            <a:xfrm>
              <a:off x="4311550" y="2654000"/>
              <a:ext cx="125925" cy="177500"/>
            </a:xfrm>
            <a:custGeom>
              <a:avLst/>
              <a:gdLst/>
              <a:ahLst/>
              <a:cxnLst/>
              <a:rect l="l" t="t" r="r" b="b"/>
              <a:pathLst>
                <a:path w="5037" h="7100" extrusionOk="0">
                  <a:moveTo>
                    <a:pt x="1517" y="0"/>
                  </a:moveTo>
                  <a:cubicBezTo>
                    <a:pt x="1449" y="0"/>
                    <a:pt x="1368" y="55"/>
                    <a:pt x="1357" y="121"/>
                  </a:cubicBezTo>
                  <a:lnTo>
                    <a:pt x="12" y="6169"/>
                  </a:lnTo>
                  <a:cubicBezTo>
                    <a:pt x="0" y="6240"/>
                    <a:pt x="60" y="6336"/>
                    <a:pt x="131" y="6348"/>
                  </a:cubicBezTo>
                  <a:lnTo>
                    <a:pt x="3500" y="7098"/>
                  </a:lnTo>
                  <a:cubicBezTo>
                    <a:pt x="3507" y="7099"/>
                    <a:pt x="3513" y="7099"/>
                    <a:pt x="3519" y="7099"/>
                  </a:cubicBezTo>
                  <a:cubicBezTo>
                    <a:pt x="3584" y="7099"/>
                    <a:pt x="3646" y="7043"/>
                    <a:pt x="3679" y="6967"/>
                  </a:cubicBezTo>
                  <a:lnTo>
                    <a:pt x="5013" y="930"/>
                  </a:lnTo>
                  <a:cubicBezTo>
                    <a:pt x="5036" y="859"/>
                    <a:pt x="4977" y="764"/>
                    <a:pt x="4894" y="752"/>
                  </a:cubicBezTo>
                  <a:lnTo>
                    <a:pt x="1536" y="2"/>
                  </a:lnTo>
                  <a:cubicBezTo>
                    <a:pt x="1530" y="1"/>
                    <a:pt x="1523" y="0"/>
                    <a:pt x="1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2"/>
            <p:cNvSpPr/>
            <p:nvPr/>
          </p:nvSpPr>
          <p:spPr>
            <a:xfrm>
              <a:off x="4304100" y="2709700"/>
              <a:ext cx="30075" cy="34550"/>
            </a:xfrm>
            <a:custGeom>
              <a:avLst/>
              <a:gdLst/>
              <a:ahLst/>
              <a:cxnLst/>
              <a:rect l="l" t="t" r="r" b="b"/>
              <a:pathLst>
                <a:path w="1203" h="1382" extrusionOk="0">
                  <a:moveTo>
                    <a:pt x="1203" y="0"/>
                  </a:moveTo>
                  <a:lnTo>
                    <a:pt x="1203" y="0"/>
                  </a:lnTo>
                  <a:cubicBezTo>
                    <a:pt x="643" y="310"/>
                    <a:pt x="0" y="964"/>
                    <a:pt x="0" y="964"/>
                  </a:cubicBezTo>
                  <a:lnTo>
                    <a:pt x="893" y="1381"/>
                  </a:lnTo>
                  <a:cubicBezTo>
                    <a:pt x="893" y="1381"/>
                    <a:pt x="1024" y="762"/>
                    <a:pt x="1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2"/>
            <p:cNvSpPr/>
            <p:nvPr/>
          </p:nvSpPr>
          <p:spPr>
            <a:xfrm>
              <a:off x="4293375" y="2777150"/>
              <a:ext cx="67000" cy="29300"/>
            </a:xfrm>
            <a:custGeom>
              <a:avLst/>
              <a:gdLst/>
              <a:ahLst/>
              <a:cxnLst/>
              <a:rect l="l" t="t" r="r" b="b"/>
              <a:pathLst>
                <a:path w="2680" h="1172" extrusionOk="0">
                  <a:moveTo>
                    <a:pt x="469" y="1"/>
                  </a:moveTo>
                  <a:cubicBezTo>
                    <a:pt x="248" y="1"/>
                    <a:pt x="51" y="120"/>
                    <a:pt x="25" y="302"/>
                  </a:cubicBezTo>
                  <a:cubicBezTo>
                    <a:pt x="1" y="505"/>
                    <a:pt x="167" y="695"/>
                    <a:pt x="406" y="755"/>
                  </a:cubicBezTo>
                  <a:cubicBezTo>
                    <a:pt x="1371" y="1001"/>
                    <a:pt x="2170" y="1172"/>
                    <a:pt x="2482" y="1172"/>
                  </a:cubicBezTo>
                  <a:cubicBezTo>
                    <a:pt x="2562" y="1172"/>
                    <a:pt x="2610" y="1160"/>
                    <a:pt x="2620" y="1136"/>
                  </a:cubicBezTo>
                  <a:cubicBezTo>
                    <a:pt x="2680" y="957"/>
                    <a:pt x="1477" y="398"/>
                    <a:pt x="715" y="52"/>
                  </a:cubicBezTo>
                  <a:cubicBezTo>
                    <a:pt x="635" y="17"/>
                    <a:pt x="550" y="1"/>
                    <a:pt x="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2"/>
            <p:cNvSpPr/>
            <p:nvPr/>
          </p:nvSpPr>
          <p:spPr>
            <a:xfrm>
              <a:off x="4294875" y="2763225"/>
              <a:ext cx="82475" cy="25825"/>
            </a:xfrm>
            <a:custGeom>
              <a:avLst/>
              <a:gdLst/>
              <a:ahLst/>
              <a:cxnLst/>
              <a:rect l="l" t="t" r="r" b="b"/>
              <a:pathLst>
                <a:path w="3299" h="1033" extrusionOk="0">
                  <a:moveTo>
                    <a:pt x="440" y="1"/>
                  </a:moveTo>
                  <a:cubicBezTo>
                    <a:pt x="245" y="1"/>
                    <a:pt x="76" y="136"/>
                    <a:pt x="36" y="347"/>
                  </a:cubicBezTo>
                  <a:cubicBezTo>
                    <a:pt x="0" y="586"/>
                    <a:pt x="155" y="800"/>
                    <a:pt x="405" y="836"/>
                  </a:cubicBezTo>
                  <a:cubicBezTo>
                    <a:pt x="1075" y="921"/>
                    <a:pt x="2055" y="1032"/>
                    <a:pt x="2670" y="1032"/>
                  </a:cubicBezTo>
                  <a:cubicBezTo>
                    <a:pt x="2995" y="1032"/>
                    <a:pt x="3218" y="1001"/>
                    <a:pt x="3239" y="919"/>
                  </a:cubicBezTo>
                  <a:cubicBezTo>
                    <a:pt x="3298" y="669"/>
                    <a:pt x="1524" y="240"/>
                    <a:pt x="548" y="14"/>
                  </a:cubicBezTo>
                  <a:cubicBezTo>
                    <a:pt x="512" y="5"/>
                    <a:pt x="476"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2"/>
            <p:cNvSpPr/>
            <p:nvPr/>
          </p:nvSpPr>
          <p:spPr>
            <a:xfrm>
              <a:off x="4297550" y="2747475"/>
              <a:ext cx="90500" cy="22075"/>
            </a:xfrm>
            <a:custGeom>
              <a:avLst/>
              <a:gdLst/>
              <a:ahLst/>
              <a:cxnLst/>
              <a:rect l="l" t="t" r="r" b="b"/>
              <a:pathLst>
                <a:path w="3620" h="883" extrusionOk="0">
                  <a:moveTo>
                    <a:pt x="487" y="0"/>
                  </a:moveTo>
                  <a:cubicBezTo>
                    <a:pt x="283" y="0"/>
                    <a:pt x="95" y="140"/>
                    <a:pt x="72" y="346"/>
                  </a:cubicBezTo>
                  <a:lnTo>
                    <a:pt x="36" y="394"/>
                  </a:lnTo>
                  <a:cubicBezTo>
                    <a:pt x="0" y="644"/>
                    <a:pt x="191" y="882"/>
                    <a:pt x="453" y="882"/>
                  </a:cubicBezTo>
                  <a:cubicBezTo>
                    <a:pt x="1572" y="882"/>
                    <a:pt x="3596" y="870"/>
                    <a:pt x="3608" y="596"/>
                  </a:cubicBezTo>
                  <a:cubicBezTo>
                    <a:pt x="3620" y="335"/>
                    <a:pt x="1524" y="96"/>
                    <a:pt x="512" y="1"/>
                  </a:cubicBezTo>
                  <a:cubicBezTo>
                    <a:pt x="504" y="1"/>
                    <a:pt x="496"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2"/>
            <p:cNvSpPr/>
            <p:nvPr/>
          </p:nvSpPr>
          <p:spPr>
            <a:xfrm>
              <a:off x="4300575" y="2731975"/>
              <a:ext cx="85700" cy="20950"/>
            </a:xfrm>
            <a:custGeom>
              <a:avLst/>
              <a:gdLst/>
              <a:ahLst/>
              <a:cxnLst/>
              <a:rect l="l" t="t" r="r" b="b"/>
              <a:pathLst>
                <a:path w="3428" h="838" extrusionOk="0">
                  <a:moveTo>
                    <a:pt x="456" y="0"/>
                  </a:moveTo>
                  <a:cubicBezTo>
                    <a:pt x="273" y="0"/>
                    <a:pt x="91" y="49"/>
                    <a:pt x="70" y="240"/>
                  </a:cubicBezTo>
                  <a:lnTo>
                    <a:pt x="34" y="347"/>
                  </a:lnTo>
                  <a:cubicBezTo>
                    <a:pt x="0" y="598"/>
                    <a:pt x="194" y="837"/>
                    <a:pt x="451" y="837"/>
                  </a:cubicBezTo>
                  <a:cubicBezTo>
                    <a:pt x="462" y="837"/>
                    <a:pt x="474" y="837"/>
                    <a:pt x="487" y="835"/>
                  </a:cubicBezTo>
                  <a:cubicBezTo>
                    <a:pt x="1534" y="740"/>
                    <a:pt x="3428" y="550"/>
                    <a:pt x="3356" y="288"/>
                  </a:cubicBezTo>
                  <a:cubicBezTo>
                    <a:pt x="3297" y="73"/>
                    <a:pt x="1832" y="62"/>
                    <a:pt x="522" y="2"/>
                  </a:cubicBezTo>
                  <a:cubicBezTo>
                    <a:pt x="500" y="1"/>
                    <a:pt x="478"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a:off x="4392200" y="2290600"/>
              <a:ext cx="245300" cy="111350"/>
            </a:xfrm>
            <a:custGeom>
              <a:avLst/>
              <a:gdLst/>
              <a:ahLst/>
              <a:cxnLst/>
              <a:rect l="l" t="t" r="r" b="b"/>
              <a:pathLst>
                <a:path w="9812" h="4454" extrusionOk="0">
                  <a:moveTo>
                    <a:pt x="4943" y="0"/>
                  </a:moveTo>
                  <a:cubicBezTo>
                    <a:pt x="4154" y="0"/>
                    <a:pt x="2597" y="154"/>
                    <a:pt x="1501" y="1250"/>
                  </a:cubicBezTo>
                  <a:cubicBezTo>
                    <a:pt x="1" y="2786"/>
                    <a:pt x="655" y="4453"/>
                    <a:pt x="655" y="4453"/>
                  </a:cubicBezTo>
                  <a:lnTo>
                    <a:pt x="7811" y="4453"/>
                  </a:lnTo>
                  <a:cubicBezTo>
                    <a:pt x="7823" y="4453"/>
                    <a:pt x="9811" y="857"/>
                    <a:pt x="5442" y="24"/>
                  </a:cubicBezTo>
                  <a:cubicBezTo>
                    <a:pt x="5442" y="24"/>
                    <a:pt x="5251" y="0"/>
                    <a:pt x="4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7"/>
                                        </p:tgtEl>
                                        <p:attrNameLst>
                                          <p:attrName>style.visibility</p:attrName>
                                        </p:attrNameLst>
                                      </p:cBhvr>
                                      <p:to>
                                        <p:strVal val="visible"/>
                                      </p:to>
                                    </p:set>
                                    <p:anim calcmode="lin" valueType="num">
                                      <p:cBhvr additive="base">
                                        <p:cTn id="7" dur="1000"/>
                                        <p:tgtEl>
                                          <p:spTgt spid="46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66"/>
                                        </p:tgtEl>
                                        <p:attrNameLst>
                                          <p:attrName>style.visibility</p:attrName>
                                        </p:attrNameLst>
                                      </p:cBhvr>
                                      <p:to>
                                        <p:strVal val="visible"/>
                                      </p:to>
                                    </p:set>
                                    <p:anim calcmode="lin" valueType="num">
                                      <p:cBhvr additive="base">
                                        <p:cTn id="10" dur="1000"/>
                                        <p:tgtEl>
                                          <p:spTgt spid="4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186525" y="3279828"/>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Reducing crowds</a:t>
            </a:r>
            <a:endParaRPr dirty="0"/>
          </a:p>
        </p:txBody>
      </p:sp>
      <p:sp>
        <p:nvSpPr>
          <p:cNvPr id="374" name="Google Shape;374;p50"/>
          <p:cNvSpPr txBox="1">
            <a:spLocks noGrp="1"/>
          </p:cNvSpPr>
          <p:nvPr>
            <p:ph type="subTitle" idx="1"/>
          </p:nvPr>
        </p:nvSpPr>
        <p:spPr>
          <a:xfrm>
            <a:off x="1049386" y="4108203"/>
            <a:ext cx="1741827"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man who prepares breakfast and the client</a:t>
            </a:r>
            <a:endParaRPr dirty="0"/>
          </a:p>
        </p:txBody>
      </p:sp>
      <p:sp>
        <p:nvSpPr>
          <p:cNvPr id="375" name="Google Shape;375;p50"/>
          <p:cNvSpPr txBox="1">
            <a:spLocks noGrp="1"/>
          </p:cNvSpPr>
          <p:nvPr>
            <p:ph type="title" idx="2"/>
          </p:nvPr>
        </p:nvSpPr>
        <p:spPr>
          <a:xfrm>
            <a:off x="2908609" y="3279828"/>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Reducing harassment</a:t>
            </a:r>
            <a:endParaRPr dirty="0"/>
          </a:p>
        </p:txBody>
      </p:sp>
      <p:sp>
        <p:nvSpPr>
          <p:cNvPr id="376" name="Google Shape;376;p50"/>
          <p:cNvSpPr txBox="1">
            <a:spLocks noGrp="1"/>
          </p:cNvSpPr>
          <p:nvPr>
            <p:ph type="subTitle" idx="3"/>
          </p:nvPr>
        </p:nvSpPr>
        <p:spPr>
          <a:xfrm>
            <a:off x="2908602" y="4108203"/>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girls who go to buy breakfast</a:t>
            </a:r>
            <a:endParaRPr dirty="0"/>
          </a:p>
        </p:txBody>
      </p:sp>
      <p:sp>
        <p:nvSpPr>
          <p:cNvPr id="377" name="Google Shape;377;p50"/>
          <p:cNvSpPr txBox="1">
            <a:spLocks noGrp="1"/>
          </p:cNvSpPr>
          <p:nvPr>
            <p:ph type="title" idx="4"/>
          </p:nvPr>
        </p:nvSpPr>
        <p:spPr>
          <a:xfrm>
            <a:off x="4650448" y="3279828"/>
            <a:ext cx="1722104"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Reducing unemployment</a:t>
            </a:r>
            <a:endParaRPr dirty="0"/>
          </a:p>
        </p:txBody>
      </p:sp>
      <p:sp>
        <p:nvSpPr>
          <p:cNvPr id="378" name="Google Shape;378;p50"/>
          <p:cNvSpPr txBox="1">
            <a:spLocks noGrp="1"/>
          </p:cNvSpPr>
          <p:nvPr>
            <p:ph type="subTitle" idx="5"/>
          </p:nvPr>
        </p:nvSpPr>
        <p:spPr>
          <a:xfrm>
            <a:off x="4630692" y="4108203"/>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men and children who will deliver</a:t>
            </a:r>
            <a:endParaRPr dirty="0"/>
          </a:p>
        </p:txBody>
      </p:sp>
      <p:sp>
        <p:nvSpPr>
          <p:cNvPr id="379" name="Google Shape;379;p50"/>
          <p:cNvSpPr/>
          <p:nvPr/>
        </p:nvSpPr>
        <p:spPr>
          <a:xfrm>
            <a:off x="1397125" y="158035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0"/>
          <p:cNvSpPr/>
          <p:nvPr/>
        </p:nvSpPr>
        <p:spPr>
          <a:xfrm>
            <a:off x="3119213" y="158035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0"/>
          <p:cNvSpPr/>
          <p:nvPr/>
        </p:nvSpPr>
        <p:spPr>
          <a:xfrm>
            <a:off x="4841275" y="158035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0"/>
          <p:cNvSpPr/>
          <p:nvPr/>
        </p:nvSpPr>
        <p:spPr>
          <a:xfrm>
            <a:off x="6563375" y="158035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0"/>
          <p:cNvSpPr txBox="1">
            <a:spLocks noGrp="1"/>
          </p:cNvSpPr>
          <p:nvPr>
            <p:ph type="title" idx="6"/>
          </p:nvPr>
        </p:nvSpPr>
        <p:spPr>
          <a:xfrm>
            <a:off x="6352775" y="3279828"/>
            <a:ext cx="1835699"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Reducing noise and problems</a:t>
            </a:r>
            <a:endParaRPr dirty="0"/>
          </a:p>
        </p:txBody>
      </p:sp>
      <p:sp>
        <p:nvSpPr>
          <p:cNvPr id="384" name="Google Shape;384;p50"/>
          <p:cNvSpPr txBox="1">
            <a:spLocks noGrp="1"/>
          </p:cNvSpPr>
          <p:nvPr>
            <p:ph type="subTitle" idx="7"/>
          </p:nvPr>
        </p:nvSpPr>
        <p:spPr>
          <a:xfrm>
            <a:off x="6352782" y="4108203"/>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You can describe the topic of the section here</a:t>
            </a:r>
            <a:endParaRPr/>
          </a:p>
        </p:txBody>
      </p:sp>
      <p:sp>
        <p:nvSpPr>
          <p:cNvPr id="385" name="Google Shape;385;p50"/>
          <p:cNvSpPr txBox="1">
            <a:spLocks noGrp="1"/>
          </p:cNvSpPr>
          <p:nvPr>
            <p:ph type="title" idx="8"/>
          </p:nvPr>
        </p:nvSpPr>
        <p:spPr>
          <a:xfrm>
            <a:off x="955525" y="187342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6" name="Google Shape;386;p50"/>
          <p:cNvSpPr txBox="1">
            <a:spLocks noGrp="1"/>
          </p:cNvSpPr>
          <p:nvPr>
            <p:ph type="title" idx="9"/>
          </p:nvPr>
        </p:nvSpPr>
        <p:spPr>
          <a:xfrm>
            <a:off x="2677600" y="187342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87" name="Google Shape;387;p50"/>
          <p:cNvSpPr txBox="1">
            <a:spLocks noGrp="1"/>
          </p:cNvSpPr>
          <p:nvPr>
            <p:ph type="title" idx="13"/>
          </p:nvPr>
        </p:nvSpPr>
        <p:spPr>
          <a:xfrm>
            <a:off x="4399700" y="187342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88" name="Google Shape;388;p50"/>
          <p:cNvSpPr txBox="1">
            <a:spLocks noGrp="1"/>
          </p:cNvSpPr>
          <p:nvPr>
            <p:ph type="title" idx="14"/>
          </p:nvPr>
        </p:nvSpPr>
        <p:spPr>
          <a:xfrm>
            <a:off x="6121775" y="187342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 name="Google Shape;465;p52">
            <a:extLst>
              <a:ext uri="{FF2B5EF4-FFF2-40B4-BE49-F238E27FC236}">
                <a16:creationId xmlns:a16="http://schemas.microsoft.com/office/drawing/2014/main" id="{4621B82F-C2AC-DBCB-EE21-E0B6F52106EF}"/>
              </a:ext>
            </a:extLst>
          </p:cNvPr>
          <p:cNvSpPr txBox="1">
            <a:spLocks/>
          </p:cNvSpPr>
          <p:nvPr/>
        </p:nvSpPr>
        <p:spPr>
          <a:xfrm>
            <a:off x="1312225" y="449978"/>
            <a:ext cx="41208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pPr algn="l"/>
            <a:r>
              <a:rPr lang="en-US" sz="4000" dirty="0"/>
              <a:t>Benefit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79"/>
                                        </p:tgtEl>
                                        <p:attrNameLst>
                                          <p:attrName>style.visibility</p:attrName>
                                        </p:attrNameLst>
                                      </p:cBhvr>
                                      <p:to>
                                        <p:strVal val="visible"/>
                                      </p:to>
                                    </p:set>
                                    <p:anim calcmode="lin" valueType="num">
                                      <p:cBhvr additive="base">
                                        <p:cTn id="7" dur="1000"/>
                                        <p:tgtEl>
                                          <p:spTgt spid="379"/>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0"/>
                                        </p:tgtEl>
                                        <p:attrNameLst>
                                          <p:attrName>style.visibility</p:attrName>
                                        </p:attrNameLst>
                                      </p:cBhvr>
                                      <p:to>
                                        <p:strVal val="visible"/>
                                      </p:to>
                                    </p:set>
                                    <p:anim calcmode="lin" valueType="num">
                                      <p:cBhvr additive="base">
                                        <p:cTn id="10" dur="1000"/>
                                        <p:tgtEl>
                                          <p:spTgt spid="380"/>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382"/>
                                        </p:tgtEl>
                                        <p:attrNameLst>
                                          <p:attrName>style.visibility</p:attrName>
                                        </p:attrNameLst>
                                      </p:cBhvr>
                                      <p:to>
                                        <p:strVal val="visible"/>
                                      </p:to>
                                    </p:set>
                                    <p:anim calcmode="lin" valueType="num">
                                      <p:cBhvr additive="base">
                                        <p:cTn id="13" dur="1000"/>
                                        <p:tgtEl>
                                          <p:spTgt spid="382"/>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381"/>
                                        </p:tgtEl>
                                        <p:attrNameLst>
                                          <p:attrName>style.visibility</p:attrName>
                                        </p:attrNameLst>
                                      </p:cBhvr>
                                      <p:to>
                                        <p:strVal val="visible"/>
                                      </p:to>
                                    </p:set>
                                    <p:anim calcmode="lin" valueType="num">
                                      <p:cBhvr additive="base">
                                        <p:cTn id="16"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186525" y="3279832"/>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Save time and effort</a:t>
            </a:r>
            <a:endParaRPr dirty="0"/>
          </a:p>
        </p:txBody>
      </p:sp>
      <p:sp>
        <p:nvSpPr>
          <p:cNvPr id="374" name="Google Shape;374;p50"/>
          <p:cNvSpPr txBox="1">
            <a:spLocks noGrp="1"/>
          </p:cNvSpPr>
          <p:nvPr>
            <p:ph type="subTitle" idx="1"/>
          </p:nvPr>
        </p:nvSpPr>
        <p:spPr>
          <a:xfrm>
            <a:off x="1186513" y="4100043"/>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customer</a:t>
            </a:r>
            <a:endParaRPr dirty="0"/>
          </a:p>
        </p:txBody>
      </p:sp>
      <p:sp>
        <p:nvSpPr>
          <p:cNvPr id="375" name="Google Shape;375;p50"/>
          <p:cNvSpPr txBox="1">
            <a:spLocks noGrp="1"/>
          </p:cNvSpPr>
          <p:nvPr>
            <p:ph type="title" idx="2"/>
          </p:nvPr>
        </p:nvSpPr>
        <p:spPr>
          <a:xfrm>
            <a:off x="3681683" y="3233547"/>
            <a:ext cx="183571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Digital Transformation</a:t>
            </a:r>
            <a:endParaRPr dirty="0"/>
          </a:p>
        </p:txBody>
      </p:sp>
      <p:sp>
        <p:nvSpPr>
          <p:cNvPr id="376" name="Google Shape;376;p50"/>
          <p:cNvSpPr txBox="1">
            <a:spLocks noGrp="1"/>
          </p:cNvSpPr>
          <p:nvPr>
            <p:ph type="subTitle" idx="3"/>
          </p:nvPr>
        </p:nvSpPr>
        <p:spPr>
          <a:xfrm>
            <a:off x="3760286" y="4053758"/>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Country</a:t>
            </a:r>
            <a:endParaRPr dirty="0"/>
          </a:p>
        </p:txBody>
      </p:sp>
      <p:sp>
        <p:nvSpPr>
          <p:cNvPr id="377" name="Google Shape;377;p50"/>
          <p:cNvSpPr txBox="1">
            <a:spLocks noGrp="1"/>
          </p:cNvSpPr>
          <p:nvPr>
            <p:ph type="title" idx="4"/>
          </p:nvPr>
        </p:nvSpPr>
        <p:spPr>
          <a:xfrm>
            <a:off x="6121777" y="3215107"/>
            <a:ext cx="2626652"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link between culture and technology</a:t>
            </a:r>
            <a:endParaRPr dirty="0"/>
          </a:p>
        </p:txBody>
      </p:sp>
      <p:sp>
        <p:nvSpPr>
          <p:cNvPr id="378" name="Google Shape;378;p50"/>
          <p:cNvSpPr txBox="1">
            <a:spLocks noGrp="1"/>
          </p:cNvSpPr>
          <p:nvPr>
            <p:ph type="subTitle" idx="5"/>
          </p:nvPr>
        </p:nvSpPr>
        <p:spPr>
          <a:xfrm>
            <a:off x="6632753" y="4017468"/>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state and tourism</a:t>
            </a:r>
            <a:endParaRPr dirty="0"/>
          </a:p>
        </p:txBody>
      </p:sp>
      <p:sp>
        <p:nvSpPr>
          <p:cNvPr id="379" name="Google Shape;379;p50"/>
          <p:cNvSpPr/>
          <p:nvPr/>
        </p:nvSpPr>
        <p:spPr>
          <a:xfrm>
            <a:off x="1397125" y="1580357"/>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50"/>
          <p:cNvSpPr/>
          <p:nvPr/>
        </p:nvSpPr>
        <p:spPr>
          <a:xfrm>
            <a:off x="3970897" y="1534072"/>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0"/>
          <p:cNvSpPr/>
          <p:nvPr/>
        </p:nvSpPr>
        <p:spPr>
          <a:xfrm>
            <a:off x="6773986" y="1540580"/>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0"/>
          <p:cNvSpPr txBox="1">
            <a:spLocks noGrp="1"/>
          </p:cNvSpPr>
          <p:nvPr>
            <p:ph type="title" idx="8"/>
          </p:nvPr>
        </p:nvSpPr>
        <p:spPr>
          <a:xfrm>
            <a:off x="955525" y="186526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ar-EG" dirty="0"/>
              <a:t>5</a:t>
            </a:r>
            <a:endParaRPr dirty="0"/>
          </a:p>
        </p:txBody>
      </p:sp>
      <p:sp>
        <p:nvSpPr>
          <p:cNvPr id="386" name="Google Shape;386;p50"/>
          <p:cNvSpPr txBox="1">
            <a:spLocks noGrp="1"/>
          </p:cNvSpPr>
          <p:nvPr>
            <p:ph type="title" idx="9"/>
          </p:nvPr>
        </p:nvSpPr>
        <p:spPr>
          <a:xfrm>
            <a:off x="3529284" y="1827147"/>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ar-EG" dirty="0"/>
              <a:t>6</a:t>
            </a:r>
            <a:endParaRPr dirty="0"/>
          </a:p>
        </p:txBody>
      </p:sp>
      <p:sp>
        <p:nvSpPr>
          <p:cNvPr id="387" name="Google Shape;387;p50"/>
          <p:cNvSpPr txBox="1">
            <a:spLocks noGrp="1"/>
          </p:cNvSpPr>
          <p:nvPr>
            <p:ph type="title" idx="13"/>
          </p:nvPr>
        </p:nvSpPr>
        <p:spPr>
          <a:xfrm>
            <a:off x="6332411" y="1833655"/>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ar-EG" dirty="0"/>
              <a:t>7</a:t>
            </a:r>
            <a:endParaRPr dirty="0"/>
          </a:p>
        </p:txBody>
      </p:sp>
      <p:sp>
        <p:nvSpPr>
          <p:cNvPr id="3" name="Google Shape;465;p52">
            <a:extLst>
              <a:ext uri="{FF2B5EF4-FFF2-40B4-BE49-F238E27FC236}">
                <a16:creationId xmlns:a16="http://schemas.microsoft.com/office/drawing/2014/main" id="{D025C323-FF52-7F81-D434-14AF48E8D224}"/>
              </a:ext>
            </a:extLst>
          </p:cNvPr>
          <p:cNvSpPr txBox="1">
            <a:spLocks/>
          </p:cNvSpPr>
          <p:nvPr/>
        </p:nvSpPr>
        <p:spPr>
          <a:xfrm>
            <a:off x="1312225" y="449978"/>
            <a:ext cx="41208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pPr algn="l"/>
            <a:r>
              <a:rPr lang="en-US" sz="4000" dirty="0"/>
              <a:t>Benefit</a:t>
            </a:r>
          </a:p>
        </p:txBody>
      </p:sp>
    </p:spTree>
    <p:extLst>
      <p:ext uri="{BB962C8B-B14F-4D97-AF65-F5344CB8AC3E}">
        <p14:creationId xmlns:p14="http://schemas.microsoft.com/office/powerpoint/2010/main" val="357478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79"/>
                                        </p:tgtEl>
                                        <p:attrNameLst>
                                          <p:attrName>style.visibility</p:attrName>
                                        </p:attrNameLst>
                                      </p:cBhvr>
                                      <p:to>
                                        <p:strVal val="visible"/>
                                      </p:to>
                                    </p:set>
                                    <p:anim calcmode="lin" valueType="num">
                                      <p:cBhvr additive="base">
                                        <p:cTn id="7" dur="1000"/>
                                        <p:tgtEl>
                                          <p:spTgt spid="379"/>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0"/>
                                        </p:tgtEl>
                                        <p:attrNameLst>
                                          <p:attrName>style.visibility</p:attrName>
                                        </p:attrNameLst>
                                      </p:cBhvr>
                                      <p:to>
                                        <p:strVal val="visible"/>
                                      </p:to>
                                    </p:set>
                                    <p:anim calcmode="lin" valueType="num">
                                      <p:cBhvr additive="base">
                                        <p:cTn id="10" dur="1000"/>
                                        <p:tgtEl>
                                          <p:spTgt spid="380"/>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381"/>
                                        </p:tgtEl>
                                        <p:attrNameLst>
                                          <p:attrName>style.visibility</p:attrName>
                                        </p:attrNameLst>
                                      </p:cBhvr>
                                      <p:to>
                                        <p:strVal val="visible"/>
                                      </p:to>
                                    </p:set>
                                    <p:anim calcmode="lin" valueType="num">
                                      <p:cBhvr additive="base">
                                        <p:cTn id="13"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3"/>
          <p:cNvSpPr/>
          <p:nvPr/>
        </p:nvSpPr>
        <p:spPr>
          <a:xfrm>
            <a:off x="5301292" y="1411400"/>
            <a:ext cx="2927400" cy="292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3"/>
          <p:cNvSpPr/>
          <p:nvPr/>
        </p:nvSpPr>
        <p:spPr>
          <a:xfrm>
            <a:off x="5443649" y="1553750"/>
            <a:ext cx="2642700" cy="26427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3"/>
          <p:cNvSpPr txBox="1">
            <a:spLocks noGrp="1"/>
          </p:cNvSpPr>
          <p:nvPr>
            <p:ph type="body" idx="2"/>
          </p:nvPr>
        </p:nvSpPr>
        <p:spPr>
          <a:xfrm>
            <a:off x="471908" y="1228805"/>
            <a:ext cx="4595546" cy="3401975"/>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Clr>
                <a:schemeClr val="dk1"/>
              </a:buClr>
              <a:buSzPts val="1400"/>
              <a:buChar char="●"/>
            </a:pPr>
            <a:r>
              <a:rPr lang="en-US" dirty="0">
                <a:solidFill>
                  <a:schemeClr val="dk1"/>
                </a:solidFill>
              </a:rPr>
              <a:t>Convenience and Time-Saving: With busy lifestyles and increasing reliance on technology</a:t>
            </a:r>
            <a:endParaRPr lang="ar-EG" dirty="0"/>
          </a:p>
          <a:p>
            <a:pPr marL="457200" lvl="0" indent="-317500" algn="l" rtl="0">
              <a:spcBef>
                <a:spcPts val="1000"/>
              </a:spcBef>
              <a:spcAft>
                <a:spcPts val="0"/>
              </a:spcAft>
              <a:buClr>
                <a:schemeClr val="dk1"/>
              </a:buClr>
              <a:buSzPts val="1400"/>
              <a:buChar char="●"/>
            </a:pPr>
            <a:r>
              <a:rPr lang="en-US" dirty="0">
                <a:solidFill>
                  <a:schemeClr val="dk1"/>
                </a:solidFill>
              </a:rPr>
              <a:t>Accessibility and Availability</a:t>
            </a:r>
            <a:endParaRPr lang="ar-EG" dirty="0">
              <a:solidFill>
                <a:schemeClr val="dk1"/>
              </a:solidFill>
            </a:endParaRPr>
          </a:p>
          <a:p>
            <a:pPr marL="457200" lvl="0" indent="-317500" algn="l" rtl="0">
              <a:spcBef>
                <a:spcPts val="1000"/>
              </a:spcBef>
              <a:spcAft>
                <a:spcPts val="1000"/>
              </a:spcAft>
              <a:buClr>
                <a:schemeClr val="dk1"/>
              </a:buClr>
              <a:buSzPts val="1400"/>
              <a:buChar char="●"/>
            </a:pPr>
            <a:r>
              <a:rPr lang="en-US" dirty="0">
                <a:solidFill>
                  <a:schemeClr val="dk1"/>
                </a:solidFill>
              </a:rPr>
              <a:t>Seamless Ordering Process: Traditional phone-based food ordering can be cumbersome, with potential issues such as miscommunication, busy phone lines</a:t>
            </a:r>
            <a:endParaRPr lang="ar-EG" dirty="0">
              <a:solidFill>
                <a:schemeClr val="dk1"/>
              </a:solidFill>
            </a:endParaRPr>
          </a:p>
          <a:p>
            <a:pPr marL="457200" lvl="0" indent="-317500" algn="l" rtl="0">
              <a:spcBef>
                <a:spcPts val="1000"/>
              </a:spcBef>
              <a:spcAft>
                <a:spcPts val="1000"/>
              </a:spcAft>
              <a:buClr>
                <a:schemeClr val="dk1"/>
              </a:buClr>
              <a:buSzPts val="1400"/>
              <a:buChar char="●"/>
            </a:pPr>
            <a:r>
              <a:rPr lang="en-US" dirty="0">
                <a:solidFill>
                  <a:schemeClr val="dk1"/>
                </a:solidFill>
              </a:rPr>
              <a:t>Enhanced Tracking and Transparency</a:t>
            </a:r>
            <a:endParaRPr lang="ar-EG" dirty="0">
              <a:solidFill>
                <a:schemeClr val="dk1"/>
              </a:solidFill>
            </a:endParaRPr>
          </a:p>
          <a:p>
            <a:pPr marL="457200" lvl="0" indent="-317500" algn="l" rtl="0">
              <a:spcBef>
                <a:spcPts val="1000"/>
              </a:spcBef>
              <a:spcAft>
                <a:spcPts val="1000"/>
              </a:spcAft>
              <a:buClr>
                <a:schemeClr val="dk1"/>
              </a:buClr>
              <a:buSzPts val="1400"/>
              <a:buChar char="●"/>
            </a:pPr>
            <a:r>
              <a:rPr lang="en-US" dirty="0">
                <a:solidFill>
                  <a:schemeClr val="dk1"/>
                </a:solidFill>
              </a:rPr>
              <a:t>Feedback and Reviews: Customers often rely on reviews and ratings to make informed decisions about where to order food. </a:t>
            </a:r>
          </a:p>
        </p:txBody>
      </p:sp>
      <p:sp>
        <p:nvSpPr>
          <p:cNvPr id="530" name="Google Shape;530;p53"/>
          <p:cNvSpPr txBox="1">
            <a:spLocks noGrp="1"/>
          </p:cNvSpPr>
          <p:nvPr>
            <p:ph type="title"/>
          </p:nvPr>
        </p:nvSpPr>
        <p:spPr>
          <a:xfrm>
            <a:off x="3450967" y="206675"/>
            <a:ext cx="3924089"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Our Values</a:t>
            </a:r>
          </a:p>
        </p:txBody>
      </p:sp>
      <p:sp>
        <p:nvSpPr>
          <p:cNvPr id="531" name="Google Shape;531;p53"/>
          <p:cNvSpPr txBox="1">
            <a:spLocks noGrp="1"/>
          </p:cNvSpPr>
          <p:nvPr>
            <p:ph type="subTitle" idx="1"/>
          </p:nvPr>
        </p:nvSpPr>
        <p:spPr>
          <a:xfrm>
            <a:off x="5396400" y="3189425"/>
            <a:ext cx="2737200" cy="5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accent4"/>
                </a:solidFill>
                <a:latin typeface="Coiny"/>
                <a:ea typeface="Coiny"/>
                <a:cs typeface="Coiny"/>
                <a:sym typeface="Coiny"/>
              </a:rPr>
              <a:t>MyDelivery</a:t>
            </a:r>
            <a:endParaRPr sz="2200">
              <a:solidFill>
                <a:schemeClr val="accent4"/>
              </a:solidFill>
              <a:latin typeface="Coiny"/>
              <a:ea typeface="Coiny"/>
              <a:cs typeface="Coiny"/>
              <a:sym typeface="Coiny"/>
            </a:endParaRPr>
          </a:p>
        </p:txBody>
      </p:sp>
      <p:grpSp>
        <p:nvGrpSpPr>
          <p:cNvPr id="532" name="Google Shape;532;p53"/>
          <p:cNvGrpSpPr/>
          <p:nvPr/>
        </p:nvGrpSpPr>
        <p:grpSpPr>
          <a:xfrm>
            <a:off x="5977749" y="2108678"/>
            <a:ext cx="1574500" cy="1125798"/>
            <a:chOff x="2135100" y="238125"/>
            <a:chExt cx="2240325" cy="1601875"/>
          </a:xfrm>
        </p:grpSpPr>
        <p:sp>
          <p:nvSpPr>
            <p:cNvPr id="533" name="Google Shape;533;p53"/>
            <p:cNvSpPr/>
            <p:nvPr/>
          </p:nvSpPr>
          <p:spPr>
            <a:xfrm>
              <a:off x="2135100" y="998650"/>
              <a:ext cx="215350" cy="41450"/>
            </a:xfrm>
            <a:custGeom>
              <a:avLst/>
              <a:gdLst/>
              <a:ahLst/>
              <a:cxnLst/>
              <a:rect l="l" t="t" r="r" b="b"/>
              <a:pathLst>
                <a:path w="8614" h="1658" extrusionOk="0">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3"/>
            <p:cNvSpPr/>
            <p:nvPr/>
          </p:nvSpPr>
          <p:spPr>
            <a:xfrm>
              <a:off x="2281900" y="238125"/>
              <a:ext cx="2093525" cy="1601875"/>
            </a:xfrm>
            <a:custGeom>
              <a:avLst/>
              <a:gdLst/>
              <a:ahLst/>
              <a:cxnLst/>
              <a:rect l="l" t="t" r="r" b="b"/>
              <a:pathLst>
                <a:path w="83741" h="64075" extrusionOk="0">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3"/>
            <p:cNvSpPr/>
            <p:nvPr/>
          </p:nvSpPr>
          <p:spPr>
            <a:xfrm>
              <a:off x="4032300" y="960675"/>
              <a:ext cx="91000" cy="166400"/>
            </a:xfrm>
            <a:custGeom>
              <a:avLst/>
              <a:gdLst/>
              <a:ahLst/>
              <a:cxnLst/>
              <a:rect l="l" t="t" r="r" b="b"/>
              <a:pathLst>
                <a:path w="3640" h="6656" extrusionOk="0">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3"/>
            <p:cNvSpPr/>
            <p:nvPr/>
          </p:nvSpPr>
          <p:spPr>
            <a:xfrm>
              <a:off x="3018625" y="1268700"/>
              <a:ext cx="239800" cy="50700"/>
            </a:xfrm>
            <a:custGeom>
              <a:avLst/>
              <a:gdLst/>
              <a:ahLst/>
              <a:cxnLst/>
              <a:rect l="l" t="t" r="r" b="b"/>
              <a:pathLst>
                <a:path w="9592" h="2028" extrusionOk="0">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3"/>
            <p:cNvSpPr/>
            <p:nvPr/>
          </p:nvSpPr>
          <p:spPr>
            <a:xfrm>
              <a:off x="3344175" y="1196575"/>
              <a:ext cx="111125" cy="31200"/>
            </a:xfrm>
            <a:custGeom>
              <a:avLst/>
              <a:gdLst/>
              <a:ahLst/>
              <a:cxnLst/>
              <a:rect l="l" t="t" r="r" b="b"/>
              <a:pathLst>
                <a:path w="4445" h="1248" extrusionOk="0">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3"/>
            <p:cNvSpPr/>
            <p:nvPr/>
          </p:nvSpPr>
          <p:spPr>
            <a:xfrm>
              <a:off x="2296025" y="872325"/>
              <a:ext cx="111125" cy="31225"/>
            </a:xfrm>
            <a:custGeom>
              <a:avLst/>
              <a:gdLst/>
              <a:ahLst/>
              <a:cxnLst/>
              <a:rect l="l" t="t" r="r" b="b"/>
              <a:pathLst>
                <a:path w="4445" h="1249" extrusionOk="0">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3"/>
            <p:cNvSpPr/>
            <p:nvPr/>
          </p:nvSpPr>
          <p:spPr>
            <a:xfrm>
              <a:off x="2366850" y="1479425"/>
              <a:ext cx="111125" cy="31200"/>
            </a:xfrm>
            <a:custGeom>
              <a:avLst/>
              <a:gdLst/>
              <a:ahLst/>
              <a:cxnLst/>
              <a:rect l="l" t="t" r="r" b="b"/>
              <a:pathLst>
                <a:path w="4445" h="1248" extrusionOk="0">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3"/>
            <p:cNvSpPr/>
            <p:nvPr/>
          </p:nvSpPr>
          <p:spPr>
            <a:xfrm>
              <a:off x="3054525" y="583875"/>
              <a:ext cx="217525" cy="38775"/>
            </a:xfrm>
            <a:custGeom>
              <a:avLst/>
              <a:gdLst/>
              <a:ahLst/>
              <a:cxnLst/>
              <a:rect l="l" t="t" r="r" b="b"/>
              <a:pathLst>
                <a:path w="8701" h="1551" extrusionOk="0">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3"/>
            <p:cNvSpPr/>
            <p:nvPr/>
          </p:nvSpPr>
          <p:spPr>
            <a:xfrm>
              <a:off x="2744000" y="1276500"/>
              <a:ext cx="210050" cy="39025"/>
            </a:xfrm>
            <a:custGeom>
              <a:avLst/>
              <a:gdLst/>
              <a:ahLst/>
              <a:cxnLst/>
              <a:rect l="l" t="t" r="r" b="b"/>
              <a:pathLst>
                <a:path w="8402" h="1561" extrusionOk="0">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3"/>
            <p:cNvSpPr/>
            <p:nvPr/>
          </p:nvSpPr>
          <p:spPr>
            <a:xfrm>
              <a:off x="2310725" y="1402400"/>
              <a:ext cx="210325" cy="39000"/>
            </a:xfrm>
            <a:custGeom>
              <a:avLst/>
              <a:gdLst/>
              <a:ahLst/>
              <a:cxnLst/>
              <a:rect l="l" t="t" r="r" b="b"/>
              <a:pathLst>
                <a:path w="8413" h="1560" extrusionOk="0">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3"/>
            <p:cNvSpPr/>
            <p:nvPr/>
          </p:nvSpPr>
          <p:spPr>
            <a:xfrm>
              <a:off x="2415825" y="1359275"/>
              <a:ext cx="573275" cy="464075"/>
            </a:xfrm>
            <a:custGeom>
              <a:avLst/>
              <a:gdLst/>
              <a:ahLst/>
              <a:cxnLst/>
              <a:rect l="l" t="t" r="r" b="b"/>
              <a:pathLst>
                <a:path w="22931" h="18563" extrusionOk="0">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62"/>
          <p:cNvSpPr/>
          <p:nvPr/>
        </p:nvSpPr>
        <p:spPr>
          <a:xfrm>
            <a:off x="2816400" y="1212261"/>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2"/>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audience</a:t>
            </a:r>
            <a:endParaRPr dirty="0"/>
          </a:p>
        </p:txBody>
      </p:sp>
      <p:sp>
        <p:nvSpPr>
          <p:cNvPr id="1102" name="Google Shape;1102;p62"/>
          <p:cNvSpPr txBox="1">
            <a:spLocks noGrp="1"/>
          </p:cNvSpPr>
          <p:nvPr>
            <p:ph type="subTitle" idx="1"/>
          </p:nvPr>
        </p:nvSpPr>
        <p:spPr>
          <a:xfrm>
            <a:off x="1322538" y="3696622"/>
            <a:ext cx="6498874" cy="97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Restaurant owners (foul and falafel)School and university students, administrators, and everyone who wants a bean and falafel breakfast Children from the age of 12 to the age of 18 to work on delivery on the wheel</a:t>
            </a:r>
            <a:endParaRPr dirty="0"/>
          </a:p>
        </p:txBody>
      </p:sp>
      <p:grpSp>
        <p:nvGrpSpPr>
          <p:cNvPr id="1103" name="Google Shape;1103;p62"/>
          <p:cNvGrpSpPr/>
          <p:nvPr/>
        </p:nvGrpSpPr>
        <p:grpSpPr>
          <a:xfrm>
            <a:off x="3076728" y="1151462"/>
            <a:ext cx="2767543" cy="2071519"/>
            <a:chOff x="390600" y="407550"/>
            <a:chExt cx="6545750" cy="4899525"/>
          </a:xfrm>
        </p:grpSpPr>
        <p:sp>
          <p:nvSpPr>
            <p:cNvPr id="1104" name="Google Shape;1104;p62"/>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2"/>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2"/>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2"/>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2"/>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2"/>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2"/>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2"/>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2"/>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2"/>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2"/>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2"/>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2"/>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2"/>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2"/>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2"/>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2"/>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2"/>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2"/>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2"/>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2"/>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2"/>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2"/>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2"/>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2"/>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2"/>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2"/>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2"/>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2"/>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2"/>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2"/>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2"/>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2"/>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2"/>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2"/>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2"/>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2"/>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2"/>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2"/>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2"/>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2"/>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2"/>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2"/>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2"/>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2"/>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2"/>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2"/>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2"/>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2"/>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2"/>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2"/>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2"/>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2"/>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2"/>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2"/>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2"/>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2"/>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2"/>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2"/>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2"/>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2"/>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2"/>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2"/>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2"/>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2"/>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2"/>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03"/>
                                        </p:tgtEl>
                                        <p:attrNameLst>
                                          <p:attrName>style.visibility</p:attrName>
                                        </p:attrNameLst>
                                      </p:cBhvr>
                                      <p:to>
                                        <p:strVal val="visible"/>
                                      </p:to>
                                    </p:set>
                                    <p:anim calcmode="lin" valueType="num">
                                      <p:cBhvr additive="base">
                                        <p:cTn id="7" dur="1000"/>
                                        <p:tgtEl>
                                          <p:spTgt spid="1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5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t>
            </a:r>
            <a:r>
              <a:rPr lang="en-US" sz="4000" dirty="0"/>
              <a:t>audience</a:t>
            </a:r>
            <a:r>
              <a:rPr lang="en-US" dirty="0"/>
              <a:t> </a:t>
            </a:r>
            <a:r>
              <a:rPr lang="en-US" sz="4000" dirty="0"/>
              <a:t>Satisfaction</a:t>
            </a:r>
            <a:endParaRPr dirty="0"/>
          </a:p>
        </p:txBody>
      </p:sp>
      <p:sp>
        <p:nvSpPr>
          <p:cNvPr id="691" name="Google Shape;691;p57"/>
          <p:cNvSpPr txBox="1">
            <a:spLocks noGrp="1"/>
          </p:cNvSpPr>
          <p:nvPr>
            <p:ph type="title" idx="2"/>
          </p:nvPr>
        </p:nvSpPr>
        <p:spPr>
          <a:xfrm>
            <a:off x="4932730" y="1424785"/>
            <a:ext cx="3945392"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Whoever takes the user service:</a:t>
            </a:r>
            <a:endParaRPr dirty="0"/>
          </a:p>
        </p:txBody>
      </p:sp>
      <p:sp>
        <p:nvSpPr>
          <p:cNvPr id="692" name="Google Shape;692;p57"/>
          <p:cNvSpPr txBox="1">
            <a:spLocks noGrp="1"/>
          </p:cNvSpPr>
          <p:nvPr>
            <p:ph type="subTitle" idx="1"/>
          </p:nvPr>
        </p:nvSpPr>
        <p:spPr>
          <a:xfrm>
            <a:off x="4982932" y="1763897"/>
            <a:ext cx="3920885"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US" dirty="0"/>
              <a:t>We save him time, effort, problems and money</a:t>
            </a:r>
            <a:endParaRPr dirty="0"/>
          </a:p>
        </p:txBody>
      </p:sp>
      <p:sp>
        <p:nvSpPr>
          <p:cNvPr id="693" name="Google Shape;693;p57"/>
          <p:cNvSpPr txBox="1">
            <a:spLocks noGrp="1"/>
          </p:cNvSpPr>
          <p:nvPr>
            <p:ph type="title" idx="3"/>
          </p:nvPr>
        </p:nvSpPr>
        <p:spPr>
          <a:xfrm>
            <a:off x="4185869" y="2307722"/>
            <a:ext cx="4864338"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Whoever provides the service is the owner:</a:t>
            </a:r>
            <a:endParaRPr dirty="0"/>
          </a:p>
        </p:txBody>
      </p:sp>
      <p:sp>
        <p:nvSpPr>
          <p:cNvPr id="694" name="Google Shape;694;p57"/>
          <p:cNvSpPr txBox="1">
            <a:spLocks noGrp="1"/>
          </p:cNvSpPr>
          <p:nvPr>
            <p:ph type="subTitle" idx="4"/>
          </p:nvPr>
        </p:nvSpPr>
        <p:spPr>
          <a:xfrm>
            <a:off x="4162460" y="2862299"/>
            <a:ext cx="4802216" cy="37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We reduce the pressure, effort and time on him, and we increase the income and reduce the employment</a:t>
            </a:r>
            <a:endParaRPr dirty="0"/>
          </a:p>
        </p:txBody>
      </p:sp>
      <p:sp>
        <p:nvSpPr>
          <p:cNvPr id="695" name="Google Shape;695;p57"/>
          <p:cNvSpPr txBox="1">
            <a:spLocks noGrp="1"/>
          </p:cNvSpPr>
          <p:nvPr>
            <p:ph type="title" idx="5"/>
          </p:nvPr>
        </p:nvSpPr>
        <p:spPr>
          <a:xfrm>
            <a:off x="4273000" y="3673997"/>
            <a:ext cx="4645942"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Those who deliver the service Delivery:</a:t>
            </a:r>
            <a:endParaRPr dirty="0"/>
          </a:p>
        </p:txBody>
      </p:sp>
      <p:sp>
        <p:nvSpPr>
          <p:cNvPr id="696" name="Google Shape;696;p57"/>
          <p:cNvSpPr txBox="1">
            <a:spLocks noGrp="1"/>
          </p:cNvSpPr>
          <p:nvPr>
            <p:ph type="subTitle" idx="6"/>
          </p:nvPr>
        </p:nvSpPr>
        <p:spPr>
          <a:xfrm>
            <a:off x="4273000" y="4071732"/>
            <a:ext cx="4645942" cy="37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t>We provide a simple, fast and income job</a:t>
            </a:r>
            <a:endParaRPr dirty="0"/>
          </a:p>
        </p:txBody>
      </p:sp>
      <p:grpSp>
        <p:nvGrpSpPr>
          <p:cNvPr id="6" name="Google Shape;4511;p110">
            <a:extLst>
              <a:ext uri="{FF2B5EF4-FFF2-40B4-BE49-F238E27FC236}">
                <a16:creationId xmlns:a16="http://schemas.microsoft.com/office/drawing/2014/main" id="{B252CE9F-9FB1-3EB8-7761-AB33D8030FA4}"/>
              </a:ext>
            </a:extLst>
          </p:cNvPr>
          <p:cNvGrpSpPr/>
          <p:nvPr/>
        </p:nvGrpSpPr>
        <p:grpSpPr>
          <a:xfrm>
            <a:off x="538862" y="1989918"/>
            <a:ext cx="3347058" cy="1744762"/>
            <a:chOff x="238125" y="994975"/>
            <a:chExt cx="7142675" cy="3723350"/>
          </a:xfrm>
        </p:grpSpPr>
        <p:sp>
          <p:nvSpPr>
            <p:cNvPr id="7" name="Google Shape;4512;p110">
              <a:extLst>
                <a:ext uri="{FF2B5EF4-FFF2-40B4-BE49-F238E27FC236}">
                  <a16:creationId xmlns:a16="http://schemas.microsoft.com/office/drawing/2014/main" id="{573BBCD4-FC62-CAF0-04FB-BC1DD98CB4B4}"/>
                </a:ext>
              </a:extLst>
            </p:cNvPr>
            <p:cNvSpPr/>
            <p:nvPr/>
          </p:nvSpPr>
          <p:spPr>
            <a:xfrm>
              <a:off x="238125" y="4269850"/>
              <a:ext cx="7142675" cy="448475"/>
            </a:xfrm>
            <a:custGeom>
              <a:avLst/>
              <a:gdLst/>
              <a:ahLst/>
              <a:cxnLst/>
              <a:rect l="l" t="t" r="r" b="b"/>
              <a:pathLst>
                <a:path w="285707" h="17939" extrusionOk="0">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3;p110">
              <a:extLst>
                <a:ext uri="{FF2B5EF4-FFF2-40B4-BE49-F238E27FC236}">
                  <a16:creationId xmlns:a16="http://schemas.microsoft.com/office/drawing/2014/main" id="{DBD467D6-EF5F-06CF-5E6F-411FE63DB869}"/>
                </a:ext>
              </a:extLst>
            </p:cNvPr>
            <p:cNvSpPr/>
            <p:nvPr/>
          </p:nvSpPr>
          <p:spPr>
            <a:xfrm>
              <a:off x="523100" y="1734800"/>
              <a:ext cx="1194150" cy="1531475"/>
            </a:xfrm>
            <a:custGeom>
              <a:avLst/>
              <a:gdLst/>
              <a:ahLst/>
              <a:cxnLst/>
              <a:rect l="l" t="t" r="r" b="b"/>
              <a:pathLst>
                <a:path w="47766" h="61259" extrusionOk="0">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110">
              <a:extLst>
                <a:ext uri="{FF2B5EF4-FFF2-40B4-BE49-F238E27FC236}">
                  <a16:creationId xmlns:a16="http://schemas.microsoft.com/office/drawing/2014/main" id="{F38AC3D2-0A1D-5520-44AC-19168A3053CE}"/>
                </a:ext>
              </a:extLst>
            </p:cNvPr>
            <p:cNvSpPr/>
            <p:nvPr/>
          </p:nvSpPr>
          <p:spPr>
            <a:xfrm>
              <a:off x="8444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110">
              <a:extLst>
                <a:ext uri="{FF2B5EF4-FFF2-40B4-BE49-F238E27FC236}">
                  <a16:creationId xmlns:a16="http://schemas.microsoft.com/office/drawing/2014/main" id="{8E6D398B-7986-C2FB-4683-6A44A600155A}"/>
                </a:ext>
              </a:extLst>
            </p:cNvPr>
            <p:cNvSpPr/>
            <p:nvPr/>
          </p:nvSpPr>
          <p:spPr>
            <a:xfrm>
              <a:off x="8444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110">
              <a:extLst>
                <a:ext uri="{FF2B5EF4-FFF2-40B4-BE49-F238E27FC236}">
                  <a16:creationId xmlns:a16="http://schemas.microsoft.com/office/drawing/2014/main" id="{788BA36C-22EF-89F5-3858-4971EBF442C1}"/>
                </a:ext>
              </a:extLst>
            </p:cNvPr>
            <p:cNvSpPr/>
            <p:nvPr/>
          </p:nvSpPr>
          <p:spPr>
            <a:xfrm>
              <a:off x="65350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110">
              <a:extLst>
                <a:ext uri="{FF2B5EF4-FFF2-40B4-BE49-F238E27FC236}">
                  <a16:creationId xmlns:a16="http://schemas.microsoft.com/office/drawing/2014/main" id="{2BF70642-4F9B-855A-063E-B9CE51EAF128}"/>
                </a:ext>
              </a:extLst>
            </p:cNvPr>
            <p:cNvSpPr/>
            <p:nvPr/>
          </p:nvSpPr>
          <p:spPr>
            <a:xfrm>
              <a:off x="1600875" y="3181150"/>
              <a:ext cx="297925" cy="1312925"/>
            </a:xfrm>
            <a:custGeom>
              <a:avLst/>
              <a:gdLst/>
              <a:ahLst/>
              <a:cxnLst/>
              <a:rect l="l" t="t" r="r" b="b"/>
              <a:pathLst>
                <a:path w="11917" h="52517" extrusionOk="0">
                  <a:moveTo>
                    <a:pt x="3635" y="1"/>
                  </a:moveTo>
                  <a:lnTo>
                    <a:pt x="1" y="573"/>
                  </a:lnTo>
                  <a:lnTo>
                    <a:pt x="8191" y="52517"/>
                  </a:lnTo>
                  <a:lnTo>
                    <a:pt x="11916" y="52517"/>
                  </a:lnTo>
                  <a:lnTo>
                    <a:pt x="3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110">
              <a:extLst>
                <a:ext uri="{FF2B5EF4-FFF2-40B4-BE49-F238E27FC236}">
                  <a16:creationId xmlns:a16="http://schemas.microsoft.com/office/drawing/2014/main" id="{15EBE4BE-B126-48CD-E2AC-B2BEBA7964D9}"/>
                </a:ext>
              </a:extLst>
            </p:cNvPr>
            <p:cNvSpPr/>
            <p:nvPr/>
          </p:nvSpPr>
          <p:spPr>
            <a:xfrm>
              <a:off x="2057500" y="2353125"/>
              <a:ext cx="278050" cy="91475"/>
            </a:xfrm>
            <a:custGeom>
              <a:avLst/>
              <a:gdLst/>
              <a:ahLst/>
              <a:cxnLst/>
              <a:rect l="l" t="t" r="r" b="b"/>
              <a:pathLst>
                <a:path w="11122" h="3659" extrusionOk="0">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110">
              <a:extLst>
                <a:ext uri="{FF2B5EF4-FFF2-40B4-BE49-F238E27FC236}">
                  <a16:creationId xmlns:a16="http://schemas.microsoft.com/office/drawing/2014/main" id="{4B2087CB-74B5-3E6D-E153-2A7072FD8756}"/>
                </a:ext>
              </a:extLst>
            </p:cNvPr>
            <p:cNvSpPr/>
            <p:nvPr/>
          </p:nvSpPr>
          <p:spPr>
            <a:xfrm>
              <a:off x="1290675" y="1911075"/>
              <a:ext cx="819750" cy="533525"/>
            </a:xfrm>
            <a:custGeom>
              <a:avLst/>
              <a:gdLst/>
              <a:ahLst/>
              <a:cxnLst/>
              <a:rect l="l" t="t" r="r" b="b"/>
              <a:pathLst>
                <a:path w="32790" h="21341" extrusionOk="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110">
              <a:extLst>
                <a:ext uri="{FF2B5EF4-FFF2-40B4-BE49-F238E27FC236}">
                  <a16:creationId xmlns:a16="http://schemas.microsoft.com/office/drawing/2014/main" id="{6ED3B3E0-5254-E444-BC68-306B33686E4C}"/>
                </a:ext>
              </a:extLst>
            </p:cNvPr>
            <p:cNvSpPr/>
            <p:nvPr/>
          </p:nvSpPr>
          <p:spPr>
            <a:xfrm>
              <a:off x="991425" y="2786625"/>
              <a:ext cx="1072575" cy="1025550"/>
            </a:xfrm>
            <a:custGeom>
              <a:avLst/>
              <a:gdLst/>
              <a:ahLst/>
              <a:cxnLst/>
              <a:rect l="l" t="t" r="r" b="b"/>
              <a:pathLst>
                <a:path w="42903" h="41022" extrusionOk="0">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110">
              <a:extLst>
                <a:ext uri="{FF2B5EF4-FFF2-40B4-BE49-F238E27FC236}">
                  <a16:creationId xmlns:a16="http://schemas.microsoft.com/office/drawing/2014/main" id="{B6D0D927-C531-4ED5-080B-56B40FEA7935}"/>
                </a:ext>
              </a:extLst>
            </p:cNvPr>
            <p:cNvSpPr/>
            <p:nvPr/>
          </p:nvSpPr>
          <p:spPr>
            <a:xfrm>
              <a:off x="1905675" y="3786925"/>
              <a:ext cx="429525" cy="168350"/>
            </a:xfrm>
            <a:custGeom>
              <a:avLst/>
              <a:gdLst/>
              <a:ahLst/>
              <a:cxnLst/>
              <a:rect l="l" t="t" r="r" b="b"/>
              <a:pathLst>
                <a:path w="17181" h="6734" extrusionOk="0">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110">
              <a:extLst>
                <a:ext uri="{FF2B5EF4-FFF2-40B4-BE49-F238E27FC236}">
                  <a16:creationId xmlns:a16="http://schemas.microsoft.com/office/drawing/2014/main" id="{5A873D2C-D9D1-1477-CA1A-A9CBFDF0348B}"/>
                </a:ext>
              </a:extLst>
            </p:cNvPr>
            <p:cNvSpPr/>
            <p:nvPr/>
          </p:nvSpPr>
          <p:spPr>
            <a:xfrm>
              <a:off x="957900" y="1827900"/>
              <a:ext cx="546850" cy="1003725"/>
            </a:xfrm>
            <a:custGeom>
              <a:avLst/>
              <a:gdLst/>
              <a:ahLst/>
              <a:cxnLst/>
              <a:rect l="l" t="t" r="r" b="b"/>
              <a:pathLst>
                <a:path w="21874" h="40149" extrusionOk="0">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110">
              <a:extLst>
                <a:ext uri="{FF2B5EF4-FFF2-40B4-BE49-F238E27FC236}">
                  <a16:creationId xmlns:a16="http://schemas.microsoft.com/office/drawing/2014/main" id="{B9E360CE-CDB1-C929-AF29-D9C838319E2A}"/>
                </a:ext>
              </a:extLst>
            </p:cNvPr>
            <p:cNvSpPr/>
            <p:nvPr/>
          </p:nvSpPr>
          <p:spPr>
            <a:xfrm>
              <a:off x="947100" y="2765500"/>
              <a:ext cx="1166150" cy="931025"/>
            </a:xfrm>
            <a:custGeom>
              <a:avLst/>
              <a:gdLst/>
              <a:ahLst/>
              <a:cxnLst/>
              <a:rect l="l" t="t" r="r" b="b"/>
              <a:pathLst>
                <a:path w="46646" h="37241" extrusionOk="0">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110">
              <a:extLst>
                <a:ext uri="{FF2B5EF4-FFF2-40B4-BE49-F238E27FC236}">
                  <a16:creationId xmlns:a16="http://schemas.microsoft.com/office/drawing/2014/main" id="{8ABE33F3-ABAE-828E-D841-626548ECAA79}"/>
                </a:ext>
              </a:extLst>
            </p:cNvPr>
            <p:cNvSpPr/>
            <p:nvPr/>
          </p:nvSpPr>
          <p:spPr>
            <a:xfrm>
              <a:off x="1966975" y="3647225"/>
              <a:ext cx="439050" cy="192775"/>
            </a:xfrm>
            <a:custGeom>
              <a:avLst/>
              <a:gdLst/>
              <a:ahLst/>
              <a:cxnLst/>
              <a:rect l="l" t="t" r="r" b="b"/>
              <a:pathLst>
                <a:path w="17562" h="7711" extrusionOk="0">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110">
              <a:extLst>
                <a:ext uri="{FF2B5EF4-FFF2-40B4-BE49-F238E27FC236}">
                  <a16:creationId xmlns:a16="http://schemas.microsoft.com/office/drawing/2014/main" id="{909D4784-323F-D2E3-336F-403C2A5AA09E}"/>
                </a:ext>
              </a:extLst>
            </p:cNvPr>
            <p:cNvSpPr/>
            <p:nvPr/>
          </p:nvSpPr>
          <p:spPr>
            <a:xfrm>
              <a:off x="1290675" y="1685950"/>
              <a:ext cx="171850" cy="198125"/>
            </a:xfrm>
            <a:custGeom>
              <a:avLst/>
              <a:gdLst/>
              <a:ahLst/>
              <a:cxnLst/>
              <a:rect l="l" t="t" r="r" b="b"/>
              <a:pathLst>
                <a:path w="6874" h="7925" extrusionOk="0">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110">
              <a:extLst>
                <a:ext uri="{FF2B5EF4-FFF2-40B4-BE49-F238E27FC236}">
                  <a16:creationId xmlns:a16="http://schemas.microsoft.com/office/drawing/2014/main" id="{58C5C685-FA32-5CDF-C63C-BCDB1A76A9FF}"/>
                </a:ext>
              </a:extLst>
            </p:cNvPr>
            <p:cNvSpPr/>
            <p:nvPr/>
          </p:nvSpPr>
          <p:spPr>
            <a:xfrm>
              <a:off x="1361625" y="1709250"/>
              <a:ext cx="100900" cy="98150"/>
            </a:xfrm>
            <a:custGeom>
              <a:avLst/>
              <a:gdLst/>
              <a:ahLst/>
              <a:cxnLst/>
              <a:rect l="l" t="t" r="r" b="b"/>
              <a:pathLst>
                <a:path w="4036" h="3926" extrusionOk="0">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110">
              <a:extLst>
                <a:ext uri="{FF2B5EF4-FFF2-40B4-BE49-F238E27FC236}">
                  <a16:creationId xmlns:a16="http://schemas.microsoft.com/office/drawing/2014/main" id="{5795CEC7-83FC-DD7C-F8E9-316AB7AA62BE}"/>
                </a:ext>
              </a:extLst>
            </p:cNvPr>
            <p:cNvSpPr/>
            <p:nvPr/>
          </p:nvSpPr>
          <p:spPr>
            <a:xfrm>
              <a:off x="1191150" y="1305150"/>
              <a:ext cx="471675" cy="479575"/>
            </a:xfrm>
            <a:custGeom>
              <a:avLst/>
              <a:gdLst/>
              <a:ahLst/>
              <a:cxnLst/>
              <a:rect l="l" t="t" r="r" b="b"/>
              <a:pathLst>
                <a:path w="18867" h="19183" extrusionOk="0">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110">
              <a:extLst>
                <a:ext uri="{FF2B5EF4-FFF2-40B4-BE49-F238E27FC236}">
                  <a16:creationId xmlns:a16="http://schemas.microsoft.com/office/drawing/2014/main" id="{5D34E869-64A0-8A81-78EA-6CE5369BFF6A}"/>
                </a:ext>
              </a:extLst>
            </p:cNvPr>
            <p:cNvSpPr/>
            <p:nvPr/>
          </p:nvSpPr>
          <p:spPr>
            <a:xfrm>
              <a:off x="1150875" y="1200175"/>
              <a:ext cx="608500" cy="543700"/>
            </a:xfrm>
            <a:custGeom>
              <a:avLst/>
              <a:gdLst/>
              <a:ahLst/>
              <a:cxnLst/>
              <a:rect l="l" t="t" r="r" b="b"/>
              <a:pathLst>
                <a:path w="24340" h="21748" extrusionOk="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110">
              <a:extLst>
                <a:ext uri="{FF2B5EF4-FFF2-40B4-BE49-F238E27FC236}">
                  <a16:creationId xmlns:a16="http://schemas.microsoft.com/office/drawing/2014/main" id="{EDAF7693-EED4-527B-B441-C1D52616ABF5}"/>
                </a:ext>
              </a:extLst>
            </p:cNvPr>
            <p:cNvSpPr/>
            <p:nvPr/>
          </p:nvSpPr>
          <p:spPr>
            <a:xfrm>
              <a:off x="1632250" y="1511125"/>
              <a:ext cx="54525" cy="115300"/>
            </a:xfrm>
            <a:custGeom>
              <a:avLst/>
              <a:gdLst/>
              <a:ahLst/>
              <a:cxnLst/>
              <a:rect l="l" t="t" r="r" b="b"/>
              <a:pathLst>
                <a:path w="2181" h="4612" extrusionOk="0">
                  <a:moveTo>
                    <a:pt x="0" y="1"/>
                  </a:moveTo>
                  <a:lnTo>
                    <a:pt x="0" y="4612"/>
                  </a:lnTo>
                  <a:lnTo>
                    <a:pt x="1275" y="4508"/>
                  </a:lnTo>
                  <a:cubicBezTo>
                    <a:pt x="1849" y="4461"/>
                    <a:pt x="2181" y="3833"/>
                    <a:pt x="1897" y="3333"/>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110">
              <a:extLst>
                <a:ext uri="{FF2B5EF4-FFF2-40B4-BE49-F238E27FC236}">
                  <a16:creationId xmlns:a16="http://schemas.microsoft.com/office/drawing/2014/main" id="{42841DB2-039D-9AE4-C73F-8745141AB623}"/>
                </a:ext>
              </a:extLst>
            </p:cNvPr>
            <p:cNvSpPr/>
            <p:nvPr/>
          </p:nvSpPr>
          <p:spPr>
            <a:xfrm>
              <a:off x="1858200" y="2228200"/>
              <a:ext cx="433275" cy="216650"/>
            </a:xfrm>
            <a:custGeom>
              <a:avLst/>
              <a:gdLst/>
              <a:ahLst/>
              <a:cxnLst/>
              <a:rect l="l" t="t" r="r" b="b"/>
              <a:pathLst>
                <a:path w="17331" h="8666" extrusionOk="0">
                  <a:moveTo>
                    <a:pt x="0" y="1"/>
                  </a:moveTo>
                  <a:cubicBezTo>
                    <a:pt x="0" y="4787"/>
                    <a:pt x="3880" y="8665"/>
                    <a:pt x="8665" y="8665"/>
                  </a:cubicBezTo>
                  <a:cubicBezTo>
                    <a:pt x="13451" y="8665"/>
                    <a:pt x="17331" y="4787"/>
                    <a:pt x="17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110">
              <a:extLst>
                <a:ext uri="{FF2B5EF4-FFF2-40B4-BE49-F238E27FC236}">
                  <a16:creationId xmlns:a16="http://schemas.microsoft.com/office/drawing/2014/main" id="{881C4EDF-3120-4A5D-FDD3-7F25C75FA2B3}"/>
                </a:ext>
              </a:extLst>
            </p:cNvPr>
            <p:cNvSpPr/>
            <p:nvPr/>
          </p:nvSpPr>
          <p:spPr>
            <a:xfrm>
              <a:off x="1975300" y="2353125"/>
              <a:ext cx="274075" cy="91475"/>
            </a:xfrm>
            <a:custGeom>
              <a:avLst/>
              <a:gdLst/>
              <a:ahLst/>
              <a:cxnLst/>
              <a:rect l="l" t="t" r="r" b="b"/>
              <a:pathLst>
                <a:path w="10963" h="3659" extrusionOk="0">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110">
              <a:extLst>
                <a:ext uri="{FF2B5EF4-FFF2-40B4-BE49-F238E27FC236}">
                  <a16:creationId xmlns:a16="http://schemas.microsoft.com/office/drawing/2014/main" id="{5800EDA5-A676-2051-84C4-F31303E194A2}"/>
                </a:ext>
              </a:extLst>
            </p:cNvPr>
            <p:cNvSpPr/>
            <p:nvPr/>
          </p:nvSpPr>
          <p:spPr>
            <a:xfrm>
              <a:off x="1219425" y="1911075"/>
              <a:ext cx="808050" cy="533525"/>
            </a:xfrm>
            <a:custGeom>
              <a:avLst/>
              <a:gdLst/>
              <a:ahLst/>
              <a:cxnLst/>
              <a:rect l="l" t="t" r="r" b="b"/>
              <a:pathLst>
                <a:path w="32322" h="21341" extrusionOk="0">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110">
              <a:extLst>
                <a:ext uri="{FF2B5EF4-FFF2-40B4-BE49-F238E27FC236}">
                  <a16:creationId xmlns:a16="http://schemas.microsoft.com/office/drawing/2014/main" id="{4BD9015D-CD28-2F25-6DF6-9EFE8CED9B2B}"/>
                </a:ext>
              </a:extLst>
            </p:cNvPr>
            <p:cNvSpPr/>
            <p:nvPr/>
          </p:nvSpPr>
          <p:spPr>
            <a:xfrm>
              <a:off x="5659650" y="1929850"/>
              <a:ext cx="775850" cy="514750"/>
            </a:xfrm>
            <a:custGeom>
              <a:avLst/>
              <a:gdLst/>
              <a:ahLst/>
              <a:cxnLst/>
              <a:rect l="l" t="t" r="r" b="b"/>
              <a:pathLst>
                <a:path w="31034" h="20590" extrusionOk="0">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110">
              <a:extLst>
                <a:ext uri="{FF2B5EF4-FFF2-40B4-BE49-F238E27FC236}">
                  <a16:creationId xmlns:a16="http://schemas.microsoft.com/office/drawing/2014/main" id="{FF89A0A4-3BD6-4B3F-618A-4D0D6B090387}"/>
                </a:ext>
              </a:extLst>
            </p:cNvPr>
            <p:cNvSpPr/>
            <p:nvPr/>
          </p:nvSpPr>
          <p:spPr>
            <a:xfrm>
              <a:off x="5436600" y="2353125"/>
              <a:ext cx="297025" cy="91475"/>
            </a:xfrm>
            <a:custGeom>
              <a:avLst/>
              <a:gdLst/>
              <a:ahLst/>
              <a:cxnLst/>
              <a:rect l="l" t="t" r="r" b="b"/>
              <a:pathLst>
                <a:path w="11881" h="3659" extrusionOk="0">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110">
              <a:extLst>
                <a:ext uri="{FF2B5EF4-FFF2-40B4-BE49-F238E27FC236}">
                  <a16:creationId xmlns:a16="http://schemas.microsoft.com/office/drawing/2014/main" id="{F0457F19-F230-98AA-01F8-0904CED5DA26}"/>
                </a:ext>
              </a:extLst>
            </p:cNvPr>
            <p:cNvSpPr/>
            <p:nvPr/>
          </p:nvSpPr>
          <p:spPr>
            <a:xfrm>
              <a:off x="5421250" y="2228200"/>
              <a:ext cx="433300" cy="216650"/>
            </a:xfrm>
            <a:custGeom>
              <a:avLst/>
              <a:gdLst/>
              <a:ahLst/>
              <a:cxnLst/>
              <a:rect l="l" t="t" r="r" b="b"/>
              <a:pathLst>
                <a:path w="17332" h="8666" extrusionOk="0">
                  <a:moveTo>
                    <a:pt x="1" y="1"/>
                  </a:moveTo>
                  <a:cubicBezTo>
                    <a:pt x="1" y="4787"/>
                    <a:pt x="3881" y="8665"/>
                    <a:pt x="8665" y="8665"/>
                  </a:cubicBezTo>
                  <a:cubicBezTo>
                    <a:pt x="13451" y="8665"/>
                    <a:pt x="17332" y="4787"/>
                    <a:pt x="17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110">
              <a:extLst>
                <a:ext uri="{FF2B5EF4-FFF2-40B4-BE49-F238E27FC236}">
                  <a16:creationId xmlns:a16="http://schemas.microsoft.com/office/drawing/2014/main" id="{200551E0-27D8-30D7-93E1-02DE7F7D8162}"/>
                </a:ext>
              </a:extLst>
            </p:cNvPr>
            <p:cNvSpPr/>
            <p:nvPr/>
          </p:nvSpPr>
          <p:spPr>
            <a:xfrm>
              <a:off x="6052450" y="1242550"/>
              <a:ext cx="703975" cy="993975"/>
            </a:xfrm>
            <a:custGeom>
              <a:avLst/>
              <a:gdLst/>
              <a:ahLst/>
              <a:cxnLst/>
              <a:rect l="l" t="t" r="r" b="b"/>
              <a:pathLst>
                <a:path w="28159" h="39759" extrusionOk="0">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537;p110">
              <a:extLst>
                <a:ext uri="{FF2B5EF4-FFF2-40B4-BE49-F238E27FC236}">
                  <a16:creationId xmlns:a16="http://schemas.microsoft.com/office/drawing/2014/main" id="{B4E61C4A-6ACD-6E4C-0414-863D93319007}"/>
                </a:ext>
              </a:extLst>
            </p:cNvPr>
            <p:cNvSpPr/>
            <p:nvPr/>
          </p:nvSpPr>
          <p:spPr>
            <a:xfrm>
              <a:off x="5652950" y="2786625"/>
              <a:ext cx="1072600" cy="1025550"/>
            </a:xfrm>
            <a:custGeom>
              <a:avLst/>
              <a:gdLst/>
              <a:ahLst/>
              <a:cxnLst/>
              <a:rect l="l" t="t" r="r" b="b"/>
              <a:pathLst>
                <a:path w="42904" h="41022" extrusionOk="0">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538;p110">
              <a:extLst>
                <a:ext uri="{FF2B5EF4-FFF2-40B4-BE49-F238E27FC236}">
                  <a16:creationId xmlns:a16="http://schemas.microsoft.com/office/drawing/2014/main" id="{6C2414F2-8E23-4B55-F3F4-CA0974C1D6B2}"/>
                </a:ext>
              </a:extLst>
            </p:cNvPr>
            <p:cNvSpPr/>
            <p:nvPr/>
          </p:nvSpPr>
          <p:spPr>
            <a:xfrm>
              <a:off x="5381750" y="3786925"/>
              <a:ext cx="429550" cy="168350"/>
            </a:xfrm>
            <a:custGeom>
              <a:avLst/>
              <a:gdLst/>
              <a:ahLst/>
              <a:cxnLst/>
              <a:rect l="l" t="t" r="r" b="b"/>
              <a:pathLst>
                <a:path w="17182" h="6734" extrusionOk="0">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539;p110">
              <a:extLst>
                <a:ext uri="{FF2B5EF4-FFF2-40B4-BE49-F238E27FC236}">
                  <a16:creationId xmlns:a16="http://schemas.microsoft.com/office/drawing/2014/main" id="{B02DF4E3-5870-249B-D879-94C1ADD48CEE}"/>
                </a:ext>
              </a:extLst>
            </p:cNvPr>
            <p:cNvSpPr/>
            <p:nvPr/>
          </p:nvSpPr>
          <p:spPr>
            <a:xfrm>
              <a:off x="6212250" y="1827900"/>
              <a:ext cx="546800" cy="1003725"/>
            </a:xfrm>
            <a:custGeom>
              <a:avLst/>
              <a:gdLst/>
              <a:ahLst/>
              <a:cxnLst/>
              <a:rect l="l" t="t" r="r" b="b"/>
              <a:pathLst>
                <a:path w="21872" h="40149" extrusionOk="0">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540;p110">
              <a:extLst>
                <a:ext uri="{FF2B5EF4-FFF2-40B4-BE49-F238E27FC236}">
                  <a16:creationId xmlns:a16="http://schemas.microsoft.com/office/drawing/2014/main" id="{6C18BAC4-E1DD-9BCD-E55B-42058FBEA1B2}"/>
                </a:ext>
              </a:extLst>
            </p:cNvPr>
            <p:cNvSpPr/>
            <p:nvPr/>
          </p:nvSpPr>
          <p:spPr>
            <a:xfrm>
              <a:off x="5603750" y="2765500"/>
              <a:ext cx="1166125" cy="931025"/>
            </a:xfrm>
            <a:custGeom>
              <a:avLst/>
              <a:gdLst/>
              <a:ahLst/>
              <a:cxnLst/>
              <a:rect l="l" t="t" r="r" b="b"/>
              <a:pathLst>
                <a:path w="46645" h="37241" extrusionOk="0">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541;p110">
              <a:extLst>
                <a:ext uri="{FF2B5EF4-FFF2-40B4-BE49-F238E27FC236}">
                  <a16:creationId xmlns:a16="http://schemas.microsoft.com/office/drawing/2014/main" id="{2BF01ED2-FA69-CD33-8FDA-880F7D2002AE}"/>
                </a:ext>
              </a:extLst>
            </p:cNvPr>
            <p:cNvSpPr/>
            <p:nvPr/>
          </p:nvSpPr>
          <p:spPr>
            <a:xfrm>
              <a:off x="5310925" y="3647225"/>
              <a:ext cx="439100" cy="192775"/>
            </a:xfrm>
            <a:custGeom>
              <a:avLst/>
              <a:gdLst/>
              <a:ahLst/>
              <a:cxnLst/>
              <a:rect l="l" t="t" r="r" b="b"/>
              <a:pathLst>
                <a:path w="17564" h="7711" extrusionOk="0">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542;p110">
              <a:extLst>
                <a:ext uri="{FF2B5EF4-FFF2-40B4-BE49-F238E27FC236}">
                  <a16:creationId xmlns:a16="http://schemas.microsoft.com/office/drawing/2014/main" id="{9932C7FC-A193-A76D-30DF-C677861E70F5}"/>
                </a:ext>
              </a:extLst>
            </p:cNvPr>
            <p:cNvSpPr/>
            <p:nvPr/>
          </p:nvSpPr>
          <p:spPr>
            <a:xfrm>
              <a:off x="6331225" y="1656500"/>
              <a:ext cx="50" cy="175"/>
            </a:xfrm>
            <a:custGeom>
              <a:avLst/>
              <a:gdLst/>
              <a:ahLst/>
              <a:cxnLst/>
              <a:rect l="l" t="t" r="r" b="b"/>
              <a:pathLst>
                <a:path w="2" h="7" extrusionOk="0">
                  <a:moveTo>
                    <a:pt x="0" y="1"/>
                  </a:moveTo>
                  <a:cubicBezTo>
                    <a:pt x="0" y="2"/>
                    <a:pt x="0" y="5"/>
                    <a:pt x="2" y="7"/>
                  </a:cubicBezTo>
                  <a:lnTo>
                    <a:pt x="2" y="1"/>
                  </a:lnTo>
                  <a:close/>
                </a:path>
              </a:pathLst>
            </a:custGeom>
            <a:solidFill>
              <a:srgbClr val="13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543;p110">
              <a:extLst>
                <a:ext uri="{FF2B5EF4-FFF2-40B4-BE49-F238E27FC236}">
                  <a16:creationId xmlns:a16="http://schemas.microsoft.com/office/drawing/2014/main" id="{3CEEC4DF-9C78-D7CF-A6ED-E60B408615E8}"/>
                </a:ext>
              </a:extLst>
            </p:cNvPr>
            <p:cNvSpPr/>
            <p:nvPr/>
          </p:nvSpPr>
          <p:spPr>
            <a:xfrm>
              <a:off x="5721675" y="1929850"/>
              <a:ext cx="775850" cy="514750"/>
            </a:xfrm>
            <a:custGeom>
              <a:avLst/>
              <a:gdLst/>
              <a:ahLst/>
              <a:cxnLst/>
              <a:rect l="l" t="t" r="r" b="b"/>
              <a:pathLst>
                <a:path w="31034" h="20590" extrusionOk="0">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544;p110">
              <a:extLst>
                <a:ext uri="{FF2B5EF4-FFF2-40B4-BE49-F238E27FC236}">
                  <a16:creationId xmlns:a16="http://schemas.microsoft.com/office/drawing/2014/main" id="{9B07E7E2-9C3C-BBA5-66F5-2BB9B4417C88}"/>
                </a:ext>
              </a:extLst>
            </p:cNvPr>
            <p:cNvSpPr/>
            <p:nvPr/>
          </p:nvSpPr>
          <p:spPr>
            <a:xfrm>
              <a:off x="5498650" y="2353125"/>
              <a:ext cx="297025" cy="91475"/>
            </a:xfrm>
            <a:custGeom>
              <a:avLst/>
              <a:gdLst/>
              <a:ahLst/>
              <a:cxnLst/>
              <a:rect l="l" t="t" r="r" b="b"/>
              <a:pathLst>
                <a:path w="11881" h="3659" extrusionOk="0">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545;p110">
              <a:extLst>
                <a:ext uri="{FF2B5EF4-FFF2-40B4-BE49-F238E27FC236}">
                  <a16:creationId xmlns:a16="http://schemas.microsoft.com/office/drawing/2014/main" id="{46D981F6-ED2C-487A-D293-D7A9F36D97BA}"/>
                </a:ext>
              </a:extLst>
            </p:cNvPr>
            <p:cNvSpPr/>
            <p:nvPr/>
          </p:nvSpPr>
          <p:spPr>
            <a:xfrm>
              <a:off x="6039250" y="1292650"/>
              <a:ext cx="515525" cy="426100"/>
            </a:xfrm>
            <a:custGeom>
              <a:avLst/>
              <a:gdLst/>
              <a:ahLst/>
              <a:cxnLst/>
              <a:rect l="l" t="t" r="r" b="b"/>
              <a:pathLst>
                <a:path w="20621" h="17044" extrusionOk="0">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546;p110">
              <a:extLst>
                <a:ext uri="{FF2B5EF4-FFF2-40B4-BE49-F238E27FC236}">
                  <a16:creationId xmlns:a16="http://schemas.microsoft.com/office/drawing/2014/main" id="{977A4815-5737-BB7E-DA82-4F18A5D8E1C6}"/>
                </a:ext>
              </a:extLst>
            </p:cNvPr>
            <p:cNvSpPr/>
            <p:nvPr/>
          </p:nvSpPr>
          <p:spPr>
            <a:xfrm>
              <a:off x="6261725" y="1678475"/>
              <a:ext cx="152150" cy="223425"/>
            </a:xfrm>
            <a:custGeom>
              <a:avLst/>
              <a:gdLst/>
              <a:ahLst/>
              <a:cxnLst/>
              <a:rect l="l" t="t" r="r" b="b"/>
              <a:pathLst>
                <a:path w="6086" h="8937" extrusionOk="0">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547;p110">
              <a:extLst>
                <a:ext uri="{FF2B5EF4-FFF2-40B4-BE49-F238E27FC236}">
                  <a16:creationId xmlns:a16="http://schemas.microsoft.com/office/drawing/2014/main" id="{6094FFAF-8AF4-1FB7-8F86-DE8E96A3CDCC}"/>
                </a:ext>
              </a:extLst>
            </p:cNvPr>
            <p:cNvSpPr/>
            <p:nvPr/>
          </p:nvSpPr>
          <p:spPr>
            <a:xfrm>
              <a:off x="6261725" y="1702800"/>
              <a:ext cx="103600" cy="149425"/>
            </a:xfrm>
            <a:custGeom>
              <a:avLst/>
              <a:gdLst/>
              <a:ahLst/>
              <a:cxnLst/>
              <a:rect l="l" t="t" r="r" b="b"/>
              <a:pathLst>
                <a:path w="4144" h="5977" extrusionOk="0">
                  <a:moveTo>
                    <a:pt x="4144" y="1"/>
                  </a:moveTo>
                  <a:lnTo>
                    <a:pt x="1102" y="1346"/>
                  </a:lnTo>
                  <a:cubicBezTo>
                    <a:pt x="388" y="2413"/>
                    <a:pt x="1" y="3446"/>
                    <a:pt x="1" y="3446"/>
                  </a:cubicBezTo>
                  <a:lnTo>
                    <a:pt x="687" y="5977"/>
                  </a:lnTo>
                  <a:cubicBezTo>
                    <a:pt x="3592" y="4389"/>
                    <a:pt x="4144" y="1"/>
                    <a:pt x="4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548;p110">
              <a:extLst>
                <a:ext uri="{FF2B5EF4-FFF2-40B4-BE49-F238E27FC236}">
                  <a16:creationId xmlns:a16="http://schemas.microsoft.com/office/drawing/2014/main" id="{9FEEA23B-225F-BBAD-1AFC-C9D5591D6B0B}"/>
                </a:ext>
              </a:extLst>
            </p:cNvPr>
            <p:cNvSpPr/>
            <p:nvPr/>
          </p:nvSpPr>
          <p:spPr>
            <a:xfrm>
              <a:off x="6071675" y="1382275"/>
              <a:ext cx="378675" cy="438850"/>
            </a:xfrm>
            <a:custGeom>
              <a:avLst/>
              <a:gdLst/>
              <a:ahLst/>
              <a:cxnLst/>
              <a:rect l="l" t="t" r="r" b="b"/>
              <a:pathLst>
                <a:path w="15147" h="17554" extrusionOk="0">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549;p110">
              <a:extLst>
                <a:ext uri="{FF2B5EF4-FFF2-40B4-BE49-F238E27FC236}">
                  <a16:creationId xmlns:a16="http://schemas.microsoft.com/office/drawing/2014/main" id="{D54C1A4E-F0D3-4C7F-6F3F-656F649D0E87}"/>
                </a:ext>
              </a:extLst>
            </p:cNvPr>
            <p:cNvSpPr/>
            <p:nvPr/>
          </p:nvSpPr>
          <p:spPr>
            <a:xfrm>
              <a:off x="6050075" y="1567500"/>
              <a:ext cx="54675" cy="105550"/>
            </a:xfrm>
            <a:custGeom>
              <a:avLst/>
              <a:gdLst/>
              <a:ahLst/>
              <a:cxnLst/>
              <a:rect l="l" t="t" r="r" b="b"/>
              <a:pathLst>
                <a:path w="2187" h="4222" extrusionOk="0">
                  <a:moveTo>
                    <a:pt x="1980" y="0"/>
                  </a:moveTo>
                  <a:lnTo>
                    <a:pt x="105" y="3702"/>
                  </a:lnTo>
                  <a:cubicBezTo>
                    <a:pt x="0" y="3909"/>
                    <a:pt x="146" y="4157"/>
                    <a:pt x="380" y="4164"/>
                  </a:cubicBezTo>
                  <a:lnTo>
                    <a:pt x="2187" y="4221"/>
                  </a:lnTo>
                  <a:lnTo>
                    <a:pt x="1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550;p110">
              <a:extLst>
                <a:ext uri="{FF2B5EF4-FFF2-40B4-BE49-F238E27FC236}">
                  <a16:creationId xmlns:a16="http://schemas.microsoft.com/office/drawing/2014/main" id="{B03B8C37-CE31-D443-CF75-15217469CB7E}"/>
                </a:ext>
              </a:extLst>
            </p:cNvPr>
            <p:cNvSpPr/>
            <p:nvPr/>
          </p:nvSpPr>
          <p:spPr>
            <a:xfrm>
              <a:off x="6083400" y="1376250"/>
              <a:ext cx="655200" cy="843500"/>
            </a:xfrm>
            <a:custGeom>
              <a:avLst/>
              <a:gdLst/>
              <a:ahLst/>
              <a:cxnLst/>
              <a:rect l="l" t="t" r="r" b="b"/>
              <a:pathLst>
                <a:path w="26208" h="33740" extrusionOk="0">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551;p110">
              <a:extLst>
                <a:ext uri="{FF2B5EF4-FFF2-40B4-BE49-F238E27FC236}">
                  <a16:creationId xmlns:a16="http://schemas.microsoft.com/office/drawing/2014/main" id="{B2354D54-DBA0-1F7C-A40C-379D59EE9E29}"/>
                </a:ext>
              </a:extLst>
            </p:cNvPr>
            <p:cNvSpPr/>
            <p:nvPr/>
          </p:nvSpPr>
          <p:spPr>
            <a:xfrm>
              <a:off x="6025575" y="1734800"/>
              <a:ext cx="1194175" cy="1531475"/>
            </a:xfrm>
            <a:custGeom>
              <a:avLst/>
              <a:gdLst/>
              <a:ahLst/>
              <a:cxnLst/>
              <a:rect l="l" t="t" r="r" b="b"/>
              <a:pathLst>
                <a:path w="47767" h="61259" extrusionOk="0">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552;p110">
              <a:extLst>
                <a:ext uri="{FF2B5EF4-FFF2-40B4-BE49-F238E27FC236}">
                  <a16:creationId xmlns:a16="http://schemas.microsoft.com/office/drawing/2014/main" id="{5C0900C8-0533-A397-F632-27B0FAA1982F}"/>
                </a:ext>
              </a:extLst>
            </p:cNvPr>
            <p:cNvSpPr/>
            <p:nvPr/>
          </p:nvSpPr>
          <p:spPr>
            <a:xfrm>
              <a:off x="603502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553;p110">
              <a:extLst>
                <a:ext uri="{FF2B5EF4-FFF2-40B4-BE49-F238E27FC236}">
                  <a16:creationId xmlns:a16="http://schemas.microsoft.com/office/drawing/2014/main" id="{9F667626-31CC-857A-4FE5-97F05613EA18}"/>
                </a:ext>
              </a:extLst>
            </p:cNvPr>
            <p:cNvSpPr/>
            <p:nvPr/>
          </p:nvSpPr>
          <p:spPr>
            <a:xfrm>
              <a:off x="603502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554;p110">
              <a:extLst>
                <a:ext uri="{FF2B5EF4-FFF2-40B4-BE49-F238E27FC236}">
                  <a16:creationId xmlns:a16="http://schemas.microsoft.com/office/drawing/2014/main" id="{A562B386-9E7E-11DC-FF4E-9FC8684EC9A9}"/>
                </a:ext>
              </a:extLst>
            </p:cNvPr>
            <p:cNvSpPr/>
            <p:nvPr/>
          </p:nvSpPr>
          <p:spPr>
            <a:xfrm>
              <a:off x="6791425" y="3181150"/>
              <a:ext cx="297925" cy="1312925"/>
            </a:xfrm>
            <a:custGeom>
              <a:avLst/>
              <a:gdLst/>
              <a:ahLst/>
              <a:cxnLst/>
              <a:rect l="l" t="t" r="r" b="b"/>
              <a:pathLst>
                <a:path w="11917" h="52517" extrusionOk="0">
                  <a:moveTo>
                    <a:pt x="3637" y="1"/>
                  </a:moveTo>
                  <a:lnTo>
                    <a:pt x="1" y="573"/>
                  </a:lnTo>
                  <a:lnTo>
                    <a:pt x="8191" y="52517"/>
                  </a:lnTo>
                  <a:lnTo>
                    <a:pt x="11916" y="52517"/>
                  </a:lnTo>
                  <a:lnTo>
                    <a:pt x="36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4555;p110">
              <a:extLst>
                <a:ext uri="{FF2B5EF4-FFF2-40B4-BE49-F238E27FC236}">
                  <a16:creationId xmlns:a16="http://schemas.microsoft.com/office/drawing/2014/main" id="{BC768393-27D0-92E4-58BD-DD749F673FFE}"/>
                </a:ext>
              </a:extLst>
            </p:cNvPr>
            <p:cNvSpPr/>
            <p:nvPr/>
          </p:nvSpPr>
          <p:spPr>
            <a:xfrm>
              <a:off x="584405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4556;p110">
              <a:extLst>
                <a:ext uri="{FF2B5EF4-FFF2-40B4-BE49-F238E27FC236}">
                  <a16:creationId xmlns:a16="http://schemas.microsoft.com/office/drawing/2014/main" id="{4F25B81D-B075-763F-9A40-BF0A0453E1A2}"/>
                </a:ext>
              </a:extLst>
            </p:cNvPr>
            <p:cNvSpPr/>
            <p:nvPr/>
          </p:nvSpPr>
          <p:spPr>
            <a:xfrm>
              <a:off x="2557675" y="1844600"/>
              <a:ext cx="975400" cy="1370175"/>
            </a:xfrm>
            <a:custGeom>
              <a:avLst/>
              <a:gdLst/>
              <a:ahLst/>
              <a:cxnLst/>
              <a:rect l="l" t="t" r="r" b="b"/>
              <a:pathLst>
                <a:path w="39016" h="54807" extrusionOk="0">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4557;p110">
              <a:extLst>
                <a:ext uri="{FF2B5EF4-FFF2-40B4-BE49-F238E27FC236}">
                  <a16:creationId xmlns:a16="http://schemas.microsoft.com/office/drawing/2014/main" id="{A8473ED6-BEE4-D3B0-7CAD-005A37874313}"/>
                </a:ext>
              </a:extLst>
            </p:cNvPr>
            <p:cNvSpPr/>
            <p:nvPr/>
          </p:nvSpPr>
          <p:spPr>
            <a:xfrm>
              <a:off x="2604775" y="3530850"/>
              <a:ext cx="866000" cy="41975"/>
            </a:xfrm>
            <a:custGeom>
              <a:avLst/>
              <a:gdLst/>
              <a:ahLst/>
              <a:cxnLst/>
              <a:rect l="l" t="t" r="r" b="b"/>
              <a:pathLst>
                <a:path w="34640" h="1679" extrusionOk="0">
                  <a:moveTo>
                    <a:pt x="1" y="1"/>
                  </a:moveTo>
                  <a:lnTo>
                    <a:pt x="1" y="1679"/>
                  </a:lnTo>
                  <a:lnTo>
                    <a:pt x="34639" y="1679"/>
                  </a:lnTo>
                  <a:lnTo>
                    <a:pt x="34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4558;p110">
              <a:extLst>
                <a:ext uri="{FF2B5EF4-FFF2-40B4-BE49-F238E27FC236}">
                  <a16:creationId xmlns:a16="http://schemas.microsoft.com/office/drawing/2014/main" id="{FA749993-B1F6-C073-BBFD-75E2A42424A6}"/>
                </a:ext>
              </a:extLst>
            </p:cNvPr>
            <p:cNvSpPr/>
            <p:nvPr/>
          </p:nvSpPr>
          <p:spPr>
            <a:xfrm>
              <a:off x="2604775" y="3715350"/>
              <a:ext cx="866000" cy="41975"/>
            </a:xfrm>
            <a:custGeom>
              <a:avLst/>
              <a:gdLst/>
              <a:ahLst/>
              <a:cxnLst/>
              <a:rect l="l" t="t" r="r" b="b"/>
              <a:pathLst>
                <a:path w="34640" h="1679" extrusionOk="0">
                  <a:moveTo>
                    <a:pt x="1" y="0"/>
                  </a:moveTo>
                  <a:lnTo>
                    <a:pt x="1" y="1678"/>
                  </a:lnTo>
                  <a:lnTo>
                    <a:pt x="34639" y="1678"/>
                  </a:lnTo>
                  <a:lnTo>
                    <a:pt x="34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4559;p110">
              <a:extLst>
                <a:ext uri="{FF2B5EF4-FFF2-40B4-BE49-F238E27FC236}">
                  <a16:creationId xmlns:a16="http://schemas.microsoft.com/office/drawing/2014/main" id="{260A5DD6-7CFE-0394-087E-F1FD4DCFC00D}"/>
                </a:ext>
              </a:extLst>
            </p:cNvPr>
            <p:cNvSpPr/>
            <p:nvPr/>
          </p:nvSpPr>
          <p:spPr>
            <a:xfrm>
              <a:off x="2413225" y="3153550"/>
              <a:ext cx="298825" cy="1316950"/>
            </a:xfrm>
            <a:custGeom>
              <a:avLst/>
              <a:gdLst/>
              <a:ahLst/>
              <a:cxnLst/>
              <a:rect l="l" t="t" r="r" b="b"/>
              <a:pathLst>
                <a:path w="11953" h="52678" extrusionOk="0">
                  <a:moveTo>
                    <a:pt x="8306" y="1"/>
                  </a:moveTo>
                  <a:lnTo>
                    <a:pt x="1" y="52678"/>
                  </a:lnTo>
                  <a:lnTo>
                    <a:pt x="3738" y="52678"/>
                  </a:lnTo>
                  <a:lnTo>
                    <a:pt x="11953" y="576"/>
                  </a:lnTo>
                  <a:lnTo>
                    <a:pt x="83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4560;p110">
              <a:extLst>
                <a:ext uri="{FF2B5EF4-FFF2-40B4-BE49-F238E27FC236}">
                  <a16:creationId xmlns:a16="http://schemas.microsoft.com/office/drawing/2014/main" id="{C538BA87-4F23-6055-4105-C3699A29AE4D}"/>
                </a:ext>
              </a:extLst>
            </p:cNvPr>
            <p:cNvSpPr/>
            <p:nvPr/>
          </p:nvSpPr>
          <p:spPr>
            <a:xfrm>
              <a:off x="3363500" y="3153550"/>
              <a:ext cx="298825" cy="1316950"/>
            </a:xfrm>
            <a:custGeom>
              <a:avLst/>
              <a:gdLst/>
              <a:ahLst/>
              <a:cxnLst/>
              <a:rect l="l" t="t" r="r" b="b"/>
              <a:pathLst>
                <a:path w="11953" h="52678" extrusionOk="0">
                  <a:moveTo>
                    <a:pt x="3647" y="1"/>
                  </a:moveTo>
                  <a:lnTo>
                    <a:pt x="0" y="576"/>
                  </a:lnTo>
                  <a:lnTo>
                    <a:pt x="8215" y="52678"/>
                  </a:lnTo>
                  <a:lnTo>
                    <a:pt x="11952" y="52678"/>
                  </a:lnTo>
                  <a:lnTo>
                    <a:pt x="36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4561;p110">
              <a:extLst>
                <a:ext uri="{FF2B5EF4-FFF2-40B4-BE49-F238E27FC236}">
                  <a16:creationId xmlns:a16="http://schemas.microsoft.com/office/drawing/2014/main" id="{FFC2F85F-841C-536C-095B-103C97A0FDB7}"/>
                </a:ext>
              </a:extLst>
            </p:cNvPr>
            <p:cNvSpPr/>
            <p:nvPr/>
          </p:nvSpPr>
          <p:spPr>
            <a:xfrm>
              <a:off x="2699050" y="2738600"/>
              <a:ext cx="664475" cy="363575"/>
            </a:xfrm>
            <a:custGeom>
              <a:avLst/>
              <a:gdLst/>
              <a:ahLst/>
              <a:cxnLst/>
              <a:rect l="l" t="t" r="r" b="b"/>
              <a:pathLst>
                <a:path w="26579" h="14543" extrusionOk="0">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4562;p110">
              <a:extLst>
                <a:ext uri="{FF2B5EF4-FFF2-40B4-BE49-F238E27FC236}">
                  <a16:creationId xmlns:a16="http://schemas.microsoft.com/office/drawing/2014/main" id="{DBFCE5FB-3FC5-4A09-8D75-DE811D1F54E0}"/>
                </a:ext>
              </a:extLst>
            </p:cNvPr>
            <p:cNvSpPr/>
            <p:nvPr/>
          </p:nvSpPr>
          <p:spPr>
            <a:xfrm>
              <a:off x="2708950" y="1756625"/>
              <a:ext cx="683850" cy="1153100"/>
            </a:xfrm>
            <a:custGeom>
              <a:avLst/>
              <a:gdLst/>
              <a:ahLst/>
              <a:cxnLst/>
              <a:rect l="l" t="t" r="r" b="b"/>
              <a:pathLst>
                <a:path w="27354" h="46124" extrusionOk="0">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4563;p110">
              <a:extLst>
                <a:ext uri="{FF2B5EF4-FFF2-40B4-BE49-F238E27FC236}">
                  <a16:creationId xmlns:a16="http://schemas.microsoft.com/office/drawing/2014/main" id="{48C1D2EC-FF65-3919-2BB2-5FF07E3E79D9}"/>
                </a:ext>
              </a:extLst>
            </p:cNvPr>
            <p:cNvSpPr/>
            <p:nvPr/>
          </p:nvSpPr>
          <p:spPr>
            <a:xfrm>
              <a:off x="2473100" y="1836150"/>
              <a:ext cx="527500" cy="608450"/>
            </a:xfrm>
            <a:custGeom>
              <a:avLst/>
              <a:gdLst/>
              <a:ahLst/>
              <a:cxnLst/>
              <a:rect l="l" t="t" r="r" b="b"/>
              <a:pathLst>
                <a:path w="21100" h="24338" extrusionOk="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4564;p110">
              <a:extLst>
                <a:ext uri="{FF2B5EF4-FFF2-40B4-BE49-F238E27FC236}">
                  <a16:creationId xmlns:a16="http://schemas.microsoft.com/office/drawing/2014/main" id="{8BD5905D-4742-B5E3-7077-F474242EDBEB}"/>
                </a:ext>
              </a:extLst>
            </p:cNvPr>
            <p:cNvSpPr/>
            <p:nvPr/>
          </p:nvSpPr>
          <p:spPr>
            <a:xfrm>
              <a:off x="2957500" y="2345600"/>
              <a:ext cx="287475" cy="99250"/>
            </a:xfrm>
            <a:custGeom>
              <a:avLst/>
              <a:gdLst/>
              <a:ahLst/>
              <a:cxnLst/>
              <a:rect l="l" t="t" r="r" b="b"/>
              <a:pathLst>
                <a:path w="11499" h="3970" extrusionOk="0">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4565;p110">
              <a:extLst>
                <a:ext uri="{FF2B5EF4-FFF2-40B4-BE49-F238E27FC236}">
                  <a16:creationId xmlns:a16="http://schemas.microsoft.com/office/drawing/2014/main" id="{F10B8952-0338-F5FF-9D4A-809EB0C83E1F}"/>
                </a:ext>
              </a:extLst>
            </p:cNvPr>
            <p:cNvSpPr/>
            <p:nvPr/>
          </p:nvSpPr>
          <p:spPr>
            <a:xfrm>
              <a:off x="3101150" y="1826375"/>
              <a:ext cx="527500" cy="618225"/>
            </a:xfrm>
            <a:custGeom>
              <a:avLst/>
              <a:gdLst/>
              <a:ahLst/>
              <a:cxnLst/>
              <a:rect l="l" t="t" r="r" b="b"/>
              <a:pathLst>
                <a:path w="21100" h="24729" extrusionOk="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4566;p110">
              <a:extLst>
                <a:ext uri="{FF2B5EF4-FFF2-40B4-BE49-F238E27FC236}">
                  <a16:creationId xmlns:a16="http://schemas.microsoft.com/office/drawing/2014/main" id="{F3BAD56E-C76B-308A-7542-C54F7491F67A}"/>
                </a:ext>
              </a:extLst>
            </p:cNvPr>
            <p:cNvSpPr/>
            <p:nvPr/>
          </p:nvSpPr>
          <p:spPr>
            <a:xfrm>
              <a:off x="2856775" y="2345600"/>
              <a:ext cx="287475" cy="99250"/>
            </a:xfrm>
            <a:custGeom>
              <a:avLst/>
              <a:gdLst/>
              <a:ahLst/>
              <a:cxnLst/>
              <a:rect l="l" t="t" r="r" b="b"/>
              <a:pathLst>
                <a:path w="11499" h="3970" extrusionOk="0">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4567;p110">
              <a:extLst>
                <a:ext uri="{FF2B5EF4-FFF2-40B4-BE49-F238E27FC236}">
                  <a16:creationId xmlns:a16="http://schemas.microsoft.com/office/drawing/2014/main" id="{AA6C8B73-26CB-F59B-E15C-D5FCED364E31}"/>
                </a:ext>
              </a:extLst>
            </p:cNvPr>
            <p:cNvSpPr/>
            <p:nvPr/>
          </p:nvSpPr>
          <p:spPr>
            <a:xfrm>
              <a:off x="3246750" y="1246950"/>
              <a:ext cx="114775" cy="206975"/>
            </a:xfrm>
            <a:custGeom>
              <a:avLst/>
              <a:gdLst/>
              <a:ahLst/>
              <a:cxnLst/>
              <a:rect l="l" t="t" r="r" b="b"/>
              <a:pathLst>
                <a:path w="4591" h="8279" extrusionOk="0">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4568;p110">
              <a:extLst>
                <a:ext uri="{FF2B5EF4-FFF2-40B4-BE49-F238E27FC236}">
                  <a16:creationId xmlns:a16="http://schemas.microsoft.com/office/drawing/2014/main" id="{96BD7D2A-78B4-18D5-3C8B-4CB8B96859D3}"/>
                </a:ext>
              </a:extLst>
            </p:cNvPr>
            <p:cNvSpPr/>
            <p:nvPr/>
          </p:nvSpPr>
          <p:spPr>
            <a:xfrm>
              <a:off x="2965200" y="1611550"/>
              <a:ext cx="176675" cy="206200"/>
            </a:xfrm>
            <a:custGeom>
              <a:avLst/>
              <a:gdLst/>
              <a:ahLst/>
              <a:cxnLst/>
              <a:rect l="l" t="t" r="r" b="b"/>
              <a:pathLst>
                <a:path w="7067" h="8248" extrusionOk="0">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4569;p110">
              <a:extLst>
                <a:ext uri="{FF2B5EF4-FFF2-40B4-BE49-F238E27FC236}">
                  <a16:creationId xmlns:a16="http://schemas.microsoft.com/office/drawing/2014/main" id="{641D437F-4696-905E-A20F-9059FB7DFCA1}"/>
                </a:ext>
              </a:extLst>
            </p:cNvPr>
            <p:cNvSpPr/>
            <p:nvPr/>
          </p:nvSpPr>
          <p:spPr>
            <a:xfrm>
              <a:off x="3004850" y="1637000"/>
              <a:ext cx="137025" cy="142550"/>
            </a:xfrm>
            <a:custGeom>
              <a:avLst/>
              <a:gdLst/>
              <a:ahLst/>
              <a:cxnLst/>
              <a:rect l="l" t="t" r="r" b="b"/>
              <a:pathLst>
                <a:path w="5481" h="5702" extrusionOk="0">
                  <a:moveTo>
                    <a:pt x="0" y="1"/>
                  </a:moveTo>
                  <a:cubicBezTo>
                    <a:pt x="0" y="1"/>
                    <a:pt x="1642" y="5148"/>
                    <a:pt x="5149" y="5702"/>
                  </a:cubicBezTo>
                  <a:lnTo>
                    <a:pt x="5480" y="435"/>
                  </a:lnTo>
                  <a:cubicBezTo>
                    <a:pt x="5480" y="435"/>
                    <a:pt x="4917" y="237"/>
                    <a:pt x="4098" y="2"/>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4570;p110">
              <a:extLst>
                <a:ext uri="{FF2B5EF4-FFF2-40B4-BE49-F238E27FC236}">
                  <a16:creationId xmlns:a16="http://schemas.microsoft.com/office/drawing/2014/main" id="{DB98CF30-5B1D-652E-8388-9EDD26C2221A}"/>
                </a:ext>
              </a:extLst>
            </p:cNvPr>
            <p:cNvSpPr/>
            <p:nvPr/>
          </p:nvSpPr>
          <p:spPr>
            <a:xfrm>
              <a:off x="2897350" y="1199175"/>
              <a:ext cx="440100" cy="511750"/>
            </a:xfrm>
            <a:custGeom>
              <a:avLst/>
              <a:gdLst/>
              <a:ahLst/>
              <a:cxnLst/>
              <a:rect l="l" t="t" r="r" b="b"/>
              <a:pathLst>
                <a:path w="17604" h="20470" extrusionOk="0">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4571;p110">
              <a:extLst>
                <a:ext uri="{FF2B5EF4-FFF2-40B4-BE49-F238E27FC236}">
                  <a16:creationId xmlns:a16="http://schemas.microsoft.com/office/drawing/2014/main" id="{8D75D4A6-4B1B-959C-A39A-1F65B5455B4F}"/>
                </a:ext>
              </a:extLst>
            </p:cNvPr>
            <p:cNvSpPr/>
            <p:nvPr/>
          </p:nvSpPr>
          <p:spPr>
            <a:xfrm>
              <a:off x="2909225" y="1518300"/>
              <a:ext cx="60375" cy="125650"/>
            </a:xfrm>
            <a:custGeom>
              <a:avLst/>
              <a:gdLst/>
              <a:ahLst/>
              <a:cxnLst/>
              <a:rect l="l" t="t" r="r" b="b"/>
              <a:pathLst>
                <a:path w="2415" h="5026" extrusionOk="0">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4572;p110">
              <a:extLst>
                <a:ext uri="{FF2B5EF4-FFF2-40B4-BE49-F238E27FC236}">
                  <a16:creationId xmlns:a16="http://schemas.microsoft.com/office/drawing/2014/main" id="{8266CA9C-353E-ED33-A34F-1C58AFE27FB2}"/>
                </a:ext>
              </a:extLst>
            </p:cNvPr>
            <p:cNvSpPr/>
            <p:nvPr/>
          </p:nvSpPr>
          <p:spPr>
            <a:xfrm>
              <a:off x="2870025" y="1146150"/>
              <a:ext cx="527750" cy="296800"/>
            </a:xfrm>
            <a:custGeom>
              <a:avLst/>
              <a:gdLst/>
              <a:ahLst/>
              <a:cxnLst/>
              <a:rect l="l" t="t" r="r" b="b"/>
              <a:pathLst>
                <a:path w="21110" h="11872" extrusionOk="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4573;p110">
              <a:extLst>
                <a:ext uri="{FF2B5EF4-FFF2-40B4-BE49-F238E27FC236}">
                  <a16:creationId xmlns:a16="http://schemas.microsoft.com/office/drawing/2014/main" id="{439A0734-DE45-31C6-ED72-611DA1ED84B8}"/>
                </a:ext>
              </a:extLst>
            </p:cNvPr>
            <p:cNvSpPr/>
            <p:nvPr/>
          </p:nvSpPr>
          <p:spPr>
            <a:xfrm>
              <a:off x="2859225" y="1411650"/>
              <a:ext cx="122350" cy="158000"/>
            </a:xfrm>
            <a:custGeom>
              <a:avLst/>
              <a:gdLst/>
              <a:ahLst/>
              <a:cxnLst/>
              <a:rect l="l" t="t" r="r" b="b"/>
              <a:pathLst>
                <a:path w="4894" h="6320" extrusionOk="0">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4574;p110">
              <a:extLst>
                <a:ext uri="{FF2B5EF4-FFF2-40B4-BE49-F238E27FC236}">
                  <a16:creationId xmlns:a16="http://schemas.microsoft.com/office/drawing/2014/main" id="{48A984FA-5EBB-3CD2-3A75-8FE2078C475D}"/>
                </a:ext>
              </a:extLst>
            </p:cNvPr>
            <p:cNvSpPr/>
            <p:nvPr/>
          </p:nvSpPr>
          <p:spPr>
            <a:xfrm>
              <a:off x="3152600" y="1125475"/>
              <a:ext cx="272175" cy="158150"/>
            </a:xfrm>
            <a:custGeom>
              <a:avLst/>
              <a:gdLst/>
              <a:ahLst/>
              <a:cxnLst/>
              <a:rect l="l" t="t" r="r" b="b"/>
              <a:pathLst>
                <a:path w="10887" h="6326" extrusionOk="0">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4575;p110">
              <a:extLst>
                <a:ext uri="{FF2B5EF4-FFF2-40B4-BE49-F238E27FC236}">
                  <a16:creationId xmlns:a16="http://schemas.microsoft.com/office/drawing/2014/main" id="{2CBA942C-6331-A413-DC49-552ACBF2205E}"/>
                </a:ext>
              </a:extLst>
            </p:cNvPr>
            <p:cNvSpPr/>
            <p:nvPr/>
          </p:nvSpPr>
          <p:spPr>
            <a:xfrm>
              <a:off x="2981500" y="1442225"/>
              <a:ext cx="350925" cy="307375"/>
            </a:xfrm>
            <a:custGeom>
              <a:avLst/>
              <a:gdLst/>
              <a:ahLst/>
              <a:cxnLst/>
              <a:rect l="l" t="t" r="r" b="b"/>
              <a:pathLst>
                <a:path w="14037" h="12295" extrusionOk="0">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4576;p110">
              <a:extLst>
                <a:ext uri="{FF2B5EF4-FFF2-40B4-BE49-F238E27FC236}">
                  <a16:creationId xmlns:a16="http://schemas.microsoft.com/office/drawing/2014/main" id="{83CB469D-0747-3266-8045-A47FF295412F}"/>
                </a:ext>
              </a:extLst>
            </p:cNvPr>
            <p:cNvSpPr/>
            <p:nvPr/>
          </p:nvSpPr>
          <p:spPr>
            <a:xfrm>
              <a:off x="2564700" y="2800825"/>
              <a:ext cx="399850" cy="1589175"/>
            </a:xfrm>
            <a:custGeom>
              <a:avLst/>
              <a:gdLst/>
              <a:ahLst/>
              <a:cxnLst/>
              <a:rect l="l" t="t" r="r" b="b"/>
              <a:pathLst>
                <a:path w="15994" h="63567" extrusionOk="0">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4577;p110">
              <a:extLst>
                <a:ext uri="{FF2B5EF4-FFF2-40B4-BE49-F238E27FC236}">
                  <a16:creationId xmlns:a16="http://schemas.microsoft.com/office/drawing/2014/main" id="{7A397FA4-B6A2-457B-A9E7-9C2662511464}"/>
                </a:ext>
              </a:extLst>
            </p:cNvPr>
            <p:cNvSpPr/>
            <p:nvPr/>
          </p:nvSpPr>
          <p:spPr>
            <a:xfrm>
              <a:off x="2670525" y="4346825"/>
              <a:ext cx="273075" cy="225300"/>
            </a:xfrm>
            <a:custGeom>
              <a:avLst/>
              <a:gdLst/>
              <a:ahLst/>
              <a:cxnLst/>
              <a:rect l="l" t="t" r="r" b="b"/>
              <a:pathLst>
                <a:path w="10923" h="9012" extrusionOk="0">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4578;p110">
              <a:extLst>
                <a:ext uri="{FF2B5EF4-FFF2-40B4-BE49-F238E27FC236}">
                  <a16:creationId xmlns:a16="http://schemas.microsoft.com/office/drawing/2014/main" id="{081A1031-7F1A-7196-01E4-D48A1E2CBF38}"/>
                </a:ext>
              </a:extLst>
            </p:cNvPr>
            <p:cNvSpPr/>
            <p:nvPr/>
          </p:nvSpPr>
          <p:spPr>
            <a:xfrm>
              <a:off x="3109950" y="2800825"/>
              <a:ext cx="399825" cy="1598725"/>
            </a:xfrm>
            <a:custGeom>
              <a:avLst/>
              <a:gdLst/>
              <a:ahLst/>
              <a:cxnLst/>
              <a:rect l="l" t="t" r="r" b="b"/>
              <a:pathLst>
                <a:path w="15993" h="63949" extrusionOk="0">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4579;p110">
              <a:extLst>
                <a:ext uri="{FF2B5EF4-FFF2-40B4-BE49-F238E27FC236}">
                  <a16:creationId xmlns:a16="http://schemas.microsoft.com/office/drawing/2014/main" id="{01945258-BC3B-C1D8-DD19-6E43A126CAD3}"/>
                </a:ext>
              </a:extLst>
            </p:cNvPr>
            <p:cNvSpPr/>
            <p:nvPr/>
          </p:nvSpPr>
          <p:spPr>
            <a:xfrm>
              <a:off x="3142425" y="4346825"/>
              <a:ext cx="273075" cy="225300"/>
            </a:xfrm>
            <a:custGeom>
              <a:avLst/>
              <a:gdLst/>
              <a:ahLst/>
              <a:cxnLst/>
              <a:rect l="l" t="t" r="r" b="b"/>
              <a:pathLst>
                <a:path w="10923" h="9012" extrusionOk="0">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4580;p110">
              <a:extLst>
                <a:ext uri="{FF2B5EF4-FFF2-40B4-BE49-F238E27FC236}">
                  <a16:creationId xmlns:a16="http://schemas.microsoft.com/office/drawing/2014/main" id="{3DEA9F34-C1C9-F9FE-FFAC-C3F791C3FA1E}"/>
                </a:ext>
              </a:extLst>
            </p:cNvPr>
            <p:cNvSpPr/>
            <p:nvPr/>
          </p:nvSpPr>
          <p:spPr>
            <a:xfrm>
              <a:off x="2825700" y="2228200"/>
              <a:ext cx="433300" cy="216650"/>
            </a:xfrm>
            <a:custGeom>
              <a:avLst/>
              <a:gdLst/>
              <a:ahLst/>
              <a:cxnLst/>
              <a:rect l="l" t="t" r="r" b="b"/>
              <a:pathLst>
                <a:path w="17332" h="8666" extrusionOk="0">
                  <a:moveTo>
                    <a:pt x="0" y="1"/>
                  </a:moveTo>
                  <a:cubicBezTo>
                    <a:pt x="0" y="4787"/>
                    <a:pt x="3880" y="8665"/>
                    <a:pt x="8666" y="8665"/>
                  </a:cubicBezTo>
                  <a:cubicBezTo>
                    <a:pt x="13451" y="8665"/>
                    <a:pt x="17331" y="4787"/>
                    <a:pt x="17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4581;p110">
              <a:extLst>
                <a:ext uri="{FF2B5EF4-FFF2-40B4-BE49-F238E27FC236}">
                  <a16:creationId xmlns:a16="http://schemas.microsoft.com/office/drawing/2014/main" id="{C3CEA605-0502-7564-1458-A065B56242AA}"/>
                </a:ext>
              </a:extLst>
            </p:cNvPr>
            <p:cNvSpPr/>
            <p:nvPr/>
          </p:nvSpPr>
          <p:spPr>
            <a:xfrm>
              <a:off x="4172675" y="1876150"/>
              <a:ext cx="972450" cy="1366025"/>
            </a:xfrm>
            <a:custGeom>
              <a:avLst/>
              <a:gdLst/>
              <a:ahLst/>
              <a:cxnLst/>
              <a:rect l="l" t="t" r="r" b="b"/>
              <a:pathLst>
                <a:path w="38898" h="54641" extrusionOk="0">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4582;p110">
              <a:extLst>
                <a:ext uri="{FF2B5EF4-FFF2-40B4-BE49-F238E27FC236}">
                  <a16:creationId xmlns:a16="http://schemas.microsoft.com/office/drawing/2014/main" id="{07917F55-81B2-FF0D-F4E2-676A72F86E36}"/>
                </a:ext>
              </a:extLst>
            </p:cNvPr>
            <p:cNvSpPr/>
            <p:nvPr/>
          </p:nvSpPr>
          <p:spPr>
            <a:xfrm>
              <a:off x="42196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4583;p110">
              <a:extLst>
                <a:ext uri="{FF2B5EF4-FFF2-40B4-BE49-F238E27FC236}">
                  <a16:creationId xmlns:a16="http://schemas.microsoft.com/office/drawing/2014/main" id="{11A70BE4-5088-F6F2-E3E0-B6D3C9B44816}"/>
                </a:ext>
              </a:extLst>
            </p:cNvPr>
            <p:cNvSpPr/>
            <p:nvPr/>
          </p:nvSpPr>
          <p:spPr>
            <a:xfrm>
              <a:off x="42196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4584;p110">
              <a:extLst>
                <a:ext uri="{FF2B5EF4-FFF2-40B4-BE49-F238E27FC236}">
                  <a16:creationId xmlns:a16="http://schemas.microsoft.com/office/drawing/2014/main" id="{1C0D4873-0A51-588D-1A4A-AB6A430370E5}"/>
                </a:ext>
              </a:extLst>
            </p:cNvPr>
            <p:cNvSpPr/>
            <p:nvPr/>
          </p:nvSpPr>
          <p:spPr>
            <a:xfrm>
              <a:off x="4028700" y="3181150"/>
              <a:ext cx="297900" cy="1312925"/>
            </a:xfrm>
            <a:custGeom>
              <a:avLst/>
              <a:gdLst/>
              <a:ahLst/>
              <a:cxnLst/>
              <a:rect l="l" t="t" r="r" b="b"/>
              <a:pathLst>
                <a:path w="11916" h="52517" extrusionOk="0">
                  <a:moveTo>
                    <a:pt x="8281" y="1"/>
                  </a:moveTo>
                  <a:lnTo>
                    <a:pt x="0" y="52517"/>
                  </a:lnTo>
                  <a:lnTo>
                    <a:pt x="3725" y="52517"/>
                  </a:lnTo>
                  <a:lnTo>
                    <a:pt x="11916"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4585;p110">
              <a:extLst>
                <a:ext uri="{FF2B5EF4-FFF2-40B4-BE49-F238E27FC236}">
                  <a16:creationId xmlns:a16="http://schemas.microsoft.com/office/drawing/2014/main" id="{14976893-AD8E-18F8-9E1B-BA0FA8FC3605}"/>
                </a:ext>
              </a:extLst>
            </p:cNvPr>
            <p:cNvSpPr/>
            <p:nvPr/>
          </p:nvSpPr>
          <p:spPr>
            <a:xfrm>
              <a:off x="4976050" y="3181150"/>
              <a:ext cx="297950" cy="1312925"/>
            </a:xfrm>
            <a:custGeom>
              <a:avLst/>
              <a:gdLst/>
              <a:ahLst/>
              <a:cxnLst/>
              <a:rect l="l" t="t" r="r" b="b"/>
              <a:pathLst>
                <a:path w="11918" h="52517" extrusionOk="0">
                  <a:moveTo>
                    <a:pt x="3636" y="1"/>
                  </a:moveTo>
                  <a:lnTo>
                    <a:pt x="0" y="573"/>
                  </a:lnTo>
                  <a:lnTo>
                    <a:pt x="8191" y="52517"/>
                  </a:lnTo>
                  <a:lnTo>
                    <a:pt x="11917" y="52517"/>
                  </a:lnTo>
                  <a:lnTo>
                    <a:pt x="3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4586;p110">
              <a:extLst>
                <a:ext uri="{FF2B5EF4-FFF2-40B4-BE49-F238E27FC236}">
                  <a16:creationId xmlns:a16="http://schemas.microsoft.com/office/drawing/2014/main" id="{10070840-FFE0-E692-BB6D-577FC9BFBCB8}"/>
                </a:ext>
              </a:extLst>
            </p:cNvPr>
            <p:cNvSpPr/>
            <p:nvPr/>
          </p:nvSpPr>
          <p:spPr>
            <a:xfrm>
              <a:off x="4306425" y="1755225"/>
              <a:ext cx="722300" cy="1101825"/>
            </a:xfrm>
            <a:custGeom>
              <a:avLst/>
              <a:gdLst/>
              <a:ahLst/>
              <a:cxnLst/>
              <a:rect l="l" t="t" r="r" b="b"/>
              <a:pathLst>
                <a:path w="28892" h="44073" extrusionOk="0">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4587;p110">
              <a:extLst>
                <a:ext uri="{FF2B5EF4-FFF2-40B4-BE49-F238E27FC236}">
                  <a16:creationId xmlns:a16="http://schemas.microsoft.com/office/drawing/2014/main" id="{F6A5BA6F-729E-D98C-FC36-C1493140F655}"/>
                </a:ext>
              </a:extLst>
            </p:cNvPr>
            <p:cNvSpPr/>
            <p:nvPr/>
          </p:nvSpPr>
          <p:spPr>
            <a:xfrm>
              <a:off x="4564375" y="1755250"/>
              <a:ext cx="261600" cy="124225"/>
            </a:xfrm>
            <a:custGeom>
              <a:avLst/>
              <a:gdLst/>
              <a:ahLst/>
              <a:cxnLst/>
              <a:rect l="l" t="t" r="r" b="b"/>
              <a:pathLst>
                <a:path w="10464" h="4969" extrusionOk="0">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4588;p110">
              <a:extLst>
                <a:ext uri="{FF2B5EF4-FFF2-40B4-BE49-F238E27FC236}">
                  <a16:creationId xmlns:a16="http://schemas.microsoft.com/office/drawing/2014/main" id="{82478D2F-9F52-8130-D272-B580EB18E4EB}"/>
                </a:ext>
              </a:extLst>
            </p:cNvPr>
            <p:cNvSpPr/>
            <p:nvPr/>
          </p:nvSpPr>
          <p:spPr>
            <a:xfrm>
              <a:off x="4675525" y="4250800"/>
              <a:ext cx="123775" cy="101625"/>
            </a:xfrm>
            <a:custGeom>
              <a:avLst/>
              <a:gdLst/>
              <a:ahLst/>
              <a:cxnLst/>
              <a:rect l="l" t="t" r="r" b="b"/>
              <a:pathLst>
                <a:path w="4951" h="4065" extrusionOk="0">
                  <a:moveTo>
                    <a:pt x="0" y="0"/>
                  </a:moveTo>
                  <a:lnTo>
                    <a:pt x="416" y="3752"/>
                  </a:lnTo>
                  <a:lnTo>
                    <a:pt x="4950" y="4065"/>
                  </a:lnTo>
                  <a:lnTo>
                    <a:pt x="4950" y="4065"/>
                  </a:lnTo>
                  <a:lnTo>
                    <a:pt x="4742" y="730"/>
                  </a:lnTo>
                  <a:lnTo>
                    <a:pt x="0" y="0"/>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4589;p110">
              <a:extLst>
                <a:ext uri="{FF2B5EF4-FFF2-40B4-BE49-F238E27FC236}">
                  <a16:creationId xmlns:a16="http://schemas.microsoft.com/office/drawing/2014/main" id="{CADE6324-4B89-0C5C-C036-62A483B4D5B5}"/>
                </a:ext>
              </a:extLst>
            </p:cNvPr>
            <p:cNvSpPr/>
            <p:nvPr/>
          </p:nvSpPr>
          <p:spPr>
            <a:xfrm>
              <a:off x="4636825" y="4334550"/>
              <a:ext cx="246275" cy="207750"/>
            </a:xfrm>
            <a:custGeom>
              <a:avLst/>
              <a:gdLst/>
              <a:ahLst/>
              <a:cxnLst/>
              <a:rect l="l" t="t" r="r" b="b"/>
              <a:pathLst>
                <a:path w="9851" h="8310" extrusionOk="0">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4590;p110">
              <a:extLst>
                <a:ext uri="{FF2B5EF4-FFF2-40B4-BE49-F238E27FC236}">
                  <a16:creationId xmlns:a16="http://schemas.microsoft.com/office/drawing/2014/main" id="{9BB2979E-EF1F-976E-10A5-39F249E3EF59}"/>
                </a:ext>
              </a:extLst>
            </p:cNvPr>
            <p:cNvSpPr/>
            <p:nvPr/>
          </p:nvSpPr>
          <p:spPr>
            <a:xfrm>
              <a:off x="4221900" y="2694000"/>
              <a:ext cx="689950" cy="1600200"/>
            </a:xfrm>
            <a:custGeom>
              <a:avLst/>
              <a:gdLst/>
              <a:ahLst/>
              <a:cxnLst/>
              <a:rect l="l" t="t" r="r" b="b"/>
              <a:pathLst>
                <a:path w="27598" h="64008" extrusionOk="0">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4591;p110">
              <a:extLst>
                <a:ext uri="{FF2B5EF4-FFF2-40B4-BE49-F238E27FC236}">
                  <a16:creationId xmlns:a16="http://schemas.microsoft.com/office/drawing/2014/main" id="{3B4A7DA8-8577-DB3D-EE69-C00A5D589ABB}"/>
                </a:ext>
              </a:extLst>
            </p:cNvPr>
            <p:cNvSpPr/>
            <p:nvPr/>
          </p:nvSpPr>
          <p:spPr>
            <a:xfrm>
              <a:off x="4209075" y="3918550"/>
              <a:ext cx="148575" cy="130325"/>
            </a:xfrm>
            <a:custGeom>
              <a:avLst/>
              <a:gdLst/>
              <a:ahLst/>
              <a:cxnLst/>
              <a:rect l="l" t="t" r="r" b="b"/>
              <a:pathLst>
                <a:path w="5943" h="5213" extrusionOk="0">
                  <a:moveTo>
                    <a:pt x="1043" y="1"/>
                  </a:moveTo>
                  <a:lnTo>
                    <a:pt x="1" y="4379"/>
                  </a:lnTo>
                  <a:lnTo>
                    <a:pt x="4222" y="5212"/>
                  </a:lnTo>
                  <a:lnTo>
                    <a:pt x="5943" y="1305"/>
                  </a:lnTo>
                  <a:lnTo>
                    <a:pt x="1043" y="1"/>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4592;p110">
              <a:extLst>
                <a:ext uri="{FF2B5EF4-FFF2-40B4-BE49-F238E27FC236}">
                  <a16:creationId xmlns:a16="http://schemas.microsoft.com/office/drawing/2014/main" id="{00495047-2AB6-1156-4DD5-2977D76EC3AD}"/>
                </a:ext>
              </a:extLst>
            </p:cNvPr>
            <p:cNvSpPr/>
            <p:nvPr/>
          </p:nvSpPr>
          <p:spPr>
            <a:xfrm>
              <a:off x="4201825" y="2665025"/>
              <a:ext cx="900700" cy="1326850"/>
            </a:xfrm>
            <a:custGeom>
              <a:avLst/>
              <a:gdLst/>
              <a:ahLst/>
              <a:cxnLst/>
              <a:rect l="l" t="t" r="r" b="b"/>
              <a:pathLst>
                <a:path w="36028" h="53074" extrusionOk="0">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4593;p110">
              <a:extLst>
                <a:ext uri="{FF2B5EF4-FFF2-40B4-BE49-F238E27FC236}">
                  <a16:creationId xmlns:a16="http://schemas.microsoft.com/office/drawing/2014/main" id="{0B3E02A7-F208-4B63-F30F-91F4E35811C1}"/>
                </a:ext>
              </a:extLst>
            </p:cNvPr>
            <p:cNvSpPr/>
            <p:nvPr/>
          </p:nvSpPr>
          <p:spPr>
            <a:xfrm>
              <a:off x="3971100" y="3989500"/>
              <a:ext cx="361925" cy="404975"/>
            </a:xfrm>
            <a:custGeom>
              <a:avLst/>
              <a:gdLst/>
              <a:ahLst/>
              <a:cxnLst/>
              <a:rect l="l" t="t" r="r" b="b"/>
              <a:pathLst>
                <a:path w="14477" h="16199" extrusionOk="0">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4594;p110">
              <a:extLst>
                <a:ext uri="{FF2B5EF4-FFF2-40B4-BE49-F238E27FC236}">
                  <a16:creationId xmlns:a16="http://schemas.microsoft.com/office/drawing/2014/main" id="{5542EB31-A850-BD80-B24D-CE5A796FD49C}"/>
                </a:ext>
              </a:extLst>
            </p:cNvPr>
            <p:cNvSpPr/>
            <p:nvPr/>
          </p:nvSpPr>
          <p:spPr>
            <a:xfrm>
              <a:off x="4675025" y="994975"/>
              <a:ext cx="284575" cy="272700"/>
            </a:xfrm>
            <a:custGeom>
              <a:avLst/>
              <a:gdLst/>
              <a:ahLst/>
              <a:cxnLst/>
              <a:rect l="l" t="t" r="r" b="b"/>
              <a:pathLst>
                <a:path w="11383" h="10908" extrusionOk="0">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4595;p110">
              <a:extLst>
                <a:ext uri="{FF2B5EF4-FFF2-40B4-BE49-F238E27FC236}">
                  <a16:creationId xmlns:a16="http://schemas.microsoft.com/office/drawing/2014/main" id="{B12C9B85-BDDA-9C54-893A-30BC5007CEDC}"/>
                </a:ext>
              </a:extLst>
            </p:cNvPr>
            <p:cNvSpPr/>
            <p:nvPr/>
          </p:nvSpPr>
          <p:spPr>
            <a:xfrm>
              <a:off x="4675025" y="1102075"/>
              <a:ext cx="198325" cy="165625"/>
            </a:xfrm>
            <a:custGeom>
              <a:avLst/>
              <a:gdLst/>
              <a:ahLst/>
              <a:cxnLst/>
              <a:rect l="l" t="t" r="r" b="b"/>
              <a:pathLst>
                <a:path w="7933" h="6625" extrusionOk="0">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96;p110">
              <a:extLst>
                <a:ext uri="{FF2B5EF4-FFF2-40B4-BE49-F238E27FC236}">
                  <a16:creationId xmlns:a16="http://schemas.microsoft.com/office/drawing/2014/main" id="{CE3ECC50-A05F-8C08-9098-F842AD172262}"/>
                </a:ext>
              </a:extLst>
            </p:cNvPr>
            <p:cNvSpPr/>
            <p:nvPr/>
          </p:nvSpPr>
          <p:spPr>
            <a:xfrm>
              <a:off x="4370150" y="1433600"/>
              <a:ext cx="119225" cy="319200"/>
            </a:xfrm>
            <a:custGeom>
              <a:avLst/>
              <a:gdLst/>
              <a:ahLst/>
              <a:cxnLst/>
              <a:rect l="l" t="t" r="r" b="b"/>
              <a:pathLst>
                <a:path w="4769" h="12768" extrusionOk="0">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97;p110">
              <a:extLst>
                <a:ext uri="{FF2B5EF4-FFF2-40B4-BE49-F238E27FC236}">
                  <a16:creationId xmlns:a16="http://schemas.microsoft.com/office/drawing/2014/main" id="{D0364E8D-AB44-36CF-13F4-B8CEEBCAE4EE}"/>
                </a:ext>
              </a:extLst>
            </p:cNvPr>
            <p:cNvSpPr/>
            <p:nvPr/>
          </p:nvSpPr>
          <p:spPr>
            <a:xfrm>
              <a:off x="4361500" y="1112650"/>
              <a:ext cx="540500" cy="493975"/>
            </a:xfrm>
            <a:custGeom>
              <a:avLst/>
              <a:gdLst/>
              <a:ahLst/>
              <a:cxnLst/>
              <a:rect l="l" t="t" r="r" b="b"/>
              <a:pathLst>
                <a:path w="21620" h="19759" extrusionOk="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98;p110">
              <a:extLst>
                <a:ext uri="{FF2B5EF4-FFF2-40B4-BE49-F238E27FC236}">
                  <a16:creationId xmlns:a16="http://schemas.microsoft.com/office/drawing/2014/main" id="{A8A5A873-B807-3277-2D7D-FFC2894AF2D5}"/>
                </a:ext>
              </a:extLst>
            </p:cNvPr>
            <p:cNvSpPr/>
            <p:nvPr/>
          </p:nvSpPr>
          <p:spPr>
            <a:xfrm>
              <a:off x="4612625" y="1615425"/>
              <a:ext cx="167300" cy="200150"/>
            </a:xfrm>
            <a:custGeom>
              <a:avLst/>
              <a:gdLst/>
              <a:ahLst/>
              <a:cxnLst/>
              <a:rect l="l" t="t" r="r" b="b"/>
              <a:pathLst>
                <a:path w="6692" h="8006" extrusionOk="0">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99;p110">
              <a:extLst>
                <a:ext uri="{FF2B5EF4-FFF2-40B4-BE49-F238E27FC236}">
                  <a16:creationId xmlns:a16="http://schemas.microsoft.com/office/drawing/2014/main" id="{3FEBD7AD-3E78-9DB1-ADB1-FDF5BD828753}"/>
                </a:ext>
              </a:extLst>
            </p:cNvPr>
            <p:cNvSpPr/>
            <p:nvPr/>
          </p:nvSpPr>
          <p:spPr>
            <a:xfrm>
              <a:off x="4612675" y="1643650"/>
              <a:ext cx="122975" cy="118800"/>
            </a:xfrm>
            <a:custGeom>
              <a:avLst/>
              <a:gdLst/>
              <a:ahLst/>
              <a:cxnLst/>
              <a:rect l="l" t="t" r="r" b="b"/>
              <a:pathLst>
                <a:path w="4919" h="4752" extrusionOk="0">
                  <a:moveTo>
                    <a:pt x="4919" y="0"/>
                  </a:moveTo>
                  <a:lnTo>
                    <a:pt x="1207" y="423"/>
                  </a:lnTo>
                  <a:cubicBezTo>
                    <a:pt x="490" y="719"/>
                    <a:pt x="1" y="955"/>
                    <a:pt x="1" y="955"/>
                  </a:cubicBezTo>
                  <a:lnTo>
                    <a:pt x="675" y="4751"/>
                  </a:lnTo>
                  <a:cubicBezTo>
                    <a:pt x="3187" y="3842"/>
                    <a:pt x="4919" y="0"/>
                    <a:pt x="4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600;p110">
              <a:extLst>
                <a:ext uri="{FF2B5EF4-FFF2-40B4-BE49-F238E27FC236}">
                  <a16:creationId xmlns:a16="http://schemas.microsoft.com/office/drawing/2014/main" id="{975B2F0B-3C44-D5D4-7E27-3C3DDC9BF4C1}"/>
                </a:ext>
              </a:extLst>
            </p:cNvPr>
            <p:cNvSpPr/>
            <p:nvPr/>
          </p:nvSpPr>
          <p:spPr>
            <a:xfrm>
              <a:off x="4390300" y="1298250"/>
              <a:ext cx="422125" cy="419175"/>
            </a:xfrm>
            <a:custGeom>
              <a:avLst/>
              <a:gdLst/>
              <a:ahLst/>
              <a:cxnLst/>
              <a:rect l="l" t="t" r="r" b="b"/>
              <a:pathLst>
                <a:path w="16885" h="16767" extrusionOk="0">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1;p110">
              <a:extLst>
                <a:ext uri="{FF2B5EF4-FFF2-40B4-BE49-F238E27FC236}">
                  <a16:creationId xmlns:a16="http://schemas.microsoft.com/office/drawing/2014/main" id="{C16BCB96-9168-9421-B9F0-165F77ACFC56}"/>
                </a:ext>
              </a:extLst>
            </p:cNvPr>
            <p:cNvSpPr/>
            <p:nvPr/>
          </p:nvSpPr>
          <p:spPr>
            <a:xfrm>
              <a:off x="4752775" y="1417700"/>
              <a:ext cx="116675" cy="164600"/>
            </a:xfrm>
            <a:custGeom>
              <a:avLst/>
              <a:gdLst/>
              <a:ahLst/>
              <a:cxnLst/>
              <a:rect l="l" t="t" r="r" b="b"/>
              <a:pathLst>
                <a:path w="4667" h="6584" extrusionOk="0">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02;p110">
              <a:extLst>
                <a:ext uri="{FF2B5EF4-FFF2-40B4-BE49-F238E27FC236}">
                  <a16:creationId xmlns:a16="http://schemas.microsoft.com/office/drawing/2014/main" id="{B980E434-0449-2230-B4E7-AAE99855AE70}"/>
                </a:ext>
              </a:extLst>
            </p:cNvPr>
            <p:cNvSpPr/>
            <p:nvPr/>
          </p:nvSpPr>
          <p:spPr>
            <a:xfrm>
              <a:off x="4382250" y="1293625"/>
              <a:ext cx="430050" cy="191725"/>
            </a:xfrm>
            <a:custGeom>
              <a:avLst/>
              <a:gdLst/>
              <a:ahLst/>
              <a:cxnLst/>
              <a:rect l="l" t="t" r="r" b="b"/>
              <a:pathLst>
                <a:path w="17202" h="7669" extrusionOk="0">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4603;p110">
              <a:extLst>
                <a:ext uri="{FF2B5EF4-FFF2-40B4-BE49-F238E27FC236}">
                  <a16:creationId xmlns:a16="http://schemas.microsoft.com/office/drawing/2014/main" id="{8082EBDD-A551-3629-3D4E-760491CBADEC}"/>
                </a:ext>
              </a:extLst>
            </p:cNvPr>
            <p:cNvSpPr/>
            <p:nvPr/>
          </p:nvSpPr>
          <p:spPr>
            <a:xfrm>
              <a:off x="4676925" y="1383775"/>
              <a:ext cx="118150" cy="312650"/>
            </a:xfrm>
            <a:custGeom>
              <a:avLst/>
              <a:gdLst/>
              <a:ahLst/>
              <a:cxnLst/>
              <a:rect l="l" t="t" r="r" b="b"/>
              <a:pathLst>
                <a:path w="4726" h="12506" extrusionOk="0">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604;p110">
              <a:extLst>
                <a:ext uri="{FF2B5EF4-FFF2-40B4-BE49-F238E27FC236}">
                  <a16:creationId xmlns:a16="http://schemas.microsoft.com/office/drawing/2014/main" id="{D4E87F36-FE59-3D82-B026-C7046C08C1E8}"/>
                </a:ext>
              </a:extLst>
            </p:cNvPr>
            <p:cNvSpPr/>
            <p:nvPr/>
          </p:nvSpPr>
          <p:spPr>
            <a:xfrm>
              <a:off x="4751600" y="1821075"/>
              <a:ext cx="525875" cy="623525"/>
            </a:xfrm>
            <a:custGeom>
              <a:avLst/>
              <a:gdLst/>
              <a:ahLst/>
              <a:cxnLst/>
              <a:rect l="l" t="t" r="r" b="b"/>
              <a:pathLst>
                <a:path w="21035" h="24941" extrusionOk="0">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605;p110">
              <a:extLst>
                <a:ext uri="{FF2B5EF4-FFF2-40B4-BE49-F238E27FC236}">
                  <a16:creationId xmlns:a16="http://schemas.microsoft.com/office/drawing/2014/main" id="{76FEB83C-F5B4-B485-8553-92C4A1F8B695}"/>
                </a:ext>
              </a:extLst>
            </p:cNvPr>
            <p:cNvSpPr/>
            <p:nvPr/>
          </p:nvSpPr>
          <p:spPr>
            <a:xfrm>
              <a:off x="4507950" y="2345925"/>
              <a:ext cx="286625" cy="98925"/>
            </a:xfrm>
            <a:custGeom>
              <a:avLst/>
              <a:gdLst/>
              <a:ahLst/>
              <a:cxnLst/>
              <a:rect l="l" t="t" r="r" b="b"/>
              <a:pathLst>
                <a:path w="11465" h="3957" extrusionOk="0">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606;p110">
              <a:extLst>
                <a:ext uri="{FF2B5EF4-FFF2-40B4-BE49-F238E27FC236}">
                  <a16:creationId xmlns:a16="http://schemas.microsoft.com/office/drawing/2014/main" id="{162E457A-7C65-96E3-FD50-72D4AD6FB432}"/>
                </a:ext>
              </a:extLst>
            </p:cNvPr>
            <p:cNvSpPr/>
            <p:nvPr/>
          </p:nvSpPr>
          <p:spPr>
            <a:xfrm>
              <a:off x="3977800" y="1762425"/>
              <a:ext cx="476525" cy="607125"/>
            </a:xfrm>
            <a:custGeom>
              <a:avLst/>
              <a:gdLst/>
              <a:ahLst/>
              <a:cxnLst/>
              <a:rect l="l" t="t" r="r" b="b"/>
              <a:pathLst>
                <a:path w="19061" h="24285" extrusionOk="0">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607;p110">
              <a:extLst>
                <a:ext uri="{FF2B5EF4-FFF2-40B4-BE49-F238E27FC236}">
                  <a16:creationId xmlns:a16="http://schemas.microsoft.com/office/drawing/2014/main" id="{947EE267-8AEA-7DC5-DEF3-2497E453D732}"/>
                </a:ext>
              </a:extLst>
            </p:cNvPr>
            <p:cNvSpPr/>
            <p:nvPr/>
          </p:nvSpPr>
          <p:spPr>
            <a:xfrm>
              <a:off x="3907925" y="1520925"/>
              <a:ext cx="192700" cy="265900"/>
            </a:xfrm>
            <a:custGeom>
              <a:avLst/>
              <a:gdLst/>
              <a:ahLst/>
              <a:cxnLst/>
              <a:rect l="l" t="t" r="r" b="b"/>
              <a:pathLst>
                <a:path w="7708" h="10636" extrusionOk="0">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4608;p110">
              <a:extLst>
                <a:ext uri="{FF2B5EF4-FFF2-40B4-BE49-F238E27FC236}">
                  <a16:creationId xmlns:a16="http://schemas.microsoft.com/office/drawing/2014/main" id="{5B073CF6-EEDD-57F7-5B2A-94F74DA355F9}"/>
                </a:ext>
              </a:extLst>
            </p:cNvPr>
            <p:cNvSpPr/>
            <p:nvPr/>
          </p:nvSpPr>
          <p:spPr>
            <a:xfrm>
              <a:off x="4458900" y="2228200"/>
              <a:ext cx="433250" cy="216650"/>
            </a:xfrm>
            <a:custGeom>
              <a:avLst/>
              <a:gdLst/>
              <a:ahLst/>
              <a:cxnLst/>
              <a:rect l="l" t="t" r="r" b="b"/>
              <a:pathLst>
                <a:path w="17330" h="8666" extrusionOk="0">
                  <a:moveTo>
                    <a:pt x="0" y="1"/>
                  </a:moveTo>
                  <a:cubicBezTo>
                    <a:pt x="0" y="4787"/>
                    <a:pt x="3879" y="8665"/>
                    <a:pt x="8665" y="8665"/>
                  </a:cubicBezTo>
                  <a:cubicBezTo>
                    <a:pt x="13450" y="8665"/>
                    <a:pt x="17330" y="4787"/>
                    <a:pt x="173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4609;p110">
              <a:extLst>
                <a:ext uri="{FF2B5EF4-FFF2-40B4-BE49-F238E27FC236}">
                  <a16:creationId xmlns:a16="http://schemas.microsoft.com/office/drawing/2014/main" id="{BD72ED53-D2CD-7EA8-9010-1234D7DCCDDF}"/>
                </a:ext>
              </a:extLst>
            </p:cNvPr>
            <p:cNvSpPr/>
            <p:nvPr/>
          </p:nvSpPr>
          <p:spPr>
            <a:xfrm>
              <a:off x="1444675" y="2578875"/>
              <a:ext cx="4937650" cy="415500"/>
            </a:xfrm>
            <a:custGeom>
              <a:avLst/>
              <a:gdLst/>
              <a:ahLst/>
              <a:cxnLst/>
              <a:rect l="l" t="t" r="r" b="b"/>
              <a:pathLst>
                <a:path w="197506" h="16620" extrusionOk="0">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4610;p110">
              <a:extLst>
                <a:ext uri="{FF2B5EF4-FFF2-40B4-BE49-F238E27FC236}">
                  <a16:creationId xmlns:a16="http://schemas.microsoft.com/office/drawing/2014/main" id="{B933C5BD-2251-45F6-2A54-0CCADCDFBAF1}"/>
                </a:ext>
              </a:extLst>
            </p:cNvPr>
            <p:cNvSpPr/>
            <p:nvPr/>
          </p:nvSpPr>
          <p:spPr>
            <a:xfrm>
              <a:off x="1297425" y="2444575"/>
              <a:ext cx="5232150" cy="241725"/>
            </a:xfrm>
            <a:custGeom>
              <a:avLst/>
              <a:gdLst/>
              <a:ahLst/>
              <a:cxnLst/>
              <a:rect l="l" t="t" r="r" b="b"/>
              <a:pathLst>
                <a:path w="209286" h="9669" extrusionOk="0">
                  <a:moveTo>
                    <a:pt x="1" y="1"/>
                  </a:moveTo>
                  <a:lnTo>
                    <a:pt x="1" y="9668"/>
                  </a:lnTo>
                  <a:lnTo>
                    <a:pt x="209286" y="9668"/>
                  </a:lnTo>
                  <a:lnTo>
                    <a:pt x="20928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4611;p110">
              <a:extLst>
                <a:ext uri="{FF2B5EF4-FFF2-40B4-BE49-F238E27FC236}">
                  <a16:creationId xmlns:a16="http://schemas.microsoft.com/office/drawing/2014/main" id="{A3288F3A-0506-3C44-8EBF-16C900A00BD7}"/>
                </a:ext>
              </a:extLst>
            </p:cNvPr>
            <p:cNvSpPr/>
            <p:nvPr/>
          </p:nvSpPr>
          <p:spPr>
            <a:xfrm>
              <a:off x="1340475"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4612;p110">
              <a:extLst>
                <a:ext uri="{FF2B5EF4-FFF2-40B4-BE49-F238E27FC236}">
                  <a16:creationId xmlns:a16="http://schemas.microsoft.com/office/drawing/2014/main" id="{F7FBC4EE-68A0-3C38-F834-6BEEFADE11A2}"/>
                </a:ext>
              </a:extLst>
            </p:cNvPr>
            <p:cNvSpPr/>
            <p:nvPr/>
          </p:nvSpPr>
          <p:spPr>
            <a:xfrm>
              <a:off x="1340475"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4613;p110">
              <a:extLst>
                <a:ext uri="{FF2B5EF4-FFF2-40B4-BE49-F238E27FC236}">
                  <a16:creationId xmlns:a16="http://schemas.microsoft.com/office/drawing/2014/main" id="{161BF0E3-E7BA-3FDD-666B-C73C1C932269}"/>
                </a:ext>
              </a:extLst>
            </p:cNvPr>
            <p:cNvSpPr/>
            <p:nvPr/>
          </p:nvSpPr>
          <p:spPr>
            <a:xfrm>
              <a:off x="1345925"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4614;p110">
              <a:extLst>
                <a:ext uri="{FF2B5EF4-FFF2-40B4-BE49-F238E27FC236}">
                  <a16:creationId xmlns:a16="http://schemas.microsoft.com/office/drawing/2014/main" id="{AE411E6A-184A-1E24-88A4-5793C24F42B2}"/>
                </a:ext>
              </a:extLst>
            </p:cNvPr>
            <p:cNvSpPr/>
            <p:nvPr/>
          </p:nvSpPr>
          <p:spPr>
            <a:xfrm>
              <a:off x="6254450"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4615;p110">
              <a:extLst>
                <a:ext uri="{FF2B5EF4-FFF2-40B4-BE49-F238E27FC236}">
                  <a16:creationId xmlns:a16="http://schemas.microsoft.com/office/drawing/2014/main" id="{1A8F8BD1-1331-7EDA-8FC1-87387A9D1B53}"/>
                </a:ext>
              </a:extLst>
            </p:cNvPr>
            <p:cNvSpPr/>
            <p:nvPr/>
          </p:nvSpPr>
          <p:spPr>
            <a:xfrm>
              <a:off x="6254450"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4616;p110">
              <a:extLst>
                <a:ext uri="{FF2B5EF4-FFF2-40B4-BE49-F238E27FC236}">
                  <a16:creationId xmlns:a16="http://schemas.microsoft.com/office/drawing/2014/main" id="{F79FD62E-3CF9-DBDA-EB06-719A8650E96F}"/>
                </a:ext>
              </a:extLst>
            </p:cNvPr>
            <p:cNvSpPr/>
            <p:nvPr/>
          </p:nvSpPr>
          <p:spPr>
            <a:xfrm>
              <a:off x="6259900"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4617;p110">
              <a:extLst>
                <a:ext uri="{FF2B5EF4-FFF2-40B4-BE49-F238E27FC236}">
                  <a16:creationId xmlns:a16="http://schemas.microsoft.com/office/drawing/2014/main" id="{BAF37081-C03D-E6B8-486E-F99B98A22326}"/>
                </a:ext>
              </a:extLst>
            </p:cNvPr>
            <p:cNvSpPr/>
            <p:nvPr/>
          </p:nvSpPr>
          <p:spPr>
            <a:xfrm>
              <a:off x="5217575" y="2177825"/>
              <a:ext cx="219050" cy="266775"/>
            </a:xfrm>
            <a:custGeom>
              <a:avLst/>
              <a:gdLst/>
              <a:ahLst/>
              <a:cxnLst/>
              <a:rect l="l" t="t" r="r" b="b"/>
              <a:pathLst>
                <a:path w="8762" h="10671" extrusionOk="0">
                  <a:moveTo>
                    <a:pt x="1" y="1"/>
                  </a:moveTo>
                  <a:lnTo>
                    <a:pt x="2072" y="10671"/>
                  </a:lnTo>
                  <a:lnTo>
                    <a:pt x="6692" y="10671"/>
                  </a:lnTo>
                  <a:lnTo>
                    <a:pt x="8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4618;p110">
              <a:extLst>
                <a:ext uri="{FF2B5EF4-FFF2-40B4-BE49-F238E27FC236}">
                  <a16:creationId xmlns:a16="http://schemas.microsoft.com/office/drawing/2014/main" id="{6BECA697-E701-94F7-BF4B-1F59F92A8D57}"/>
                </a:ext>
              </a:extLst>
            </p:cNvPr>
            <p:cNvSpPr/>
            <p:nvPr/>
          </p:nvSpPr>
          <p:spPr>
            <a:xfrm>
              <a:off x="2296500" y="2177825"/>
              <a:ext cx="219100" cy="266775"/>
            </a:xfrm>
            <a:custGeom>
              <a:avLst/>
              <a:gdLst/>
              <a:ahLst/>
              <a:cxnLst/>
              <a:rect l="l" t="t" r="r" b="b"/>
              <a:pathLst>
                <a:path w="8764" h="10671" extrusionOk="0">
                  <a:moveTo>
                    <a:pt x="0" y="1"/>
                  </a:moveTo>
                  <a:lnTo>
                    <a:pt x="2071" y="10671"/>
                  </a:lnTo>
                  <a:lnTo>
                    <a:pt x="6692" y="10671"/>
                  </a:lnTo>
                  <a:lnTo>
                    <a:pt x="8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464</Words>
  <Application>Microsoft Office PowerPoint</Application>
  <PresentationFormat>On-screen Show (16:9)</PresentationFormat>
  <Paragraphs>96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Advent Pro</vt:lpstr>
      <vt:lpstr>Bahnschrift Light</vt:lpstr>
      <vt:lpstr>Calibri</vt:lpstr>
      <vt:lpstr>Roboto</vt:lpstr>
      <vt:lpstr>Times New Roman</vt:lpstr>
      <vt:lpstr>Coiny</vt:lpstr>
      <vt:lpstr>Food Delivery App by Slidesgo</vt:lpstr>
      <vt:lpstr>BREAK FAST DELIVERY APP</vt:lpstr>
      <vt:lpstr>What app do?</vt:lpstr>
      <vt:lpstr>Problems app solve</vt:lpstr>
      <vt:lpstr>HOW ?</vt:lpstr>
      <vt:lpstr>Reducing crowds</vt:lpstr>
      <vt:lpstr>Save time and effort</vt:lpstr>
      <vt:lpstr>Our Values</vt:lpstr>
      <vt:lpstr>audience</vt:lpstr>
      <vt:lpstr> audience Satisfaction</vt:lpstr>
      <vt:lpstr>PowerPoint Presentation</vt:lpstr>
      <vt:lpstr>What sets you apart from competitors?</vt:lpstr>
      <vt:lpstr>Timeline</vt:lpstr>
      <vt:lpstr>Demo</vt:lpstr>
      <vt:lpstr>Demo</vt:lpstr>
      <vt:lpstr>Technologies</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DELIVERY APP</dc:title>
  <cp:lastModifiedBy>HP</cp:lastModifiedBy>
  <cp:revision>6</cp:revision>
  <dcterms:modified xsi:type="dcterms:W3CDTF">2023-05-25T19:11:22Z</dcterms:modified>
</cp:coreProperties>
</file>