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82" r:id="rId7"/>
    <p:sldId id="281" r:id="rId8"/>
    <p:sldId id="258" r:id="rId9"/>
    <p:sldId id="284" r:id="rId10"/>
    <p:sldId id="285" r:id="rId11"/>
    <p:sldId id="273" r:id="rId12"/>
    <p:sldId id="283" r:id="rId13"/>
    <p:sldId id="286" r:id="rId14"/>
    <p:sldId id="274" r:id="rId15"/>
    <p:sldId id="287" r:id="rId16"/>
    <p:sldId id="296" r:id="rId17"/>
    <p:sldId id="275" r:id="rId18"/>
    <p:sldId id="288" r:id="rId19"/>
    <p:sldId id="276" r:id="rId20"/>
    <p:sldId id="289" r:id="rId21"/>
    <p:sldId id="290" r:id="rId22"/>
    <p:sldId id="291" r:id="rId23"/>
    <p:sldId id="293" r:id="rId24"/>
    <p:sldId id="292" r:id="rId25"/>
    <p:sldId id="277" r:id="rId26"/>
    <p:sldId id="294" r:id="rId27"/>
    <p:sldId id="278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Product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Reham Hesham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Products Load more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FE5C4-8CEB-E01F-F2A4-0979708263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2727" y="1635090"/>
            <a:ext cx="3154953" cy="8687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E79F7E-4A31-FA1F-75DF-B2B42E84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27" y="2804106"/>
            <a:ext cx="4008467" cy="624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7F0449-7088-7D2C-565B-B1FE7CC1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21" y="3564248"/>
            <a:ext cx="5674514" cy="26568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4822F7-4EDB-38B9-5320-57BB76E27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518" y="1466456"/>
            <a:ext cx="5821764" cy="13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330182" cy="1325563"/>
          </a:xfrm>
        </p:spPr>
        <p:txBody>
          <a:bodyPr>
            <a:normAutofit/>
          </a:bodyPr>
          <a:lstStyle/>
          <a:p>
            <a:r>
              <a:rPr lang="en-US" dirty="0"/>
              <a:t>3. Product Details and Reviews: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a Livewire component for displaying product details. </a:t>
            </a:r>
          </a:p>
          <a:p>
            <a:pPr marL="342900" indent="-342900">
              <a:buAutoNum type="arabicPeriod"/>
            </a:pPr>
            <a:r>
              <a:rPr lang="en-US" dirty="0"/>
              <a:t>Allow users to leave reviews and ratings for products.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Product Details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5D502-FD1A-2B6F-BE69-13FC0078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3022" y="1644565"/>
            <a:ext cx="4504554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To Cart “separated livewire page, connected with listener 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5A1C24-700A-494F-1C20-C6A871F8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22" y="3050410"/>
            <a:ext cx="3200731" cy="2243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6C410-6ADA-8443-3207-6225B800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88" y="1780693"/>
            <a:ext cx="5608813" cy="3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Product Reviews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5D502-FD1A-2B6F-BE69-13FC0078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3022" y="1644565"/>
            <a:ext cx="4504554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rating and review of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2D3C2-8C1B-ED7D-1FB6-B10F2E1A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21" y="1432196"/>
            <a:ext cx="4751772" cy="4418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D475A-F18E-9229-AD97-CDFC14DD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54" y="2975356"/>
            <a:ext cx="4680822" cy="25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479471" cy="1325563"/>
          </a:xfrm>
        </p:spPr>
        <p:txBody>
          <a:bodyPr>
            <a:normAutofit/>
          </a:bodyPr>
          <a:lstStyle/>
          <a:p>
            <a:r>
              <a:rPr lang="en-US" dirty="0"/>
              <a:t>4. Instant Search and Filtering: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Implement a search feature. </a:t>
            </a:r>
          </a:p>
          <a:p>
            <a:pPr marL="342900" indent="-342900">
              <a:buAutoNum type="arabicPeriod"/>
            </a:pPr>
            <a:r>
              <a:rPr lang="en-US" dirty="0"/>
              <a:t>Implement filtering options.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Search &amp;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222AD-9F46-7E56-DBD1-C9B5D8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8336" y="1449519"/>
            <a:ext cx="4709827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and sort on admin panel “local , general”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on products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category “select”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4D380-62F5-270F-58DC-174D561A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44" y="2593744"/>
            <a:ext cx="2918713" cy="6706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AF2295-C865-71A5-A4D0-E3F46103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36" y="3668311"/>
            <a:ext cx="4913579" cy="7019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1BB1AE-1DA0-402C-D225-AD273A87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86" y="1501877"/>
            <a:ext cx="5416817" cy="4587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277B38-F75E-77FC-439D-9B5318041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51" y="4682400"/>
            <a:ext cx="4550892" cy="13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7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442149" cy="1325563"/>
          </a:xfrm>
        </p:spPr>
        <p:txBody>
          <a:bodyPr/>
          <a:lstStyle/>
          <a:p>
            <a:r>
              <a:rPr lang="en-US" dirty="0"/>
              <a:t>5. Shopping Cart with Livewire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Livewire-powered shopping cart that updates </a:t>
            </a:r>
          </a:p>
          <a:p>
            <a:r>
              <a:rPr lang="en-US" dirty="0"/>
              <a:t>	in real-time as users add or remove items. </a:t>
            </a:r>
          </a:p>
          <a:p>
            <a:r>
              <a:rPr lang="en-US" dirty="0"/>
              <a:t>2. Include quantity adjustments and total price calculations.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Cart _ add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222AD-9F46-7E56-DBD1-C9B5D8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8336" y="1449519"/>
            <a:ext cx="4709827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button by </a:t>
            </a:r>
            <a:r>
              <a:rPr lang="en-US" dirty="0" err="1"/>
              <a:t>wire:mode</a:t>
            </a:r>
            <a:r>
              <a:rPr lang="en-US" dirty="0"/>
              <a:t> , and apply changes dynamically by </a:t>
            </a:r>
            <a:r>
              <a:rPr lang="en-US" dirty="0" err="1"/>
              <a:t>wire:change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5842EC-9252-B820-D47B-E638863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38" y="1449519"/>
            <a:ext cx="5334462" cy="259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9B8B61-8E1B-22F7-4C01-A28A2B0B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67" y="3875332"/>
            <a:ext cx="809695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9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Cart _update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222AD-9F46-7E56-DBD1-C9B5D8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8336" y="1449519"/>
            <a:ext cx="4709827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it as a separated page to handle quantity of targeted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emit event , and listen to it on cart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A3383-978F-A3B1-9249-BE7F68C2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24" y="1449519"/>
            <a:ext cx="4446456" cy="4139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D3225-DBBA-4D68-AF7C-D4BA1661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79" y="2712384"/>
            <a:ext cx="4531939" cy="10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Cart _List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222AD-9F46-7E56-DBD1-C9B5D8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8337" y="1449519"/>
            <a:ext cx="3683460" cy="1997867"/>
          </a:xfrm>
        </p:spPr>
        <p:txBody>
          <a:bodyPr/>
          <a:lstStyle/>
          <a:p>
            <a:r>
              <a:rPr lang="en-US" dirty="0"/>
              <a:t>Cart Page have cart List </a:t>
            </a:r>
          </a:p>
          <a:p>
            <a:r>
              <a:rPr lang="en-US" dirty="0"/>
              <a:t>&amp; function of remove item from cart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75873-4969-1E28-58EE-12A200F4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41" y="1766594"/>
            <a:ext cx="6732400" cy="33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55245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– Required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packages: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breeze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Livewire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Cart Package: </a:t>
            </a:r>
            <a:r>
              <a:rPr lang="en-US" sz="1600" dirty="0" err="1"/>
              <a:t>darryldecode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dirty="0"/>
              <a:t>Filament Admin Panel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Permission Package: Spatie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Media Library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Tailwind </a:t>
            </a:r>
            <a:r>
              <a:rPr lang="en-US" sz="1600" dirty="0" err="1"/>
              <a:t>css</a:t>
            </a:r>
            <a:endParaRPr lang="en-US" sz="1600" dirty="0"/>
          </a:p>
          <a:p>
            <a:pPr lvl="1"/>
            <a:br>
              <a:rPr lang="en-US" sz="1600" dirty="0"/>
            </a:br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Cart _ Remove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222AD-9F46-7E56-DBD1-C9B5D8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8336" y="1449519"/>
            <a:ext cx="4709827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and sort on admin panel “local , general”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on products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category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69018-5DD4-0080-BDBB-DC54DCBB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85" y="3680222"/>
            <a:ext cx="6208815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6BE70E-C259-0DB9-AFD1-342D71C7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0" y="3634166"/>
            <a:ext cx="387891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Cart _ 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222AD-9F46-7E56-DBD1-C9B5D8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8336" y="1449519"/>
            <a:ext cx="4709827" cy="1997867"/>
          </a:xfrm>
        </p:spPr>
        <p:txBody>
          <a:bodyPr/>
          <a:lstStyle/>
          <a:p>
            <a:r>
              <a:rPr lang="en-US" dirty="0"/>
              <a:t>Get cart item</a:t>
            </a:r>
          </a:p>
          <a:p>
            <a:r>
              <a:rPr lang="en-US" dirty="0"/>
              <a:t>And updated it with all actions of cart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20B14-E041-016E-5E65-00B9EA92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9" y="3455141"/>
            <a:ext cx="5662151" cy="1044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A3CF8-E43B-0DF9-3ECA-5508766C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88" y="1660475"/>
            <a:ext cx="6020322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442149" cy="1325563"/>
          </a:xfrm>
        </p:spPr>
        <p:txBody>
          <a:bodyPr>
            <a:normAutofit/>
          </a:bodyPr>
          <a:lstStyle/>
          <a:p>
            <a:r>
              <a:rPr lang="en-US" dirty="0"/>
              <a:t>6. Admin Panel with Roles: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an admin panel with Livewire components for managing products.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4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Admin Panel with Roles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03FD0-BC3F-F018-88EA-4EBE693B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89" y="2728161"/>
            <a:ext cx="6331222" cy="2729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B8A75-9A2D-8D35-339F-1E5DD86B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3" y="2775082"/>
            <a:ext cx="4072663" cy="2886450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12C4BED-29C6-150A-C485-33C9F0F8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5030" y="1751741"/>
            <a:ext cx="4709827" cy="1997867"/>
          </a:xfrm>
        </p:spPr>
        <p:txBody>
          <a:bodyPr/>
          <a:lstStyle/>
          <a:p>
            <a:r>
              <a:rPr lang="en-US" dirty="0"/>
              <a:t>Use policy for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2154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442149" cy="1325563"/>
          </a:xfrm>
        </p:spPr>
        <p:txBody>
          <a:bodyPr>
            <a:normAutofit/>
          </a:bodyPr>
          <a:lstStyle/>
          <a:p>
            <a:r>
              <a:rPr lang="en-US" dirty="0"/>
              <a:t>7. Exception Handling and Error Pages: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rmAutofit/>
          </a:bodyPr>
          <a:lstStyle/>
          <a:p>
            <a:r>
              <a:rPr lang="en-US" dirty="0"/>
              <a:t>1.  Implement an exception-handling system to </a:t>
            </a:r>
          </a:p>
          <a:p>
            <a:r>
              <a:rPr lang="en-US" dirty="0"/>
              <a:t>	catch and gracefully display errors. </a:t>
            </a:r>
          </a:p>
          <a:p>
            <a:r>
              <a:rPr lang="en-US" dirty="0"/>
              <a:t>2.  Create custom error pages for different error scenarios.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6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Admin Panel with Roles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12C4BED-29C6-150A-C485-33C9F0F8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486" y="1660074"/>
            <a:ext cx="4709827" cy="1997867"/>
          </a:xfrm>
        </p:spPr>
        <p:txBody>
          <a:bodyPr/>
          <a:lstStyle/>
          <a:p>
            <a:r>
              <a:rPr lang="en-US" dirty="0"/>
              <a:t>Exception handling</a:t>
            </a:r>
          </a:p>
          <a:p>
            <a:br>
              <a:rPr lang="en-US" dirty="0"/>
            </a:br>
            <a:r>
              <a:rPr lang="en-US" dirty="0"/>
              <a:t>we can implement error page from scratch </a:t>
            </a:r>
          </a:p>
          <a:p>
            <a:r>
              <a:rPr lang="en-US" dirty="0"/>
              <a:t>And we can publish error pages and edit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69966-B80E-A5DC-F78D-E2D1C911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26" y="1588058"/>
            <a:ext cx="6366273" cy="2312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C81C2C-13C6-2FA5-2787-26D34A15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95" y="4064277"/>
            <a:ext cx="3284505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55245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Products – Categories - pivot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Permissions “ in Package”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5524500" cy="1325563"/>
          </a:xfrm>
        </p:spPr>
        <p:txBody>
          <a:bodyPr>
            <a:normAutofit/>
          </a:bodyPr>
          <a:lstStyle/>
          <a:p>
            <a:r>
              <a:rPr lang="en-US" dirty="0"/>
              <a:t>1.User Authentication with Roles: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1. Implement user registration and login using Laravel's authentication system. </a:t>
            </a:r>
            <a:br>
              <a:rPr lang="en-US" dirty="0"/>
            </a:br>
            <a:r>
              <a:rPr lang="en-US" dirty="0"/>
              <a:t>2. Utilize roles and permissions to manage access rights.</a:t>
            </a:r>
            <a:br>
              <a:rPr lang="en-US" dirty="0"/>
            </a:br>
            <a:r>
              <a:rPr lang="en-US" dirty="0"/>
              <a:t> 3. Create roles like "Admin" and "User" with appropriate permissions. 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User Authentication with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842" y="1847640"/>
            <a:ext cx="9888316" cy="426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Breeze For Authentication</a:t>
            </a:r>
          </a:p>
          <a:p>
            <a:pPr marL="342900" indent="-342900">
              <a:buAutoNum type="arabicPeriod"/>
            </a:pPr>
            <a:r>
              <a:rPr lang="en-US" dirty="0"/>
              <a:t>Spatie for Authentication</a:t>
            </a:r>
          </a:p>
          <a:p>
            <a:pPr marL="342900" indent="-342900">
              <a:buAutoNum type="arabicPeriod"/>
            </a:pPr>
            <a:r>
              <a:rPr lang="en-US" dirty="0"/>
              <a:t>Manage Roles &amp; permission from Dashboard</a:t>
            </a:r>
          </a:p>
          <a:p>
            <a:pPr marL="342900" indent="-342900">
              <a:buAutoNum type="arabicPeriod"/>
            </a:pPr>
            <a:r>
              <a:rPr lang="en-US" dirty="0"/>
              <a:t>Use Policy to manage access right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09D73-8DE0-29B4-73CE-7A49926A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2" y="3210593"/>
            <a:ext cx="9050694" cy="31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842" y="1847640"/>
            <a:ext cx="9888316" cy="426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To make admin not appear in dashboard , use thus code in Role Resource of 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9602E3-1C98-BE64-6D78-C39AD5D5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3" y="2800295"/>
            <a:ext cx="7308213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842" y="1847640"/>
            <a:ext cx="9888316" cy="426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To make admin not appear in dashboard , use this code in Role Resource of dashboard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And to manage who access dashboard by default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9602E3-1C98-BE64-6D78-C39AD5D5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3" y="2800295"/>
            <a:ext cx="7308213" cy="1257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05486-D6AA-1F35-D02A-F14CCBCB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10" y="4796024"/>
            <a:ext cx="3497883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393872" cy="1325563"/>
          </a:xfrm>
        </p:spPr>
        <p:txBody>
          <a:bodyPr/>
          <a:lstStyle/>
          <a:p>
            <a:r>
              <a:rPr lang="en-US" dirty="0"/>
              <a:t>2. Product Listing with Livewire: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8724900" cy="329934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Develop a dynamic product listing page using Livewire components. </a:t>
            </a:r>
          </a:p>
          <a:p>
            <a:pPr marL="342900" indent="-342900">
              <a:buAutoNum type="arabicPeriod"/>
            </a:pPr>
            <a:r>
              <a:rPr lang="en-US" dirty="0"/>
              <a:t>Implement pagination for product listing to enhance user experience. </a:t>
            </a:r>
          </a:p>
          <a:p>
            <a:pPr marL="800100" lvl="1" indent="-342900">
              <a:buAutoNum type="arabicPeriod"/>
            </a:pPr>
            <a:r>
              <a:rPr lang="en-US" dirty="0"/>
              <a:t>instead of normal pagination, you may go with infinite loading.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3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44" y="52665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Main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842" y="1847640"/>
            <a:ext cx="4944158" cy="95495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Route for main file</a:t>
            </a:r>
          </a:p>
          <a:p>
            <a:pPr marL="342900" indent="-342900">
              <a:buAutoNum type="arabicPeriod"/>
            </a:pPr>
            <a:r>
              <a:rPr lang="en-US" dirty="0"/>
              <a:t>Livewire Logic</a:t>
            </a:r>
          </a:p>
          <a:p>
            <a:pPr marL="342900" indent="-342900">
              <a:buAutoNum type="arabicPeriod"/>
            </a:pPr>
            <a:r>
              <a:rPr lang="en-US" dirty="0"/>
              <a:t>Livewire blade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18E17-4240-6C9A-CF95-B5BFA0FF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60" y="2564909"/>
            <a:ext cx="2888230" cy="1539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E8930-639E-9034-0134-59FCE9C2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28" y="2434758"/>
            <a:ext cx="2674852" cy="151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38F55-EF98-9D33-6FC5-7B0E8443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410" y="4257297"/>
            <a:ext cx="6418173" cy="16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9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{ECA43EBA-6C1E-4E2A-96A9-E1949259233E}tf67328976_win32</Template>
  <TotalTime>179</TotalTime>
  <Words>610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Tenorite</vt:lpstr>
      <vt:lpstr>Office Theme</vt:lpstr>
      <vt:lpstr>Product Catalog</vt:lpstr>
      <vt:lpstr>Analysis – Required Packages</vt:lpstr>
      <vt:lpstr>Analysis - Database</vt:lpstr>
      <vt:lpstr>1.User Authentication with Roles:</vt:lpstr>
      <vt:lpstr>User Authentication with Roles</vt:lpstr>
      <vt:lpstr>Rules</vt:lpstr>
      <vt:lpstr>Rules</vt:lpstr>
      <vt:lpstr>2. Product Listing with Livewire:</vt:lpstr>
      <vt:lpstr>Main Components</vt:lpstr>
      <vt:lpstr>Products Load more </vt:lpstr>
      <vt:lpstr>3. Product Details and Reviews:  </vt:lpstr>
      <vt:lpstr>Product Details  </vt:lpstr>
      <vt:lpstr>Product Reviews</vt:lpstr>
      <vt:lpstr>4. Instant Search and Filtering:  </vt:lpstr>
      <vt:lpstr>Search &amp; Filter</vt:lpstr>
      <vt:lpstr>5. Shopping Cart with Livewire</vt:lpstr>
      <vt:lpstr>Cart _ add</vt:lpstr>
      <vt:lpstr>Cart _update</vt:lpstr>
      <vt:lpstr>Cart _List</vt:lpstr>
      <vt:lpstr>Cart _ Remove</vt:lpstr>
      <vt:lpstr>Cart _ Count</vt:lpstr>
      <vt:lpstr>6. Admin Panel with Roles:</vt:lpstr>
      <vt:lpstr>Admin Panel with Roles</vt:lpstr>
      <vt:lpstr>7. Exception Handling and Error Pages:</vt:lpstr>
      <vt:lpstr>Admin Panel with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Catalog</dc:title>
  <dc:creator>Reham Hesham Ramadan</dc:creator>
  <cp:lastModifiedBy>Reham Hesham Ramadan</cp:lastModifiedBy>
  <cp:revision>1</cp:revision>
  <dcterms:created xsi:type="dcterms:W3CDTF">2023-08-28T18:02:04Z</dcterms:created>
  <dcterms:modified xsi:type="dcterms:W3CDTF">2023-08-28T21:01:44Z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