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5"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1BC"/>
    <a:srgbClr val="0A6EF9"/>
    <a:srgbClr val="1ED65F"/>
    <a:srgbClr val="C2D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5B34B-4568-4246-A119-8F9DE2E83573}" v="13" dt="2022-05-04T17:05:44.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4" autoAdjust="0"/>
    <p:restoredTop sz="94660"/>
  </p:normalViewPr>
  <p:slideViewPr>
    <p:cSldViewPr snapToGrid="0">
      <p:cViewPr>
        <p:scale>
          <a:sx n="76" d="100"/>
          <a:sy n="76" d="100"/>
        </p:scale>
        <p:origin x="19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apriadarsini Manikandasamy" userId="93a999137fc636bc" providerId="LiveId" clId="{FD55B34B-4568-4246-A119-8F9DE2E83573}"/>
    <pc:docChg chg="undo redo custSel addSld delSld modSld sldOrd">
      <pc:chgData name="rehapriadarsini Manikandasamy" userId="93a999137fc636bc" providerId="LiveId" clId="{FD55B34B-4568-4246-A119-8F9DE2E83573}" dt="2022-05-04T17:25:15.171" v="841" actId="1076"/>
      <pc:docMkLst>
        <pc:docMk/>
      </pc:docMkLst>
      <pc:sldChg chg="modSp mod">
        <pc:chgData name="rehapriadarsini Manikandasamy" userId="93a999137fc636bc" providerId="LiveId" clId="{FD55B34B-4568-4246-A119-8F9DE2E83573}" dt="2022-05-04T16:36:26.612" v="162" actId="14100"/>
        <pc:sldMkLst>
          <pc:docMk/>
          <pc:sldMk cId="720928810" sldId="256"/>
        </pc:sldMkLst>
        <pc:spChg chg="mod">
          <ac:chgData name="rehapriadarsini Manikandasamy" userId="93a999137fc636bc" providerId="LiveId" clId="{FD55B34B-4568-4246-A119-8F9DE2E83573}" dt="2022-05-04T16:35:15.830" v="50" actId="14100"/>
          <ac:spMkLst>
            <pc:docMk/>
            <pc:sldMk cId="720928810" sldId="256"/>
            <ac:spMk id="2" creationId="{00000000-0000-0000-0000-000000000000}"/>
          </ac:spMkLst>
        </pc:spChg>
        <pc:spChg chg="mod">
          <ac:chgData name="rehapriadarsini Manikandasamy" userId="93a999137fc636bc" providerId="LiveId" clId="{FD55B34B-4568-4246-A119-8F9DE2E83573}" dt="2022-05-04T16:36:26.612" v="162" actId="14100"/>
          <ac:spMkLst>
            <pc:docMk/>
            <pc:sldMk cId="720928810" sldId="256"/>
            <ac:spMk id="3" creationId="{00000000-0000-0000-0000-000000000000}"/>
          </ac:spMkLst>
        </pc:spChg>
      </pc:sldChg>
      <pc:sldChg chg="addSp modSp mod modClrScheme chgLayout">
        <pc:chgData name="rehapriadarsini Manikandasamy" userId="93a999137fc636bc" providerId="LiveId" clId="{FD55B34B-4568-4246-A119-8F9DE2E83573}" dt="2022-05-04T16:44:21.828" v="286" actId="1076"/>
        <pc:sldMkLst>
          <pc:docMk/>
          <pc:sldMk cId="2059971362" sldId="257"/>
        </pc:sldMkLst>
        <pc:spChg chg="mod">
          <ac:chgData name="rehapriadarsini Manikandasamy" userId="93a999137fc636bc" providerId="LiveId" clId="{FD55B34B-4568-4246-A119-8F9DE2E83573}" dt="2022-05-04T16:41:00.544" v="264" actId="26606"/>
          <ac:spMkLst>
            <pc:docMk/>
            <pc:sldMk cId="2059971362" sldId="257"/>
            <ac:spMk id="2" creationId="{00000000-0000-0000-0000-000000000000}"/>
          </ac:spMkLst>
        </pc:spChg>
        <pc:spChg chg="mod ord">
          <ac:chgData name="rehapriadarsini Manikandasamy" userId="93a999137fc636bc" providerId="LiveId" clId="{FD55B34B-4568-4246-A119-8F9DE2E83573}" dt="2022-05-04T16:41:18.826" v="270" actId="207"/>
          <ac:spMkLst>
            <pc:docMk/>
            <pc:sldMk cId="2059971362" sldId="257"/>
            <ac:spMk id="3" creationId="{00000000-0000-0000-0000-000000000000}"/>
          </ac:spMkLst>
        </pc:spChg>
        <pc:picChg chg="add mod">
          <ac:chgData name="rehapriadarsini Manikandasamy" userId="93a999137fc636bc" providerId="LiveId" clId="{FD55B34B-4568-4246-A119-8F9DE2E83573}" dt="2022-05-04T16:44:21.828" v="286" actId="1076"/>
          <ac:picMkLst>
            <pc:docMk/>
            <pc:sldMk cId="2059971362" sldId="257"/>
            <ac:picMk id="5" creationId="{CD95E08A-2BB9-99E0-83B6-A9E602731AD0}"/>
          </ac:picMkLst>
        </pc:picChg>
        <pc:picChg chg="add mod">
          <ac:chgData name="rehapriadarsini Manikandasamy" userId="93a999137fc636bc" providerId="LiveId" clId="{FD55B34B-4568-4246-A119-8F9DE2E83573}" dt="2022-05-04T16:42:00.703" v="276" actId="14100"/>
          <ac:picMkLst>
            <pc:docMk/>
            <pc:sldMk cId="2059971362" sldId="257"/>
            <ac:picMk id="7" creationId="{4D1D79A9-7281-7D8B-551E-9F4EC41CAB93}"/>
          </ac:picMkLst>
        </pc:picChg>
        <pc:picChg chg="add mod">
          <ac:chgData name="rehapriadarsini Manikandasamy" userId="93a999137fc636bc" providerId="LiveId" clId="{FD55B34B-4568-4246-A119-8F9DE2E83573}" dt="2022-05-04T16:42:43.304" v="278" actId="1076"/>
          <ac:picMkLst>
            <pc:docMk/>
            <pc:sldMk cId="2059971362" sldId="257"/>
            <ac:picMk id="9" creationId="{BF377A65-73CA-C79D-62B7-3D96B3061A52}"/>
          </ac:picMkLst>
        </pc:picChg>
      </pc:sldChg>
      <pc:sldChg chg="delSp del mod">
        <pc:chgData name="rehapriadarsini Manikandasamy" userId="93a999137fc636bc" providerId="LiveId" clId="{FD55B34B-4568-4246-A119-8F9DE2E83573}" dt="2022-05-04T17:24:16.422" v="820" actId="47"/>
        <pc:sldMkLst>
          <pc:docMk/>
          <pc:sldMk cId="1601797101" sldId="258"/>
        </pc:sldMkLst>
        <pc:spChg chg="del">
          <ac:chgData name="rehapriadarsini Manikandasamy" userId="93a999137fc636bc" providerId="LiveId" clId="{FD55B34B-4568-4246-A119-8F9DE2E83573}" dt="2022-05-04T17:24:13.360" v="818" actId="478"/>
          <ac:spMkLst>
            <pc:docMk/>
            <pc:sldMk cId="1601797101" sldId="258"/>
            <ac:spMk id="2" creationId="{A684004F-55C6-E34B-8CD2-E73BA6045DEE}"/>
          </ac:spMkLst>
        </pc:spChg>
        <pc:spChg chg="del">
          <ac:chgData name="rehapriadarsini Manikandasamy" userId="93a999137fc636bc" providerId="LiveId" clId="{FD55B34B-4568-4246-A119-8F9DE2E83573}" dt="2022-05-04T17:24:14.914" v="819" actId="478"/>
          <ac:spMkLst>
            <pc:docMk/>
            <pc:sldMk cId="1601797101" sldId="258"/>
            <ac:spMk id="3" creationId="{8F377C20-77F0-A344-A669-99AFD39E673D}"/>
          </ac:spMkLst>
        </pc:spChg>
      </pc:sldChg>
      <pc:sldChg chg="addSp delSp modSp add mod modClrScheme chgLayout">
        <pc:chgData name="rehapriadarsini Manikandasamy" userId="93a999137fc636bc" providerId="LiveId" clId="{FD55B34B-4568-4246-A119-8F9DE2E83573}" dt="2022-05-04T16:46:01.041" v="319" actId="14100"/>
        <pc:sldMkLst>
          <pc:docMk/>
          <pc:sldMk cId="2593555939" sldId="259"/>
        </pc:sldMkLst>
        <pc:spChg chg="mod">
          <ac:chgData name="rehapriadarsini Manikandasamy" userId="93a999137fc636bc" providerId="LiveId" clId="{FD55B34B-4568-4246-A119-8F9DE2E83573}" dt="2022-05-04T16:45:07.860" v="309" actId="26606"/>
          <ac:spMkLst>
            <pc:docMk/>
            <pc:sldMk cId="2593555939" sldId="259"/>
            <ac:spMk id="2" creationId="{00000000-0000-0000-0000-000000000000}"/>
          </ac:spMkLst>
        </pc:spChg>
        <pc:spChg chg="add del mod">
          <ac:chgData name="rehapriadarsini Manikandasamy" userId="93a999137fc636bc" providerId="LiveId" clId="{FD55B34B-4568-4246-A119-8F9DE2E83573}" dt="2022-05-04T16:45:07.860" v="309" actId="26606"/>
          <ac:spMkLst>
            <pc:docMk/>
            <pc:sldMk cId="2593555939" sldId="259"/>
            <ac:spMk id="3" creationId="{00000000-0000-0000-0000-000000000000}"/>
          </ac:spMkLst>
        </pc:spChg>
        <pc:spChg chg="add del">
          <ac:chgData name="rehapriadarsini Manikandasamy" userId="93a999137fc636bc" providerId="LiveId" clId="{FD55B34B-4568-4246-A119-8F9DE2E83573}" dt="2022-05-04T16:45:07.859" v="308" actId="26606"/>
          <ac:spMkLst>
            <pc:docMk/>
            <pc:sldMk cId="2593555939" sldId="259"/>
            <ac:spMk id="11" creationId="{F765EC37-42B1-B4B2-A361-35129DB1AE69}"/>
          </ac:spMkLst>
        </pc:spChg>
        <pc:picChg chg="del">
          <ac:chgData name="rehapriadarsini Manikandasamy" userId="93a999137fc636bc" providerId="LiveId" clId="{FD55B34B-4568-4246-A119-8F9DE2E83573}" dt="2022-05-04T16:43:49.835" v="280" actId="478"/>
          <ac:picMkLst>
            <pc:docMk/>
            <pc:sldMk cId="2593555939" sldId="259"/>
            <ac:picMk id="5" creationId="{CD95E08A-2BB9-99E0-83B6-A9E602731AD0}"/>
          </ac:picMkLst>
        </pc:picChg>
        <pc:picChg chg="add mod">
          <ac:chgData name="rehapriadarsini Manikandasamy" userId="93a999137fc636bc" providerId="LiveId" clId="{FD55B34B-4568-4246-A119-8F9DE2E83573}" dt="2022-05-04T16:45:54.926" v="317" actId="1076"/>
          <ac:picMkLst>
            <pc:docMk/>
            <pc:sldMk cId="2593555939" sldId="259"/>
            <ac:picMk id="6" creationId="{1FEA7CB9-4F20-8944-C5AD-20E00B5A123F}"/>
          </ac:picMkLst>
        </pc:picChg>
        <pc:picChg chg="del">
          <ac:chgData name="rehapriadarsini Manikandasamy" userId="93a999137fc636bc" providerId="LiveId" clId="{FD55B34B-4568-4246-A119-8F9DE2E83573}" dt="2022-05-04T16:43:56.503" v="281" actId="478"/>
          <ac:picMkLst>
            <pc:docMk/>
            <pc:sldMk cId="2593555939" sldId="259"/>
            <ac:picMk id="7" creationId="{4D1D79A9-7281-7D8B-551E-9F4EC41CAB93}"/>
          </ac:picMkLst>
        </pc:picChg>
        <pc:picChg chg="del">
          <ac:chgData name="rehapriadarsini Manikandasamy" userId="93a999137fc636bc" providerId="LiveId" clId="{FD55B34B-4568-4246-A119-8F9DE2E83573}" dt="2022-05-04T16:44:02.568" v="283" actId="478"/>
          <ac:picMkLst>
            <pc:docMk/>
            <pc:sldMk cId="2593555939" sldId="259"/>
            <ac:picMk id="9" creationId="{BF377A65-73CA-C79D-62B7-3D96B3061A52}"/>
          </ac:picMkLst>
        </pc:picChg>
        <pc:picChg chg="add mod">
          <ac:chgData name="rehapriadarsini Manikandasamy" userId="93a999137fc636bc" providerId="LiveId" clId="{FD55B34B-4568-4246-A119-8F9DE2E83573}" dt="2022-05-04T16:46:01.041" v="319" actId="14100"/>
          <ac:picMkLst>
            <pc:docMk/>
            <pc:sldMk cId="2593555939" sldId="259"/>
            <ac:picMk id="10" creationId="{65E4F3DB-15D6-9330-3B55-E22DF5AB9BC3}"/>
          </ac:picMkLst>
        </pc:picChg>
      </pc:sldChg>
      <pc:sldChg chg="addSp delSp modSp add mod">
        <pc:chgData name="rehapriadarsini Manikandasamy" userId="93a999137fc636bc" providerId="LiveId" clId="{FD55B34B-4568-4246-A119-8F9DE2E83573}" dt="2022-05-04T16:56:48.193" v="494" actId="1076"/>
        <pc:sldMkLst>
          <pc:docMk/>
          <pc:sldMk cId="911771283" sldId="260"/>
        </pc:sldMkLst>
        <pc:spChg chg="mod">
          <ac:chgData name="rehapriadarsini Manikandasamy" userId="93a999137fc636bc" providerId="LiveId" clId="{FD55B34B-4568-4246-A119-8F9DE2E83573}" dt="2022-05-04T16:48:41.924" v="337" actId="20577"/>
          <ac:spMkLst>
            <pc:docMk/>
            <pc:sldMk cId="911771283" sldId="260"/>
            <ac:spMk id="2" creationId="{00000000-0000-0000-0000-000000000000}"/>
          </ac:spMkLst>
        </pc:spChg>
        <pc:spChg chg="add mod">
          <ac:chgData name="rehapriadarsini Manikandasamy" userId="93a999137fc636bc" providerId="LiveId" clId="{FD55B34B-4568-4246-A119-8F9DE2E83573}" dt="2022-05-04T16:55:39.606" v="419" actId="1076"/>
          <ac:spMkLst>
            <pc:docMk/>
            <pc:sldMk cId="911771283" sldId="260"/>
            <ac:spMk id="14" creationId="{AA5AAB75-7750-1266-56BD-5674DE942CF0}"/>
          </ac:spMkLst>
        </pc:spChg>
        <pc:spChg chg="add mod">
          <ac:chgData name="rehapriadarsini Manikandasamy" userId="93a999137fc636bc" providerId="LiveId" clId="{FD55B34B-4568-4246-A119-8F9DE2E83573}" dt="2022-05-04T16:56:10.979" v="453" actId="1076"/>
          <ac:spMkLst>
            <pc:docMk/>
            <pc:sldMk cId="911771283" sldId="260"/>
            <ac:spMk id="15" creationId="{62CF349A-E5B8-85D0-A906-D393F83D2D7E}"/>
          </ac:spMkLst>
        </pc:spChg>
        <pc:spChg chg="add mod">
          <ac:chgData name="rehapriadarsini Manikandasamy" userId="93a999137fc636bc" providerId="LiveId" clId="{FD55B34B-4568-4246-A119-8F9DE2E83573}" dt="2022-05-04T16:56:46.966" v="493" actId="1076"/>
          <ac:spMkLst>
            <pc:docMk/>
            <pc:sldMk cId="911771283" sldId="260"/>
            <ac:spMk id="16" creationId="{128C9E65-B632-9420-BCA3-BCD64695A948}"/>
          </ac:spMkLst>
        </pc:spChg>
        <pc:picChg chg="add mod">
          <ac:chgData name="rehapriadarsini Manikandasamy" userId="93a999137fc636bc" providerId="LiveId" clId="{FD55B34B-4568-4246-A119-8F9DE2E83573}" dt="2022-05-04T16:56:48.193" v="494" actId="1076"/>
          <ac:picMkLst>
            <pc:docMk/>
            <pc:sldMk cId="911771283" sldId="260"/>
            <ac:picMk id="4" creationId="{4F68CA48-09FD-ED8D-1E80-A42E0DC2A690}"/>
          </ac:picMkLst>
        </pc:picChg>
        <pc:picChg chg="del">
          <ac:chgData name="rehapriadarsini Manikandasamy" userId="93a999137fc636bc" providerId="LiveId" clId="{FD55B34B-4568-4246-A119-8F9DE2E83573}" dt="2022-05-04T16:48:33.292" v="321" actId="478"/>
          <ac:picMkLst>
            <pc:docMk/>
            <pc:sldMk cId="911771283" sldId="260"/>
            <ac:picMk id="6" creationId="{1FEA7CB9-4F20-8944-C5AD-20E00B5A123F}"/>
          </ac:picMkLst>
        </pc:picChg>
        <pc:picChg chg="del">
          <ac:chgData name="rehapriadarsini Manikandasamy" userId="93a999137fc636bc" providerId="LiveId" clId="{FD55B34B-4568-4246-A119-8F9DE2E83573}" dt="2022-05-04T16:48:34.377" v="322" actId="478"/>
          <ac:picMkLst>
            <pc:docMk/>
            <pc:sldMk cId="911771283" sldId="260"/>
            <ac:picMk id="10" creationId="{65E4F3DB-15D6-9330-3B55-E22DF5AB9BC3}"/>
          </ac:picMkLst>
        </pc:picChg>
        <pc:cxnChg chg="add mod">
          <ac:chgData name="rehapriadarsini Manikandasamy" userId="93a999137fc636bc" providerId="LiveId" clId="{FD55B34B-4568-4246-A119-8F9DE2E83573}" dt="2022-05-04T16:53:48.003" v="346" actId="208"/>
          <ac:cxnSpMkLst>
            <pc:docMk/>
            <pc:sldMk cId="911771283" sldId="260"/>
            <ac:cxnSpMk id="7" creationId="{1BAA5B83-3E6C-5451-EDAC-DED595C2D369}"/>
          </ac:cxnSpMkLst>
        </pc:cxnChg>
        <pc:cxnChg chg="add mod">
          <ac:chgData name="rehapriadarsini Manikandasamy" userId="93a999137fc636bc" providerId="LiveId" clId="{FD55B34B-4568-4246-A119-8F9DE2E83573}" dt="2022-05-04T16:54:06.626" v="349" actId="14100"/>
          <ac:cxnSpMkLst>
            <pc:docMk/>
            <pc:sldMk cId="911771283" sldId="260"/>
            <ac:cxnSpMk id="9" creationId="{31BC3F63-D3CC-1C88-9E79-375A5CCF30B5}"/>
          </ac:cxnSpMkLst>
        </pc:cxnChg>
        <pc:cxnChg chg="add mod">
          <ac:chgData name="rehapriadarsini Manikandasamy" userId="93a999137fc636bc" providerId="LiveId" clId="{FD55B34B-4568-4246-A119-8F9DE2E83573}" dt="2022-05-04T16:54:26.274" v="354" actId="14100"/>
          <ac:cxnSpMkLst>
            <pc:docMk/>
            <pc:sldMk cId="911771283" sldId="260"/>
            <ac:cxnSpMk id="11" creationId="{C490921B-D9F3-F63E-A893-B57AD247B355}"/>
          </ac:cxnSpMkLst>
        </pc:cxnChg>
      </pc:sldChg>
      <pc:sldChg chg="addSp delSp modSp add mod ord modClrScheme chgLayout">
        <pc:chgData name="rehapriadarsini Manikandasamy" userId="93a999137fc636bc" providerId="LiveId" clId="{FD55B34B-4568-4246-A119-8F9DE2E83573}" dt="2022-05-04T16:59:29.431" v="599" actId="14100"/>
        <pc:sldMkLst>
          <pc:docMk/>
          <pc:sldMk cId="2040794528" sldId="261"/>
        </pc:sldMkLst>
        <pc:spChg chg="mod">
          <ac:chgData name="rehapriadarsini Manikandasamy" userId="93a999137fc636bc" providerId="LiveId" clId="{FD55B34B-4568-4246-A119-8F9DE2E83573}" dt="2022-05-04T16:58:39.919" v="527" actId="26606"/>
          <ac:spMkLst>
            <pc:docMk/>
            <pc:sldMk cId="2040794528" sldId="261"/>
            <ac:spMk id="2" creationId="{00000000-0000-0000-0000-000000000000}"/>
          </ac:spMkLst>
        </pc:spChg>
        <pc:spChg chg="add mod">
          <ac:chgData name="rehapriadarsini Manikandasamy" userId="93a999137fc636bc" providerId="LiveId" clId="{FD55B34B-4568-4246-A119-8F9DE2E83573}" dt="2022-05-04T16:59:29.431" v="599" actId="14100"/>
          <ac:spMkLst>
            <pc:docMk/>
            <pc:sldMk cId="2040794528" sldId="261"/>
            <ac:spMk id="5" creationId="{F4FD5AA4-0308-E7AA-FE18-A01DE9C423AF}"/>
          </ac:spMkLst>
        </pc:spChg>
        <pc:spChg chg="add del mod">
          <ac:chgData name="rehapriadarsini Manikandasamy" userId="93a999137fc636bc" providerId="LiveId" clId="{FD55B34B-4568-4246-A119-8F9DE2E83573}" dt="2022-05-04T16:58:36.923" v="525" actId="26606"/>
          <ac:spMkLst>
            <pc:docMk/>
            <pc:sldMk cId="2040794528" sldId="261"/>
            <ac:spMk id="9" creationId="{0512891D-22A7-CB46-4A91-E77DEA7AC662}"/>
          </ac:spMkLst>
        </pc:spChg>
        <pc:spChg chg="add del mod">
          <ac:chgData name="rehapriadarsini Manikandasamy" userId="93a999137fc636bc" providerId="LiveId" clId="{FD55B34B-4568-4246-A119-8F9DE2E83573}" dt="2022-05-04T16:58:39.919" v="527" actId="26606"/>
          <ac:spMkLst>
            <pc:docMk/>
            <pc:sldMk cId="2040794528" sldId="261"/>
            <ac:spMk id="11" creationId="{3E7866FF-D4DE-D3C3-47CF-45B6ECBF8533}"/>
          </ac:spMkLst>
        </pc:spChg>
        <pc:picChg chg="add mod">
          <ac:chgData name="rehapriadarsini Manikandasamy" userId="93a999137fc636bc" providerId="LiveId" clId="{FD55B34B-4568-4246-A119-8F9DE2E83573}" dt="2022-05-04T16:58:45.979" v="530" actId="1076"/>
          <ac:picMkLst>
            <pc:docMk/>
            <pc:sldMk cId="2040794528" sldId="261"/>
            <ac:picMk id="4" creationId="{9EC164A7-4A2F-1467-6542-082BDEA62DBD}"/>
          </ac:picMkLst>
        </pc:picChg>
        <pc:picChg chg="del">
          <ac:chgData name="rehapriadarsini Manikandasamy" userId="93a999137fc636bc" providerId="LiveId" clId="{FD55B34B-4568-4246-A119-8F9DE2E83573}" dt="2022-05-04T16:57:12" v="498" actId="478"/>
          <ac:picMkLst>
            <pc:docMk/>
            <pc:sldMk cId="2040794528" sldId="261"/>
            <ac:picMk id="6" creationId="{1FEA7CB9-4F20-8944-C5AD-20E00B5A123F}"/>
          </ac:picMkLst>
        </pc:picChg>
        <pc:picChg chg="del">
          <ac:chgData name="rehapriadarsini Manikandasamy" userId="93a999137fc636bc" providerId="LiveId" clId="{FD55B34B-4568-4246-A119-8F9DE2E83573}" dt="2022-05-04T16:57:13.071" v="499" actId="478"/>
          <ac:picMkLst>
            <pc:docMk/>
            <pc:sldMk cId="2040794528" sldId="261"/>
            <ac:picMk id="10" creationId="{65E4F3DB-15D6-9330-3B55-E22DF5AB9BC3}"/>
          </ac:picMkLst>
        </pc:picChg>
      </pc:sldChg>
      <pc:sldChg chg="addSp delSp modSp add mod">
        <pc:chgData name="rehapriadarsini Manikandasamy" userId="93a999137fc636bc" providerId="LiveId" clId="{FD55B34B-4568-4246-A119-8F9DE2E83573}" dt="2022-05-04T17:06:10.181" v="645" actId="14100"/>
        <pc:sldMkLst>
          <pc:docMk/>
          <pc:sldMk cId="1605267058" sldId="262"/>
        </pc:sldMkLst>
        <pc:spChg chg="mod">
          <ac:chgData name="rehapriadarsini Manikandasamy" userId="93a999137fc636bc" providerId="LiveId" clId="{FD55B34B-4568-4246-A119-8F9DE2E83573}" dt="2022-05-04T17:00:04.846" v="600"/>
          <ac:spMkLst>
            <pc:docMk/>
            <pc:sldMk cId="1605267058" sldId="262"/>
            <ac:spMk id="2" creationId="{00000000-0000-0000-0000-000000000000}"/>
          </ac:spMkLst>
        </pc:spChg>
        <pc:spChg chg="add mod">
          <ac:chgData name="rehapriadarsini Manikandasamy" userId="93a999137fc636bc" providerId="LiveId" clId="{FD55B34B-4568-4246-A119-8F9DE2E83573}" dt="2022-05-04T17:04:26.757" v="620" actId="207"/>
          <ac:spMkLst>
            <pc:docMk/>
            <pc:sldMk cId="1605267058" sldId="262"/>
            <ac:spMk id="11" creationId="{9A2B542E-6D58-D35D-B47B-902D708DD91B}"/>
          </ac:spMkLst>
        </pc:spChg>
        <pc:spChg chg="add mod">
          <ac:chgData name="rehapriadarsini Manikandasamy" userId="93a999137fc636bc" providerId="LiveId" clId="{FD55B34B-4568-4246-A119-8F9DE2E83573}" dt="2022-05-04T17:04:39.336" v="623" actId="14100"/>
          <ac:spMkLst>
            <pc:docMk/>
            <pc:sldMk cId="1605267058" sldId="262"/>
            <ac:spMk id="12" creationId="{F8170ECE-2E75-B533-AEFF-86B4A207FC33}"/>
          </ac:spMkLst>
        </pc:spChg>
        <pc:spChg chg="add mod">
          <ac:chgData name="rehapriadarsini Manikandasamy" userId="93a999137fc636bc" providerId="LiveId" clId="{FD55B34B-4568-4246-A119-8F9DE2E83573}" dt="2022-05-04T17:05:13.052" v="630" actId="14100"/>
          <ac:spMkLst>
            <pc:docMk/>
            <pc:sldMk cId="1605267058" sldId="262"/>
            <ac:spMk id="13" creationId="{7E583FF1-5309-18EB-F4AA-271248C1EF5F}"/>
          </ac:spMkLst>
        </pc:spChg>
        <pc:spChg chg="add mod">
          <ac:chgData name="rehapriadarsini Manikandasamy" userId="93a999137fc636bc" providerId="LiveId" clId="{FD55B34B-4568-4246-A119-8F9DE2E83573}" dt="2022-05-04T17:05:30.504" v="634" actId="1076"/>
          <ac:spMkLst>
            <pc:docMk/>
            <pc:sldMk cId="1605267058" sldId="262"/>
            <ac:spMk id="14" creationId="{63DC309B-B630-E889-7E7F-FCE07FD37D46}"/>
          </ac:spMkLst>
        </pc:spChg>
        <pc:spChg chg="add mod">
          <ac:chgData name="rehapriadarsini Manikandasamy" userId="93a999137fc636bc" providerId="LiveId" clId="{FD55B34B-4568-4246-A119-8F9DE2E83573}" dt="2022-05-04T17:05:37.687" v="637" actId="1076"/>
          <ac:spMkLst>
            <pc:docMk/>
            <pc:sldMk cId="1605267058" sldId="262"/>
            <ac:spMk id="15" creationId="{D77FAC4D-F722-B7D0-D9AD-01EC78DE48D9}"/>
          </ac:spMkLst>
        </pc:spChg>
        <pc:spChg chg="add mod">
          <ac:chgData name="rehapriadarsini Manikandasamy" userId="93a999137fc636bc" providerId="LiveId" clId="{FD55B34B-4568-4246-A119-8F9DE2E83573}" dt="2022-05-04T17:05:42.313" v="639" actId="1076"/>
          <ac:spMkLst>
            <pc:docMk/>
            <pc:sldMk cId="1605267058" sldId="262"/>
            <ac:spMk id="16" creationId="{50FA68B0-7C03-4DF9-B591-D4D2567A60DF}"/>
          </ac:spMkLst>
        </pc:spChg>
        <pc:spChg chg="add mod">
          <ac:chgData name="rehapriadarsini Manikandasamy" userId="93a999137fc636bc" providerId="LiveId" clId="{FD55B34B-4568-4246-A119-8F9DE2E83573}" dt="2022-05-04T17:06:10.181" v="645" actId="14100"/>
          <ac:spMkLst>
            <pc:docMk/>
            <pc:sldMk cId="1605267058" sldId="262"/>
            <ac:spMk id="17" creationId="{211B5425-BF21-F1AF-259A-34C20119E0FD}"/>
          </ac:spMkLst>
        </pc:spChg>
        <pc:picChg chg="add mod">
          <ac:chgData name="rehapriadarsini Manikandasamy" userId="93a999137fc636bc" providerId="LiveId" clId="{FD55B34B-4568-4246-A119-8F9DE2E83573}" dt="2022-05-04T17:00:44.530" v="605" actId="1076"/>
          <ac:picMkLst>
            <pc:docMk/>
            <pc:sldMk cId="1605267058" sldId="262"/>
            <ac:picMk id="4" creationId="{79C87BCF-94DB-F2F9-3D30-006088BE01C3}"/>
          </ac:picMkLst>
        </pc:picChg>
        <pc:picChg chg="add del mod">
          <ac:chgData name="rehapriadarsini Manikandasamy" userId="93a999137fc636bc" providerId="LiveId" clId="{FD55B34B-4568-4246-A119-8F9DE2E83573}" dt="2022-05-04T17:01:44.079" v="611" actId="478"/>
          <ac:picMkLst>
            <pc:docMk/>
            <pc:sldMk cId="1605267058" sldId="262"/>
            <ac:picMk id="6" creationId="{54E9EAFF-25A0-5CC4-2A74-B47421E67E3F}"/>
          </ac:picMkLst>
        </pc:picChg>
        <pc:picChg chg="add mod">
          <ac:chgData name="rehapriadarsini Manikandasamy" userId="93a999137fc636bc" providerId="LiveId" clId="{FD55B34B-4568-4246-A119-8F9DE2E83573}" dt="2022-05-04T17:05:23.430" v="633" actId="1076"/>
          <ac:picMkLst>
            <pc:docMk/>
            <pc:sldMk cId="1605267058" sldId="262"/>
            <ac:picMk id="8" creationId="{BD5CE1B2-3427-2AAF-057F-CE94E2EEE6BA}"/>
          </ac:picMkLst>
        </pc:picChg>
        <pc:picChg chg="add mod">
          <ac:chgData name="rehapriadarsini Manikandasamy" userId="93a999137fc636bc" providerId="LiveId" clId="{FD55B34B-4568-4246-A119-8F9DE2E83573}" dt="2022-05-04T17:03:33.941" v="618" actId="1076"/>
          <ac:picMkLst>
            <pc:docMk/>
            <pc:sldMk cId="1605267058" sldId="262"/>
            <ac:picMk id="10" creationId="{78506CA4-D495-925D-B888-966F0486E459}"/>
          </ac:picMkLst>
        </pc:picChg>
      </pc:sldChg>
      <pc:sldChg chg="addSp modSp add mod">
        <pc:chgData name="rehapriadarsini Manikandasamy" userId="93a999137fc636bc" providerId="LiveId" clId="{FD55B34B-4568-4246-A119-8F9DE2E83573}" dt="2022-05-04T17:07:22.736" v="675" actId="1076"/>
        <pc:sldMkLst>
          <pc:docMk/>
          <pc:sldMk cId="342227844" sldId="263"/>
        </pc:sldMkLst>
        <pc:spChg chg="mod">
          <ac:chgData name="rehapriadarsini Manikandasamy" userId="93a999137fc636bc" providerId="LiveId" clId="{FD55B34B-4568-4246-A119-8F9DE2E83573}" dt="2022-05-04T17:07:22.736" v="675" actId="1076"/>
          <ac:spMkLst>
            <pc:docMk/>
            <pc:sldMk cId="342227844" sldId="263"/>
            <ac:spMk id="2" creationId="{00000000-0000-0000-0000-000000000000}"/>
          </ac:spMkLst>
        </pc:spChg>
        <pc:picChg chg="add mod">
          <ac:chgData name="rehapriadarsini Manikandasamy" userId="93a999137fc636bc" providerId="LiveId" clId="{FD55B34B-4568-4246-A119-8F9DE2E83573}" dt="2022-05-04T17:07:18.675" v="674" actId="14100"/>
          <ac:picMkLst>
            <pc:docMk/>
            <pc:sldMk cId="342227844" sldId="263"/>
            <ac:picMk id="4" creationId="{CD6993D9-E26D-56EB-A50A-1EADEB0BBF81}"/>
          </ac:picMkLst>
        </pc:picChg>
      </pc:sldChg>
      <pc:sldChg chg="addSp modSp add mod">
        <pc:chgData name="rehapriadarsini Manikandasamy" userId="93a999137fc636bc" providerId="LiveId" clId="{FD55B34B-4568-4246-A119-8F9DE2E83573}" dt="2022-05-04T17:09:16.995" v="685" actId="1076"/>
        <pc:sldMkLst>
          <pc:docMk/>
          <pc:sldMk cId="2134802508" sldId="264"/>
        </pc:sldMkLst>
        <pc:spChg chg="mod">
          <ac:chgData name="rehapriadarsini Manikandasamy" userId="93a999137fc636bc" providerId="LiveId" clId="{FD55B34B-4568-4246-A119-8F9DE2E83573}" dt="2022-05-04T17:07:53.626" v="677" actId="14100"/>
          <ac:spMkLst>
            <pc:docMk/>
            <pc:sldMk cId="2134802508" sldId="264"/>
            <ac:spMk id="2" creationId="{00000000-0000-0000-0000-000000000000}"/>
          </ac:spMkLst>
        </pc:spChg>
        <pc:picChg chg="add mod">
          <ac:chgData name="rehapriadarsini Manikandasamy" userId="93a999137fc636bc" providerId="LiveId" clId="{FD55B34B-4568-4246-A119-8F9DE2E83573}" dt="2022-05-04T17:08:46.508" v="682" actId="14100"/>
          <ac:picMkLst>
            <pc:docMk/>
            <pc:sldMk cId="2134802508" sldId="264"/>
            <ac:picMk id="4" creationId="{25C3CEFB-DD15-E453-D9DD-0A9CDB75E776}"/>
          </ac:picMkLst>
        </pc:picChg>
        <pc:picChg chg="add mod">
          <ac:chgData name="rehapriadarsini Manikandasamy" userId="93a999137fc636bc" providerId="LiveId" clId="{FD55B34B-4568-4246-A119-8F9DE2E83573}" dt="2022-05-04T17:09:16.995" v="685" actId="1076"/>
          <ac:picMkLst>
            <pc:docMk/>
            <pc:sldMk cId="2134802508" sldId="264"/>
            <ac:picMk id="6" creationId="{3DDDF508-948D-068A-C2B3-4C06C82F6796}"/>
          </ac:picMkLst>
        </pc:picChg>
      </pc:sldChg>
      <pc:sldChg chg="addSp modSp add mod">
        <pc:chgData name="rehapriadarsini Manikandasamy" userId="93a999137fc636bc" providerId="LiveId" clId="{FD55B34B-4568-4246-A119-8F9DE2E83573}" dt="2022-05-04T17:14:48.314" v="731" actId="20577"/>
        <pc:sldMkLst>
          <pc:docMk/>
          <pc:sldMk cId="2263527651" sldId="265"/>
        </pc:sldMkLst>
        <pc:spChg chg="mod">
          <ac:chgData name="rehapriadarsini Manikandasamy" userId="93a999137fc636bc" providerId="LiveId" clId="{FD55B34B-4568-4246-A119-8F9DE2E83573}" dt="2022-05-04T17:14:48.314" v="731" actId="20577"/>
          <ac:spMkLst>
            <pc:docMk/>
            <pc:sldMk cId="2263527651" sldId="265"/>
            <ac:spMk id="2" creationId="{00000000-0000-0000-0000-000000000000}"/>
          </ac:spMkLst>
        </pc:spChg>
        <pc:picChg chg="add mod">
          <ac:chgData name="rehapriadarsini Manikandasamy" userId="93a999137fc636bc" providerId="LiveId" clId="{FD55B34B-4568-4246-A119-8F9DE2E83573}" dt="2022-05-04T17:13:41.061" v="707" actId="1076"/>
          <ac:picMkLst>
            <pc:docMk/>
            <pc:sldMk cId="2263527651" sldId="265"/>
            <ac:picMk id="4" creationId="{089662D2-A98F-BE36-2D20-04351EC4D26C}"/>
          </ac:picMkLst>
        </pc:picChg>
        <pc:picChg chg="add mod">
          <ac:chgData name="rehapriadarsini Manikandasamy" userId="93a999137fc636bc" providerId="LiveId" clId="{FD55B34B-4568-4246-A119-8F9DE2E83573}" dt="2022-05-04T17:14:01.090" v="709" actId="1076"/>
          <ac:picMkLst>
            <pc:docMk/>
            <pc:sldMk cId="2263527651" sldId="265"/>
            <ac:picMk id="6" creationId="{4FF7F5FC-86A7-82BB-CD4A-D16F20E0824A}"/>
          </ac:picMkLst>
        </pc:picChg>
        <pc:picChg chg="add mod">
          <ac:chgData name="rehapriadarsini Manikandasamy" userId="93a999137fc636bc" providerId="LiveId" clId="{FD55B34B-4568-4246-A119-8F9DE2E83573}" dt="2022-05-04T17:14:35.407" v="713" actId="1076"/>
          <ac:picMkLst>
            <pc:docMk/>
            <pc:sldMk cId="2263527651" sldId="265"/>
            <ac:picMk id="8" creationId="{76A7CF9C-A40A-8DC5-582C-4D80E75499E4}"/>
          </ac:picMkLst>
        </pc:picChg>
      </pc:sldChg>
      <pc:sldChg chg="addSp delSp modSp add mod modClrScheme chgLayout">
        <pc:chgData name="rehapriadarsini Manikandasamy" userId="93a999137fc636bc" providerId="LiveId" clId="{FD55B34B-4568-4246-A119-8F9DE2E83573}" dt="2022-05-04T17:11:16.080" v="701" actId="14100"/>
        <pc:sldMkLst>
          <pc:docMk/>
          <pc:sldMk cId="1511236723" sldId="266"/>
        </pc:sldMkLst>
        <pc:spChg chg="mod">
          <ac:chgData name="rehapriadarsini Manikandasamy" userId="93a999137fc636bc" providerId="LiveId" clId="{FD55B34B-4568-4246-A119-8F9DE2E83573}" dt="2022-05-04T17:11:16.080" v="701" actId="14100"/>
          <ac:spMkLst>
            <pc:docMk/>
            <pc:sldMk cId="1511236723" sldId="266"/>
            <ac:spMk id="2" creationId="{00000000-0000-0000-0000-000000000000}"/>
          </ac:spMkLst>
        </pc:spChg>
        <pc:spChg chg="add del mod">
          <ac:chgData name="rehapriadarsini Manikandasamy" userId="93a999137fc636bc" providerId="LiveId" clId="{FD55B34B-4568-4246-A119-8F9DE2E83573}" dt="2022-05-04T17:10:16.524" v="692" actId="478"/>
          <ac:spMkLst>
            <pc:docMk/>
            <pc:sldMk cId="1511236723" sldId="266"/>
            <ac:spMk id="10" creationId="{593A7CC1-3A7B-23ED-D190-5A25E211B7E6}"/>
          </ac:spMkLst>
        </pc:spChg>
        <pc:picChg chg="del">
          <ac:chgData name="rehapriadarsini Manikandasamy" userId="93a999137fc636bc" providerId="LiveId" clId="{FD55B34B-4568-4246-A119-8F9DE2E83573}" dt="2022-05-04T17:09:39.142" v="687" actId="478"/>
          <ac:picMkLst>
            <pc:docMk/>
            <pc:sldMk cId="1511236723" sldId="266"/>
            <ac:picMk id="4" creationId="{25C3CEFB-DD15-E453-D9DD-0A9CDB75E776}"/>
          </ac:picMkLst>
        </pc:picChg>
        <pc:picChg chg="add mod">
          <ac:chgData name="rehapriadarsini Manikandasamy" userId="93a999137fc636bc" providerId="LiveId" clId="{FD55B34B-4568-4246-A119-8F9DE2E83573}" dt="2022-05-04T17:10:15.209" v="691" actId="1076"/>
          <ac:picMkLst>
            <pc:docMk/>
            <pc:sldMk cId="1511236723" sldId="266"/>
            <ac:picMk id="5" creationId="{1CB1F030-8B85-1241-CF00-163D0B0D4B3A}"/>
          </ac:picMkLst>
        </pc:picChg>
        <pc:picChg chg="del">
          <ac:chgData name="rehapriadarsini Manikandasamy" userId="93a999137fc636bc" providerId="LiveId" clId="{FD55B34B-4568-4246-A119-8F9DE2E83573}" dt="2022-05-04T17:09:40.127" v="688" actId="478"/>
          <ac:picMkLst>
            <pc:docMk/>
            <pc:sldMk cId="1511236723" sldId="266"/>
            <ac:picMk id="6" creationId="{3DDDF508-948D-068A-C2B3-4C06C82F6796}"/>
          </ac:picMkLst>
        </pc:picChg>
        <pc:picChg chg="add mod modCrop">
          <ac:chgData name="rehapriadarsini Manikandasamy" userId="93a999137fc636bc" providerId="LiveId" clId="{FD55B34B-4568-4246-A119-8F9DE2E83573}" dt="2022-05-04T17:11:10.163" v="700" actId="1076"/>
          <ac:picMkLst>
            <pc:docMk/>
            <pc:sldMk cId="1511236723" sldId="266"/>
            <ac:picMk id="8" creationId="{2A308473-6B4A-F606-B824-DED9421A7113}"/>
          </ac:picMkLst>
        </pc:picChg>
      </pc:sldChg>
      <pc:sldChg chg="addSp modSp add mod">
        <pc:chgData name="rehapriadarsini Manikandasamy" userId="93a999137fc636bc" providerId="LiveId" clId="{FD55B34B-4568-4246-A119-8F9DE2E83573}" dt="2022-05-04T17:15:50.939" v="743" actId="27614"/>
        <pc:sldMkLst>
          <pc:docMk/>
          <pc:sldMk cId="3898920247" sldId="267"/>
        </pc:sldMkLst>
        <pc:spChg chg="mod">
          <ac:chgData name="rehapriadarsini Manikandasamy" userId="93a999137fc636bc" providerId="LiveId" clId="{FD55B34B-4568-4246-A119-8F9DE2E83573}" dt="2022-05-04T17:15:20.504" v="740" actId="20577"/>
          <ac:spMkLst>
            <pc:docMk/>
            <pc:sldMk cId="3898920247" sldId="267"/>
            <ac:spMk id="2" creationId="{00000000-0000-0000-0000-000000000000}"/>
          </ac:spMkLst>
        </pc:spChg>
        <pc:picChg chg="add mod">
          <ac:chgData name="rehapriadarsini Manikandasamy" userId="93a999137fc636bc" providerId="LiveId" clId="{FD55B34B-4568-4246-A119-8F9DE2E83573}" dt="2022-05-04T17:15:50.939" v="743" actId="27614"/>
          <ac:picMkLst>
            <pc:docMk/>
            <pc:sldMk cId="3898920247" sldId="267"/>
            <ac:picMk id="4" creationId="{A6645011-16B6-2F03-69C9-B7B4C7BB08D2}"/>
          </ac:picMkLst>
        </pc:picChg>
      </pc:sldChg>
      <pc:sldChg chg="addSp modSp add mod">
        <pc:chgData name="rehapriadarsini Manikandasamy" userId="93a999137fc636bc" providerId="LiveId" clId="{FD55B34B-4568-4246-A119-8F9DE2E83573}" dt="2022-05-04T17:19:01.283" v="778" actId="20577"/>
        <pc:sldMkLst>
          <pc:docMk/>
          <pc:sldMk cId="3173347059" sldId="268"/>
        </pc:sldMkLst>
        <pc:spChg chg="mod">
          <ac:chgData name="rehapriadarsini Manikandasamy" userId="93a999137fc636bc" providerId="LiveId" clId="{FD55B34B-4568-4246-A119-8F9DE2E83573}" dt="2022-05-04T17:19:01.283" v="778" actId="20577"/>
          <ac:spMkLst>
            <pc:docMk/>
            <pc:sldMk cId="3173347059" sldId="268"/>
            <ac:spMk id="2" creationId="{00000000-0000-0000-0000-000000000000}"/>
          </ac:spMkLst>
        </pc:spChg>
        <pc:picChg chg="add mod">
          <ac:chgData name="rehapriadarsini Manikandasamy" userId="93a999137fc636bc" providerId="LiveId" clId="{FD55B34B-4568-4246-A119-8F9DE2E83573}" dt="2022-05-04T17:18:55.561" v="765" actId="962"/>
          <ac:picMkLst>
            <pc:docMk/>
            <pc:sldMk cId="3173347059" sldId="268"/>
            <ac:picMk id="4" creationId="{E597443B-D863-86A9-6346-B43EA73C5F9B}"/>
          </ac:picMkLst>
        </pc:picChg>
      </pc:sldChg>
      <pc:sldChg chg="addSp delSp modSp add mod">
        <pc:chgData name="rehapriadarsini Manikandasamy" userId="93a999137fc636bc" providerId="LiveId" clId="{FD55B34B-4568-4246-A119-8F9DE2E83573}" dt="2022-05-04T17:16:50.578" v="761" actId="1076"/>
        <pc:sldMkLst>
          <pc:docMk/>
          <pc:sldMk cId="745417272" sldId="269"/>
        </pc:sldMkLst>
        <pc:spChg chg="mod">
          <ac:chgData name="rehapriadarsini Manikandasamy" userId="93a999137fc636bc" providerId="LiveId" clId="{FD55B34B-4568-4246-A119-8F9DE2E83573}" dt="2022-05-04T17:16:21.661" v="754" actId="20577"/>
          <ac:spMkLst>
            <pc:docMk/>
            <pc:sldMk cId="745417272" sldId="269"/>
            <ac:spMk id="2" creationId="{00000000-0000-0000-0000-000000000000}"/>
          </ac:spMkLst>
        </pc:spChg>
        <pc:picChg chg="del">
          <ac:chgData name="rehapriadarsini Manikandasamy" userId="93a999137fc636bc" providerId="LiveId" clId="{FD55B34B-4568-4246-A119-8F9DE2E83573}" dt="2022-05-04T17:16:23.185" v="755" actId="478"/>
          <ac:picMkLst>
            <pc:docMk/>
            <pc:sldMk cId="745417272" sldId="269"/>
            <ac:picMk id="4" creationId="{A6645011-16B6-2F03-69C9-B7B4C7BB08D2}"/>
          </ac:picMkLst>
        </pc:picChg>
        <pc:picChg chg="add mod">
          <ac:chgData name="rehapriadarsini Manikandasamy" userId="93a999137fc636bc" providerId="LiveId" clId="{FD55B34B-4568-4246-A119-8F9DE2E83573}" dt="2022-05-04T17:16:50.578" v="761" actId="1076"/>
          <ac:picMkLst>
            <pc:docMk/>
            <pc:sldMk cId="745417272" sldId="269"/>
            <ac:picMk id="5" creationId="{20AE7FEF-C5A6-0D76-C937-FD1FCA45BB6E}"/>
          </ac:picMkLst>
        </pc:picChg>
      </pc:sldChg>
      <pc:sldChg chg="addSp delSp modSp add mod">
        <pc:chgData name="rehapriadarsini Manikandasamy" userId="93a999137fc636bc" providerId="LiveId" clId="{FD55B34B-4568-4246-A119-8F9DE2E83573}" dt="2022-05-04T17:19:46.242" v="785" actId="962"/>
        <pc:sldMkLst>
          <pc:docMk/>
          <pc:sldMk cId="432612357" sldId="270"/>
        </pc:sldMkLst>
        <pc:picChg chg="del">
          <ac:chgData name="rehapriadarsini Manikandasamy" userId="93a999137fc636bc" providerId="LiveId" clId="{FD55B34B-4568-4246-A119-8F9DE2E83573}" dt="2022-05-04T17:19:12.375" v="781" actId="478"/>
          <ac:picMkLst>
            <pc:docMk/>
            <pc:sldMk cId="432612357" sldId="270"/>
            <ac:picMk id="4" creationId="{E597443B-D863-86A9-6346-B43EA73C5F9B}"/>
          </ac:picMkLst>
        </pc:picChg>
        <pc:picChg chg="add mod">
          <ac:chgData name="rehapriadarsini Manikandasamy" userId="93a999137fc636bc" providerId="LiveId" clId="{FD55B34B-4568-4246-A119-8F9DE2E83573}" dt="2022-05-04T17:19:46.242" v="785" actId="962"/>
          <ac:picMkLst>
            <pc:docMk/>
            <pc:sldMk cId="432612357" sldId="270"/>
            <ac:picMk id="5" creationId="{70FF9A5F-59A5-2BA1-F2E8-732BFCED0B7A}"/>
          </ac:picMkLst>
        </pc:picChg>
      </pc:sldChg>
      <pc:sldChg chg="addSp delSp modSp add mod modClrScheme chgLayout">
        <pc:chgData name="rehapriadarsini Manikandasamy" userId="93a999137fc636bc" providerId="LiveId" clId="{FD55B34B-4568-4246-A119-8F9DE2E83573}" dt="2022-05-04T17:22:03.647" v="801" actId="1076"/>
        <pc:sldMkLst>
          <pc:docMk/>
          <pc:sldMk cId="2155430059" sldId="271"/>
        </pc:sldMkLst>
        <pc:spChg chg="mod">
          <ac:chgData name="rehapriadarsini Manikandasamy" userId="93a999137fc636bc" providerId="LiveId" clId="{FD55B34B-4568-4246-A119-8F9DE2E83573}" dt="2022-05-04T17:20:28.098" v="788" actId="26606"/>
          <ac:spMkLst>
            <pc:docMk/>
            <pc:sldMk cId="2155430059" sldId="271"/>
            <ac:spMk id="2" creationId="{00000000-0000-0000-0000-000000000000}"/>
          </ac:spMkLst>
        </pc:spChg>
        <pc:spChg chg="add del mod">
          <ac:chgData name="rehapriadarsini Manikandasamy" userId="93a999137fc636bc" providerId="LiveId" clId="{FD55B34B-4568-4246-A119-8F9DE2E83573}" dt="2022-05-04T17:20:30.895" v="789" actId="478"/>
          <ac:spMkLst>
            <pc:docMk/>
            <pc:sldMk cId="2155430059" sldId="271"/>
            <ac:spMk id="10" creationId="{976F6190-51B5-2A55-1240-807C4D80EA0E}"/>
          </ac:spMkLst>
        </pc:spChg>
        <pc:picChg chg="del">
          <ac:chgData name="rehapriadarsini Manikandasamy" userId="93a999137fc636bc" providerId="LiveId" clId="{FD55B34B-4568-4246-A119-8F9DE2E83573}" dt="2022-05-04T17:19:49.271" v="786" actId="478"/>
          <ac:picMkLst>
            <pc:docMk/>
            <pc:sldMk cId="2155430059" sldId="271"/>
            <ac:picMk id="4" creationId="{E597443B-D863-86A9-6346-B43EA73C5F9B}"/>
          </ac:picMkLst>
        </pc:picChg>
        <pc:picChg chg="add mod">
          <ac:chgData name="rehapriadarsini Manikandasamy" userId="93a999137fc636bc" providerId="LiveId" clId="{FD55B34B-4568-4246-A119-8F9DE2E83573}" dt="2022-05-04T17:20:35.133" v="790" actId="1076"/>
          <ac:picMkLst>
            <pc:docMk/>
            <pc:sldMk cId="2155430059" sldId="271"/>
            <ac:picMk id="5" creationId="{6E9F80BB-4761-DEE7-C53D-21D08BFD8938}"/>
          </ac:picMkLst>
        </pc:picChg>
        <pc:picChg chg="add mod">
          <ac:chgData name="rehapriadarsini Manikandasamy" userId="93a999137fc636bc" providerId="LiveId" clId="{FD55B34B-4568-4246-A119-8F9DE2E83573}" dt="2022-05-04T17:21:13.539" v="795" actId="1076"/>
          <ac:picMkLst>
            <pc:docMk/>
            <pc:sldMk cId="2155430059" sldId="271"/>
            <ac:picMk id="7" creationId="{ED7F1720-5F37-EFE8-80AF-022ABB3B3DFC}"/>
          </ac:picMkLst>
        </pc:picChg>
        <pc:picChg chg="add mod">
          <ac:chgData name="rehapriadarsini Manikandasamy" userId="93a999137fc636bc" providerId="LiveId" clId="{FD55B34B-4568-4246-A119-8F9DE2E83573}" dt="2022-05-04T17:22:03.647" v="801" actId="1076"/>
          <ac:picMkLst>
            <pc:docMk/>
            <pc:sldMk cId="2155430059" sldId="271"/>
            <ac:picMk id="9" creationId="{9D4B89B0-DAFA-A5EA-4759-1CCC50D5C784}"/>
          </ac:picMkLst>
        </pc:picChg>
      </pc:sldChg>
      <pc:sldChg chg="addSp delSp modSp add mod ord">
        <pc:chgData name="rehapriadarsini Manikandasamy" userId="93a999137fc636bc" providerId="LiveId" clId="{FD55B34B-4568-4246-A119-8F9DE2E83573}" dt="2022-05-04T17:23:49.150" v="817" actId="27614"/>
        <pc:sldMkLst>
          <pc:docMk/>
          <pc:sldMk cId="3284641920" sldId="272"/>
        </pc:sldMkLst>
        <pc:spChg chg="mod">
          <ac:chgData name="rehapriadarsini Manikandasamy" userId="93a999137fc636bc" providerId="LiveId" clId="{FD55B34B-4568-4246-A119-8F9DE2E83573}" dt="2022-05-04T17:23:40.563" v="813" actId="20577"/>
          <ac:spMkLst>
            <pc:docMk/>
            <pc:sldMk cId="3284641920" sldId="272"/>
            <ac:spMk id="2" creationId="{00000000-0000-0000-0000-000000000000}"/>
          </ac:spMkLst>
        </pc:spChg>
        <pc:picChg chg="add mod">
          <ac:chgData name="rehapriadarsini Manikandasamy" userId="93a999137fc636bc" providerId="LiveId" clId="{FD55B34B-4568-4246-A119-8F9DE2E83573}" dt="2022-05-04T17:23:49.150" v="817" actId="27614"/>
          <ac:picMkLst>
            <pc:docMk/>
            <pc:sldMk cId="3284641920" sldId="272"/>
            <ac:picMk id="4" creationId="{DEB8044D-C5F7-5646-B02B-2FFBF8554E4B}"/>
          </ac:picMkLst>
        </pc:picChg>
        <pc:picChg chg="del">
          <ac:chgData name="rehapriadarsini Manikandasamy" userId="93a999137fc636bc" providerId="LiveId" clId="{FD55B34B-4568-4246-A119-8F9DE2E83573}" dt="2022-05-04T17:23:42.249" v="814" actId="478"/>
          <ac:picMkLst>
            <pc:docMk/>
            <pc:sldMk cId="3284641920" sldId="272"/>
            <ac:picMk id="5" creationId="{70FF9A5F-59A5-2BA1-F2E8-732BFCED0B7A}"/>
          </ac:picMkLst>
        </pc:picChg>
      </pc:sldChg>
      <pc:sldChg chg="addSp delSp modSp add mod">
        <pc:chgData name="rehapriadarsini Manikandasamy" userId="93a999137fc636bc" providerId="LiveId" clId="{FD55B34B-4568-4246-A119-8F9DE2E83573}" dt="2022-05-04T17:25:15.171" v="841" actId="1076"/>
        <pc:sldMkLst>
          <pc:docMk/>
          <pc:sldMk cId="1062555263" sldId="273"/>
        </pc:sldMkLst>
        <pc:spChg chg="mod">
          <ac:chgData name="rehapriadarsini Manikandasamy" userId="93a999137fc636bc" providerId="LiveId" clId="{FD55B34B-4568-4246-A119-8F9DE2E83573}" dt="2022-05-04T17:24:24.513" v="830" actId="20577"/>
          <ac:spMkLst>
            <pc:docMk/>
            <pc:sldMk cId="1062555263" sldId="273"/>
            <ac:spMk id="2" creationId="{00000000-0000-0000-0000-000000000000}"/>
          </ac:spMkLst>
        </pc:spChg>
        <pc:picChg chg="del">
          <ac:chgData name="rehapriadarsini Manikandasamy" userId="93a999137fc636bc" providerId="LiveId" clId="{FD55B34B-4568-4246-A119-8F9DE2E83573}" dt="2022-05-04T17:24:19.739" v="822" actId="478"/>
          <ac:picMkLst>
            <pc:docMk/>
            <pc:sldMk cId="1062555263" sldId="273"/>
            <ac:picMk id="4" creationId="{DEB8044D-C5F7-5646-B02B-2FFBF8554E4B}"/>
          </ac:picMkLst>
        </pc:picChg>
        <pc:picChg chg="add mod">
          <ac:chgData name="rehapriadarsini Manikandasamy" userId="93a999137fc636bc" providerId="LiveId" clId="{FD55B34B-4568-4246-A119-8F9DE2E83573}" dt="2022-05-04T17:25:15.171" v="841" actId="1076"/>
          <ac:picMkLst>
            <pc:docMk/>
            <pc:sldMk cId="1062555263" sldId="273"/>
            <ac:picMk id="5" creationId="{4414BFF5-5A33-976B-A0B0-3BB827CA274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96418" y="1122363"/>
            <a:ext cx="6879102" cy="2387600"/>
          </a:xfrm>
        </p:spPr>
        <p:txBody>
          <a:bodyPr anchor="b">
            <a:normAutofit/>
          </a:bodyPr>
          <a:lstStyle>
            <a:lvl1pPr algn="ctr">
              <a:defRPr sz="6000">
                <a:solidFill>
                  <a:srgbClr val="1ED65F"/>
                </a:solidFill>
              </a:defRPr>
            </a:lvl1pPr>
          </a:lstStyle>
          <a:p>
            <a:r>
              <a:rPr lang="en-US"/>
              <a:t>Click to edit Master title style</a:t>
            </a:r>
          </a:p>
        </p:txBody>
      </p:sp>
      <p:sp>
        <p:nvSpPr>
          <p:cNvPr id="3" name="Subtitle 2"/>
          <p:cNvSpPr>
            <a:spLocks noGrp="1"/>
          </p:cNvSpPr>
          <p:nvPr>
            <p:ph type="subTitle" idx="1"/>
          </p:nvPr>
        </p:nvSpPr>
        <p:spPr>
          <a:xfrm>
            <a:off x="2996418" y="3602038"/>
            <a:ext cx="6879102" cy="1655762"/>
          </a:xfrm>
        </p:spPr>
        <p:txBody>
          <a:bodyPr/>
          <a:lstStyle>
            <a:lvl1pPr marL="0" indent="0" algn="ctr">
              <a:buNone/>
              <a:defRPr sz="2400">
                <a:solidFill>
                  <a:srgbClr val="1ED65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solidFill>
                  <a:srgbClr val="2B41BC"/>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093885"/>
          </a:xfrm>
        </p:spPr>
        <p:txBody>
          <a:bodyPr/>
          <a:lstStyle>
            <a:lvl1pPr marL="0" indent="0">
              <a:buNone/>
              <a:defRPr sz="2400">
                <a:solidFill>
                  <a:srgbClr val="2B41B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2B41BC"/>
                </a:solidFill>
              </a:defRPr>
            </a:lvl1pPr>
          </a:lstStyle>
          <a:p>
            <a:fld id="{276D79ED-3FA7-4EF8-964B-EB8BCFAB02F8}" type="datetimeFigureOut">
              <a:rPr lang="en-US" smtClean="0"/>
              <a:pPr/>
              <a:t>5/4/2022</a:t>
            </a:fld>
            <a:endParaRPr lang="en-US"/>
          </a:p>
        </p:txBody>
      </p:sp>
      <p:sp>
        <p:nvSpPr>
          <p:cNvPr id="5" name="Footer Placeholder 4"/>
          <p:cNvSpPr>
            <a:spLocks noGrp="1"/>
          </p:cNvSpPr>
          <p:nvPr>
            <p:ph type="ftr" sz="quarter" idx="11"/>
          </p:nvPr>
        </p:nvSpPr>
        <p:spPr/>
        <p:txBody>
          <a:bodyPr/>
          <a:lstStyle>
            <a:lvl1pPr>
              <a:defRPr>
                <a:solidFill>
                  <a:srgbClr val="2B41BC"/>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2B41BC"/>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0062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032790"/>
            <a:ext cx="2743200" cy="365125"/>
          </a:xfrm>
          <a:prstGeom prst="rect">
            <a:avLst/>
          </a:prstGeom>
        </p:spPr>
        <p:txBody>
          <a:bodyPr vert="horz" lIns="91440" tIns="45720" rIns="91440" bIns="45720" rtlCol="0" anchor="ctr"/>
          <a:lstStyle>
            <a:lvl1pPr algn="l">
              <a:defRPr sz="1200">
                <a:solidFill>
                  <a:srgbClr val="1ED65F"/>
                </a:solidFill>
              </a:defRPr>
            </a:lvl1pPr>
          </a:lstStyle>
          <a:p>
            <a:fld id="{276D79ED-3FA7-4EF8-964B-EB8BCFAB02F8}" type="datetimeFigureOut">
              <a:rPr lang="en-US" smtClean="0"/>
              <a:pPr/>
              <a:t>5/4/2022</a:t>
            </a:fld>
            <a:endParaRPr lang="en-US"/>
          </a:p>
        </p:txBody>
      </p:sp>
      <p:sp>
        <p:nvSpPr>
          <p:cNvPr id="5" name="Footer Placeholder 4"/>
          <p:cNvSpPr>
            <a:spLocks noGrp="1"/>
          </p:cNvSpPr>
          <p:nvPr>
            <p:ph type="ftr" sz="quarter" idx="3"/>
          </p:nvPr>
        </p:nvSpPr>
        <p:spPr>
          <a:xfrm>
            <a:off x="4038600" y="6032790"/>
            <a:ext cx="4114800" cy="365125"/>
          </a:xfrm>
          <a:prstGeom prst="rect">
            <a:avLst/>
          </a:prstGeom>
        </p:spPr>
        <p:txBody>
          <a:bodyPr vert="horz" lIns="91440" tIns="45720" rIns="91440" bIns="45720" rtlCol="0" anchor="ctr"/>
          <a:lstStyle>
            <a:lvl1pPr algn="ctr">
              <a:defRPr sz="1200">
                <a:solidFill>
                  <a:srgbClr val="1ED65F"/>
                </a:solidFill>
              </a:defRPr>
            </a:lvl1pPr>
          </a:lstStyle>
          <a:p>
            <a:endParaRPr lang="en-US"/>
          </a:p>
        </p:txBody>
      </p:sp>
      <p:sp>
        <p:nvSpPr>
          <p:cNvPr id="6" name="Slide Number Placeholder 5"/>
          <p:cNvSpPr>
            <a:spLocks noGrp="1"/>
          </p:cNvSpPr>
          <p:nvPr>
            <p:ph type="sldNum" sz="quarter" idx="4"/>
          </p:nvPr>
        </p:nvSpPr>
        <p:spPr>
          <a:xfrm>
            <a:off x="8610600" y="6032790"/>
            <a:ext cx="660009" cy="365125"/>
          </a:xfrm>
          <a:prstGeom prst="rect">
            <a:avLst/>
          </a:prstGeom>
        </p:spPr>
        <p:txBody>
          <a:bodyPr vert="horz" lIns="91440" tIns="45720" rIns="91440" bIns="45720" rtlCol="0" anchor="ctr"/>
          <a:lstStyle>
            <a:lvl1pPr algn="r">
              <a:defRPr sz="1200">
                <a:solidFill>
                  <a:srgbClr val="1ED65F"/>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ED6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ektanegi/spotifydata-19212020/code" TargetMode="External"/><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tooltip="Click for more PPT templates!"/>
            <a:extLst>
              <a:ext uri="{FF2B5EF4-FFF2-40B4-BE49-F238E27FC236}">
                <a16:creationId xmlns:a16="http://schemas.microsoft.com/office/drawing/2014/main" id="{A0A8E141-278A-B94D-9F64-42EC18251494}"/>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2111433" y="1122363"/>
            <a:ext cx="9052560" cy="2387600"/>
          </a:xfrm>
        </p:spPr>
        <p:txBody>
          <a:bodyPr>
            <a:normAutofit/>
          </a:bodyPr>
          <a:lstStyle/>
          <a:p>
            <a:r>
              <a:rPr lang="en-US" dirty="0"/>
              <a:t>Analysis of Spotify Data</a:t>
            </a:r>
          </a:p>
        </p:txBody>
      </p:sp>
      <p:sp>
        <p:nvSpPr>
          <p:cNvPr id="3" name="Subtitle 2"/>
          <p:cNvSpPr>
            <a:spLocks noGrp="1"/>
          </p:cNvSpPr>
          <p:nvPr>
            <p:ph type="subTitle" idx="1"/>
          </p:nvPr>
        </p:nvSpPr>
        <p:spPr>
          <a:xfrm>
            <a:off x="2643447" y="3602038"/>
            <a:ext cx="7298575" cy="1655762"/>
          </a:xfrm>
        </p:spPr>
        <p:txBody>
          <a:bodyPr>
            <a:normAutofit fontScale="92500" lnSpcReduction="10000"/>
          </a:bodyPr>
          <a:lstStyle/>
          <a:p>
            <a:r>
              <a:rPr lang="en-US" b="1" dirty="0">
                <a:solidFill>
                  <a:schemeClr val="bg1"/>
                </a:solidFill>
              </a:rPr>
              <a:t>Presented by</a:t>
            </a:r>
          </a:p>
          <a:p>
            <a:r>
              <a:rPr lang="en-US" b="1" dirty="0">
                <a:solidFill>
                  <a:schemeClr val="bg1"/>
                </a:solidFill>
              </a:rPr>
              <a:t>Rehapriadarsini Manikandasamy</a:t>
            </a:r>
          </a:p>
          <a:p>
            <a:endParaRPr lang="en-US" b="1" dirty="0">
              <a:solidFill>
                <a:schemeClr val="bg1"/>
              </a:solidFill>
            </a:endParaRPr>
          </a:p>
          <a:p>
            <a:r>
              <a:rPr lang="en-US" b="1" dirty="0">
                <a:solidFill>
                  <a:schemeClr val="bg1"/>
                </a:solidFill>
              </a:rPr>
              <a:t>Coursework: 64101-Visualization of Complex Data</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Normality Tests</a:t>
            </a:r>
          </a:p>
        </p:txBody>
      </p:sp>
      <p:pic>
        <p:nvPicPr>
          <p:cNvPr id="4" name="Picture 3" descr="Shape&#10;&#10;Description automatically generated">
            <a:extLst>
              <a:ext uri="{FF2B5EF4-FFF2-40B4-BE49-F238E27FC236}">
                <a16:creationId xmlns:a16="http://schemas.microsoft.com/office/drawing/2014/main" id="{089662D2-A98F-BE36-2D20-04351EC4D26C}"/>
              </a:ext>
            </a:extLst>
          </p:cNvPr>
          <p:cNvPicPr>
            <a:picLocks noChangeAspect="1"/>
          </p:cNvPicPr>
          <p:nvPr/>
        </p:nvPicPr>
        <p:blipFill>
          <a:blip r:embed="rId2"/>
          <a:stretch>
            <a:fillRect/>
          </a:stretch>
        </p:blipFill>
        <p:spPr>
          <a:xfrm>
            <a:off x="703977" y="1825347"/>
            <a:ext cx="10515600" cy="2760345"/>
          </a:xfrm>
          <a:prstGeom prst="rect">
            <a:avLst/>
          </a:prstGeom>
          <a:noFill/>
        </p:spPr>
      </p:pic>
      <p:pic>
        <p:nvPicPr>
          <p:cNvPr id="6" name="Picture 5">
            <a:extLst>
              <a:ext uri="{FF2B5EF4-FFF2-40B4-BE49-F238E27FC236}">
                <a16:creationId xmlns:a16="http://schemas.microsoft.com/office/drawing/2014/main" id="{4FF7F5FC-86A7-82BB-CD4A-D16F20E0824A}"/>
              </a:ext>
            </a:extLst>
          </p:cNvPr>
          <p:cNvPicPr>
            <a:picLocks noChangeAspect="1"/>
          </p:cNvPicPr>
          <p:nvPr/>
        </p:nvPicPr>
        <p:blipFill>
          <a:blip r:embed="rId3"/>
          <a:stretch>
            <a:fillRect/>
          </a:stretch>
        </p:blipFill>
        <p:spPr>
          <a:xfrm>
            <a:off x="2555147" y="4718254"/>
            <a:ext cx="7467600" cy="571500"/>
          </a:xfrm>
          <a:prstGeom prst="rect">
            <a:avLst/>
          </a:prstGeom>
        </p:spPr>
      </p:pic>
      <p:pic>
        <p:nvPicPr>
          <p:cNvPr id="8" name="Picture 7">
            <a:extLst>
              <a:ext uri="{FF2B5EF4-FFF2-40B4-BE49-F238E27FC236}">
                <a16:creationId xmlns:a16="http://schemas.microsoft.com/office/drawing/2014/main" id="{76A7CF9C-A40A-8DC5-582C-4D80E75499E4}"/>
              </a:ext>
            </a:extLst>
          </p:cNvPr>
          <p:cNvPicPr>
            <a:picLocks noChangeAspect="1"/>
          </p:cNvPicPr>
          <p:nvPr/>
        </p:nvPicPr>
        <p:blipFill>
          <a:blip r:embed="rId4"/>
          <a:stretch>
            <a:fillRect/>
          </a:stretch>
        </p:blipFill>
        <p:spPr>
          <a:xfrm>
            <a:off x="2555147" y="5289754"/>
            <a:ext cx="7467600" cy="655210"/>
          </a:xfrm>
          <a:prstGeom prst="rect">
            <a:avLst/>
          </a:prstGeom>
        </p:spPr>
      </p:pic>
    </p:spTree>
    <p:extLst>
      <p:ext uri="{BB962C8B-B14F-4D97-AF65-F5344CB8AC3E}">
        <p14:creationId xmlns:p14="http://schemas.microsoft.com/office/powerpoint/2010/main" val="22635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Heatmap</a:t>
            </a:r>
          </a:p>
        </p:txBody>
      </p:sp>
      <p:pic>
        <p:nvPicPr>
          <p:cNvPr id="4" name="Picture 3" descr="Graphical user interface&#10;&#10;Description automatically generated">
            <a:extLst>
              <a:ext uri="{FF2B5EF4-FFF2-40B4-BE49-F238E27FC236}">
                <a16:creationId xmlns:a16="http://schemas.microsoft.com/office/drawing/2014/main" id="{A6645011-16B6-2F03-69C9-B7B4C7BB08D2}"/>
              </a:ext>
            </a:extLst>
          </p:cNvPr>
          <p:cNvPicPr>
            <a:picLocks noChangeAspect="1"/>
          </p:cNvPicPr>
          <p:nvPr/>
        </p:nvPicPr>
        <p:blipFill>
          <a:blip r:embed="rId2"/>
          <a:stretch>
            <a:fillRect/>
          </a:stretch>
        </p:blipFill>
        <p:spPr>
          <a:xfrm>
            <a:off x="3599877" y="1789611"/>
            <a:ext cx="4992246" cy="4006278"/>
          </a:xfrm>
          <a:prstGeom prst="rect">
            <a:avLst/>
          </a:prstGeom>
          <a:noFill/>
        </p:spPr>
      </p:pic>
    </p:spTree>
    <p:extLst>
      <p:ext uri="{BB962C8B-B14F-4D97-AF65-F5344CB8AC3E}">
        <p14:creationId xmlns:p14="http://schemas.microsoft.com/office/powerpoint/2010/main" val="389892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Statistics</a:t>
            </a:r>
          </a:p>
        </p:txBody>
      </p:sp>
      <p:pic>
        <p:nvPicPr>
          <p:cNvPr id="5" name="Picture 4" descr="A screenshot of a computer&#10;&#10;Description automatically generated with medium confidence">
            <a:extLst>
              <a:ext uri="{FF2B5EF4-FFF2-40B4-BE49-F238E27FC236}">
                <a16:creationId xmlns:a16="http://schemas.microsoft.com/office/drawing/2014/main" id="{20AE7FEF-C5A6-0D76-C937-FD1FCA45BB6E}"/>
              </a:ext>
            </a:extLst>
          </p:cNvPr>
          <p:cNvPicPr>
            <a:picLocks noChangeAspect="1"/>
          </p:cNvPicPr>
          <p:nvPr/>
        </p:nvPicPr>
        <p:blipFill>
          <a:blip r:embed="rId2"/>
          <a:stretch>
            <a:fillRect/>
          </a:stretch>
        </p:blipFill>
        <p:spPr>
          <a:xfrm>
            <a:off x="3544131" y="1320348"/>
            <a:ext cx="5103738" cy="5415108"/>
          </a:xfrm>
          <a:prstGeom prst="rect">
            <a:avLst/>
          </a:prstGeom>
          <a:noFill/>
        </p:spPr>
      </p:pic>
    </p:spTree>
    <p:extLst>
      <p:ext uri="{BB962C8B-B14F-4D97-AF65-F5344CB8AC3E}">
        <p14:creationId xmlns:p14="http://schemas.microsoft.com/office/powerpoint/2010/main" val="74541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Data Visualization</a:t>
            </a:r>
          </a:p>
        </p:txBody>
      </p:sp>
      <p:pic>
        <p:nvPicPr>
          <p:cNvPr id="4" name="Picture 3" descr="Chart&#10;&#10;Description automatically generated">
            <a:extLst>
              <a:ext uri="{FF2B5EF4-FFF2-40B4-BE49-F238E27FC236}">
                <a16:creationId xmlns:a16="http://schemas.microsoft.com/office/drawing/2014/main" id="{E597443B-D863-86A9-6346-B43EA73C5F9B}"/>
              </a:ext>
            </a:extLst>
          </p:cNvPr>
          <p:cNvPicPr>
            <a:picLocks noChangeAspect="1"/>
          </p:cNvPicPr>
          <p:nvPr/>
        </p:nvPicPr>
        <p:blipFill>
          <a:blip r:embed="rId2"/>
          <a:stretch>
            <a:fillRect/>
          </a:stretch>
        </p:blipFill>
        <p:spPr>
          <a:xfrm>
            <a:off x="959744" y="1789611"/>
            <a:ext cx="10272511" cy="4006278"/>
          </a:xfrm>
          <a:prstGeom prst="rect">
            <a:avLst/>
          </a:prstGeom>
          <a:noFill/>
        </p:spPr>
      </p:pic>
    </p:spTree>
    <p:extLst>
      <p:ext uri="{BB962C8B-B14F-4D97-AF65-F5344CB8AC3E}">
        <p14:creationId xmlns:p14="http://schemas.microsoft.com/office/powerpoint/2010/main" val="317334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Data Visualization</a:t>
            </a:r>
          </a:p>
        </p:txBody>
      </p:sp>
      <p:pic>
        <p:nvPicPr>
          <p:cNvPr id="5" name="Picture 4" descr="Chart, histogram&#10;&#10;Description automatically generated">
            <a:extLst>
              <a:ext uri="{FF2B5EF4-FFF2-40B4-BE49-F238E27FC236}">
                <a16:creationId xmlns:a16="http://schemas.microsoft.com/office/drawing/2014/main" id="{70FF9A5F-59A5-2BA1-F2E8-732BFCED0B7A}"/>
              </a:ext>
            </a:extLst>
          </p:cNvPr>
          <p:cNvPicPr>
            <a:picLocks noChangeAspect="1"/>
          </p:cNvPicPr>
          <p:nvPr/>
        </p:nvPicPr>
        <p:blipFill>
          <a:blip r:embed="rId2"/>
          <a:stretch>
            <a:fillRect/>
          </a:stretch>
        </p:blipFill>
        <p:spPr>
          <a:xfrm>
            <a:off x="838200" y="1847364"/>
            <a:ext cx="10515600" cy="3890772"/>
          </a:xfrm>
          <a:prstGeom prst="rect">
            <a:avLst/>
          </a:prstGeom>
          <a:noFill/>
        </p:spPr>
      </p:pic>
    </p:spTree>
    <p:extLst>
      <p:ext uri="{BB962C8B-B14F-4D97-AF65-F5344CB8AC3E}">
        <p14:creationId xmlns:p14="http://schemas.microsoft.com/office/powerpoint/2010/main" val="43261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Data Visualization</a:t>
            </a:r>
          </a:p>
        </p:txBody>
      </p:sp>
      <p:pic>
        <p:nvPicPr>
          <p:cNvPr id="5" name="Picture 4">
            <a:extLst>
              <a:ext uri="{FF2B5EF4-FFF2-40B4-BE49-F238E27FC236}">
                <a16:creationId xmlns:a16="http://schemas.microsoft.com/office/drawing/2014/main" id="{6E9F80BB-4761-DEE7-C53D-21D08BFD8938}"/>
              </a:ext>
            </a:extLst>
          </p:cNvPr>
          <p:cNvPicPr>
            <a:picLocks noChangeAspect="1"/>
          </p:cNvPicPr>
          <p:nvPr/>
        </p:nvPicPr>
        <p:blipFill>
          <a:blip r:embed="rId2"/>
          <a:stretch>
            <a:fillRect/>
          </a:stretch>
        </p:blipFill>
        <p:spPr>
          <a:xfrm>
            <a:off x="334860" y="1523047"/>
            <a:ext cx="5181600" cy="2590800"/>
          </a:xfrm>
          <a:prstGeom prst="rect">
            <a:avLst/>
          </a:prstGeom>
          <a:noFill/>
        </p:spPr>
      </p:pic>
      <p:pic>
        <p:nvPicPr>
          <p:cNvPr id="7" name="Picture 6">
            <a:extLst>
              <a:ext uri="{FF2B5EF4-FFF2-40B4-BE49-F238E27FC236}">
                <a16:creationId xmlns:a16="http://schemas.microsoft.com/office/drawing/2014/main" id="{ED7F1720-5F37-EFE8-80AF-022ABB3B3DFC}"/>
              </a:ext>
            </a:extLst>
          </p:cNvPr>
          <p:cNvPicPr>
            <a:picLocks noChangeAspect="1"/>
          </p:cNvPicPr>
          <p:nvPr/>
        </p:nvPicPr>
        <p:blipFill>
          <a:blip r:embed="rId3"/>
          <a:stretch>
            <a:fillRect/>
          </a:stretch>
        </p:blipFill>
        <p:spPr>
          <a:xfrm>
            <a:off x="5854729" y="2085184"/>
            <a:ext cx="5499071" cy="2687632"/>
          </a:xfrm>
          <a:prstGeom prst="rect">
            <a:avLst/>
          </a:prstGeom>
        </p:spPr>
      </p:pic>
      <p:pic>
        <p:nvPicPr>
          <p:cNvPr id="9" name="Picture 8">
            <a:extLst>
              <a:ext uri="{FF2B5EF4-FFF2-40B4-BE49-F238E27FC236}">
                <a16:creationId xmlns:a16="http://schemas.microsoft.com/office/drawing/2014/main" id="{9D4B89B0-DAFA-A5EA-4759-1CCC50D5C784}"/>
              </a:ext>
            </a:extLst>
          </p:cNvPr>
          <p:cNvPicPr>
            <a:picLocks noChangeAspect="1"/>
          </p:cNvPicPr>
          <p:nvPr/>
        </p:nvPicPr>
        <p:blipFill>
          <a:blip r:embed="rId4"/>
          <a:stretch>
            <a:fillRect/>
          </a:stretch>
        </p:blipFill>
        <p:spPr>
          <a:xfrm>
            <a:off x="637038" y="4302320"/>
            <a:ext cx="4879422" cy="2421435"/>
          </a:xfrm>
          <a:prstGeom prst="rect">
            <a:avLst/>
          </a:prstGeom>
        </p:spPr>
      </p:pic>
    </p:spTree>
    <p:extLst>
      <p:ext uri="{BB962C8B-B14F-4D97-AF65-F5344CB8AC3E}">
        <p14:creationId xmlns:p14="http://schemas.microsoft.com/office/powerpoint/2010/main" val="215543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a:t>
            </a:r>
          </a:p>
        </p:txBody>
      </p:sp>
      <p:pic>
        <p:nvPicPr>
          <p:cNvPr id="4" name="Picture 3" descr="Calendar&#10;&#10;Description automatically generated">
            <a:extLst>
              <a:ext uri="{FF2B5EF4-FFF2-40B4-BE49-F238E27FC236}">
                <a16:creationId xmlns:a16="http://schemas.microsoft.com/office/drawing/2014/main" id="{DEB8044D-C5F7-5646-B02B-2FFBF8554E4B}"/>
              </a:ext>
            </a:extLst>
          </p:cNvPr>
          <p:cNvPicPr>
            <a:picLocks noChangeAspect="1"/>
          </p:cNvPicPr>
          <p:nvPr/>
        </p:nvPicPr>
        <p:blipFill>
          <a:blip r:embed="rId2"/>
          <a:stretch>
            <a:fillRect/>
          </a:stretch>
        </p:blipFill>
        <p:spPr>
          <a:xfrm>
            <a:off x="838200" y="2241699"/>
            <a:ext cx="10515600" cy="3102102"/>
          </a:xfrm>
          <a:prstGeom prst="rect">
            <a:avLst/>
          </a:prstGeom>
          <a:noFill/>
        </p:spPr>
      </p:pic>
    </p:spTree>
    <p:extLst>
      <p:ext uri="{BB962C8B-B14F-4D97-AF65-F5344CB8AC3E}">
        <p14:creationId xmlns:p14="http://schemas.microsoft.com/office/powerpoint/2010/main" val="328464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Summary</a:t>
            </a:r>
          </a:p>
        </p:txBody>
      </p:sp>
      <p:pic>
        <p:nvPicPr>
          <p:cNvPr id="5" name="Picture 4" descr="Text&#10;&#10;Description automatically generated with medium confidence">
            <a:extLst>
              <a:ext uri="{FF2B5EF4-FFF2-40B4-BE49-F238E27FC236}">
                <a16:creationId xmlns:a16="http://schemas.microsoft.com/office/drawing/2014/main" id="{4414BFF5-5A33-976B-A0B0-3BB827CA274D}"/>
              </a:ext>
            </a:extLst>
          </p:cNvPr>
          <p:cNvPicPr>
            <a:picLocks noChangeAspect="1"/>
          </p:cNvPicPr>
          <p:nvPr/>
        </p:nvPicPr>
        <p:blipFill>
          <a:blip r:embed="rId2"/>
          <a:stretch>
            <a:fillRect/>
          </a:stretch>
        </p:blipFill>
        <p:spPr>
          <a:xfrm>
            <a:off x="687897" y="1690688"/>
            <a:ext cx="9429225" cy="4211274"/>
          </a:xfrm>
          <a:prstGeom prst="rect">
            <a:avLst/>
          </a:prstGeom>
          <a:noFill/>
        </p:spPr>
      </p:pic>
    </p:spTree>
    <p:extLst>
      <p:ext uri="{BB962C8B-B14F-4D97-AF65-F5344CB8AC3E}">
        <p14:creationId xmlns:p14="http://schemas.microsoft.com/office/powerpoint/2010/main" val="106255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normAutofit/>
          </a:bodyPr>
          <a:lstStyle/>
          <a:p>
            <a:r>
              <a:rPr lang="en-US" dirty="0"/>
              <a:t>Description of Dataset</a:t>
            </a:r>
          </a:p>
        </p:txBody>
      </p:sp>
      <p:pic>
        <p:nvPicPr>
          <p:cNvPr id="5" name="Picture 4" descr="Text&#10;&#10;Description automatically generated">
            <a:extLst>
              <a:ext uri="{FF2B5EF4-FFF2-40B4-BE49-F238E27FC236}">
                <a16:creationId xmlns:a16="http://schemas.microsoft.com/office/drawing/2014/main" id="{CD95E08A-2BB9-99E0-83B6-A9E602731AD0}"/>
              </a:ext>
            </a:extLst>
          </p:cNvPr>
          <p:cNvPicPr>
            <a:picLocks noChangeAspect="1"/>
          </p:cNvPicPr>
          <p:nvPr/>
        </p:nvPicPr>
        <p:blipFill>
          <a:blip r:embed="rId2"/>
          <a:stretch>
            <a:fillRect/>
          </a:stretch>
        </p:blipFill>
        <p:spPr>
          <a:xfrm>
            <a:off x="6305407" y="2229607"/>
            <a:ext cx="5590946" cy="4360938"/>
          </a:xfrm>
          <a:prstGeom prst="rect">
            <a:avLst/>
          </a:prstGeom>
          <a:noFill/>
        </p:spPr>
      </p:pic>
      <p:sp>
        <p:nvSpPr>
          <p:cNvPr id="3" name="Content Placeholder 2"/>
          <p:cNvSpPr>
            <a:spLocks noGrp="1"/>
          </p:cNvSpPr>
          <p:nvPr>
            <p:ph type="body" sz="half" idx="2"/>
          </p:nvPr>
        </p:nvSpPr>
        <p:spPr>
          <a:xfrm>
            <a:off x="839788" y="2057400"/>
            <a:ext cx="3932237" cy="3811588"/>
          </a:xfrm>
        </p:spPr>
        <p:txBody>
          <a:bodyPr>
            <a:normAutofit/>
          </a:bodyPr>
          <a:lstStyle/>
          <a:p>
            <a:pPr marL="0" indent="0">
              <a:buNone/>
            </a:pPr>
            <a:r>
              <a:rPr lang="en-US" dirty="0"/>
              <a:t>The dataset contains more than 160,000 songs collected from Spotify Web API. The dataset is from Spotify and contains 169k songs from the year 1921 to year 2020. Each year got top 100 songs</a:t>
            </a:r>
          </a:p>
          <a:p>
            <a:pPr marL="0" indent="0">
              <a:buNone/>
            </a:pPr>
            <a:r>
              <a:rPr lang="en-US" dirty="0"/>
              <a:t>Data Source: KAGGLE </a:t>
            </a:r>
          </a:p>
          <a:p>
            <a:pPr marL="0" indent="0">
              <a:buNone/>
            </a:pPr>
            <a:r>
              <a:rPr lang="en-US" dirty="0"/>
              <a:t>Link: </a:t>
            </a:r>
            <a:r>
              <a:rPr lang="en-US" dirty="0">
                <a:hlinkClick r:id="rId3">
                  <a:extLst>
                    <a:ext uri="{A12FA001-AC4F-418D-AE19-62706E023703}">
                      <ahyp:hlinkClr xmlns:ahyp="http://schemas.microsoft.com/office/drawing/2018/hyperlinkcolor" val="tx"/>
                    </a:ext>
                  </a:extLst>
                </a:hlinkClick>
              </a:rPr>
              <a:t>https://www.kaggle.com/datasets/ektanegi/spotifydata-19212020/code</a:t>
            </a:r>
            <a:endParaRPr lang="en-US" dirty="0"/>
          </a:p>
          <a:p>
            <a:pPr marL="0" indent="0">
              <a:buNone/>
            </a:pPr>
            <a:endParaRPr lang="en-US" dirty="0"/>
          </a:p>
        </p:txBody>
      </p:sp>
      <p:pic>
        <p:nvPicPr>
          <p:cNvPr id="7" name="Picture 6">
            <a:extLst>
              <a:ext uri="{FF2B5EF4-FFF2-40B4-BE49-F238E27FC236}">
                <a16:creationId xmlns:a16="http://schemas.microsoft.com/office/drawing/2014/main" id="{4D1D79A9-7281-7D8B-551E-9F4EC41CAB93}"/>
              </a:ext>
            </a:extLst>
          </p:cNvPr>
          <p:cNvPicPr>
            <a:picLocks noChangeAspect="1"/>
          </p:cNvPicPr>
          <p:nvPr/>
        </p:nvPicPr>
        <p:blipFill>
          <a:blip r:embed="rId4"/>
          <a:stretch>
            <a:fillRect/>
          </a:stretch>
        </p:blipFill>
        <p:spPr>
          <a:xfrm>
            <a:off x="673331" y="4410076"/>
            <a:ext cx="4339244" cy="781050"/>
          </a:xfrm>
          <a:prstGeom prst="rect">
            <a:avLst/>
          </a:prstGeom>
        </p:spPr>
      </p:pic>
      <p:pic>
        <p:nvPicPr>
          <p:cNvPr id="9" name="Picture 8">
            <a:extLst>
              <a:ext uri="{FF2B5EF4-FFF2-40B4-BE49-F238E27FC236}">
                <a16:creationId xmlns:a16="http://schemas.microsoft.com/office/drawing/2014/main" id="{BF377A65-73CA-C79D-62B7-3D96B3061A52}"/>
              </a:ext>
            </a:extLst>
          </p:cNvPr>
          <p:cNvPicPr>
            <a:picLocks noChangeAspect="1"/>
          </p:cNvPicPr>
          <p:nvPr/>
        </p:nvPicPr>
        <p:blipFill>
          <a:blip r:embed="rId5"/>
          <a:stretch>
            <a:fillRect/>
          </a:stretch>
        </p:blipFill>
        <p:spPr>
          <a:xfrm>
            <a:off x="1418965" y="5319885"/>
            <a:ext cx="2847975" cy="657225"/>
          </a:xfrm>
          <a:prstGeom prst="rect">
            <a:avLst/>
          </a:prstGeom>
        </p:spPr>
      </p:pic>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Data Preprocessing</a:t>
            </a:r>
          </a:p>
        </p:txBody>
      </p:sp>
      <p:pic>
        <p:nvPicPr>
          <p:cNvPr id="6" name="Picture 5" descr="Graphical user interface, text&#10;&#10;Description automatically generated with medium confidence">
            <a:extLst>
              <a:ext uri="{FF2B5EF4-FFF2-40B4-BE49-F238E27FC236}">
                <a16:creationId xmlns:a16="http://schemas.microsoft.com/office/drawing/2014/main" id="{1FEA7CB9-4F20-8944-C5AD-20E00B5A123F}"/>
              </a:ext>
            </a:extLst>
          </p:cNvPr>
          <p:cNvPicPr>
            <a:picLocks noChangeAspect="1"/>
          </p:cNvPicPr>
          <p:nvPr/>
        </p:nvPicPr>
        <p:blipFill>
          <a:blip r:embed="rId2"/>
          <a:stretch>
            <a:fillRect/>
          </a:stretch>
        </p:blipFill>
        <p:spPr>
          <a:xfrm>
            <a:off x="661650" y="1897474"/>
            <a:ext cx="4476288" cy="4006278"/>
          </a:xfrm>
          <a:prstGeom prst="rect">
            <a:avLst/>
          </a:prstGeom>
          <a:noFill/>
        </p:spPr>
      </p:pic>
      <p:pic>
        <p:nvPicPr>
          <p:cNvPr id="10" name="Picture 9">
            <a:extLst>
              <a:ext uri="{FF2B5EF4-FFF2-40B4-BE49-F238E27FC236}">
                <a16:creationId xmlns:a16="http://schemas.microsoft.com/office/drawing/2014/main" id="{65E4F3DB-15D6-9330-3B55-E22DF5AB9BC3}"/>
              </a:ext>
            </a:extLst>
          </p:cNvPr>
          <p:cNvPicPr>
            <a:picLocks noChangeAspect="1"/>
          </p:cNvPicPr>
          <p:nvPr/>
        </p:nvPicPr>
        <p:blipFill>
          <a:blip r:embed="rId3"/>
          <a:stretch>
            <a:fillRect/>
          </a:stretch>
        </p:blipFill>
        <p:spPr>
          <a:xfrm>
            <a:off x="5901435" y="1579926"/>
            <a:ext cx="5381758" cy="4419600"/>
          </a:xfrm>
          <a:prstGeom prst="rect">
            <a:avLst/>
          </a:prstGeom>
        </p:spPr>
      </p:pic>
    </p:spTree>
    <p:extLst>
      <p:ext uri="{BB962C8B-B14F-4D97-AF65-F5344CB8AC3E}">
        <p14:creationId xmlns:p14="http://schemas.microsoft.com/office/powerpoint/2010/main" val="259355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App Layout</a:t>
            </a:r>
          </a:p>
        </p:txBody>
      </p:sp>
      <p:pic>
        <p:nvPicPr>
          <p:cNvPr id="4" name="Picture 3" descr="Text&#10;&#10;Description automatically generated">
            <a:extLst>
              <a:ext uri="{FF2B5EF4-FFF2-40B4-BE49-F238E27FC236}">
                <a16:creationId xmlns:a16="http://schemas.microsoft.com/office/drawing/2014/main" id="{4F68CA48-09FD-ED8D-1E80-A42E0DC2A690}"/>
              </a:ext>
            </a:extLst>
          </p:cNvPr>
          <p:cNvPicPr>
            <a:picLocks noChangeAspect="1"/>
          </p:cNvPicPr>
          <p:nvPr/>
        </p:nvPicPr>
        <p:blipFill>
          <a:blip r:embed="rId2"/>
          <a:stretch>
            <a:fillRect/>
          </a:stretch>
        </p:blipFill>
        <p:spPr>
          <a:xfrm>
            <a:off x="1354843" y="1781221"/>
            <a:ext cx="8963616" cy="4178237"/>
          </a:xfrm>
          <a:prstGeom prst="rect">
            <a:avLst/>
          </a:prstGeom>
          <a:noFill/>
        </p:spPr>
      </p:pic>
      <p:cxnSp>
        <p:nvCxnSpPr>
          <p:cNvPr id="7" name="Straight Arrow Connector 6">
            <a:extLst>
              <a:ext uri="{FF2B5EF4-FFF2-40B4-BE49-F238E27FC236}">
                <a16:creationId xmlns:a16="http://schemas.microsoft.com/office/drawing/2014/main" id="{1BAA5B83-3E6C-5451-EDAC-DED595C2D369}"/>
              </a:ext>
            </a:extLst>
          </p:cNvPr>
          <p:cNvCxnSpPr/>
          <p:nvPr/>
        </p:nvCxnSpPr>
        <p:spPr>
          <a:xfrm>
            <a:off x="10318459" y="2667699"/>
            <a:ext cx="4530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BC3F63-D3CC-1C88-9E79-375A5CCF30B5}"/>
              </a:ext>
            </a:extLst>
          </p:cNvPr>
          <p:cNvCxnSpPr>
            <a:cxnSpLocks/>
          </p:cNvCxnSpPr>
          <p:nvPr/>
        </p:nvCxnSpPr>
        <p:spPr>
          <a:xfrm flipV="1">
            <a:off x="7526324" y="4051883"/>
            <a:ext cx="3085749" cy="60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490921B-D9F3-F63E-A893-B57AD247B355}"/>
              </a:ext>
            </a:extLst>
          </p:cNvPr>
          <p:cNvCxnSpPr>
            <a:cxnSpLocks/>
          </p:cNvCxnSpPr>
          <p:nvPr/>
        </p:nvCxnSpPr>
        <p:spPr>
          <a:xfrm>
            <a:off x="5949193" y="5967847"/>
            <a:ext cx="0" cy="2903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A5AAB75-7750-1266-56BD-5674DE942CF0}"/>
              </a:ext>
            </a:extLst>
          </p:cNvPr>
          <p:cNvSpPr txBox="1"/>
          <p:nvPr/>
        </p:nvSpPr>
        <p:spPr>
          <a:xfrm>
            <a:off x="10771464" y="2105561"/>
            <a:ext cx="1408652" cy="1323439"/>
          </a:xfrm>
          <a:prstGeom prst="rect">
            <a:avLst/>
          </a:prstGeom>
          <a:noFill/>
        </p:spPr>
        <p:txBody>
          <a:bodyPr wrap="square" rtlCol="0">
            <a:spAutoFit/>
          </a:bodyPr>
          <a:lstStyle/>
          <a:p>
            <a:r>
              <a:rPr lang="en-US" sz="1600" dirty="0">
                <a:solidFill>
                  <a:schemeClr val="bg1"/>
                </a:solidFill>
              </a:rPr>
              <a:t>Tabs with layouts with answers for FTP questions</a:t>
            </a:r>
          </a:p>
        </p:txBody>
      </p:sp>
      <p:sp>
        <p:nvSpPr>
          <p:cNvPr id="15" name="TextBox 14">
            <a:extLst>
              <a:ext uri="{FF2B5EF4-FFF2-40B4-BE49-F238E27FC236}">
                <a16:creationId xmlns:a16="http://schemas.microsoft.com/office/drawing/2014/main" id="{62CF349A-E5B8-85D0-A906-D393F83D2D7E}"/>
              </a:ext>
            </a:extLst>
          </p:cNvPr>
          <p:cNvSpPr txBox="1"/>
          <p:nvPr/>
        </p:nvSpPr>
        <p:spPr>
          <a:xfrm>
            <a:off x="10612073" y="3644711"/>
            <a:ext cx="1304068" cy="830997"/>
          </a:xfrm>
          <a:prstGeom prst="rect">
            <a:avLst/>
          </a:prstGeom>
          <a:noFill/>
        </p:spPr>
        <p:txBody>
          <a:bodyPr wrap="square" rtlCol="0">
            <a:spAutoFit/>
          </a:bodyPr>
          <a:lstStyle/>
          <a:p>
            <a:r>
              <a:rPr lang="en-US" sz="1600" dirty="0">
                <a:solidFill>
                  <a:schemeClr val="bg1"/>
                </a:solidFill>
              </a:rPr>
              <a:t>Options to visualize data </a:t>
            </a:r>
          </a:p>
        </p:txBody>
      </p:sp>
      <p:sp>
        <p:nvSpPr>
          <p:cNvPr id="16" name="TextBox 15">
            <a:extLst>
              <a:ext uri="{FF2B5EF4-FFF2-40B4-BE49-F238E27FC236}">
                <a16:creationId xmlns:a16="http://schemas.microsoft.com/office/drawing/2014/main" id="{128C9E65-B632-9420-BCA3-BCD64695A948}"/>
              </a:ext>
            </a:extLst>
          </p:cNvPr>
          <p:cNvSpPr txBox="1"/>
          <p:nvPr/>
        </p:nvSpPr>
        <p:spPr>
          <a:xfrm>
            <a:off x="4773339" y="6258187"/>
            <a:ext cx="2944528" cy="584775"/>
          </a:xfrm>
          <a:prstGeom prst="rect">
            <a:avLst/>
          </a:prstGeom>
          <a:noFill/>
        </p:spPr>
        <p:txBody>
          <a:bodyPr wrap="square" rtlCol="0">
            <a:spAutoFit/>
          </a:bodyPr>
          <a:lstStyle/>
          <a:p>
            <a:r>
              <a:rPr lang="en-US" sz="1600" dirty="0">
                <a:solidFill>
                  <a:schemeClr val="bg1"/>
                </a:solidFill>
              </a:rPr>
              <a:t>Download’s Data to local system</a:t>
            </a:r>
          </a:p>
        </p:txBody>
      </p:sp>
    </p:spTree>
    <p:extLst>
      <p:ext uri="{BB962C8B-B14F-4D97-AF65-F5344CB8AC3E}">
        <p14:creationId xmlns:p14="http://schemas.microsoft.com/office/powerpoint/2010/main" val="91177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Outlier Detection</a:t>
            </a:r>
          </a:p>
        </p:txBody>
      </p:sp>
      <p:pic>
        <p:nvPicPr>
          <p:cNvPr id="4" name="Picture 3" descr="Chart&#10;&#10;Description automatically generated">
            <a:extLst>
              <a:ext uri="{FF2B5EF4-FFF2-40B4-BE49-F238E27FC236}">
                <a16:creationId xmlns:a16="http://schemas.microsoft.com/office/drawing/2014/main" id="{9EC164A7-4A2F-1467-6542-082BDEA62DBD}"/>
              </a:ext>
            </a:extLst>
          </p:cNvPr>
          <p:cNvPicPr>
            <a:picLocks noChangeAspect="1"/>
          </p:cNvPicPr>
          <p:nvPr/>
        </p:nvPicPr>
        <p:blipFill>
          <a:blip r:embed="rId2"/>
          <a:stretch>
            <a:fillRect/>
          </a:stretch>
        </p:blipFill>
        <p:spPr>
          <a:xfrm>
            <a:off x="2704175" y="1504385"/>
            <a:ext cx="6649425" cy="4006278"/>
          </a:xfrm>
          <a:prstGeom prst="rect">
            <a:avLst/>
          </a:prstGeom>
          <a:noFill/>
        </p:spPr>
      </p:pic>
      <p:sp>
        <p:nvSpPr>
          <p:cNvPr id="5" name="TextBox 4">
            <a:extLst>
              <a:ext uri="{FF2B5EF4-FFF2-40B4-BE49-F238E27FC236}">
                <a16:creationId xmlns:a16="http://schemas.microsoft.com/office/drawing/2014/main" id="{F4FD5AA4-0308-E7AA-FE18-A01DE9C423AF}"/>
              </a:ext>
            </a:extLst>
          </p:cNvPr>
          <p:cNvSpPr txBox="1"/>
          <p:nvPr/>
        </p:nvSpPr>
        <p:spPr>
          <a:xfrm>
            <a:off x="234891" y="2147582"/>
            <a:ext cx="2365695" cy="1200329"/>
          </a:xfrm>
          <a:prstGeom prst="rect">
            <a:avLst/>
          </a:prstGeom>
          <a:noFill/>
        </p:spPr>
        <p:txBody>
          <a:bodyPr wrap="square" rtlCol="0">
            <a:spAutoFit/>
          </a:bodyPr>
          <a:lstStyle/>
          <a:p>
            <a:pPr algn="just"/>
            <a:r>
              <a:rPr lang="en-US" dirty="0">
                <a:solidFill>
                  <a:schemeClr val="bg1"/>
                </a:solidFill>
              </a:rPr>
              <a:t>Boxplot is used to detect the presence of outliers in the dataset</a:t>
            </a:r>
          </a:p>
        </p:txBody>
      </p:sp>
    </p:spTree>
    <p:extLst>
      <p:ext uri="{BB962C8B-B14F-4D97-AF65-F5344CB8AC3E}">
        <p14:creationId xmlns:p14="http://schemas.microsoft.com/office/powerpoint/2010/main" val="204079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Outlier Detection</a:t>
            </a:r>
          </a:p>
        </p:txBody>
      </p:sp>
      <p:pic>
        <p:nvPicPr>
          <p:cNvPr id="4" name="Picture 3">
            <a:extLst>
              <a:ext uri="{FF2B5EF4-FFF2-40B4-BE49-F238E27FC236}">
                <a16:creationId xmlns:a16="http://schemas.microsoft.com/office/drawing/2014/main" id="{79C87BCF-94DB-F2F9-3D30-006088BE01C3}"/>
              </a:ext>
            </a:extLst>
          </p:cNvPr>
          <p:cNvPicPr>
            <a:picLocks noChangeAspect="1"/>
          </p:cNvPicPr>
          <p:nvPr/>
        </p:nvPicPr>
        <p:blipFill>
          <a:blip r:embed="rId2"/>
          <a:stretch>
            <a:fillRect/>
          </a:stretch>
        </p:blipFill>
        <p:spPr>
          <a:xfrm>
            <a:off x="394283" y="1388578"/>
            <a:ext cx="9563450" cy="859470"/>
          </a:xfrm>
          <a:prstGeom prst="rect">
            <a:avLst/>
          </a:prstGeom>
        </p:spPr>
      </p:pic>
      <p:pic>
        <p:nvPicPr>
          <p:cNvPr id="8" name="Picture 7">
            <a:extLst>
              <a:ext uri="{FF2B5EF4-FFF2-40B4-BE49-F238E27FC236}">
                <a16:creationId xmlns:a16="http://schemas.microsoft.com/office/drawing/2014/main" id="{BD5CE1B2-3427-2AAF-057F-CE94E2EEE6BA}"/>
              </a:ext>
            </a:extLst>
          </p:cNvPr>
          <p:cNvPicPr>
            <a:picLocks noChangeAspect="1"/>
          </p:cNvPicPr>
          <p:nvPr/>
        </p:nvPicPr>
        <p:blipFill>
          <a:blip r:embed="rId3"/>
          <a:stretch>
            <a:fillRect/>
          </a:stretch>
        </p:blipFill>
        <p:spPr>
          <a:xfrm>
            <a:off x="568878" y="2550584"/>
            <a:ext cx="5798366" cy="2800350"/>
          </a:xfrm>
          <a:prstGeom prst="rect">
            <a:avLst/>
          </a:prstGeom>
        </p:spPr>
      </p:pic>
      <p:pic>
        <p:nvPicPr>
          <p:cNvPr id="10" name="Picture 9">
            <a:extLst>
              <a:ext uri="{FF2B5EF4-FFF2-40B4-BE49-F238E27FC236}">
                <a16:creationId xmlns:a16="http://schemas.microsoft.com/office/drawing/2014/main" id="{78506CA4-D495-925D-B888-966F0486E459}"/>
              </a:ext>
            </a:extLst>
          </p:cNvPr>
          <p:cNvPicPr>
            <a:picLocks noChangeAspect="1"/>
          </p:cNvPicPr>
          <p:nvPr/>
        </p:nvPicPr>
        <p:blipFill>
          <a:blip r:embed="rId4"/>
          <a:stretch>
            <a:fillRect/>
          </a:stretch>
        </p:blipFill>
        <p:spPr>
          <a:xfrm>
            <a:off x="6501468" y="2457974"/>
            <a:ext cx="5494483" cy="3168504"/>
          </a:xfrm>
          <a:prstGeom prst="rect">
            <a:avLst/>
          </a:prstGeom>
        </p:spPr>
      </p:pic>
      <p:sp>
        <p:nvSpPr>
          <p:cNvPr id="11" name="Rectangle 10">
            <a:extLst>
              <a:ext uri="{FF2B5EF4-FFF2-40B4-BE49-F238E27FC236}">
                <a16:creationId xmlns:a16="http://schemas.microsoft.com/office/drawing/2014/main" id="{9A2B542E-6D58-D35D-B47B-902D708DD91B}"/>
              </a:ext>
            </a:extLst>
          </p:cNvPr>
          <p:cNvSpPr/>
          <p:nvPr/>
        </p:nvSpPr>
        <p:spPr>
          <a:xfrm>
            <a:off x="604007" y="3162650"/>
            <a:ext cx="5016617" cy="33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170ECE-2E75-B533-AEFF-86B4A207FC33}"/>
              </a:ext>
            </a:extLst>
          </p:cNvPr>
          <p:cNvSpPr/>
          <p:nvPr/>
        </p:nvSpPr>
        <p:spPr>
          <a:xfrm>
            <a:off x="568878" y="4100774"/>
            <a:ext cx="5597030" cy="33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583FF1-5309-18EB-F4AA-271248C1EF5F}"/>
              </a:ext>
            </a:extLst>
          </p:cNvPr>
          <p:cNvSpPr/>
          <p:nvPr/>
        </p:nvSpPr>
        <p:spPr>
          <a:xfrm>
            <a:off x="604006" y="5038898"/>
            <a:ext cx="5679347" cy="291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DC309B-B630-E889-7E7F-FCE07FD37D46}"/>
              </a:ext>
            </a:extLst>
          </p:cNvPr>
          <p:cNvSpPr/>
          <p:nvPr/>
        </p:nvSpPr>
        <p:spPr>
          <a:xfrm>
            <a:off x="6501468" y="2927348"/>
            <a:ext cx="5016617" cy="33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7FAC4D-F722-B7D0-D9AD-01EC78DE48D9}"/>
              </a:ext>
            </a:extLst>
          </p:cNvPr>
          <p:cNvSpPr/>
          <p:nvPr/>
        </p:nvSpPr>
        <p:spPr>
          <a:xfrm>
            <a:off x="6501468" y="3714236"/>
            <a:ext cx="5016617" cy="33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0FA68B0-7C03-4DF9-B591-D4D2567A60DF}"/>
              </a:ext>
            </a:extLst>
          </p:cNvPr>
          <p:cNvSpPr/>
          <p:nvPr/>
        </p:nvSpPr>
        <p:spPr>
          <a:xfrm>
            <a:off x="6501468" y="4481522"/>
            <a:ext cx="5016617" cy="335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11B5425-BF21-F1AF-259A-34C20119E0FD}"/>
              </a:ext>
            </a:extLst>
          </p:cNvPr>
          <p:cNvSpPr/>
          <p:nvPr/>
        </p:nvSpPr>
        <p:spPr>
          <a:xfrm>
            <a:off x="6501468" y="5330549"/>
            <a:ext cx="5494483" cy="306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253" y="130233"/>
            <a:ext cx="10515600" cy="1325563"/>
          </a:xfrm>
        </p:spPr>
        <p:txBody>
          <a:bodyPr anchor="ctr">
            <a:normAutofit/>
          </a:bodyPr>
          <a:lstStyle/>
          <a:p>
            <a:r>
              <a:rPr lang="en-US" dirty="0"/>
              <a:t>Outlier Removal </a:t>
            </a:r>
          </a:p>
        </p:txBody>
      </p:sp>
      <p:pic>
        <p:nvPicPr>
          <p:cNvPr id="4" name="Picture 3" descr="Chart, box and whisker chart&#10;&#10;Description automatically generated">
            <a:extLst>
              <a:ext uri="{FF2B5EF4-FFF2-40B4-BE49-F238E27FC236}">
                <a16:creationId xmlns:a16="http://schemas.microsoft.com/office/drawing/2014/main" id="{CD6993D9-E26D-56EB-A50A-1EADEB0BBF81}"/>
              </a:ext>
            </a:extLst>
          </p:cNvPr>
          <p:cNvPicPr>
            <a:picLocks noChangeAspect="1"/>
          </p:cNvPicPr>
          <p:nvPr/>
        </p:nvPicPr>
        <p:blipFill>
          <a:blip r:embed="rId2"/>
          <a:stretch>
            <a:fillRect/>
          </a:stretch>
        </p:blipFill>
        <p:spPr>
          <a:xfrm>
            <a:off x="1451295" y="1219738"/>
            <a:ext cx="8698651" cy="4535110"/>
          </a:xfrm>
          <a:prstGeom prst="rect">
            <a:avLst/>
          </a:prstGeom>
          <a:noFill/>
        </p:spPr>
      </p:pic>
    </p:spTree>
    <p:extLst>
      <p:ext uri="{BB962C8B-B14F-4D97-AF65-F5344CB8AC3E}">
        <p14:creationId xmlns:p14="http://schemas.microsoft.com/office/powerpoint/2010/main" val="34222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94365" cy="1325563"/>
          </a:xfrm>
        </p:spPr>
        <p:txBody>
          <a:bodyPr anchor="ctr">
            <a:normAutofit/>
          </a:bodyPr>
          <a:lstStyle/>
          <a:p>
            <a:r>
              <a:rPr lang="en-US" dirty="0"/>
              <a:t>Principal Component Analysis</a:t>
            </a:r>
          </a:p>
        </p:txBody>
      </p:sp>
      <p:pic>
        <p:nvPicPr>
          <p:cNvPr id="4" name="Picture 3">
            <a:extLst>
              <a:ext uri="{FF2B5EF4-FFF2-40B4-BE49-F238E27FC236}">
                <a16:creationId xmlns:a16="http://schemas.microsoft.com/office/drawing/2014/main" id="{25C3CEFB-DD15-E453-D9DD-0A9CDB75E776}"/>
              </a:ext>
            </a:extLst>
          </p:cNvPr>
          <p:cNvPicPr>
            <a:picLocks noChangeAspect="1"/>
          </p:cNvPicPr>
          <p:nvPr/>
        </p:nvPicPr>
        <p:blipFill>
          <a:blip r:embed="rId2"/>
          <a:stretch>
            <a:fillRect/>
          </a:stretch>
        </p:blipFill>
        <p:spPr>
          <a:xfrm>
            <a:off x="237688" y="1724228"/>
            <a:ext cx="6091685" cy="2394766"/>
          </a:xfrm>
          <a:prstGeom prst="rect">
            <a:avLst/>
          </a:prstGeom>
        </p:spPr>
      </p:pic>
      <p:pic>
        <p:nvPicPr>
          <p:cNvPr id="6" name="Picture 5">
            <a:extLst>
              <a:ext uri="{FF2B5EF4-FFF2-40B4-BE49-F238E27FC236}">
                <a16:creationId xmlns:a16="http://schemas.microsoft.com/office/drawing/2014/main" id="{3DDDF508-948D-068A-C2B3-4C06C82F6796}"/>
              </a:ext>
            </a:extLst>
          </p:cNvPr>
          <p:cNvPicPr>
            <a:picLocks noChangeAspect="1"/>
          </p:cNvPicPr>
          <p:nvPr/>
        </p:nvPicPr>
        <p:blipFill>
          <a:blip r:embed="rId3"/>
          <a:stretch>
            <a:fillRect/>
          </a:stretch>
        </p:blipFill>
        <p:spPr>
          <a:xfrm>
            <a:off x="4771589" y="3736974"/>
            <a:ext cx="6956221" cy="2312000"/>
          </a:xfrm>
          <a:prstGeom prst="rect">
            <a:avLst/>
          </a:prstGeom>
        </p:spPr>
      </p:pic>
    </p:spTree>
    <p:extLst>
      <p:ext uri="{BB962C8B-B14F-4D97-AF65-F5344CB8AC3E}">
        <p14:creationId xmlns:p14="http://schemas.microsoft.com/office/powerpoint/2010/main" val="213480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69742" cy="1325563"/>
          </a:xfrm>
        </p:spPr>
        <p:txBody>
          <a:bodyPr anchor="ctr">
            <a:normAutofit/>
          </a:bodyPr>
          <a:lstStyle/>
          <a:p>
            <a:r>
              <a:rPr lang="en-US" dirty="0"/>
              <a:t>Principal Component Analysis</a:t>
            </a:r>
          </a:p>
        </p:txBody>
      </p:sp>
      <p:pic>
        <p:nvPicPr>
          <p:cNvPr id="5" name="Picture 4">
            <a:extLst>
              <a:ext uri="{FF2B5EF4-FFF2-40B4-BE49-F238E27FC236}">
                <a16:creationId xmlns:a16="http://schemas.microsoft.com/office/drawing/2014/main" id="{1CB1F030-8B85-1241-CF00-163D0B0D4B3A}"/>
              </a:ext>
            </a:extLst>
          </p:cNvPr>
          <p:cNvPicPr>
            <a:picLocks noChangeAspect="1"/>
          </p:cNvPicPr>
          <p:nvPr/>
        </p:nvPicPr>
        <p:blipFill>
          <a:blip r:embed="rId2"/>
          <a:stretch>
            <a:fillRect/>
          </a:stretch>
        </p:blipFill>
        <p:spPr>
          <a:xfrm>
            <a:off x="687198" y="1825625"/>
            <a:ext cx="5181600" cy="3510533"/>
          </a:xfrm>
          <a:prstGeom prst="rect">
            <a:avLst/>
          </a:prstGeom>
          <a:noFill/>
        </p:spPr>
      </p:pic>
      <p:pic>
        <p:nvPicPr>
          <p:cNvPr id="8" name="Picture 7">
            <a:extLst>
              <a:ext uri="{FF2B5EF4-FFF2-40B4-BE49-F238E27FC236}">
                <a16:creationId xmlns:a16="http://schemas.microsoft.com/office/drawing/2014/main" id="{2A308473-6B4A-F606-B824-DED9421A7113}"/>
              </a:ext>
            </a:extLst>
          </p:cNvPr>
          <p:cNvPicPr>
            <a:picLocks noChangeAspect="1"/>
          </p:cNvPicPr>
          <p:nvPr/>
        </p:nvPicPr>
        <p:blipFill rotWithShape="1">
          <a:blip r:embed="rId3"/>
          <a:srcRect l="6738" t="8930" r="10816" b="6789"/>
          <a:stretch/>
        </p:blipFill>
        <p:spPr>
          <a:xfrm>
            <a:off x="6096000" y="1521842"/>
            <a:ext cx="4311942" cy="4407906"/>
          </a:xfrm>
          <a:prstGeom prst="rect">
            <a:avLst/>
          </a:prstGeom>
        </p:spPr>
      </p:pic>
    </p:spTree>
    <p:extLst>
      <p:ext uri="{BB962C8B-B14F-4D97-AF65-F5344CB8AC3E}">
        <p14:creationId xmlns:p14="http://schemas.microsoft.com/office/powerpoint/2010/main" val="151123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O-PowerPoint-Template" id="{413F8F97-D304-0541-9E0C-2EBBDF578B15}" vid="{09FEBD21-BBC7-E944-9DCB-094349EBD980}"/>
    </a:ext>
  </a:extLst>
</a:theme>
</file>

<file path=docProps/app.xml><?xml version="1.0" encoding="utf-8"?>
<Properties xmlns="http://schemas.openxmlformats.org/officeDocument/2006/extended-properties" xmlns:vt="http://schemas.openxmlformats.org/officeDocument/2006/docPropsVTypes">
  <Template>Project_RM_Presentation</Template>
  <TotalTime>51</TotalTime>
  <Words>131</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Office Theme</vt:lpstr>
      <vt:lpstr>Analysis of Spotify Data</vt:lpstr>
      <vt:lpstr>Description of Dataset</vt:lpstr>
      <vt:lpstr>Data Preprocessing</vt:lpstr>
      <vt:lpstr>App Layout</vt:lpstr>
      <vt:lpstr>Outlier Detection</vt:lpstr>
      <vt:lpstr>Outlier Detection</vt:lpstr>
      <vt:lpstr>Outlier Removal </vt:lpstr>
      <vt:lpstr>Principal Component Analysis</vt:lpstr>
      <vt:lpstr>Principal Component Analysis</vt:lpstr>
      <vt:lpstr>Normality Tests</vt:lpstr>
      <vt:lpstr>Heatmap</vt:lpstr>
      <vt:lpstr>Statistics</vt:lpstr>
      <vt:lpstr>Data Visualization</vt:lpstr>
      <vt:lpstr>Data Visualization</vt:lpstr>
      <vt:lpstr>Data Visualization</vt:lpstr>
      <vt:lpstr>Dashboard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rehapriadarsini Manikandasamy</dc:creator>
  <cp:lastModifiedBy>rehapriadarsini Manikandasamy</cp:lastModifiedBy>
  <cp:revision>1</cp:revision>
  <dcterms:created xsi:type="dcterms:W3CDTF">2022-05-04T16:33:35Z</dcterms:created>
  <dcterms:modified xsi:type="dcterms:W3CDTF">2022-05-04T17:25:17Z</dcterms:modified>
</cp:coreProperties>
</file>