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1"/>
  </p:notesMasterIdLst>
  <p:sldIdLst>
    <p:sldId id="256" r:id="rId2"/>
    <p:sldId id="260" r:id="rId3"/>
    <p:sldId id="257" r:id="rId4"/>
    <p:sldId id="266"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Lst>
  <p:sldSz cx="9144000" cy="5143500" type="screen16x9"/>
  <p:notesSz cx="6858000" cy="9144000"/>
  <p:embeddedFontLst>
    <p:embeddedFont>
      <p:font typeface="Asap" panose="020B0604020202020204" charset="0"/>
      <p:regular r:id="rId22"/>
      <p:bold r:id="rId23"/>
      <p:italic r:id="rId24"/>
      <p:boldItalic r:id="rId25"/>
    </p:embeddedFont>
    <p:embeddedFont>
      <p:font typeface="Barlow Semi Condensed Medium" panose="00000606000000000000" pitchFamily="2" charset="0"/>
      <p:regular r:id="rId26"/>
      <p:italic r:id="rId27"/>
    </p:embeddedFont>
    <p:embeddedFont>
      <p:font typeface="Open Sans" panose="020B0606030504020204" pitchFamily="34" charset="0"/>
      <p:regular r:id="rId28"/>
      <p:bold r:id="rId29"/>
      <p:italic r:id="rId30"/>
      <p:boldItalic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FCA35-F662-4709-85FE-EA614F05B555}" v="258" dt="2021-12-06T23:01:31.996"/>
  </p1510:revLst>
</p1510:revInfo>
</file>

<file path=ppt/tableStyles.xml><?xml version="1.0" encoding="utf-8"?>
<a:tblStyleLst xmlns:a="http://schemas.openxmlformats.org/drawingml/2006/main" def="{FB3E2FD3-10D3-4CE8-8D66-3CB259265354}">
  <a:tblStyle styleId="{FB3E2FD3-10D3-4CE8-8D66-3CB2592653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hapriadarsini Manikandasamy" userId="93a999137fc636bc" providerId="LiveId" clId="{7ABFCA35-F662-4709-85FE-EA614F05B555}"/>
    <pc:docChg chg="undo redo custSel addSld delSld modSld sldOrd delMainMaster">
      <pc:chgData name="rehapriadarsini Manikandasamy" userId="93a999137fc636bc" providerId="LiveId" clId="{7ABFCA35-F662-4709-85FE-EA614F05B555}" dt="2021-12-06T23:09:32.610" v="5894" actId="20577"/>
      <pc:docMkLst>
        <pc:docMk/>
      </pc:docMkLst>
      <pc:sldChg chg="modSp mod">
        <pc:chgData name="rehapriadarsini Manikandasamy" userId="93a999137fc636bc" providerId="LiveId" clId="{7ABFCA35-F662-4709-85FE-EA614F05B555}" dt="2021-12-06T19:28:08.729" v="5838" actId="20577"/>
        <pc:sldMkLst>
          <pc:docMk/>
          <pc:sldMk cId="0" sldId="256"/>
        </pc:sldMkLst>
        <pc:spChg chg="mod">
          <ac:chgData name="rehapriadarsini Manikandasamy" userId="93a999137fc636bc" providerId="LiveId" clId="{7ABFCA35-F662-4709-85FE-EA614F05B555}" dt="2021-12-06T19:28:08.729" v="5838" actId="20577"/>
          <ac:spMkLst>
            <pc:docMk/>
            <pc:sldMk cId="0" sldId="256"/>
            <ac:spMk id="4686" creationId="{00000000-0000-0000-0000-000000000000}"/>
          </ac:spMkLst>
        </pc:spChg>
        <pc:spChg chg="mod">
          <ac:chgData name="rehapriadarsini Manikandasamy" userId="93a999137fc636bc" providerId="LiveId" clId="{7ABFCA35-F662-4709-85FE-EA614F05B555}" dt="2021-12-06T16:41:06.026" v="5765" actId="20577"/>
          <ac:spMkLst>
            <pc:docMk/>
            <pc:sldMk cId="0" sldId="256"/>
            <ac:spMk id="4687" creationId="{00000000-0000-0000-0000-000000000000}"/>
          </ac:spMkLst>
        </pc:spChg>
      </pc:sldChg>
      <pc:sldChg chg="addSp modSp mod">
        <pc:chgData name="rehapriadarsini Manikandasamy" userId="93a999137fc636bc" providerId="LiveId" clId="{7ABFCA35-F662-4709-85FE-EA614F05B555}" dt="2021-12-06T13:29:49.273" v="1469" actId="20577"/>
        <pc:sldMkLst>
          <pc:docMk/>
          <pc:sldMk cId="0" sldId="257"/>
        </pc:sldMkLst>
        <pc:spChg chg="mod">
          <ac:chgData name="rehapriadarsini Manikandasamy" userId="93a999137fc636bc" providerId="LiveId" clId="{7ABFCA35-F662-4709-85FE-EA614F05B555}" dt="2021-12-05T23:14:41.551" v="379" actId="20577"/>
          <ac:spMkLst>
            <pc:docMk/>
            <pc:sldMk cId="0" sldId="257"/>
            <ac:spMk id="4692" creationId="{00000000-0000-0000-0000-000000000000}"/>
          </ac:spMkLst>
        </pc:spChg>
        <pc:spChg chg="mod">
          <ac:chgData name="rehapriadarsini Manikandasamy" userId="93a999137fc636bc" providerId="LiveId" clId="{7ABFCA35-F662-4709-85FE-EA614F05B555}" dt="2021-12-06T13:29:49.273" v="1469" actId="20577"/>
          <ac:spMkLst>
            <pc:docMk/>
            <pc:sldMk cId="0" sldId="257"/>
            <ac:spMk id="4693" creationId="{00000000-0000-0000-0000-000000000000}"/>
          </ac:spMkLst>
        </pc:spChg>
        <pc:picChg chg="add mod">
          <ac:chgData name="rehapriadarsini Manikandasamy" userId="93a999137fc636bc" providerId="LiveId" clId="{7ABFCA35-F662-4709-85FE-EA614F05B555}" dt="2021-12-06T13:27:09.003" v="1300" actId="1076"/>
          <ac:picMkLst>
            <pc:docMk/>
            <pc:sldMk cId="0" sldId="257"/>
            <ac:picMk id="1026" creationId="{079C548B-89D6-4DB1-9A94-ACF9B1001055}"/>
          </ac:picMkLst>
        </pc:picChg>
      </pc:sldChg>
      <pc:sldChg chg="del">
        <pc:chgData name="rehapriadarsini Manikandasamy" userId="93a999137fc636bc" providerId="LiveId" clId="{7ABFCA35-F662-4709-85FE-EA614F05B555}" dt="2021-12-06T16:31:39.659" v="5698" actId="47"/>
        <pc:sldMkLst>
          <pc:docMk/>
          <pc:sldMk cId="0" sldId="258"/>
        </pc:sldMkLst>
      </pc:sldChg>
      <pc:sldChg chg="del">
        <pc:chgData name="rehapriadarsini Manikandasamy" userId="93a999137fc636bc" providerId="LiveId" clId="{7ABFCA35-F662-4709-85FE-EA614F05B555}" dt="2021-12-06T16:31:40.129" v="5699" actId="47"/>
        <pc:sldMkLst>
          <pc:docMk/>
          <pc:sldMk cId="0" sldId="259"/>
        </pc:sldMkLst>
      </pc:sldChg>
      <pc:sldChg chg="addSp delSp modSp mod ord modNotes">
        <pc:chgData name="rehapriadarsini Manikandasamy" userId="93a999137fc636bc" providerId="LiveId" clId="{7ABFCA35-F662-4709-85FE-EA614F05B555}" dt="2021-12-05T23:12:08.083" v="367" actId="14100"/>
        <pc:sldMkLst>
          <pc:docMk/>
          <pc:sldMk cId="0" sldId="260"/>
        </pc:sldMkLst>
        <pc:spChg chg="add del mod">
          <ac:chgData name="rehapriadarsini Manikandasamy" userId="93a999137fc636bc" providerId="LiveId" clId="{7ABFCA35-F662-4709-85FE-EA614F05B555}" dt="2021-12-05T23:09:55.763" v="331" actId="478"/>
          <ac:spMkLst>
            <pc:docMk/>
            <pc:sldMk cId="0" sldId="260"/>
            <ac:spMk id="3" creationId="{6C7C090E-0CAE-4FDE-A2F8-B0B76D25E0B8}"/>
          </ac:spMkLst>
        </pc:spChg>
        <pc:spChg chg="add del mod">
          <ac:chgData name="rehapriadarsini Manikandasamy" userId="93a999137fc636bc" providerId="LiveId" clId="{7ABFCA35-F662-4709-85FE-EA614F05B555}" dt="2021-12-05T23:09:52.905" v="330" actId="478"/>
          <ac:spMkLst>
            <pc:docMk/>
            <pc:sldMk cId="0" sldId="260"/>
            <ac:spMk id="5" creationId="{3C01355B-C0CA-40BD-B08E-AE99C902AD05}"/>
          </ac:spMkLst>
        </pc:spChg>
        <pc:spChg chg="add del mod">
          <ac:chgData name="rehapriadarsini Manikandasamy" userId="93a999137fc636bc" providerId="LiveId" clId="{7ABFCA35-F662-4709-85FE-EA614F05B555}" dt="2021-12-05T23:10:09.046" v="333" actId="478"/>
          <ac:spMkLst>
            <pc:docMk/>
            <pc:sldMk cId="0" sldId="260"/>
            <ac:spMk id="7" creationId="{01DDC23E-0032-4683-B6B0-C848ABED68E9}"/>
          </ac:spMkLst>
        </pc:spChg>
        <pc:spChg chg="mod">
          <ac:chgData name="rehapriadarsini Manikandasamy" userId="93a999137fc636bc" providerId="LiveId" clId="{7ABFCA35-F662-4709-85FE-EA614F05B555}" dt="2021-12-05T23:11:42.722" v="363" actId="255"/>
          <ac:spMkLst>
            <pc:docMk/>
            <pc:sldMk cId="0" sldId="260"/>
            <ac:spMk id="4734" creationId="{00000000-0000-0000-0000-000000000000}"/>
          </ac:spMkLst>
        </pc:spChg>
        <pc:spChg chg="del mod">
          <ac:chgData name="rehapriadarsini Manikandasamy" userId="93a999137fc636bc" providerId="LiveId" clId="{7ABFCA35-F662-4709-85FE-EA614F05B555}" dt="2021-12-05T23:09:42.467" v="327" actId="478"/>
          <ac:spMkLst>
            <pc:docMk/>
            <pc:sldMk cId="0" sldId="260"/>
            <ac:spMk id="4736" creationId="{00000000-0000-0000-0000-000000000000}"/>
          </ac:spMkLst>
        </pc:spChg>
        <pc:spChg chg="mod">
          <ac:chgData name="rehapriadarsini Manikandasamy" userId="93a999137fc636bc" providerId="LiveId" clId="{7ABFCA35-F662-4709-85FE-EA614F05B555}" dt="2021-12-05T23:11:49.195" v="364" actId="255"/>
          <ac:spMkLst>
            <pc:docMk/>
            <pc:sldMk cId="0" sldId="260"/>
            <ac:spMk id="4737" creationId="{00000000-0000-0000-0000-000000000000}"/>
          </ac:spMkLst>
        </pc:spChg>
        <pc:spChg chg="del">
          <ac:chgData name="rehapriadarsini Manikandasamy" userId="93a999137fc636bc" providerId="LiveId" clId="{7ABFCA35-F662-4709-85FE-EA614F05B555}" dt="2021-12-05T23:09:45.636" v="328" actId="478"/>
          <ac:spMkLst>
            <pc:docMk/>
            <pc:sldMk cId="0" sldId="260"/>
            <ac:spMk id="4739" creationId="{00000000-0000-0000-0000-000000000000}"/>
          </ac:spMkLst>
        </pc:spChg>
        <pc:spChg chg="mod">
          <ac:chgData name="rehapriadarsini Manikandasamy" userId="93a999137fc636bc" providerId="LiveId" clId="{7ABFCA35-F662-4709-85FE-EA614F05B555}" dt="2021-12-05T23:12:08.083" v="367" actId="14100"/>
          <ac:spMkLst>
            <pc:docMk/>
            <pc:sldMk cId="0" sldId="260"/>
            <ac:spMk id="4740" creationId="{00000000-0000-0000-0000-000000000000}"/>
          </ac:spMkLst>
        </pc:spChg>
        <pc:spChg chg="del">
          <ac:chgData name="rehapriadarsini Manikandasamy" userId="93a999137fc636bc" providerId="LiveId" clId="{7ABFCA35-F662-4709-85FE-EA614F05B555}" dt="2021-12-05T23:09:49.669" v="329" actId="478"/>
          <ac:spMkLst>
            <pc:docMk/>
            <pc:sldMk cId="0" sldId="260"/>
            <ac:spMk id="4742" creationId="{00000000-0000-0000-0000-000000000000}"/>
          </ac:spMkLst>
        </pc:spChg>
        <pc:spChg chg="mod">
          <ac:chgData name="rehapriadarsini Manikandasamy" userId="93a999137fc636bc" providerId="LiveId" clId="{7ABFCA35-F662-4709-85FE-EA614F05B555}" dt="2021-12-05T23:12:01.555" v="366" actId="255"/>
          <ac:spMkLst>
            <pc:docMk/>
            <pc:sldMk cId="0" sldId="260"/>
            <ac:spMk id="4743" creationId="{00000000-0000-0000-0000-000000000000}"/>
          </ac:spMkLst>
        </pc:spChg>
        <pc:spChg chg="del">
          <ac:chgData name="rehapriadarsini Manikandasamy" userId="93a999137fc636bc" providerId="LiveId" clId="{7ABFCA35-F662-4709-85FE-EA614F05B555}" dt="2021-12-05T23:10:00.196" v="332" actId="478"/>
          <ac:spMkLst>
            <pc:docMk/>
            <pc:sldMk cId="0" sldId="260"/>
            <ac:spMk id="4745" creationId="{00000000-0000-0000-0000-000000000000}"/>
          </ac:spMkLst>
        </pc:spChg>
      </pc:sldChg>
      <pc:sldChg chg="del">
        <pc:chgData name="rehapriadarsini Manikandasamy" userId="93a999137fc636bc" providerId="LiveId" clId="{7ABFCA35-F662-4709-85FE-EA614F05B555}" dt="2021-12-06T16:31:40.426" v="5700" actId="47"/>
        <pc:sldMkLst>
          <pc:docMk/>
          <pc:sldMk cId="0" sldId="261"/>
        </pc:sldMkLst>
      </pc:sldChg>
      <pc:sldChg chg="del">
        <pc:chgData name="rehapriadarsini Manikandasamy" userId="93a999137fc636bc" providerId="LiveId" clId="{7ABFCA35-F662-4709-85FE-EA614F05B555}" dt="2021-12-06T16:31:40.645" v="5701" actId="47"/>
        <pc:sldMkLst>
          <pc:docMk/>
          <pc:sldMk cId="0" sldId="262"/>
        </pc:sldMkLst>
      </pc:sldChg>
      <pc:sldChg chg="del">
        <pc:chgData name="rehapriadarsini Manikandasamy" userId="93a999137fc636bc" providerId="LiveId" clId="{7ABFCA35-F662-4709-85FE-EA614F05B555}" dt="2021-12-06T16:31:40.806" v="5702" actId="47"/>
        <pc:sldMkLst>
          <pc:docMk/>
          <pc:sldMk cId="0" sldId="263"/>
        </pc:sldMkLst>
      </pc:sldChg>
      <pc:sldChg chg="del">
        <pc:chgData name="rehapriadarsini Manikandasamy" userId="93a999137fc636bc" providerId="LiveId" clId="{7ABFCA35-F662-4709-85FE-EA614F05B555}" dt="2021-12-06T16:31:40.972" v="5703" actId="47"/>
        <pc:sldMkLst>
          <pc:docMk/>
          <pc:sldMk cId="0" sldId="264"/>
        </pc:sldMkLst>
      </pc:sldChg>
      <pc:sldChg chg="del">
        <pc:chgData name="rehapriadarsini Manikandasamy" userId="93a999137fc636bc" providerId="LiveId" clId="{7ABFCA35-F662-4709-85FE-EA614F05B555}" dt="2021-12-06T16:31:41.139" v="5704" actId="47"/>
        <pc:sldMkLst>
          <pc:docMk/>
          <pc:sldMk cId="0" sldId="265"/>
        </pc:sldMkLst>
      </pc:sldChg>
      <pc:sldChg chg="addSp delSp modSp mod ord modNotes">
        <pc:chgData name="rehapriadarsini Manikandasamy" userId="93a999137fc636bc" providerId="LiveId" clId="{7ABFCA35-F662-4709-85FE-EA614F05B555}" dt="2021-12-06T19:17:49.357" v="5827" actId="20577"/>
        <pc:sldMkLst>
          <pc:docMk/>
          <pc:sldMk cId="0" sldId="266"/>
        </pc:sldMkLst>
        <pc:spChg chg="add mod">
          <ac:chgData name="rehapriadarsini Manikandasamy" userId="93a999137fc636bc" providerId="LiveId" clId="{7ABFCA35-F662-4709-85FE-EA614F05B555}" dt="2021-12-06T13:36:50.952" v="1595" actId="13822"/>
          <ac:spMkLst>
            <pc:docMk/>
            <pc:sldMk cId="0" sldId="266"/>
            <ac:spMk id="2" creationId="{F1F0A13F-B188-4DED-85CD-0F9DEDD13BC0}"/>
          </ac:spMkLst>
        </pc:spChg>
        <pc:spChg chg="add mod">
          <ac:chgData name="rehapriadarsini Manikandasamy" userId="93a999137fc636bc" providerId="LiveId" clId="{7ABFCA35-F662-4709-85FE-EA614F05B555}" dt="2021-12-06T19:17:49.357" v="5827" actId="20577"/>
          <ac:spMkLst>
            <pc:docMk/>
            <pc:sldMk cId="0" sldId="266"/>
            <ac:spMk id="3" creationId="{03735674-07A1-492A-BFBF-336D76E8E332}"/>
          </ac:spMkLst>
        </pc:spChg>
        <pc:spChg chg="add mod">
          <ac:chgData name="rehapriadarsini Manikandasamy" userId="93a999137fc636bc" providerId="LiveId" clId="{7ABFCA35-F662-4709-85FE-EA614F05B555}" dt="2021-12-06T19:17:40.863" v="5826" actId="404"/>
          <ac:spMkLst>
            <pc:docMk/>
            <pc:sldMk cId="0" sldId="266"/>
            <ac:spMk id="4" creationId="{8ACADC3B-E3EF-46E2-AE61-D1E7E0FEF6AC}"/>
          </ac:spMkLst>
        </pc:spChg>
        <pc:spChg chg="mod">
          <ac:chgData name="rehapriadarsini Manikandasamy" userId="93a999137fc636bc" providerId="LiveId" clId="{7ABFCA35-F662-4709-85FE-EA614F05B555}" dt="2021-12-06T13:43:39.370" v="1758" actId="20577"/>
          <ac:spMkLst>
            <pc:docMk/>
            <pc:sldMk cId="0" sldId="266"/>
            <ac:spMk id="4977" creationId="{00000000-0000-0000-0000-000000000000}"/>
          </ac:spMkLst>
        </pc:spChg>
        <pc:spChg chg="add del mod">
          <ac:chgData name="rehapriadarsini Manikandasamy" userId="93a999137fc636bc" providerId="LiveId" clId="{7ABFCA35-F662-4709-85FE-EA614F05B555}" dt="2021-12-06T13:36:15.763" v="1588" actId="478"/>
          <ac:spMkLst>
            <pc:docMk/>
            <pc:sldMk cId="0" sldId="266"/>
            <ac:spMk id="4978" creationId="{00000000-0000-0000-0000-000000000000}"/>
          </ac:spMkLst>
        </pc:spChg>
        <pc:spChg chg="del">
          <ac:chgData name="rehapriadarsini Manikandasamy" userId="93a999137fc636bc" providerId="LiveId" clId="{7ABFCA35-F662-4709-85FE-EA614F05B555}" dt="2021-12-06T13:33:13.880" v="1520" actId="478"/>
          <ac:spMkLst>
            <pc:docMk/>
            <pc:sldMk cId="0" sldId="266"/>
            <ac:spMk id="4979" creationId="{00000000-0000-0000-0000-000000000000}"/>
          </ac:spMkLst>
        </pc:spChg>
        <pc:spChg chg="del">
          <ac:chgData name="rehapriadarsini Manikandasamy" userId="93a999137fc636bc" providerId="LiveId" clId="{7ABFCA35-F662-4709-85FE-EA614F05B555}" dt="2021-12-06T13:33:11.029" v="1519" actId="478"/>
          <ac:spMkLst>
            <pc:docMk/>
            <pc:sldMk cId="0" sldId="266"/>
            <ac:spMk id="4980" creationId="{00000000-0000-0000-0000-000000000000}"/>
          </ac:spMkLst>
        </pc:spChg>
        <pc:spChg chg="del">
          <ac:chgData name="rehapriadarsini Manikandasamy" userId="93a999137fc636bc" providerId="LiveId" clId="{7ABFCA35-F662-4709-85FE-EA614F05B555}" dt="2021-12-06T13:33:07.914" v="1518" actId="478"/>
          <ac:spMkLst>
            <pc:docMk/>
            <pc:sldMk cId="0" sldId="266"/>
            <ac:spMk id="4981" creationId="{00000000-0000-0000-0000-000000000000}"/>
          </ac:spMkLst>
        </pc:spChg>
        <pc:spChg chg="del">
          <ac:chgData name="rehapriadarsini Manikandasamy" userId="93a999137fc636bc" providerId="LiveId" clId="{7ABFCA35-F662-4709-85FE-EA614F05B555}" dt="2021-12-06T13:31:33.748" v="1512" actId="478"/>
          <ac:spMkLst>
            <pc:docMk/>
            <pc:sldMk cId="0" sldId="266"/>
            <ac:spMk id="4982" creationId="{00000000-0000-0000-0000-000000000000}"/>
          </ac:spMkLst>
        </pc:spChg>
        <pc:spChg chg="del">
          <ac:chgData name="rehapriadarsini Manikandasamy" userId="93a999137fc636bc" providerId="LiveId" clId="{7ABFCA35-F662-4709-85FE-EA614F05B555}" dt="2021-12-06T13:31:42.937" v="1517" actId="478"/>
          <ac:spMkLst>
            <pc:docMk/>
            <pc:sldMk cId="0" sldId="266"/>
            <ac:spMk id="4983" creationId="{00000000-0000-0000-0000-000000000000}"/>
          </ac:spMkLst>
        </pc:spChg>
        <pc:spChg chg="del">
          <ac:chgData name="rehapriadarsini Manikandasamy" userId="93a999137fc636bc" providerId="LiveId" clId="{7ABFCA35-F662-4709-85FE-EA614F05B555}" dt="2021-12-06T13:31:36.723" v="1514" actId="478"/>
          <ac:spMkLst>
            <pc:docMk/>
            <pc:sldMk cId="0" sldId="266"/>
            <ac:spMk id="5058" creationId="{00000000-0000-0000-0000-000000000000}"/>
          </ac:spMkLst>
        </pc:spChg>
        <pc:spChg chg="del">
          <ac:chgData name="rehapriadarsini Manikandasamy" userId="93a999137fc636bc" providerId="LiveId" clId="{7ABFCA35-F662-4709-85FE-EA614F05B555}" dt="2021-12-06T13:31:38.560" v="1515" actId="478"/>
          <ac:spMkLst>
            <pc:docMk/>
            <pc:sldMk cId="0" sldId="266"/>
            <ac:spMk id="5059" creationId="{00000000-0000-0000-0000-000000000000}"/>
          </ac:spMkLst>
        </pc:spChg>
        <pc:spChg chg="del">
          <ac:chgData name="rehapriadarsini Manikandasamy" userId="93a999137fc636bc" providerId="LiveId" clId="{7ABFCA35-F662-4709-85FE-EA614F05B555}" dt="2021-12-06T13:31:40.362" v="1516" actId="478"/>
          <ac:spMkLst>
            <pc:docMk/>
            <pc:sldMk cId="0" sldId="266"/>
            <ac:spMk id="5060" creationId="{00000000-0000-0000-0000-000000000000}"/>
          </ac:spMkLst>
        </pc:spChg>
        <pc:grpChg chg="del">
          <ac:chgData name="rehapriadarsini Manikandasamy" userId="93a999137fc636bc" providerId="LiveId" clId="{7ABFCA35-F662-4709-85FE-EA614F05B555}" dt="2021-12-06T13:31:32.011" v="1511" actId="478"/>
          <ac:grpSpMkLst>
            <pc:docMk/>
            <pc:sldMk cId="0" sldId="266"/>
            <ac:grpSpMk id="4985" creationId="{00000000-0000-0000-0000-000000000000}"/>
          </ac:grpSpMkLst>
        </pc:grpChg>
        <pc:grpChg chg="del">
          <ac:chgData name="rehapriadarsini Manikandasamy" userId="93a999137fc636bc" providerId="LiveId" clId="{7ABFCA35-F662-4709-85FE-EA614F05B555}" dt="2021-12-06T13:31:35.329" v="1513" actId="478"/>
          <ac:grpSpMkLst>
            <pc:docMk/>
            <pc:sldMk cId="0" sldId="266"/>
            <ac:grpSpMk id="5061" creationId="{00000000-0000-0000-0000-000000000000}"/>
          </ac:grpSpMkLst>
        </pc:grpChg>
        <pc:picChg chg="add del mod">
          <ac:chgData name="rehapriadarsini Manikandasamy" userId="93a999137fc636bc" providerId="LiveId" clId="{7ABFCA35-F662-4709-85FE-EA614F05B555}" dt="2021-12-06T13:35:57.899" v="1577"/>
          <ac:picMkLst>
            <pc:docMk/>
            <pc:sldMk cId="0" sldId="266"/>
            <ac:picMk id="2050" creationId="{718AE692-06E5-4522-84AD-2D6A915C9227}"/>
          </ac:picMkLst>
        </pc:picChg>
        <pc:picChg chg="add del mod">
          <ac:chgData name="rehapriadarsini Manikandasamy" userId="93a999137fc636bc" providerId="LiveId" clId="{7ABFCA35-F662-4709-85FE-EA614F05B555}" dt="2021-12-06T13:36:12.935" v="1586"/>
          <ac:picMkLst>
            <pc:docMk/>
            <pc:sldMk cId="0" sldId="266"/>
            <ac:picMk id="2052" creationId="{97DFB51D-6439-4C8A-8E33-6BEBCC2CBB02}"/>
          </ac:picMkLst>
        </pc:picChg>
        <pc:picChg chg="add del mod">
          <ac:chgData name="rehapriadarsini Manikandasamy" userId="93a999137fc636bc" providerId="LiveId" clId="{7ABFCA35-F662-4709-85FE-EA614F05B555}" dt="2021-12-06T13:37:02.942" v="1596" actId="478"/>
          <ac:picMkLst>
            <pc:docMk/>
            <pc:sldMk cId="0" sldId="266"/>
            <ac:picMk id="2054" creationId="{C96E703F-425A-4FF3-8FCA-1B746D4662B1}"/>
          </ac:picMkLst>
        </pc:picChg>
        <pc:picChg chg="add mod">
          <ac:chgData name="rehapriadarsini Manikandasamy" userId="93a999137fc636bc" providerId="LiveId" clId="{7ABFCA35-F662-4709-85FE-EA614F05B555}" dt="2021-12-06T13:37:12.468" v="1601" actId="14100"/>
          <ac:picMkLst>
            <pc:docMk/>
            <pc:sldMk cId="0" sldId="266"/>
            <ac:picMk id="2056" creationId="{A94CD58E-B295-4245-896D-73E37CE50EFE}"/>
          </ac:picMkLst>
        </pc:picChg>
        <pc:picChg chg="add mod">
          <ac:chgData name="rehapriadarsini Manikandasamy" userId="93a999137fc636bc" providerId="LiveId" clId="{7ABFCA35-F662-4709-85FE-EA614F05B555}" dt="2021-12-06T13:37:36.741" v="1604" actId="14100"/>
          <ac:picMkLst>
            <pc:docMk/>
            <pc:sldMk cId="0" sldId="266"/>
            <ac:picMk id="2058" creationId="{D0B5B558-17E8-4F79-A2DA-1C4932B22FAB}"/>
          </ac:picMkLst>
        </pc:picChg>
      </pc:sldChg>
      <pc:sldChg chg="del">
        <pc:chgData name="rehapriadarsini Manikandasamy" userId="93a999137fc636bc" providerId="LiveId" clId="{7ABFCA35-F662-4709-85FE-EA614F05B555}" dt="2021-12-06T16:31:41.416" v="5705" actId="47"/>
        <pc:sldMkLst>
          <pc:docMk/>
          <pc:sldMk cId="0" sldId="267"/>
        </pc:sldMkLst>
      </pc:sldChg>
      <pc:sldChg chg="del">
        <pc:chgData name="rehapriadarsini Manikandasamy" userId="93a999137fc636bc" providerId="LiveId" clId="{7ABFCA35-F662-4709-85FE-EA614F05B555}" dt="2021-12-06T16:31:41.892" v="5706" actId="47"/>
        <pc:sldMkLst>
          <pc:docMk/>
          <pc:sldMk cId="0" sldId="268"/>
        </pc:sldMkLst>
      </pc:sldChg>
      <pc:sldChg chg="del">
        <pc:chgData name="rehapriadarsini Manikandasamy" userId="93a999137fc636bc" providerId="LiveId" clId="{7ABFCA35-F662-4709-85FE-EA614F05B555}" dt="2021-12-06T16:31:42.074" v="5707" actId="47"/>
        <pc:sldMkLst>
          <pc:docMk/>
          <pc:sldMk cId="0" sldId="269"/>
        </pc:sldMkLst>
      </pc:sldChg>
      <pc:sldChg chg="del">
        <pc:chgData name="rehapriadarsini Manikandasamy" userId="93a999137fc636bc" providerId="LiveId" clId="{7ABFCA35-F662-4709-85FE-EA614F05B555}" dt="2021-12-06T16:31:42.260" v="5708" actId="47"/>
        <pc:sldMkLst>
          <pc:docMk/>
          <pc:sldMk cId="0" sldId="270"/>
        </pc:sldMkLst>
      </pc:sldChg>
      <pc:sldChg chg="del">
        <pc:chgData name="rehapriadarsini Manikandasamy" userId="93a999137fc636bc" providerId="LiveId" clId="{7ABFCA35-F662-4709-85FE-EA614F05B555}" dt="2021-12-06T16:31:42.433" v="5709" actId="47"/>
        <pc:sldMkLst>
          <pc:docMk/>
          <pc:sldMk cId="0" sldId="271"/>
        </pc:sldMkLst>
      </pc:sldChg>
      <pc:sldChg chg="del">
        <pc:chgData name="rehapriadarsini Manikandasamy" userId="93a999137fc636bc" providerId="LiveId" clId="{7ABFCA35-F662-4709-85FE-EA614F05B555}" dt="2021-12-06T16:31:42.573" v="5710" actId="47"/>
        <pc:sldMkLst>
          <pc:docMk/>
          <pc:sldMk cId="0" sldId="272"/>
        </pc:sldMkLst>
      </pc:sldChg>
      <pc:sldChg chg="del">
        <pc:chgData name="rehapriadarsini Manikandasamy" userId="93a999137fc636bc" providerId="LiveId" clId="{7ABFCA35-F662-4709-85FE-EA614F05B555}" dt="2021-12-06T16:31:42.771" v="5711" actId="47"/>
        <pc:sldMkLst>
          <pc:docMk/>
          <pc:sldMk cId="0" sldId="273"/>
        </pc:sldMkLst>
      </pc:sldChg>
      <pc:sldChg chg="del">
        <pc:chgData name="rehapriadarsini Manikandasamy" userId="93a999137fc636bc" providerId="LiveId" clId="{7ABFCA35-F662-4709-85FE-EA614F05B555}" dt="2021-12-06T16:31:46.072" v="5712" actId="47"/>
        <pc:sldMkLst>
          <pc:docMk/>
          <pc:sldMk cId="0" sldId="274"/>
        </pc:sldMkLst>
      </pc:sldChg>
      <pc:sldChg chg="del">
        <pc:chgData name="rehapriadarsini Manikandasamy" userId="93a999137fc636bc" providerId="LiveId" clId="{7ABFCA35-F662-4709-85FE-EA614F05B555}" dt="2021-12-06T16:31:46.397" v="5713" actId="47"/>
        <pc:sldMkLst>
          <pc:docMk/>
          <pc:sldMk cId="0" sldId="275"/>
        </pc:sldMkLst>
      </pc:sldChg>
      <pc:sldChg chg="del">
        <pc:chgData name="rehapriadarsini Manikandasamy" userId="93a999137fc636bc" providerId="LiveId" clId="{7ABFCA35-F662-4709-85FE-EA614F05B555}" dt="2021-12-06T16:31:46.662" v="5714" actId="47"/>
        <pc:sldMkLst>
          <pc:docMk/>
          <pc:sldMk cId="0" sldId="276"/>
        </pc:sldMkLst>
      </pc:sldChg>
      <pc:sldChg chg="del">
        <pc:chgData name="rehapriadarsini Manikandasamy" userId="93a999137fc636bc" providerId="LiveId" clId="{7ABFCA35-F662-4709-85FE-EA614F05B555}" dt="2021-12-06T16:31:47.187" v="5715" actId="47"/>
        <pc:sldMkLst>
          <pc:docMk/>
          <pc:sldMk cId="0" sldId="277"/>
        </pc:sldMkLst>
      </pc:sldChg>
      <pc:sldChg chg="del">
        <pc:chgData name="rehapriadarsini Manikandasamy" userId="93a999137fc636bc" providerId="LiveId" clId="{7ABFCA35-F662-4709-85FE-EA614F05B555}" dt="2021-12-06T16:31:47.651" v="5716" actId="47"/>
        <pc:sldMkLst>
          <pc:docMk/>
          <pc:sldMk cId="0" sldId="278"/>
        </pc:sldMkLst>
      </pc:sldChg>
      <pc:sldChg chg="del">
        <pc:chgData name="rehapriadarsini Manikandasamy" userId="93a999137fc636bc" providerId="LiveId" clId="{7ABFCA35-F662-4709-85FE-EA614F05B555}" dt="2021-12-06T16:31:48.035" v="5717" actId="47"/>
        <pc:sldMkLst>
          <pc:docMk/>
          <pc:sldMk cId="0" sldId="279"/>
        </pc:sldMkLst>
      </pc:sldChg>
      <pc:sldChg chg="del">
        <pc:chgData name="rehapriadarsini Manikandasamy" userId="93a999137fc636bc" providerId="LiveId" clId="{7ABFCA35-F662-4709-85FE-EA614F05B555}" dt="2021-12-06T16:31:48.437" v="5718" actId="47"/>
        <pc:sldMkLst>
          <pc:docMk/>
          <pc:sldMk cId="0" sldId="280"/>
        </pc:sldMkLst>
      </pc:sldChg>
      <pc:sldChg chg="del">
        <pc:chgData name="rehapriadarsini Manikandasamy" userId="93a999137fc636bc" providerId="LiveId" clId="{7ABFCA35-F662-4709-85FE-EA614F05B555}" dt="2021-12-06T16:31:48.837" v="5719" actId="47"/>
        <pc:sldMkLst>
          <pc:docMk/>
          <pc:sldMk cId="0" sldId="281"/>
        </pc:sldMkLst>
      </pc:sldChg>
      <pc:sldChg chg="del">
        <pc:chgData name="rehapriadarsini Manikandasamy" userId="93a999137fc636bc" providerId="LiveId" clId="{7ABFCA35-F662-4709-85FE-EA614F05B555}" dt="2021-12-06T16:31:50.200" v="5720" actId="47"/>
        <pc:sldMkLst>
          <pc:docMk/>
          <pc:sldMk cId="0" sldId="282"/>
        </pc:sldMkLst>
      </pc:sldChg>
      <pc:sldChg chg="del">
        <pc:chgData name="rehapriadarsini Manikandasamy" userId="93a999137fc636bc" providerId="LiveId" clId="{7ABFCA35-F662-4709-85FE-EA614F05B555}" dt="2021-12-06T16:31:50.585" v="5721" actId="47"/>
        <pc:sldMkLst>
          <pc:docMk/>
          <pc:sldMk cId="0" sldId="283"/>
        </pc:sldMkLst>
      </pc:sldChg>
      <pc:sldChg chg="del">
        <pc:chgData name="rehapriadarsini Manikandasamy" userId="93a999137fc636bc" providerId="LiveId" clId="{7ABFCA35-F662-4709-85FE-EA614F05B555}" dt="2021-12-06T16:31:50.832" v="5722" actId="47"/>
        <pc:sldMkLst>
          <pc:docMk/>
          <pc:sldMk cId="0" sldId="284"/>
        </pc:sldMkLst>
      </pc:sldChg>
      <pc:sldChg chg="del">
        <pc:chgData name="rehapriadarsini Manikandasamy" userId="93a999137fc636bc" providerId="LiveId" clId="{7ABFCA35-F662-4709-85FE-EA614F05B555}" dt="2021-12-06T16:31:51.134" v="5723" actId="47"/>
        <pc:sldMkLst>
          <pc:docMk/>
          <pc:sldMk cId="0" sldId="285"/>
        </pc:sldMkLst>
      </pc:sldChg>
      <pc:sldChg chg="del">
        <pc:chgData name="rehapriadarsini Manikandasamy" userId="93a999137fc636bc" providerId="LiveId" clId="{7ABFCA35-F662-4709-85FE-EA614F05B555}" dt="2021-12-06T16:31:51.885" v="5724" actId="47"/>
        <pc:sldMkLst>
          <pc:docMk/>
          <pc:sldMk cId="0" sldId="286"/>
        </pc:sldMkLst>
      </pc:sldChg>
      <pc:sldChg chg="del">
        <pc:chgData name="rehapriadarsini Manikandasamy" userId="93a999137fc636bc" providerId="LiveId" clId="{7ABFCA35-F662-4709-85FE-EA614F05B555}" dt="2021-12-06T16:31:55.359" v="5725" actId="47"/>
        <pc:sldMkLst>
          <pc:docMk/>
          <pc:sldMk cId="0" sldId="287"/>
        </pc:sldMkLst>
      </pc:sldChg>
      <pc:sldChg chg="del">
        <pc:chgData name="rehapriadarsini Manikandasamy" userId="93a999137fc636bc" providerId="LiveId" clId="{7ABFCA35-F662-4709-85FE-EA614F05B555}" dt="2021-12-06T16:32:03.898" v="5726" actId="47"/>
        <pc:sldMkLst>
          <pc:docMk/>
          <pc:sldMk cId="0" sldId="288"/>
        </pc:sldMkLst>
      </pc:sldChg>
      <pc:sldChg chg="del">
        <pc:chgData name="rehapriadarsini Manikandasamy" userId="93a999137fc636bc" providerId="LiveId" clId="{7ABFCA35-F662-4709-85FE-EA614F05B555}" dt="2021-12-06T16:32:04.585" v="5727" actId="47"/>
        <pc:sldMkLst>
          <pc:docMk/>
          <pc:sldMk cId="0" sldId="289"/>
        </pc:sldMkLst>
      </pc:sldChg>
      <pc:sldChg chg="del">
        <pc:chgData name="rehapriadarsini Manikandasamy" userId="93a999137fc636bc" providerId="LiveId" clId="{7ABFCA35-F662-4709-85FE-EA614F05B555}" dt="2021-12-06T16:32:05.392" v="5728" actId="47"/>
        <pc:sldMkLst>
          <pc:docMk/>
          <pc:sldMk cId="0" sldId="290"/>
        </pc:sldMkLst>
      </pc:sldChg>
      <pc:sldChg chg="del">
        <pc:chgData name="rehapriadarsini Manikandasamy" userId="93a999137fc636bc" providerId="LiveId" clId="{7ABFCA35-F662-4709-85FE-EA614F05B555}" dt="2021-12-06T16:32:06.005" v="5729" actId="47"/>
        <pc:sldMkLst>
          <pc:docMk/>
          <pc:sldMk cId="0" sldId="291"/>
        </pc:sldMkLst>
      </pc:sldChg>
      <pc:sldChg chg="del">
        <pc:chgData name="rehapriadarsini Manikandasamy" userId="93a999137fc636bc" providerId="LiveId" clId="{7ABFCA35-F662-4709-85FE-EA614F05B555}" dt="2021-12-06T16:32:06.483" v="5730" actId="47"/>
        <pc:sldMkLst>
          <pc:docMk/>
          <pc:sldMk cId="0" sldId="292"/>
        </pc:sldMkLst>
      </pc:sldChg>
      <pc:sldChg chg="del">
        <pc:chgData name="rehapriadarsini Manikandasamy" userId="93a999137fc636bc" providerId="LiveId" clId="{7ABFCA35-F662-4709-85FE-EA614F05B555}" dt="2021-12-06T16:32:06.815" v="5731" actId="47"/>
        <pc:sldMkLst>
          <pc:docMk/>
          <pc:sldMk cId="0" sldId="293"/>
        </pc:sldMkLst>
      </pc:sldChg>
      <pc:sldChg chg="del">
        <pc:chgData name="rehapriadarsini Manikandasamy" userId="93a999137fc636bc" providerId="LiveId" clId="{7ABFCA35-F662-4709-85FE-EA614F05B555}" dt="2021-12-06T16:32:07.360" v="5732" actId="47"/>
        <pc:sldMkLst>
          <pc:docMk/>
          <pc:sldMk cId="0" sldId="294"/>
        </pc:sldMkLst>
      </pc:sldChg>
      <pc:sldChg chg="del">
        <pc:chgData name="rehapriadarsini Manikandasamy" userId="93a999137fc636bc" providerId="LiveId" clId="{7ABFCA35-F662-4709-85FE-EA614F05B555}" dt="2021-12-06T16:32:07.971" v="5733" actId="47"/>
        <pc:sldMkLst>
          <pc:docMk/>
          <pc:sldMk cId="0" sldId="295"/>
        </pc:sldMkLst>
      </pc:sldChg>
      <pc:sldChg chg="del">
        <pc:chgData name="rehapriadarsini Manikandasamy" userId="93a999137fc636bc" providerId="LiveId" clId="{7ABFCA35-F662-4709-85FE-EA614F05B555}" dt="2021-12-06T16:32:08.861" v="5734" actId="47"/>
        <pc:sldMkLst>
          <pc:docMk/>
          <pc:sldMk cId="0" sldId="296"/>
        </pc:sldMkLst>
      </pc:sldChg>
      <pc:sldChg chg="del">
        <pc:chgData name="rehapriadarsini Manikandasamy" userId="93a999137fc636bc" providerId="LiveId" clId="{7ABFCA35-F662-4709-85FE-EA614F05B555}" dt="2021-12-06T16:32:09.705" v="5735" actId="47"/>
        <pc:sldMkLst>
          <pc:docMk/>
          <pc:sldMk cId="0" sldId="297"/>
        </pc:sldMkLst>
      </pc:sldChg>
      <pc:sldChg chg="del">
        <pc:chgData name="rehapriadarsini Manikandasamy" userId="93a999137fc636bc" providerId="LiveId" clId="{7ABFCA35-F662-4709-85FE-EA614F05B555}" dt="2021-12-06T16:32:10.349" v="5736" actId="47"/>
        <pc:sldMkLst>
          <pc:docMk/>
          <pc:sldMk cId="0" sldId="298"/>
        </pc:sldMkLst>
      </pc:sldChg>
      <pc:sldChg chg="del">
        <pc:chgData name="rehapriadarsini Manikandasamy" userId="93a999137fc636bc" providerId="LiveId" clId="{7ABFCA35-F662-4709-85FE-EA614F05B555}" dt="2021-12-06T16:32:10.805" v="5737" actId="47"/>
        <pc:sldMkLst>
          <pc:docMk/>
          <pc:sldMk cId="0" sldId="299"/>
        </pc:sldMkLst>
      </pc:sldChg>
      <pc:sldChg chg="del">
        <pc:chgData name="rehapriadarsini Manikandasamy" userId="93a999137fc636bc" providerId="LiveId" clId="{7ABFCA35-F662-4709-85FE-EA614F05B555}" dt="2021-12-06T16:32:11.351" v="5738" actId="47"/>
        <pc:sldMkLst>
          <pc:docMk/>
          <pc:sldMk cId="0" sldId="300"/>
        </pc:sldMkLst>
      </pc:sldChg>
      <pc:sldChg chg="del">
        <pc:chgData name="rehapriadarsini Manikandasamy" userId="93a999137fc636bc" providerId="LiveId" clId="{7ABFCA35-F662-4709-85FE-EA614F05B555}" dt="2021-12-06T16:32:11.833" v="5739" actId="47"/>
        <pc:sldMkLst>
          <pc:docMk/>
          <pc:sldMk cId="0" sldId="301"/>
        </pc:sldMkLst>
      </pc:sldChg>
      <pc:sldChg chg="del">
        <pc:chgData name="rehapriadarsini Manikandasamy" userId="93a999137fc636bc" providerId="LiveId" clId="{7ABFCA35-F662-4709-85FE-EA614F05B555}" dt="2021-12-06T16:32:12.570" v="5740" actId="47"/>
        <pc:sldMkLst>
          <pc:docMk/>
          <pc:sldMk cId="0" sldId="302"/>
        </pc:sldMkLst>
      </pc:sldChg>
      <pc:sldChg chg="del">
        <pc:chgData name="rehapriadarsini Manikandasamy" userId="93a999137fc636bc" providerId="LiveId" clId="{7ABFCA35-F662-4709-85FE-EA614F05B555}" dt="2021-12-06T16:32:13.181" v="5741" actId="47"/>
        <pc:sldMkLst>
          <pc:docMk/>
          <pc:sldMk cId="0" sldId="303"/>
        </pc:sldMkLst>
      </pc:sldChg>
      <pc:sldChg chg="del">
        <pc:chgData name="rehapriadarsini Manikandasamy" userId="93a999137fc636bc" providerId="LiveId" clId="{7ABFCA35-F662-4709-85FE-EA614F05B555}" dt="2021-12-06T16:32:14.415" v="5742" actId="47"/>
        <pc:sldMkLst>
          <pc:docMk/>
          <pc:sldMk cId="0" sldId="304"/>
        </pc:sldMkLst>
      </pc:sldChg>
      <pc:sldChg chg="del">
        <pc:chgData name="rehapriadarsini Manikandasamy" userId="93a999137fc636bc" providerId="LiveId" clId="{7ABFCA35-F662-4709-85FE-EA614F05B555}" dt="2021-12-06T16:32:14.992" v="5743" actId="47"/>
        <pc:sldMkLst>
          <pc:docMk/>
          <pc:sldMk cId="0" sldId="305"/>
        </pc:sldMkLst>
      </pc:sldChg>
      <pc:sldChg chg="del">
        <pc:chgData name="rehapriadarsini Manikandasamy" userId="93a999137fc636bc" providerId="LiveId" clId="{7ABFCA35-F662-4709-85FE-EA614F05B555}" dt="2021-12-06T16:32:15.788" v="5744" actId="47"/>
        <pc:sldMkLst>
          <pc:docMk/>
          <pc:sldMk cId="0" sldId="306"/>
        </pc:sldMkLst>
      </pc:sldChg>
      <pc:sldChg chg="del">
        <pc:chgData name="rehapriadarsini Manikandasamy" userId="93a999137fc636bc" providerId="LiveId" clId="{7ABFCA35-F662-4709-85FE-EA614F05B555}" dt="2021-12-06T16:32:16.412" v="5745" actId="47"/>
        <pc:sldMkLst>
          <pc:docMk/>
          <pc:sldMk cId="0" sldId="307"/>
        </pc:sldMkLst>
      </pc:sldChg>
      <pc:sldChg chg="del">
        <pc:chgData name="rehapriadarsini Manikandasamy" userId="93a999137fc636bc" providerId="LiveId" clId="{7ABFCA35-F662-4709-85FE-EA614F05B555}" dt="2021-12-06T16:32:16.912" v="5746" actId="47"/>
        <pc:sldMkLst>
          <pc:docMk/>
          <pc:sldMk cId="0" sldId="308"/>
        </pc:sldMkLst>
      </pc:sldChg>
      <pc:sldChg chg="del">
        <pc:chgData name="rehapriadarsini Manikandasamy" userId="93a999137fc636bc" providerId="LiveId" clId="{7ABFCA35-F662-4709-85FE-EA614F05B555}" dt="2021-12-06T16:32:17.879" v="5747" actId="47"/>
        <pc:sldMkLst>
          <pc:docMk/>
          <pc:sldMk cId="0" sldId="309"/>
        </pc:sldMkLst>
      </pc:sldChg>
      <pc:sldChg chg="addSp delSp modSp add mod">
        <pc:chgData name="rehapriadarsini Manikandasamy" userId="93a999137fc636bc" providerId="LiveId" clId="{7ABFCA35-F662-4709-85FE-EA614F05B555}" dt="2021-12-06T13:52:05.354" v="1823" actId="207"/>
        <pc:sldMkLst>
          <pc:docMk/>
          <pc:sldMk cId="2082122004" sldId="310"/>
        </pc:sldMkLst>
        <pc:spChg chg="add del mod">
          <ac:chgData name="rehapriadarsini Manikandasamy" userId="93a999137fc636bc" providerId="LiveId" clId="{7ABFCA35-F662-4709-85FE-EA614F05B555}" dt="2021-12-06T13:47:23.231" v="1778" actId="478"/>
          <ac:spMkLst>
            <pc:docMk/>
            <pc:sldMk cId="2082122004" sldId="310"/>
            <ac:spMk id="6" creationId="{47C855FA-A6A7-4C17-AF55-9AF97F9B38EE}"/>
          </ac:spMkLst>
        </pc:spChg>
        <pc:spChg chg="add mod">
          <ac:chgData name="rehapriadarsini Manikandasamy" userId="93a999137fc636bc" providerId="LiveId" clId="{7ABFCA35-F662-4709-85FE-EA614F05B555}" dt="2021-12-06T13:52:05.354" v="1823" actId="207"/>
          <ac:spMkLst>
            <pc:docMk/>
            <pc:sldMk cId="2082122004" sldId="310"/>
            <ac:spMk id="9" creationId="{3AF81BE1-A8B3-4513-80ED-784399DBFADB}"/>
          </ac:spMkLst>
        </pc:spChg>
        <pc:spChg chg="mod">
          <ac:chgData name="rehapriadarsini Manikandasamy" userId="93a999137fc636bc" providerId="LiveId" clId="{7ABFCA35-F662-4709-85FE-EA614F05B555}" dt="2021-12-06T13:43:31.088" v="1740" actId="20577"/>
          <ac:spMkLst>
            <pc:docMk/>
            <pc:sldMk cId="2082122004" sldId="310"/>
            <ac:spMk id="4692" creationId="{00000000-0000-0000-0000-000000000000}"/>
          </ac:spMkLst>
        </pc:spChg>
        <pc:spChg chg="mod">
          <ac:chgData name="rehapriadarsini Manikandasamy" userId="93a999137fc636bc" providerId="LiveId" clId="{7ABFCA35-F662-4709-85FE-EA614F05B555}" dt="2021-12-06T13:44:46.366" v="1761" actId="20577"/>
          <ac:spMkLst>
            <pc:docMk/>
            <pc:sldMk cId="2082122004" sldId="310"/>
            <ac:spMk id="4693" creationId="{00000000-0000-0000-0000-000000000000}"/>
          </ac:spMkLst>
        </pc:spChg>
        <pc:picChg chg="add mod">
          <ac:chgData name="rehapriadarsini Manikandasamy" userId="93a999137fc636bc" providerId="LiveId" clId="{7ABFCA35-F662-4709-85FE-EA614F05B555}" dt="2021-12-06T13:44:53.365" v="1764" actId="1076"/>
          <ac:picMkLst>
            <pc:docMk/>
            <pc:sldMk cId="2082122004" sldId="310"/>
            <ac:picMk id="3" creationId="{88ECAF24-64FD-48F2-A5D6-D34CBBBB2119}"/>
          </ac:picMkLst>
        </pc:picChg>
        <pc:picChg chg="add mod">
          <ac:chgData name="rehapriadarsini Manikandasamy" userId="93a999137fc636bc" providerId="LiveId" clId="{7ABFCA35-F662-4709-85FE-EA614F05B555}" dt="2021-12-06T13:47:42.019" v="1779" actId="1076"/>
          <ac:picMkLst>
            <pc:docMk/>
            <pc:sldMk cId="2082122004" sldId="310"/>
            <ac:picMk id="5" creationId="{2D848A1F-0BE3-4038-AE21-BC4551F8CDAB}"/>
          </ac:picMkLst>
        </pc:picChg>
        <pc:picChg chg="add mod">
          <ac:chgData name="rehapriadarsini Manikandasamy" userId="93a999137fc636bc" providerId="LiveId" clId="{7ABFCA35-F662-4709-85FE-EA614F05B555}" dt="2021-12-06T13:50:04.306" v="1784" actId="27349"/>
          <ac:picMkLst>
            <pc:docMk/>
            <pc:sldMk cId="2082122004" sldId="310"/>
            <ac:picMk id="8" creationId="{26794B06-100C-47D0-85F5-98099E3CE17F}"/>
          </ac:picMkLst>
        </pc:picChg>
        <pc:picChg chg="del">
          <ac:chgData name="rehapriadarsini Manikandasamy" userId="93a999137fc636bc" providerId="LiveId" clId="{7ABFCA35-F662-4709-85FE-EA614F05B555}" dt="2021-12-06T13:43:43.195" v="1759" actId="478"/>
          <ac:picMkLst>
            <pc:docMk/>
            <pc:sldMk cId="2082122004" sldId="310"/>
            <ac:picMk id="1026" creationId="{079C548B-89D6-4DB1-9A94-ACF9B1001055}"/>
          </ac:picMkLst>
        </pc:picChg>
        <pc:picChg chg="add del mod">
          <ac:chgData name="rehapriadarsini Manikandasamy" userId="93a999137fc636bc" providerId="LiveId" clId="{7ABFCA35-F662-4709-85FE-EA614F05B555}" dt="2021-12-06T13:47:44.987" v="1780" actId="478"/>
          <ac:picMkLst>
            <pc:docMk/>
            <pc:sldMk cId="2082122004" sldId="310"/>
            <ac:picMk id="3074" creationId="{561346A6-6800-4D02-9F28-2C8DFCD640AE}"/>
          </ac:picMkLst>
        </pc:picChg>
      </pc:sldChg>
      <pc:sldChg chg="addSp delSp modSp add mod">
        <pc:chgData name="rehapriadarsini Manikandasamy" userId="93a999137fc636bc" providerId="LiveId" clId="{7ABFCA35-F662-4709-85FE-EA614F05B555}" dt="2021-12-06T14:12:22.999" v="2340" actId="403"/>
        <pc:sldMkLst>
          <pc:docMk/>
          <pc:sldMk cId="1741064542" sldId="311"/>
        </pc:sldMkLst>
        <pc:spChg chg="add mod">
          <ac:chgData name="rehapriadarsini Manikandasamy" userId="93a999137fc636bc" providerId="LiveId" clId="{7ABFCA35-F662-4709-85FE-EA614F05B555}" dt="2021-12-06T14:12:22.999" v="2340" actId="403"/>
          <ac:spMkLst>
            <pc:docMk/>
            <pc:sldMk cId="1741064542" sldId="311"/>
            <ac:spMk id="2" creationId="{A0A97A99-230E-4E2D-B3F5-C9E425485390}"/>
          </ac:spMkLst>
        </pc:spChg>
        <pc:spChg chg="del mod">
          <ac:chgData name="rehapriadarsini Manikandasamy" userId="93a999137fc636bc" providerId="LiveId" clId="{7ABFCA35-F662-4709-85FE-EA614F05B555}" dt="2021-12-06T13:56:57.155" v="1828" actId="478"/>
          <ac:spMkLst>
            <pc:docMk/>
            <pc:sldMk cId="1741064542" sldId="311"/>
            <ac:spMk id="9" creationId="{3AF81BE1-A8B3-4513-80ED-784399DBFADB}"/>
          </ac:spMkLst>
        </pc:spChg>
        <pc:spChg chg="add mod">
          <ac:chgData name="rehapriadarsini Manikandasamy" userId="93a999137fc636bc" providerId="LiveId" clId="{7ABFCA35-F662-4709-85FE-EA614F05B555}" dt="2021-12-06T14:12:02.803" v="2339"/>
          <ac:spMkLst>
            <pc:docMk/>
            <pc:sldMk cId="1741064542" sldId="311"/>
            <ac:spMk id="10" creationId="{607BCD71-92D3-4884-B889-CB0B9A89E2A2}"/>
          </ac:spMkLst>
        </pc:spChg>
        <pc:spChg chg="mod">
          <ac:chgData name="rehapriadarsini Manikandasamy" userId="93a999137fc636bc" providerId="LiveId" clId="{7ABFCA35-F662-4709-85FE-EA614F05B555}" dt="2021-12-06T13:57:06.863" v="1836" actId="20577"/>
          <ac:spMkLst>
            <pc:docMk/>
            <pc:sldMk cId="1741064542" sldId="311"/>
            <ac:spMk id="4692" creationId="{00000000-0000-0000-0000-000000000000}"/>
          </ac:spMkLst>
        </pc:spChg>
        <pc:spChg chg="mod">
          <ac:chgData name="rehapriadarsini Manikandasamy" userId="93a999137fc636bc" providerId="LiveId" clId="{7ABFCA35-F662-4709-85FE-EA614F05B555}" dt="2021-12-06T14:09:15.376" v="2182" actId="207"/>
          <ac:spMkLst>
            <pc:docMk/>
            <pc:sldMk cId="1741064542" sldId="311"/>
            <ac:spMk id="4693" creationId="{00000000-0000-0000-0000-000000000000}"/>
          </ac:spMkLst>
        </pc:spChg>
        <pc:picChg chg="del">
          <ac:chgData name="rehapriadarsini Manikandasamy" userId="93a999137fc636bc" providerId="LiveId" clId="{7ABFCA35-F662-4709-85FE-EA614F05B555}" dt="2021-12-06T13:56:52.625" v="1825" actId="478"/>
          <ac:picMkLst>
            <pc:docMk/>
            <pc:sldMk cId="1741064542" sldId="311"/>
            <ac:picMk id="3" creationId="{88ECAF24-64FD-48F2-A5D6-D34CBBBB2119}"/>
          </ac:picMkLst>
        </pc:picChg>
        <pc:picChg chg="del">
          <ac:chgData name="rehapriadarsini Manikandasamy" userId="93a999137fc636bc" providerId="LiveId" clId="{7ABFCA35-F662-4709-85FE-EA614F05B555}" dt="2021-12-06T13:56:53.750" v="1826" actId="478"/>
          <ac:picMkLst>
            <pc:docMk/>
            <pc:sldMk cId="1741064542" sldId="311"/>
            <ac:picMk id="5" creationId="{2D848A1F-0BE3-4038-AE21-BC4551F8CDAB}"/>
          </ac:picMkLst>
        </pc:picChg>
        <pc:picChg chg="del">
          <ac:chgData name="rehapriadarsini Manikandasamy" userId="93a999137fc636bc" providerId="LiveId" clId="{7ABFCA35-F662-4709-85FE-EA614F05B555}" dt="2021-12-06T13:56:58.830" v="1829" actId="478"/>
          <ac:picMkLst>
            <pc:docMk/>
            <pc:sldMk cId="1741064542" sldId="311"/>
            <ac:picMk id="8" creationId="{26794B06-100C-47D0-85F5-98099E3CE17F}"/>
          </ac:picMkLst>
        </pc:picChg>
      </pc:sldChg>
      <pc:sldChg chg="addSp delSp modSp add mod ord modAnim">
        <pc:chgData name="rehapriadarsini Manikandasamy" userId="93a999137fc636bc" providerId="LiveId" clId="{7ABFCA35-F662-4709-85FE-EA614F05B555}" dt="2021-12-06T14:40:04.341" v="3267" actId="1076"/>
        <pc:sldMkLst>
          <pc:docMk/>
          <pc:sldMk cId="2548434034" sldId="312"/>
        </pc:sldMkLst>
        <pc:spChg chg="add del mod">
          <ac:chgData name="rehapriadarsini Manikandasamy" userId="93a999137fc636bc" providerId="LiveId" clId="{7ABFCA35-F662-4709-85FE-EA614F05B555}" dt="2021-12-06T14:21:29.927" v="2459" actId="478"/>
          <ac:spMkLst>
            <pc:docMk/>
            <pc:sldMk cId="2548434034" sldId="312"/>
            <ac:spMk id="2" creationId="{E1F4DA82-4CFA-40E9-81EE-D9DA48A58386}"/>
          </ac:spMkLst>
        </pc:spChg>
        <pc:spChg chg="del">
          <ac:chgData name="rehapriadarsini Manikandasamy" userId="93a999137fc636bc" providerId="LiveId" clId="{7ABFCA35-F662-4709-85FE-EA614F05B555}" dt="2021-12-06T14:16:58.610" v="2346" actId="478"/>
          <ac:spMkLst>
            <pc:docMk/>
            <pc:sldMk cId="2548434034" sldId="312"/>
            <ac:spMk id="9" creationId="{3AF81BE1-A8B3-4513-80ED-784399DBFADB}"/>
          </ac:spMkLst>
        </pc:spChg>
        <pc:spChg chg="mod">
          <ac:chgData name="rehapriadarsini Manikandasamy" userId="93a999137fc636bc" providerId="LiveId" clId="{7ABFCA35-F662-4709-85FE-EA614F05B555}" dt="2021-12-06T14:20:21.524" v="2447" actId="1076"/>
          <ac:spMkLst>
            <pc:docMk/>
            <pc:sldMk cId="2548434034" sldId="312"/>
            <ac:spMk id="4692" creationId="{00000000-0000-0000-0000-000000000000}"/>
          </ac:spMkLst>
        </pc:spChg>
        <pc:spChg chg="mod">
          <ac:chgData name="rehapriadarsini Manikandasamy" userId="93a999137fc636bc" providerId="LiveId" clId="{7ABFCA35-F662-4709-85FE-EA614F05B555}" dt="2021-12-06T14:39:55.696" v="3265" actId="20577"/>
          <ac:spMkLst>
            <pc:docMk/>
            <pc:sldMk cId="2548434034" sldId="312"/>
            <ac:spMk id="4693" creationId="{00000000-0000-0000-0000-000000000000}"/>
          </ac:spMkLst>
        </pc:spChg>
        <pc:picChg chg="del">
          <ac:chgData name="rehapriadarsini Manikandasamy" userId="93a999137fc636bc" providerId="LiveId" clId="{7ABFCA35-F662-4709-85FE-EA614F05B555}" dt="2021-12-06T14:16:54.885" v="2344" actId="478"/>
          <ac:picMkLst>
            <pc:docMk/>
            <pc:sldMk cId="2548434034" sldId="312"/>
            <ac:picMk id="3" creationId="{88ECAF24-64FD-48F2-A5D6-D34CBBBB2119}"/>
          </ac:picMkLst>
        </pc:picChg>
        <pc:picChg chg="del">
          <ac:chgData name="rehapriadarsini Manikandasamy" userId="93a999137fc636bc" providerId="LiveId" clId="{7ABFCA35-F662-4709-85FE-EA614F05B555}" dt="2021-12-06T14:16:56.079" v="2345" actId="478"/>
          <ac:picMkLst>
            <pc:docMk/>
            <pc:sldMk cId="2548434034" sldId="312"/>
            <ac:picMk id="5" creationId="{2D848A1F-0BE3-4038-AE21-BC4551F8CDAB}"/>
          </ac:picMkLst>
        </pc:picChg>
        <pc:picChg chg="del">
          <ac:chgData name="rehapriadarsini Manikandasamy" userId="93a999137fc636bc" providerId="LiveId" clId="{7ABFCA35-F662-4709-85FE-EA614F05B555}" dt="2021-12-06T14:17:00.118" v="2347" actId="478"/>
          <ac:picMkLst>
            <pc:docMk/>
            <pc:sldMk cId="2548434034" sldId="312"/>
            <ac:picMk id="8" creationId="{26794B06-100C-47D0-85F5-98099E3CE17F}"/>
          </ac:picMkLst>
        </pc:picChg>
        <pc:picChg chg="add mod">
          <ac:chgData name="rehapriadarsini Manikandasamy" userId="93a999137fc636bc" providerId="LiveId" clId="{7ABFCA35-F662-4709-85FE-EA614F05B555}" dt="2021-12-06T14:40:01.157" v="3266" actId="1076"/>
          <ac:picMkLst>
            <pc:docMk/>
            <pc:sldMk cId="2548434034" sldId="312"/>
            <ac:picMk id="4098" creationId="{F1E49F0C-D406-443A-A25C-1A4441462423}"/>
          </ac:picMkLst>
        </pc:picChg>
        <pc:picChg chg="add mod">
          <ac:chgData name="rehapriadarsini Manikandasamy" userId="93a999137fc636bc" providerId="LiveId" clId="{7ABFCA35-F662-4709-85FE-EA614F05B555}" dt="2021-12-06T14:40:04.341" v="3267" actId="1076"/>
          <ac:picMkLst>
            <pc:docMk/>
            <pc:sldMk cId="2548434034" sldId="312"/>
            <ac:picMk id="4100" creationId="{FCDACA9A-365C-422D-B0C4-A60F2A67EB76}"/>
          </ac:picMkLst>
        </pc:picChg>
        <pc:picChg chg="add mod">
          <ac:chgData name="rehapriadarsini Manikandasamy" userId="93a999137fc636bc" providerId="LiveId" clId="{7ABFCA35-F662-4709-85FE-EA614F05B555}" dt="2021-12-06T14:20:34.706" v="2450" actId="1076"/>
          <ac:picMkLst>
            <pc:docMk/>
            <pc:sldMk cId="2548434034" sldId="312"/>
            <ac:picMk id="4102" creationId="{AB40E217-2374-46EF-9BB2-FC91D7C10ED3}"/>
          </ac:picMkLst>
        </pc:picChg>
        <pc:cxnChg chg="add del">
          <ac:chgData name="rehapriadarsini Manikandasamy" userId="93a999137fc636bc" providerId="LiveId" clId="{7ABFCA35-F662-4709-85FE-EA614F05B555}" dt="2021-12-06T14:21:54.781" v="2461" actId="478"/>
          <ac:cxnSpMkLst>
            <pc:docMk/>
            <pc:sldMk cId="2548434034" sldId="312"/>
            <ac:cxnSpMk id="6" creationId="{35873CCD-4A17-4C1B-A283-9AA41ACDCECA}"/>
          </ac:cxnSpMkLst>
        </pc:cxnChg>
      </pc:sldChg>
      <pc:sldChg chg="addSp delSp modSp add mod modAnim">
        <pc:chgData name="rehapriadarsini Manikandasamy" userId="93a999137fc636bc" providerId="LiveId" clId="{7ABFCA35-F662-4709-85FE-EA614F05B555}" dt="2021-12-06T19:19:44.752" v="5829" actId="14100"/>
        <pc:sldMkLst>
          <pc:docMk/>
          <pc:sldMk cId="544536110" sldId="313"/>
        </pc:sldMkLst>
        <pc:spChg chg="mod">
          <ac:chgData name="rehapriadarsini Manikandasamy" userId="93a999137fc636bc" providerId="LiveId" clId="{7ABFCA35-F662-4709-85FE-EA614F05B555}" dt="2021-12-06T14:25:23.526" v="2473" actId="114"/>
          <ac:spMkLst>
            <pc:docMk/>
            <pc:sldMk cId="544536110" sldId="313"/>
            <ac:spMk id="4693" creationId="{00000000-0000-0000-0000-000000000000}"/>
          </ac:spMkLst>
        </pc:spChg>
        <pc:picChg chg="del">
          <ac:chgData name="rehapriadarsini Manikandasamy" userId="93a999137fc636bc" providerId="LiveId" clId="{7ABFCA35-F662-4709-85FE-EA614F05B555}" dt="2021-12-06T14:25:53.710" v="2476" actId="478"/>
          <ac:picMkLst>
            <pc:docMk/>
            <pc:sldMk cId="544536110" sldId="313"/>
            <ac:picMk id="4098" creationId="{F1E49F0C-D406-443A-A25C-1A4441462423}"/>
          </ac:picMkLst>
        </pc:picChg>
        <pc:picChg chg="del">
          <ac:chgData name="rehapriadarsini Manikandasamy" userId="93a999137fc636bc" providerId="LiveId" clId="{7ABFCA35-F662-4709-85FE-EA614F05B555}" dt="2021-12-06T14:25:54.862" v="2477" actId="478"/>
          <ac:picMkLst>
            <pc:docMk/>
            <pc:sldMk cId="544536110" sldId="313"/>
            <ac:picMk id="4100" creationId="{FCDACA9A-365C-422D-B0C4-A60F2A67EB76}"/>
          </ac:picMkLst>
        </pc:picChg>
        <pc:picChg chg="del">
          <ac:chgData name="rehapriadarsini Manikandasamy" userId="93a999137fc636bc" providerId="LiveId" clId="{7ABFCA35-F662-4709-85FE-EA614F05B555}" dt="2021-12-06T14:25:56.731" v="2478" actId="478"/>
          <ac:picMkLst>
            <pc:docMk/>
            <pc:sldMk cId="544536110" sldId="313"/>
            <ac:picMk id="4102" creationId="{AB40E217-2374-46EF-9BB2-FC91D7C10ED3}"/>
          </ac:picMkLst>
        </pc:picChg>
        <pc:picChg chg="add mod">
          <ac:chgData name="rehapriadarsini Manikandasamy" userId="93a999137fc636bc" providerId="LiveId" clId="{7ABFCA35-F662-4709-85FE-EA614F05B555}" dt="2021-12-06T19:19:44.752" v="5829" actId="14100"/>
          <ac:picMkLst>
            <pc:docMk/>
            <pc:sldMk cId="544536110" sldId="313"/>
            <ac:picMk id="6146" creationId="{33E170BE-F102-495A-9230-75E13D8303F8}"/>
          </ac:picMkLst>
        </pc:picChg>
        <pc:picChg chg="add del">
          <ac:chgData name="rehapriadarsini Manikandasamy" userId="93a999137fc636bc" providerId="LiveId" clId="{7ABFCA35-F662-4709-85FE-EA614F05B555}" dt="2021-12-06T14:26:34.986" v="2490"/>
          <ac:picMkLst>
            <pc:docMk/>
            <pc:sldMk cId="544536110" sldId="313"/>
            <ac:picMk id="6148" creationId="{7018E8B0-47F4-42CE-BEBA-804A2945EA2E}"/>
          </ac:picMkLst>
        </pc:picChg>
      </pc:sldChg>
      <pc:sldChg chg="addSp delSp modSp add mod modAnim">
        <pc:chgData name="rehapriadarsini Manikandasamy" userId="93a999137fc636bc" providerId="LiveId" clId="{7ABFCA35-F662-4709-85FE-EA614F05B555}" dt="2021-12-06T14:29:25.710" v="2537" actId="14100"/>
        <pc:sldMkLst>
          <pc:docMk/>
          <pc:sldMk cId="553199529" sldId="314"/>
        </pc:sldMkLst>
        <pc:spChg chg="mod">
          <ac:chgData name="rehapriadarsini Manikandasamy" userId="93a999137fc636bc" providerId="LiveId" clId="{7ABFCA35-F662-4709-85FE-EA614F05B555}" dt="2021-12-06T14:29:11.515" v="2534" actId="20577"/>
          <ac:spMkLst>
            <pc:docMk/>
            <pc:sldMk cId="553199529" sldId="314"/>
            <ac:spMk id="4693" creationId="{00000000-0000-0000-0000-000000000000}"/>
          </ac:spMkLst>
        </pc:spChg>
        <pc:picChg chg="del">
          <ac:chgData name="rehapriadarsini Manikandasamy" userId="93a999137fc636bc" providerId="LiveId" clId="{7ABFCA35-F662-4709-85FE-EA614F05B555}" dt="2021-12-06T14:26:55.110" v="2492" actId="478"/>
          <ac:picMkLst>
            <pc:docMk/>
            <pc:sldMk cId="553199529" sldId="314"/>
            <ac:picMk id="6146" creationId="{33E170BE-F102-495A-9230-75E13D8303F8}"/>
          </ac:picMkLst>
        </pc:picChg>
        <pc:picChg chg="add mod">
          <ac:chgData name="rehapriadarsini Manikandasamy" userId="93a999137fc636bc" providerId="LiveId" clId="{7ABFCA35-F662-4709-85FE-EA614F05B555}" dt="2021-12-06T14:29:21.126" v="2536" actId="1076"/>
          <ac:picMkLst>
            <pc:docMk/>
            <pc:sldMk cId="553199529" sldId="314"/>
            <ac:picMk id="7170" creationId="{58AB6BA8-6D21-4481-BA2B-F95599EF16DC}"/>
          </ac:picMkLst>
        </pc:picChg>
        <pc:picChg chg="add mod">
          <ac:chgData name="rehapriadarsini Manikandasamy" userId="93a999137fc636bc" providerId="LiveId" clId="{7ABFCA35-F662-4709-85FE-EA614F05B555}" dt="2021-12-06T14:29:25.710" v="2537" actId="14100"/>
          <ac:picMkLst>
            <pc:docMk/>
            <pc:sldMk cId="553199529" sldId="314"/>
            <ac:picMk id="7172" creationId="{73AFBA72-A85A-4061-A809-2EB3E51F515F}"/>
          </ac:picMkLst>
        </pc:picChg>
      </pc:sldChg>
      <pc:sldChg chg="addSp delSp modSp add mod ord modAnim">
        <pc:chgData name="rehapriadarsini Manikandasamy" userId="93a999137fc636bc" providerId="LiveId" clId="{7ABFCA35-F662-4709-85FE-EA614F05B555}" dt="2021-12-06T14:47:07.777" v="3585" actId="207"/>
        <pc:sldMkLst>
          <pc:docMk/>
          <pc:sldMk cId="2527785522" sldId="315"/>
        </pc:sldMkLst>
        <pc:spChg chg="add del mod">
          <ac:chgData name="rehapriadarsini Manikandasamy" userId="93a999137fc636bc" providerId="LiveId" clId="{7ABFCA35-F662-4709-85FE-EA614F05B555}" dt="2021-12-06T14:34:28.044" v="2717" actId="478"/>
          <ac:spMkLst>
            <pc:docMk/>
            <pc:sldMk cId="2527785522" sldId="315"/>
            <ac:spMk id="2" creationId="{AAAF8B31-AD8A-4EFC-AEE0-1BC773C5E050}"/>
          </ac:spMkLst>
        </pc:spChg>
        <pc:spChg chg="mod">
          <ac:chgData name="rehapriadarsini Manikandasamy" userId="93a999137fc636bc" providerId="LiveId" clId="{7ABFCA35-F662-4709-85FE-EA614F05B555}" dt="2021-12-06T14:30:39.090" v="2561" actId="20577"/>
          <ac:spMkLst>
            <pc:docMk/>
            <pc:sldMk cId="2527785522" sldId="315"/>
            <ac:spMk id="4692" creationId="{00000000-0000-0000-0000-000000000000}"/>
          </ac:spMkLst>
        </pc:spChg>
        <pc:spChg chg="add del mod">
          <ac:chgData name="rehapriadarsini Manikandasamy" userId="93a999137fc636bc" providerId="LiveId" clId="{7ABFCA35-F662-4709-85FE-EA614F05B555}" dt="2021-12-06T14:47:07.777" v="3585" actId="207"/>
          <ac:spMkLst>
            <pc:docMk/>
            <pc:sldMk cId="2527785522" sldId="315"/>
            <ac:spMk id="4693" creationId="{00000000-0000-0000-0000-000000000000}"/>
          </ac:spMkLst>
        </pc:spChg>
        <pc:picChg chg="add del mod">
          <ac:chgData name="rehapriadarsini Manikandasamy" userId="93a999137fc636bc" providerId="LiveId" clId="{7ABFCA35-F662-4709-85FE-EA614F05B555}" dt="2021-12-06T14:35:11.840" v="2742" actId="478"/>
          <ac:picMkLst>
            <pc:docMk/>
            <pc:sldMk cId="2527785522" sldId="315"/>
            <ac:picMk id="3" creationId="{F9E93D0E-1D69-452E-9F22-B0A800869BB8}"/>
          </ac:picMkLst>
        </pc:picChg>
        <pc:picChg chg="del">
          <ac:chgData name="rehapriadarsini Manikandasamy" userId="93a999137fc636bc" providerId="LiveId" clId="{7ABFCA35-F662-4709-85FE-EA614F05B555}" dt="2021-12-06T14:31:26.153" v="2563" actId="478"/>
          <ac:picMkLst>
            <pc:docMk/>
            <pc:sldMk cId="2527785522" sldId="315"/>
            <ac:picMk id="4098" creationId="{F1E49F0C-D406-443A-A25C-1A4441462423}"/>
          </ac:picMkLst>
        </pc:picChg>
        <pc:picChg chg="del">
          <ac:chgData name="rehapriadarsini Manikandasamy" userId="93a999137fc636bc" providerId="LiveId" clId="{7ABFCA35-F662-4709-85FE-EA614F05B555}" dt="2021-12-06T14:31:27.260" v="2564" actId="478"/>
          <ac:picMkLst>
            <pc:docMk/>
            <pc:sldMk cId="2527785522" sldId="315"/>
            <ac:picMk id="4100" creationId="{FCDACA9A-365C-422D-B0C4-A60F2A67EB76}"/>
          </ac:picMkLst>
        </pc:picChg>
        <pc:picChg chg="del">
          <ac:chgData name="rehapriadarsini Manikandasamy" userId="93a999137fc636bc" providerId="LiveId" clId="{7ABFCA35-F662-4709-85FE-EA614F05B555}" dt="2021-12-06T14:31:25.059" v="2562" actId="478"/>
          <ac:picMkLst>
            <pc:docMk/>
            <pc:sldMk cId="2527785522" sldId="315"/>
            <ac:picMk id="4102" creationId="{AB40E217-2374-46EF-9BB2-FC91D7C10ED3}"/>
          </ac:picMkLst>
        </pc:picChg>
        <pc:picChg chg="add del mod">
          <ac:chgData name="rehapriadarsini Manikandasamy" userId="93a999137fc636bc" providerId="LiveId" clId="{7ABFCA35-F662-4709-85FE-EA614F05B555}" dt="2021-12-06T14:34:30.713" v="2721"/>
          <ac:picMkLst>
            <pc:docMk/>
            <pc:sldMk cId="2527785522" sldId="315"/>
            <ac:picMk id="8194" creationId="{F6BE3D03-AE89-49B0-95E8-29BD81928A5F}"/>
          </ac:picMkLst>
        </pc:picChg>
        <pc:picChg chg="add del mod">
          <ac:chgData name="rehapriadarsini Manikandasamy" userId="93a999137fc636bc" providerId="LiveId" clId="{7ABFCA35-F662-4709-85FE-EA614F05B555}" dt="2021-12-06T14:34:40.849" v="2726"/>
          <ac:picMkLst>
            <pc:docMk/>
            <pc:sldMk cId="2527785522" sldId="315"/>
            <ac:picMk id="8196" creationId="{8661E407-406A-41F4-9C5A-CBD98FF7D003}"/>
          </ac:picMkLst>
        </pc:picChg>
        <pc:picChg chg="add del">
          <ac:chgData name="rehapriadarsini Manikandasamy" userId="93a999137fc636bc" providerId="LiveId" clId="{7ABFCA35-F662-4709-85FE-EA614F05B555}" dt="2021-12-06T14:34:48.910" v="2736"/>
          <ac:picMkLst>
            <pc:docMk/>
            <pc:sldMk cId="2527785522" sldId="315"/>
            <ac:picMk id="8198" creationId="{EF5B73E9-C52A-46FC-A000-A5CE0B2B60FF}"/>
          </ac:picMkLst>
        </pc:picChg>
      </pc:sldChg>
      <pc:sldChg chg="addSp modSp add mod">
        <pc:chgData name="rehapriadarsini Manikandasamy" userId="93a999137fc636bc" providerId="LiveId" clId="{7ABFCA35-F662-4709-85FE-EA614F05B555}" dt="2021-12-06T14:54:33.352" v="4015" actId="207"/>
        <pc:sldMkLst>
          <pc:docMk/>
          <pc:sldMk cId="2869469360" sldId="316"/>
        </pc:sldMkLst>
        <pc:spChg chg="add mod">
          <ac:chgData name="rehapriadarsini Manikandasamy" userId="93a999137fc636bc" providerId="LiveId" clId="{7ABFCA35-F662-4709-85FE-EA614F05B555}" dt="2021-12-06T14:54:33.352" v="4015" actId="207"/>
          <ac:spMkLst>
            <pc:docMk/>
            <pc:sldMk cId="2869469360" sldId="316"/>
            <ac:spMk id="11" creationId="{E0959FB1-7BB6-4C4F-9AE3-CBEB951D9A45}"/>
          </ac:spMkLst>
        </pc:spChg>
        <pc:spChg chg="mod">
          <ac:chgData name="rehapriadarsini Manikandasamy" userId="93a999137fc636bc" providerId="LiveId" clId="{7ABFCA35-F662-4709-85FE-EA614F05B555}" dt="2021-12-06T14:49:59.182" v="3716" actId="12"/>
          <ac:spMkLst>
            <pc:docMk/>
            <pc:sldMk cId="2869469360" sldId="316"/>
            <ac:spMk id="4693" creationId="{00000000-0000-0000-0000-000000000000}"/>
          </ac:spMkLst>
        </pc:spChg>
        <pc:picChg chg="add mod">
          <ac:chgData name="rehapriadarsini Manikandasamy" userId="93a999137fc636bc" providerId="LiveId" clId="{7ABFCA35-F662-4709-85FE-EA614F05B555}" dt="2021-12-06T14:48:46.289" v="3706" actId="1076"/>
          <ac:picMkLst>
            <pc:docMk/>
            <pc:sldMk cId="2869469360" sldId="316"/>
            <ac:picMk id="3" creationId="{B692A847-34A9-437B-B6AD-5CAB31822A3E}"/>
          </ac:picMkLst>
        </pc:picChg>
        <pc:picChg chg="add mod">
          <ac:chgData name="rehapriadarsini Manikandasamy" userId="93a999137fc636bc" providerId="LiveId" clId="{7ABFCA35-F662-4709-85FE-EA614F05B555}" dt="2021-12-06T14:49:48.768" v="3714" actId="14100"/>
          <ac:picMkLst>
            <pc:docMk/>
            <pc:sldMk cId="2869469360" sldId="316"/>
            <ac:picMk id="7" creationId="{63C6E994-045C-408A-92EB-1C9BBBEC6EE6}"/>
          </ac:picMkLst>
        </pc:picChg>
        <pc:picChg chg="add mod">
          <ac:chgData name="rehapriadarsini Manikandasamy" userId="93a999137fc636bc" providerId="LiveId" clId="{7ABFCA35-F662-4709-85FE-EA614F05B555}" dt="2021-12-06T14:51:03.184" v="3722" actId="1076"/>
          <ac:picMkLst>
            <pc:docMk/>
            <pc:sldMk cId="2869469360" sldId="316"/>
            <ac:picMk id="10" creationId="{1B3DAC1F-12CD-43E7-9587-DC63A0710075}"/>
          </ac:picMkLst>
        </pc:picChg>
        <pc:cxnChg chg="add mod">
          <ac:chgData name="rehapriadarsini Manikandasamy" userId="93a999137fc636bc" providerId="LiveId" clId="{7ABFCA35-F662-4709-85FE-EA614F05B555}" dt="2021-12-06T14:50:05.867" v="3717" actId="14100"/>
          <ac:cxnSpMkLst>
            <pc:docMk/>
            <pc:sldMk cId="2869469360" sldId="316"/>
            <ac:cxnSpMk id="5" creationId="{6FBD0A45-B564-47EB-BEB7-4A1C89CD2E37}"/>
          </ac:cxnSpMkLst>
        </pc:cxnChg>
      </pc:sldChg>
      <pc:sldChg chg="delSp modSp add mod">
        <pc:chgData name="rehapriadarsini Manikandasamy" userId="93a999137fc636bc" providerId="LiveId" clId="{7ABFCA35-F662-4709-85FE-EA614F05B555}" dt="2021-12-06T19:22:52.807" v="5832" actId="20577"/>
        <pc:sldMkLst>
          <pc:docMk/>
          <pc:sldMk cId="1411683942" sldId="317"/>
        </pc:sldMkLst>
        <pc:spChg chg="del">
          <ac:chgData name="rehapriadarsini Manikandasamy" userId="93a999137fc636bc" providerId="LiveId" clId="{7ABFCA35-F662-4709-85FE-EA614F05B555}" dt="2021-12-06T14:56:05.188" v="4018" actId="478"/>
          <ac:spMkLst>
            <pc:docMk/>
            <pc:sldMk cId="1411683942" sldId="317"/>
            <ac:spMk id="11" creationId="{E0959FB1-7BB6-4C4F-9AE3-CBEB951D9A45}"/>
          </ac:spMkLst>
        </pc:spChg>
        <pc:spChg chg="mod">
          <ac:chgData name="rehapriadarsini Manikandasamy" userId="93a999137fc636bc" providerId="LiveId" clId="{7ABFCA35-F662-4709-85FE-EA614F05B555}" dt="2021-12-06T14:56:22.127" v="4045" actId="20577"/>
          <ac:spMkLst>
            <pc:docMk/>
            <pc:sldMk cId="1411683942" sldId="317"/>
            <ac:spMk id="4692" creationId="{00000000-0000-0000-0000-000000000000}"/>
          </ac:spMkLst>
        </pc:spChg>
        <pc:spChg chg="mod">
          <ac:chgData name="rehapriadarsini Manikandasamy" userId="93a999137fc636bc" providerId="LiveId" clId="{7ABFCA35-F662-4709-85FE-EA614F05B555}" dt="2021-12-06T19:22:52.807" v="5832" actId="20577"/>
          <ac:spMkLst>
            <pc:docMk/>
            <pc:sldMk cId="1411683942" sldId="317"/>
            <ac:spMk id="4693" creationId="{00000000-0000-0000-0000-000000000000}"/>
          </ac:spMkLst>
        </pc:spChg>
        <pc:picChg chg="del">
          <ac:chgData name="rehapriadarsini Manikandasamy" userId="93a999137fc636bc" providerId="LiveId" clId="{7ABFCA35-F662-4709-85FE-EA614F05B555}" dt="2021-12-06T14:56:07.539" v="4020" actId="478"/>
          <ac:picMkLst>
            <pc:docMk/>
            <pc:sldMk cId="1411683942" sldId="317"/>
            <ac:picMk id="3" creationId="{B692A847-34A9-437B-B6AD-5CAB31822A3E}"/>
          </ac:picMkLst>
        </pc:picChg>
        <pc:picChg chg="del">
          <ac:chgData name="rehapriadarsini Manikandasamy" userId="93a999137fc636bc" providerId="LiveId" clId="{7ABFCA35-F662-4709-85FE-EA614F05B555}" dt="2021-12-06T14:56:08.561" v="4021" actId="478"/>
          <ac:picMkLst>
            <pc:docMk/>
            <pc:sldMk cId="1411683942" sldId="317"/>
            <ac:picMk id="7" creationId="{63C6E994-045C-408A-92EB-1C9BBBEC6EE6}"/>
          </ac:picMkLst>
        </pc:picChg>
        <pc:picChg chg="del">
          <ac:chgData name="rehapriadarsini Manikandasamy" userId="93a999137fc636bc" providerId="LiveId" clId="{7ABFCA35-F662-4709-85FE-EA614F05B555}" dt="2021-12-06T14:56:12.050" v="4023" actId="478"/>
          <ac:picMkLst>
            <pc:docMk/>
            <pc:sldMk cId="1411683942" sldId="317"/>
            <ac:picMk id="10" creationId="{1B3DAC1F-12CD-43E7-9587-DC63A0710075}"/>
          </ac:picMkLst>
        </pc:picChg>
        <pc:cxnChg chg="del">
          <ac:chgData name="rehapriadarsini Manikandasamy" userId="93a999137fc636bc" providerId="LiveId" clId="{7ABFCA35-F662-4709-85FE-EA614F05B555}" dt="2021-12-06T14:56:10.971" v="4022" actId="478"/>
          <ac:cxnSpMkLst>
            <pc:docMk/>
            <pc:sldMk cId="1411683942" sldId="317"/>
            <ac:cxnSpMk id="5" creationId="{6FBD0A45-B564-47EB-BEB7-4A1C89CD2E37}"/>
          </ac:cxnSpMkLst>
        </pc:cxnChg>
      </pc:sldChg>
      <pc:sldChg chg="addSp modSp add mod modAnim">
        <pc:chgData name="rehapriadarsini Manikandasamy" userId="93a999137fc636bc" providerId="LiveId" clId="{7ABFCA35-F662-4709-85FE-EA614F05B555}" dt="2021-12-06T15:23:58.775" v="4553"/>
        <pc:sldMkLst>
          <pc:docMk/>
          <pc:sldMk cId="310976277" sldId="318"/>
        </pc:sldMkLst>
        <pc:spChg chg="mod">
          <ac:chgData name="rehapriadarsini Manikandasamy" userId="93a999137fc636bc" providerId="LiveId" clId="{7ABFCA35-F662-4709-85FE-EA614F05B555}" dt="2021-12-06T15:20:16.463" v="4443" actId="5793"/>
          <ac:spMkLst>
            <pc:docMk/>
            <pc:sldMk cId="310976277" sldId="318"/>
            <ac:spMk id="4693" creationId="{00000000-0000-0000-0000-000000000000}"/>
          </ac:spMkLst>
        </pc:spChg>
        <pc:picChg chg="add mod modCrop">
          <ac:chgData name="rehapriadarsini Manikandasamy" userId="93a999137fc636bc" providerId="LiveId" clId="{7ABFCA35-F662-4709-85FE-EA614F05B555}" dt="2021-12-06T15:02:02.874" v="4393" actId="732"/>
          <ac:picMkLst>
            <pc:docMk/>
            <pc:sldMk cId="310976277" sldId="318"/>
            <ac:picMk id="3" creationId="{20139304-BB72-4DC8-AB8B-5F64BF8A0ABF}"/>
          </ac:picMkLst>
        </pc:picChg>
        <pc:picChg chg="add mod modCrop">
          <ac:chgData name="rehapriadarsini Manikandasamy" userId="93a999137fc636bc" providerId="LiveId" clId="{7ABFCA35-F662-4709-85FE-EA614F05B555}" dt="2021-12-06T15:20:13.402" v="4442" actId="14100"/>
          <ac:picMkLst>
            <pc:docMk/>
            <pc:sldMk cId="310976277" sldId="318"/>
            <ac:picMk id="5" creationId="{640229CC-19EE-4FEB-9ABF-11EB319B8DD6}"/>
          </ac:picMkLst>
        </pc:picChg>
      </pc:sldChg>
      <pc:sldChg chg="addSp delSp modSp add mod modAnim">
        <pc:chgData name="rehapriadarsini Manikandasamy" userId="93a999137fc636bc" providerId="LiveId" clId="{7ABFCA35-F662-4709-85FE-EA614F05B555}" dt="2021-12-06T15:35:25.781" v="4586"/>
        <pc:sldMkLst>
          <pc:docMk/>
          <pc:sldMk cId="2529003868" sldId="319"/>
        </pc:sldMkLst>
        <pc:spChg chg="add mod">
          <ac:chgData name="rehapriadarsini Manikandasamy" userId="93a999137fc636bc" providerId="LiveId" clId="{7ABFCA35-F662-4709-85FE-EA614F05B555}" dt="2021-12-06T15:30:53.526" v="4558" actId="208"/>
          <ac:spMkLst>
            <pc:docMk/>
            <pc:sldMk cId="2529003868" sldId="319"/>
            <ac:spMk id="6" creationId="{917345D4-5FEA-4F66-A409-E6FE304DAEFA}"/>
          </ac:spMkLst>
        </pc:spChg>
        <pc:spChg chg="add mod">
          <ac:chgData name="rehapriadarsini Manikandasamy" userId="93a999137fc636bc" providerId="LiveId" clId="{7ABFCA35-F662-4709-85FE-EA614F05B555}" dt="2021-12-06T15:32:14.873" v="4567" actId="208"/>
          <ac:spMkLst>
            <pc:docMk/>
            <pc:sldMk cId="2529003868" sldId="319"/>
            <ac:spMk id="7" creationId="{4A27DAA3-A266-40B3-A7DB-3A9D450E136E}"/>
          </ac:spMkLst>
        </pc:spChg>
        <pc:spChg chg="add mod">
          <ac:chgData name="rehapriadarsini Manikandasamy" userId="93a999137fc636bc" providerId="LiveId" clId="{7ABFCA35-F662-4709-85FE-EA614F05B555}" dt="2021-12-06T15:33:03.286" v="4573" actId="208"/>
          <ac:spMkLst>
            <pc:docMk/>
            <pc:sldMk cId="2529003868" sldId="319"/>
            <ac:spMk id="8" creationId="{5B9E5592-CB7E-4165-B83D-9E6B1FA92EAC}"/>
          </ac:spMkLst>
        </pc:spChg>
        <pc:spChg chg="add del mod">
          <ac:chgData name="rehapriadarsini Manikandasamy" userId="93a999137fc636bc" providerId="LiveId" clId="{7ABFCA35-F662-4709-85FE-EA614F05B555}" dt="2021-12-06T15:31:41.601" v="4564"/>
          <ac:spMkLst>
            <pc:docMk/>
            <pc:sldMk cId="2529003868" sldId="319"/>
            <ac:spMk id="9" creationId="{EBAE9330-9CF2-437B-89FA-9D1E7AC67567}"/>
          </ac:spMkLst>
        </pc:spChg>
        <pc:spChg chg="mod">
          <ac:chgData name="rehapriadarsini Manikandasamy" userId="93a999137fc636bc" providerId="LiveId" clId="{7ABFCA35-F662-4709-85FE-EA614F05B555}" dt="2021-12-06T15:23:42.266" v="4551" actId="20577"/>
          <ac:spMkLst>
            <pc:docMk/>
            <pc:sldMk cId="2529003868" sldId="319"/>
            <ac:spMk id="4693" creationId="{00000000-0000-0000-0000-000000000000}"/>
          </ac:spMkLst>
        </pc:spChg>
        <pc:picChg chg="del">
          <ac:chgData name="rehapriadarsini Manikandasamy" userId="93a999137fc636bc" providerId="LiveId" clId="{7ABFCA35-F662-4709-85FE-EA614F05B555}" dt="2021-12-06T15:21:47.555" v="4446" actId="478"/>
          <ac:picMkLst>
            <pc:docMk/>
            <pc:sldMk cId="2529003868" sldId="319"/>
            <ac:picMk id="3" creationId="{20139304-BB72-4DC8-AB8B-5F64BF8A0ABF}"/>
          </ac:picMkLst>
        </pc:picChg>
        <pc:picChg chg="add mod modCrop">
          <ac:chgData name="rehapriadarsini Manikandasamy" userId="93a999137fc636bc" providerId="LiveId" clId="{7ABFCA35-F662-4709-85FE-EA614F05B555}" dt="2021-12-06T15:22:48.892" v="4455" actId="1076"/>
          <ac:picMkLst>
            <pc:docMk/>
            <pc:sldMk cId="2529003868" sldId="319"/>
            <ac:picMk id="4" creationId="{71C84EAF-55C6-4897-8A39-21F068978183}"/>
          </ac:picMkLst>
        </pc:picChg>
        <pc:picChg chg="del">
          <ac:chgData name="rehapriadarsini Manikandasamy" userId="93a999137fc636bc" providerId="LiveId" clId="{7ABFCA35-F662-4709-85FE-EA614F05B555}" dt="2021-12-06T15:21:49.005" v="4447" actId="478"/>
          <ac:picMkLst>
            <pc:docMk/>
            <pc:sldMk cId="2529003868" sldId="319"/>
            <ac:picMk id="5" creationId="{640229CC-19EE-4FEB-9ABF-11EB319B8DD6}"/>
          </ac:picMkLst>
        </pc:picChg>
      </pc:sldChg>
      <pc:sldChg chg="addSp delSp modSp add mod ord delAnim">
        <pc:chgData name="rehapriadarsini Manikandasamy" userId="93a999137fc636bc" providerId="LiveId" clId="{7ABFCA35-F662-4709-85FE-EA614F05B555}" dt="2021-12-06T21:01:09.339" v="5875" actId="1076"/>
        <pc:sldMkLst>
          <pc:docMk/>
          <pc:sldMk cId="2478884695" sldId="320"/>
        </pc:sldMkLst>
        <pc:spChg chg="add mod">
          <ac:chgData name="rehapriadarsini Manikandasamy" userId="93a999137fc636bc" providerId="LiveId" clId="{7ABFCA35-F662-4709-85FE-EA614F05B555}" dt="2021-12-06T21:01:07.576" v="5874" actId="1076"/>
          <ac:spMkLst>
            <pc:docMk/>
            <pc:sldMk cId="2478884695" sldId="320"/>
            <ac:spMk id="2" creationId="{A344E6A0-77AF-4BFF-BDAE-B99997B25B92}"/>
          </ac:spMkLst>
        </pc:spChg>
        <pc:spChg chg="add del mod">
          <ac:chgData name="rehapriadarsini Manikandasamy" userId="93a999137fc636bc" providerId="LiveId" clId="{7ABFCA35-F662-4709-85FE-EA614F05B555}" dt="2021-12-06T15:37:56.720" v="4601" actId="478"/>
          <ac:spMkLst>
            <pc:docMk/>
            <pc:sldMk cId="2478884695" sldId="320"/>
            <ac:spMk id="4" creationId="{6E10D2D4-C616-4FE9-AA66-98E7203A8E7D}"/>
          </ac:spMkLst>
        </pc:spChg>
        <pc:spChg chg="add del mod">
          <ac:chgData name="rehapriadarsini Manikandasamy" userId="93a999137fc636bc" providerId="LiveId" clId="{7ABFCA35-F662-4709-85FE-EA614F05B555}" dt="2021-12-06T20:48:11.810" v="5844" actId="478"/>
          <ac:spMkLst>
            <pc:docMk/>
            <pc:sldMk cId="2478884695" sldId="320"/>
            <ac:spMk id="6" creationId="{7FA9A147-B984-4332-90C2-3270D1E777DE}"/>
          </ac:spMkLst>
        </pc:spChg>
        <pc:spChg chg="del">
          <ac:chgData name="rehapriadarsini Manikandasamy" userId="93a999137fc636bc" providerId="LiveId" clId="{7ABFCA35-F662-4709-85FE-EA614F05B555}" dt="2021-12-06T15:37:53.164" v="4600" actId="478"/>
          <ac:spMkLst>
            <pc:docMk/>
            <pc:sldMk cId="2478884695" sldId="320"/>
            <ac:spMk id="4692" creationId="{00000000-0000-0000-0000-000000000000}"/>
          </ac:spMkLst>
        </pc:spChg>
        <pc:spChg chg="del mod">
          <ac:chgData name="rehapriadarsini Manikandasamy" userId="93a999137fc636bc" providerId="LiveId" clId="{7ABFCA35-F662-4709-85FE-EA614F05B555}" dt="2021-12-06T20:48:08.744" v="5843" actId="478"/>
          <ac:spMkLst>
            <pc:docMk/>
            <pc:sldMk cId="2478884695" sldId="320"/>
            <ac:spMk id="4693" creationId="{00000000-0000-0000-0000-000000000000}"/>
          </ac:spMkLst>
        </pc:spChg>
        <pc:picChg chg="del">
          <ac:chgData name="rehapriadarsini Manikandasamy" userId="93a999137fc636bc" providerId="LiveId" clId="{7ABFCA35-F662-4709-85FE-EA614F05B555}" dt="2021-12-06T15:37:23.432" v="4595" actId="478"/>
          <ac:picMkLst>
            <pc:docMk/>
            <pc:sldMk cId="2478884695" sldId="320"/>
            <ac:picMk id="3" creationId="{20139304-BB72-4DC8-AB8B-5F64BF8A0ABF}"/>
          </ac:picMkLst>
        </pc:picChg>
        <pc:picChg chg="del">
          <ac:chgData name="rehapriadarsini Manikandasamy" userId="93a999137fc636bc" providerId="LiveId" clId="{7ABFCA35-F662-4709-85FE-EA614F05B555}" dt="2021-12-06T15:37:24.827" v="4596" actId="478"/>
          <ac:picMkLst>
            <pc:docMk/>
            <pc:sldMk cId="2478884695" sldId="320"/>
            <ac:picMk id="5" creationId="{640229CC-19EE-4FEB-9ABF-11EB319B8DD6}"/>
          </ac:picMkLst>
        </pc:picChg>
        <pc:picChg chg="add mod">
          <ac:chgData name="rehapriadarsini Manikandasamy" userId="93a999137fc636bc" providerId="LiveId" clId="{7ABFCA35-F662-4709-85FE-EA614F05B555}" dt="2021-12-06T21:01:09.339" v="5875" actId="1076"/>
          <ac:picMkLst>
            <pc:docMk/>
            <pc:sldMk cId="2478884695" sldId="320"/>
            <ac:picMk id="1026" creationId="{4C8EA9F0-E5CA-4F9A-BE06-734C23A43660}"/>
          </ac:picMkLst>
        </pc:picChg>
        <pc:picChg chg="add del mod">
          <ac:chgData name="rehapriadarsini Manikandasamy" userId="93a999137fc636bc" providerId="LiveId" clId="{7ABFCA35-F662-4709-85FE-EA614F05B555}" dt="2021-12-06T20:48:06.410" v="5842" actId="478"/>
          <ac:picMkLst>
            <pc:docMk/>
            <pc:sldMk cId="2478884695" sldId="320"/>
            <ac:picMk id="9218" creationId="{427299B4-BA94-411E-B61B-0F9DA7AAC01C}"/>
          </ac:picMkLst>
        </pc:picChg>
      </pc:sldChg>
      <pc:sldChg chg="delSp add del mod modAnim">
        <pc:chgData name="rehapriadarsini Manikandasamy" userId="93a999137fc636bc" providerId="LiveId" clId="{7ABFCA35-F662-4709-85FE-EA614F05B555}" dt="2021-12-06T15:37:13.062" v="4590" actId="47"/>
        <pc:sldMkLst>
          <pc:docMk/>
          <pc:sldMk cId="3981531645" sldId="320"/>
        </pc:sldMkLst>
        <pc:picChg chg="del">
          <ac:chgData name="rehapriadarsini Manikandasamy" userId="93a999137fc636bc" providerId="LiveId" clId="{7ABFCA35-F662-4709-85FE-EA614F05B555}" dt="2021-12-06T15:37:02.860" v="4588" actId="478"/>
          <ac:picMkLst>
            <pc:docMk/>
            <pc:sldMk cId="3981531645" sldId="320"/>
            <ac:picMk id="4" creationId="{71C84EAF-55C6-4897-8A39-21F068978183}"/>
          </ac:picMkLst>
        </pc:picChg>
      </pc:sldChg>
      <pc:sldChg chg="addSp delSp modSp add mod ord">
        <pc:chgData name="rehapriadarsini Manikandasamy" userId="93a999137fc636bc" providerId="LiveId" clId="{7ABFCA35-F662-4709-85FE-EA614F05B555}" dt="2021-12-06T16:12:36.188" v="4881" actId="20577"/>
        <pc:sldMkLst>
          <pc:docMk/>
          <pc:sldMk cId="1208455146" sldId="321"/>
        </pc:sldMkLst>
        <pc:spChg chg="mod">
          <ac:chgData name="rehapriadarsini Manikandasamy" userId="93a999137fc636bc" providerId="LiveId" clId="{7ABFCA35-F662-4709-85FE-EA614F05B555}" dt="2021-12-06T16:12:36.188" v="4881" actId="20577"/>
          <ac:spMkLst>
            <pc:docMk/>
            <pc:sldMk cId="1208455146" sldId="321"/>
            <ac:spMk id="4693" creationId="{00000000-0000-0000-0000-000000000000}"/>
          </ac:spMkLst>
        </pc:spChg>
        <pc:picChg chg="add mod">
          <ac:chgData name="rehapriadarsini Manikandasamy" userId="93a999137fc636bc" providerId="LiveId" clId="{7ABFCA35-F662-4709-85FE-EA614F05B555}" dt="2021-12-06T16:05:16.787" v="4671" actId="14100"/>
          <ac:picMkLst>
            <pc:docMk/>
            <pc:sldMk cId="1208455146" sldId="321"/>
            <ac:picMk id="3" creationId="{BF2857E4-45A5-44CC-8F1A-8797C1DE3482}"/>
          </ac:picMkLst>
        </pc:picChg>
        <pc:picChg chg="add del">
          <ac:chgData name="rehapriadarsini Manikandasamy" userId="93a999137fc636bc" providerId="LiveId" clId="{7ABFCA35-F662-4709-85FE-EA614F05B555}" dt="2021-12-06T16:05:25.470" v="4673" actId="22"/>
          <ac:picMkLst>
            <pc:docMk/>
            <pc:sldMk cId="1208455146" sldId="321"/>
            <ac:picMk id="5" creationId="{C30593F6-90FC-455A-A95C-C6B79A85DE23}"/>
          </ac:picMkLst>
        </pc:picChg>
      </pc:sldChg>
      <pc:sldChg chg="addSp delSp modSp add mod">
        <pc:chgData name="rehapriadarsini Manikandasamy" userId="93a999137fc636bc" providerId="LiveId" clId="{7ABFCA35-F662-4709-85FE-EA614F05B555}" dt="2021-12-06T23:09:32.610" v="5894" actId="20577"/>
        <pc:sldMkLst>
          <pc:docMk/>
          <pc:sldMk cId="2639061262" sldId="322"/>
        </pc:sldMkLst>
        <pc:spChg chg="mod">
          <ac:chgData name="rehapriadarsini Manikandasamy" userId="93a999137fc636bc" providerId="LiveId" clId="{7ABFCA35-F662-4709-85FE-EA614F05B555}" dt="2021-12-06T23:09:32.610" v="5894" actId="20577"/>
          <ac:spMkLst>
            <pc:docMk/>
            <pc:sldMk cId="2639061262" sldId="322"/>
            <ac:spMk id="4693" creationId="{00000000-0000-0000-0000-000000000000}"/>
          </ac:spMkLst>
        </pc:spChg>
        <pc:picChg chg="del">
          <ac:chgData name="rehapriadarsini Manikandasamy" userId="93a999137fc636bc" providerId="LiveId" clId="{7ABFCA35-F662-4709-85FE-EA614F05B555}" dt="2021-12-06T16:06:29.345" v="4675" actId="478"/>
          <ac:picMkLst>
            <pc:docMk/>
            <pc:sldMk cId="2639061262" sldId="322"/>
            <ac:picMk id="3" creationId="{BF2857E4-45A5-44CC-8F1A-8797C1DE3482}"/>
          </ac:picMkLst>
        </pc:picChg>
        <pc:picChg chg="add mod">
          <ac:chgData name="rehapriadarsini Manikandasamy" userId="93a999137fc636bc" providerId="LiveId" clId="{7ABFCA35-F662-4709-85FE-EA614F05B555}" dt="2021-12-06T16:11:17.530" v="4839" actId="1076"/>
          <ac:picMkLst>
            <pc:docMk/>
            <pc:sldMk cId="2639061262" sldId="322"/>
            <ac:picMk id="4" creationId="{35BD6FAC-84D2-48A0-A7DA-820AA8986448}"/>
          </ac:picMkLst>
        </pc:picChg>
      </pc:sldChg>
      <pc:sldChg chg="addSp delSp modSp add mod">
        <pc:chgData name="rehapriadarsini Manikandasamy" userId="93a999137fc636bc" providerId="LiveId" clId="{7ABFCA35-F662-4709-85FE-EA614F05B555}" dt="2021-12-06T16:35:09.160" v="5750" actId="478"/>
        <pc:sldMkLst>
          <pc:docMk/>
          <pc:sldMk cId="595085866" sldId="323"/>
        </pc:sldMkLst>
        <pc:spChg chg="mod">
          <ac:chgData name="rehapriadarsini Manikandasamy" userId="93a999137fc636bc" providerId="LiveId" clId="{7ABFCA35-F662-4709-85FE-EA614F05B555}" dt="2021-12-06T16:13:50.751" v="4958" actId="20577"/>
          <ac:spMkLst>
            <pc:docMk/>
            <pc:sldMk cId="595085866" sldId="323"/>
            <ac:spMk id="4692" creationId="{00000000-0000-0000-0000-000000000000}"/>
          </ac:spMkLst>
        </pc:spChg>
        <pc:spChg chg="del mod">
          <ac:chgData name="rehapriadarsini Manikandasamy" userId="93a999137fc636bc" providerId="LiveId" clId="{7ABFCA35-F662-4709-85FE-EA614F05B555}" dt="2021-12-06T16:35:09.160" v="5750" actId="478"/>
          <ac:spMkLst>
            <pc:docMk/>
            <pc:sldMk cId="595085866" sldId="323"/>
            <ac:spMk id="4693" creationId="{00000000-0000-0000-0000-000000000000}"/>
          </ac:spMkLst>
        </pc:spChg>
        <pc:picChg chg="del">
          <ac:chgData name="rehapriadarsini Manikandasamy" userId="93a999137fc636bc" providerId="LiveId" clId="{7ABFCA35-F662-4709-85FE-EA614F05B555}" dt="2021-12-06T16:13:05.347" v="4883" actId="478"/>
          <ac:picMkLst>
            <pc:docMk/>
            <pc:sldMk cId="595085866" sldId="323"/>
            <ac:picMk id="4" creationId="{35BD6FAC-84D2-48A0-A7DA-820AA8986448}"/>
          </ac:picMkLst>
        </pc:picChg>
        <pc:picChg chg="add mod">
          <ac:chgData name="rehapriadarsini Manikandasamy" userId="93a999137fc636bc" providerId="LiveId" clId="{7ABFCA35-F662-4709-85FE-EA614F05B555}" dt="2021-12-06T16:35:04.024" v="5748" actId="1076"/>
          <ac:picMkLst>
            <pc:docMk/>
            <pc:sldMk cId="595085866" sldId="323"/>
            <ac:picMk id="13314" creationId="{97FA6E67-6B42-4745-A098-897B5E6343B0}"/>
          </ac:picMkLst>
        </pc:picChg>
      </pc:sldChg>
      <pc:sldChg chg="delSp modSp add mod">
        <pc:chgData name="rehapriadarsini Manikandasamy" userId="93a999137fc636bc" providerId="LiveId" clId="{7ABFCA35-F662-4709-85FE-EA614F05B555}" dt="2021-12-06T17:43:26.232" v="5816" actId="207"/>
        <pc:sldMkLst>
          <pc:docMk/>
          <pc:sldMk cId="331446293" sldId="324"/>
        </pc:sldMkLst>
        <pc:spChg chg="mod">
          <ac:chgData name="rehapriadarsini Manikandasamy" userId="93a999137fc636bc" providerId="LiveId" clId="{7ABFCA35-F662-4709-85FE-EA614F05B555}" dt="2021-12-06T16:14:47.861" v="5005" actId="20577"/>
          <ac:spMkLst>
            <pc:docMk/>
            <pc:sldMk cId="331446293" sldId="324"/>
            <ac:spMk id="4692" creationId="{00000000-0000-0000-0000-000000000000}"/>
          </ac:spMkLst>
        </pc:spChg>
        <pc:spChg chg="mod">
          <ac:chgData name="rehapriadarsini Manikandasamy" userId="93a999137fc636bc" providerId="LiveId" clId="{7ABFCA35-F662-4709-85FE-EA614F05B555}" dt="2021-12-06T17:43:26.232" v="5816" actId="207"/>
          <ac:spMkLst>
            <pc:docMk/>
            <pc:sldMk cId="331446293" sldId="324"/>
            <ac:spMk id="4693" creationId="{00000000-0000-0000-0000-000000000000}"/>
          </ac:spMkLst>
        </pc:spChg>
        <pc:picChg chg="del">
          <ac:chgData name="rehapriadarsini Manikandasamy" userId="93a999137fc636bc" providerId="LiveId" clId="{7ABFCA35-F662-4709-85FE-EA614F05B555}" dt="2021-12-06T16:14:25.353" v="4960" actId="478"/>
          <ac:picMkLst>
            <pc:docMk/>
            <pc:sldMk cId="331446293" sldId="324"/>
            <ac:picMk id="13314" creationId="{97FA6E67-6B42-4745-A098-897B5E6343B0}"/>
          </ac:picMkLst>
        </pc:picChg>
      </pc:sldChg>
      <pc:sldChg chg="add del">
        <pc:chgData name="rehapriadarsini Manikandasamy" userId="93a999137fc636bc" providerId="LiveId" clId="{7ABFCA35-F662-4709-85FE-EA614F05B555}" dt="2021-12-06T16:13:09.777" v="4886"/>
        <pc:sldMkLst>
          <pc:docMk/>
          <pc:sldMk cId="3010133094" sldId="324"/>
        </pc:sldMkLst>
      </pc:sldChg>
      <pc:sldMasterChg chg="delSldLayout">
        <pc:chgData name="rehapriadarsini Manikandasamy" userId="93a999137fc636bc" providerId="LiveId" clId="{7ABFCA35-F662-4709-85FE-EA614F05B555}" dt="2021-12-06T16:32:06.005" v="5729" actId="47"/>
        <pc:sldMasterMkLst>
          <pc:docMk/>
          <pc:sldMasterMk cId="0" sldId="2147483686"/>
        </pc:sldMasterMkLst>
        <pc:sldLayoutChg chg="del">
          <pc:chgData name="rehapriadarsini Manikandasamy" userId="93a999137fc636bc" providerId="LiveId" clId="{7ABFCA35-F662-4709-85FE-EA614F05B555}" dt="2021-12-06T16:31:40.806" v="5702" actId="47"/>
          <pc:sldLayoutMkLst>
            <pc:docMk/>
            <pc:sldMasterMk cId="0" sldId="2147483686"/>
            <pc:sldLayoutMk cId="0" sldId="2147483649"/>
          </pc:sldLayoutMkLst>
        </pc:sldLayoutChg>
        <pc:sldLayoutChg chg="del">
          <pc:chgData name="rehapriadarsini Manikandasamy" userId="93a999137fc636bc" providerId="LiveId" clId="{7ABFCA35-F662-4709-85FE-EA614F05B555}" dt="2021-12-06T16:31:41.139" v="5704" actId="47"/>
          <pc:sldLayoutMkLst>
            <pc:docMk/>
            <pc:sldMasterMk cId="0" sldId="2147483686"/>
            <pc:sldLayoutMk cId="0" sldId="2147483651"/>
          </pc:sldLayoutMkLst>
        </pc:sldLayoutChg>
        <pc:sldLayoutChg chg="del">
          <pc:chgData name="rehapriadarsini Manikandasamy" userId="93a999137fc636bc" providerId="LiveId" clId="{7ABFCA35-F662-4709-85FE-EA614F05B555}" dt="2021-12-06T16:32:04.585" v="5727" actId="47"/>
          <pc:sldLayoutMkLst>
            <pc:docMk/>
            <pc:sldMasterMk cId="0" sldId="2147483686"/>
            <pc:sldLayoutMk cId="0" sldId="2147483652"/>
          </pc:sldLayoutMkLst>
        </pc:sldLayoutChg>
        <pc:sldLayoutChg chg="del">
          <pc:chgData name="rehapriadarsini Manikandasamy" userId="93a999137fc636bc" providerId="LiveId" clId="{7ABFCA35-F662-4709-85FE-EA614F05B555}" dt="2021-12-06T16:31:55.359" v="5725" actId="47"/>
          <pc:sldLayoutMkLst>
            <pc:docMk/>
            <pc:sldMasterMk cId="0" sldId="2147483686"/>
            <pc:sldLayoutMk cId="0" sldId="2147483653"/>
          </pc:sldLayoutMkLst>
        </pc:sldLayoutChg>
        <pc:sldLayoutChg chg="del">
          <pc:chgData name="rehapriadarsini Manikandasamy" userId="93a999137fc636bc" providerId="LiveId" clId="{7ABFCA35-F662-4709-85FE-EA614F05B555}" dt="2021-12-06T16:31:42.573" v="5710" actId="47"/>
          <pc:sldLayoutMkLst>
            <pc:docMk/>
            <pc:sldMasterMk cId="0" sldId="2147483686"/>
            <pc:sldLayoutMk cId="0" sldId="2147483654"/>
          </pc:sldLayoutMkLst>
        </pc:sldLayoutChg>
        <pc:sldLayoutChg chg="del">
          <pc:chgData name="rehapriadarsini Manikandasamy" userId="93a999137fc636bc" providerId="LiveId" clId="{7ABFCA35-F662-4709-85FE-EA614F05B555}" dt="2021-12-06T16:31:40.972" v="5703" actId="47"/>
          <pc:sldLayoutMkLst>
            <pc:docMk/>
            <pc:sldMasterMk cId="0" sldId="2147483686"/>
            <pc:sldLayoutMk cId="0" sldId="2147483655"/>
          </pc:sldLayoutMkLst>
        </pc:sldLayoutChg>
        <pc:sldLayoutChg chg="del">
          <pc:chgData name="rehapriadarsini Manikandasamy" userId="93a999137fc636bc" providerId="LiveId" clId="{7ABFCA35-F662-4709-85FE-EA614F05B555}" dt="2021-12-06T16:31:42.433" v="5709" actId="47"/>
          <pc:sldLayoutMkLst>
            <pc:docMk/>
            <pc:sldMasterMk cId="0" sldId="2147483686"/>
            <pc:sldLayoutMk cId="0" sldId="2147483656"/>
          </pc:sldLayoutMkLst>
        </pc:sldLayoutChg>
        <pc:sldLayoutChg chg="del">
          <pc:chgData name="rehapriadarsini Manikandasamy" userId="93a999137fc636bc" providerId="LiveId" clId="{7ABFCA35-F662-4709-85FE-EA614F05B555}" dt="2021-12-06T16:31:50.200" v="5720" actId="47"/>
          <pc:sldLayoutMkLst>
            <pc:docMk/>
            <pc:sldMasterMk cId="0" sldId="2147483686"/>
            <pc:sldLayoutMk cId="0" sldId="2147483657"/>
          </pc:sldLayoutMkLst>
        </pc:sldLayoutChg>
        <pc:sldLayoutChg chg="del">
          <pc:chgData name="rehapriadarsini Manikandasamy" userId="93a999137fc636bc" providerId="LiveId" clId="{7ABFCA35-F662-4709-85FE-EA614F05B555}" dt="2021-12-06T16:31:40.129" v="5699" actId="47"/>
          <pc:sldLayoutMkLst>
            <pc:docMk/>
            <pc:sldMasterMk cId="0" sldId="2147483686"/>
            <pc:sldLayoutMk cId="0" sldId="2147483660"/>
          </pc:sldLayoutMkLst>
        </pc:sldLayoutChg>
        <pc:sldLayoutChg chg="del">
          <pc:chgData name="rehapriadarsini Manikandasamy" userId="93a999137fc636bc" providerId="LiveId" clId="{7ABFCA35-F662-4709-85FE-EA614F05B555}" dt="2021-12-06T16:31:40.645" v="5701" actId="47"/>
          <pc:sldLayoutMkLst>
            <pc:docMk/>
            <pc:sldMasterMk cId="0" sldId="2147483686"/>
            <pc:sldLayoutMk cId="0" sldId="2147483661"/>
          </pc:sldLayoutMkLst>
        </pc:sldLayoutChg>
        <pc:sldLayoutChg chg="del">
          <pc:chgData name="rehapriadarsini Manikandasamy" userId="93a999137fc636bc" providerId="LiveId" clId="{7ABFCA35-F662-4709-85FE-EA614F05B555}" dt="2021-12-06T16:31:41.892" v="5706" actId="47"/>
          <pc:sldLayoutMkLst>
            <pc:docMk/>
            <pc:sldMasterMk cId="0" sldId="2147483686"/>
            <pc:sldLayoutMk cId="0" sldId="2147483662"/>
          </pc:sldLayoutMkLst>
        </pc:sldLayoutChg>
        <pc:sldLayoutChg chg="del">
          <pc:chgData name="rehapriadarsini Manikandasamy" userId="93a999137fc636bc" providerId="LiveId" clId="{7ABFCA35-F662-4709-85FE-EA614F05B555}" dt="2021-12-06T16:31:47.187" v="5715" actId="47"/>
          <pc:sldLayoutMkLst>
            <pc:docMk/>
            <pc:sldMasterMk cId="0" sldId="2147483686"/>
            <pc:sldLayoutMk cId="0" sldId="2147483664"/>
          </pc:sldLayoutMkLst>
        </pc:sldLayoutChg>
        <pc:sldLayoutChg chg="del">
          <pc:chgData name="rehapriadarsini Manikandasamy" userId="93a999137fc636bc" providerId="LiveId" clId="{7ABFCA35-F662-4709-85FE-EA614F05B555}" dt="2021-12-06T16:31:46.662" v="5714" actId="47"/>
          <pc:sldLayoutMkLst>
            <pc:docMk/>
            <pc:sldMasterMk cId="0" sldId="2147483686"/>
            <pc:sldLayoutMk cId="0" sldId="2147483665"/>
          </pc:sldLayoutMkLst>
        </pc:sldLayoutChg>
        <pc:sldLayoutChg chg="del">
          <pc:chgData name="rehapriadarsini Manikandasamy" userId="93a999137fc636bc" providerId="LiveId" clId="{7ABFCA35-F662-4709-85FE-EA614F05B555}" dt="2021-12-06T16:31:47.651" v="5716" actId="47"/>
          <pc:sldLayoutMkLst>
            <pc:docMk/>
            <pc:sldMasterMk cId="0" sldId="2147483686"/>
            <pc:sldLayoutMk cId="0" sldId="2147483666"/>
          </pc:sldLayoutMkLst>
        </pc:sldLayoutChg>
        <pc:sldLayoutChg chg="del">
          <pc:chgData name="rehapriadarsini Manikandasamy" userId="93a999137fc636bc" providerId="LiveId" clId="{7ABFCA35-F662-4709-85FE-EA614F05B555}" dt="2021-12-06T16:31:48.437" v="5718" actId="47"/>
          <pc:sldLayoutMkLst>
            <pc:docMk/>
            <pc:sldMasterMk cId="0" sldId="2147483686"/>
            <pc:sldLayoutMk cId="0" sldId="2147483667"/>
          </pc:sldLayoutMkLst>
        </pc:sldLayoutChg>
        <pc:sldLayoutChg chg="del">
          <pc:chgData name="rehapriadarsini Manikandasamy" userId="93a999137fc636bc" providerId="LiveId" clId="{7ABFCA35-F662-4709-85FE-EA614F05B555}" dt="2021-12-06T16:31:50.832" v="5722" actId="47"/>
          <pc:sldLayoutMkLst>
            <pc:docMk/>
            <pc:sldMasterMk cId="0" sldId="2147483686"/>
            <pc:sldLayoutMk cId="0" sldId="2147483668"/>
          </pc:sldLayoutMkLst>
        </pc:sldLayoutChg>
        <pc:sldLayoutChg chg="del">
          <pc:chgData name="rehapriadarsini Manikandasamy" userId="93a999137fc636bc" providerId="LiveId" clId="{7ABFCA35-F662-4709-85FE-EA614F05B555}" dt="2021-12-06T16:31:42.771" v="5711" actId="47"/>
          <pc:sldLayoutMkLst>
            <pc:docMk/>
            <pc:sldMasterMk cId="0" sldId="2147483686"/>
            <pc:sldLayoutMk cId="0" sldId="2147483669"/>
          </pc:sldLayoutMkLst>
        </pc:sldLayoutChg>
        <pc:sldLayoutChg chg="del">
          <pc:chgData name="rehapriadarsini Manikandasamy" userId="93a999137fc636bc" providerId="LiveId" clId="{7ABFCA35-F662-4709-85FE-EA614F05B555}" dt="2021-12-06T16:31:48.837" v="5719" actId="47"/>
          <pc:sldLayoutMkLst>
            <pc:docMk/>
            <pc:sldMasterMk cId="0" sldId="2147483686"/>
            <pc:sldLayoutMk cId="0" sldId="2147483670"/>
          </pc:sldLayoutMkLst>
        </pc:sldLayoutChg>
        <pc:sldLayoutChg chg="del">
          <pc:chgData name="rehapriadarsini Manikandasamy" userId="93a999137fc636bc" providerId="LiveId" clId="{7ABFCA35-F662-4709-85FE-EA614F05B555}" dt="2021-12-06T16:31:39.659" v="5698" actId="47"/>
          <pc:sldLayoutMkLst>
            <pc:docMk/>
            <pc:sldMasterMk cId="0" sldId="2147483686"/>
            <pc:sldLayoutMk cId="0" sldId="2147483671"/>
          </pc:sldLayoutMkLst>
        </pc:sldLayoutChg>
        <pc:sldLayoutChg chg="del">
          <pc:chgData name="rehapriadarsini Manikandasamy" userId="93a999137fc636bc" providerId="LiveId" clId="{7ABFCA35-F662-4709-85FE-EA614F05B555}" dt="2021-12-06T16:31:40.426" v="5700" actId="47"/>
          <pc:sldLayoutMkLst>
            <pc:docMk/>
            <pc:sldMasterMk cId="0" sldId="2147483686"/>
            <pc:sldLayoutMk cId="0" sldId="2147483672"/>
          </pc:sldLayoutMkLst>
        </pc:sldLayoutChg>
        <pc:sldLayoutChg chg="del">
          <pc:chgData name="rehapriadarsini Manikandasamy" userId="93a999137fc636bc" providerId="LiveId" clId="{7ABFCA35-F662-4709-85FE-EA614F05B555}" dt="2021-12-06T16:31:51.885" v="5724" actId="47"/>
          <pc:sldLayoutMkLst>
            <pc:docMk/>
            <pc:sldMasterMk cId="0" sldId="2147483686"/>
            <pc:sldLayoutMk cId="0" sldId="2147483673"/>
          </pc:sldLayoutMkLst>
        </pc:sldLayoutChg>
        <pc:sldLayoutChg chg="del">
          <pc:chgData name="rehapriadarsini Manikandasamy" userId="93a999137fc636bc" providerId="LiveId" clId="{7ABFCA35-F662-4709-85FE-EA614F05B555}" dt="2021-12-06T16:31:51.134" v="5723" actId="47"/>
          <pc:sldLayoutMkLst>
            <pc:docMk/>
            <pc:sldMasterMk cId="0" sldId="2147483686"/>
            <pc:sldLayoutMk cId="0" sldId="2147483674"/>
          </pc:sldLayoutMkLst>
        </pc:sldLayoutChg>
        <pc:sldLayoutChg chg="del">
          <pc:chgData name="rehapriadarsini Manikandasamy" userId="93a999137fc636bc" providerId="LiveId" clId="{7ABFCA35-F662-4709-85FE-EA614F05B555}" dt="2021-12-06T16:32:06.005" v="5729" actId="47"/>
          <pc:sldLayoutMkLst>
            <pc:docMk/>
            <pc:sldMasterMk cId="0" sldId="2147483686"/>
            <pc:sldLayoutMk cId="0" sldId="2147483675"/>
          </pc:sldLayoutMkLst>
        </pc:sldLayoutChg>
        <pc:sldLayoutChg chg="del">
          <pc:chgData name="rehapriadarsini Manikandasamy" userId="93a999137fc636bc" providerId="LiveId" clId="{7ABFCA35-F662-4709-85FE-EA614F05B555}" dt="2021-12-06T16:31:42.074" v="5707" actId="47"/>
          <pc:sldLayoutMkLst>
            <pc:docMk/>
            <pc:sldMasterMk cId="0" sldId="2147483686"/>
            <pc:sldLayoutMk cId="0" sldId="2147483676"/>
          </pc:sldLayoutMkLst>
        </pc:sldLayoutChg>
        <pc:sldLayoutChg chg="del">
          <pc:chgData name="rehapriadarsini Manikandasamy" userId="93a999137fc636bc" providerId="LiveId" clId="{7ABFCA35-F662-4709-85FE-EA614F05B555}" dt="2021-12-06T16:31:41.416" v="5705" actId="47"/>
          <pc:sldLayoutMkLst>
            <pc:docMk/>
            <pc:sldMasterMk cId="0" sldId="2147483686"/>
            <pc:sldLayoutMk cId="0" sldId="2147483677"/>
          </pc:sldLayoutMkLst>
        </pc:sldLayoutChg>
        <pc:sldLayoutChg chg="del">
          <pc:chgData name="rehapriadarsini Manikandasamy" userId="93a999137fc636bc" providerId="LiveId" clId="{7ABFCA35-F662-4709-85FE-EA614F05B555}" dt="2021-12-06T16:31:46.397" v="5713" actId="47"/>
          <pc:sldLayoutMkLst>
            <pc:docMk/>
            <pc:sldMasterMk cId="0" sldId="2147483686"/>
            <pc:sldLayoutMk cId="0" sldId="2147483678"/>
          </pc:sldLayoutMkLst>
        </pc:sldLayoutChg>
        <pc:sldLayoutChg chg="del">
          <pc:chgData name="rehapriadarsini Manikandasamy" userId="93a999137fc636bc" providerId="LiveId" clId="{7ABFCA35-F662-4709-85FE-EA614F05B555}" dt="2021-12-06T16:31:50.585" v="5721" actId="47"/>
          <pc:sldLayoutMkLst>
            <pc:docMk/>
            <pc:sldMasterMk cId="0" sldId="2147483686"/>
            <pc:sldLayoutMk cId="0" sldId="2147483679"/>
          </pc:sldLayoutMkLst>
        </pc:sldLayoutChg>
        <pc:sldLayoutChg chg="del">
          <pc:chgData name="rehapriadarsini Manikandasamy" userId="93a999137fc636bc" providerId="LiveId" clId="{7ABFCA35-F662-4709-85FE-EA614F05B555}" dt="2021-12-06T16:31:42.260" v="5708" actId="47"/>
          <pc:sldLayoutMkLst>
            <pc:docMk/>
            <pc:sldMasterMk cId="0" sldId="2147483686"/>
            <pc:sldLayoutMk cId="0" sldId="2147483680"/>
          </pc:sldLayoutMkLst>
        </pc:sldLayoutChg>
        <pc:sldLayoutChg chg="del">
          <pc:chgData name="rehapriadarsini Manikandasamy" userId="93a999137fc636bc" providerId="LiveId" clId="{7ABFCA35-F662-4709-85FE-EA614F05B555}" dt="2021-12-06T16:32:03.898" v="5726" actId="47"/>
          <pc:sldLayoutMkLst>
            <pc:docMk/>
            <pc:sldMasterMk cId="0" sldId="2147483686"/>
            <pc:sldLayoutMk cId="0" sldId="2147483681"/>
          </pc:sldLayoutMkLst>
        </pc:sldLayoutChg>
      </pc:sldMasterChg>
      <pc:sldMasterChg chg="del delSldLayout">
        <pc:chgData name="rehapriadarsini Manikandasamy" userId="93a999137fc636bc" providerId="LiveId" clId="{7ABFCA35-F662-4709-85FE-EA614F05B555}" dt="2021-12-06T16:32:06.815" v="5731" actId="47"/>
        <pc:sldMasterMkLst>
          <pc:docMk/>
          <pc:sldMasterMk cId="0" sldId="2147483687"/>
        </pc:sldMasterMkLst>
        <pc:sldLayoutChg chg="del">
          <pc:chgData name="rehapriadarsini Manikandasamy" userId="93a999137fc636bc" providerId="LiveId" clId="{7ABFCA35-F662-4709-85FE-EA614F05B555}" dt="2021-12-06T16:32:06.815" v="5731" actId="47"/>
          <pc:sldLayoutMkLst>
            <pc:docMk/>
            <pc:sldMasterMk cId="0" sldId="2147483687"/>
            <pc:sldLayoutMk cId="0" sldId="2147483684"/>
          </pc:sldLayoutMkLst>
        </pc:sldLayoutChg>
      </pc:sldMasterChg>
      <pc:sldMasterChg chg="del delSldLayout">
        <pc:chgData name="rehapriadarsini Manikandasamy" userId="93a999137fc636bc" providerId="LiveId" clId="{7ABFCA35-F662-4709-85FE-EA614F05B555}" dt="2021-12-06T16:32:17.879" v="5747" actId="47"/>
        <pc:sldMasterMkLst>
          <pc:docMk/>
          <pc:sldMasterMk cId="0" sldId="2147483688"/>
        </pc:sldMasterMkLst>
        <pc:sldLayoutChg chg="del">
          <pc:chgData name="rehapriadarsini Manikandasamy" userId="93a999137fc636bc" providerId="LiveId" clId="{7ABFCA35-F662-4709-85FE-EA614F05B555}" dt="2021-12-06T16:32:17.879" v="5747" actId="47"/>
          <pc:sldLayoutMkLst>
            <pc:docMk/>
            <pc:sldMasterMk cId="0" sldId="2147483688"/>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gc1572434d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4" name="Google Shape;4684;gc1572434d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01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99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81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78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296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97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95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27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11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5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9"/>
        <p:cNvGrpSpPr/>
        <p:nvPr/>
      </p:nvGrpSpPr>
      <p:grpSpPr>
        <a:xfrm>
          <a:off x="0" y="0"/>
          <a:ext cx="0" cy="0"/>
          <a:chOff x="0" y="0"/>
          <a:chExt cx="0" cy="0"/>
        </a:xfrm>
      </p:grpSpPr>
      <p:sp>
        <p:nvSpPr>
          <p:cNvPr id="4730" name="Google Shape;4730;gc3a875c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c3a875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3"/>
        <p:cNvGrpSpPr/>
        <p:nvPr/>
      </p:nvGrpSpPr>
      <p:grpSpPr>
        <a:xfrm>
          <a:off x="0" y="0"/>
          <a:ext cx="0" cy="0"/>
          <a:chOff x="0" y="0"/>
          <a:chExt cx="0" cy="0"/>
        </a:xfrm>
      </p:grpSpPr>
      <p:sp>
        <p:nvSpPr>
          <p:cNvPr id="4974" name="Google Shape;4974;gc20722d5a0_1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5" name="Google Shape;4975;gc20722d5a0_1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015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995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62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98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19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3132" y="1840050"/>
            <a:ext cx="5006700" cy="2773500"/>
          </a:xfrm>
          <a:prstGeom prst="roundRect">
            <a:avLst>
              <a:gd name="adj" fmla="val 7371"/>
            </a:avLst>
          </a:prstGeom>
          <a:solidFill>
            <a:schemeClr val="lt1"/>
          </a:solidFill>
          <a:ln>
            <a:noFill/>
          </a:ln>
          <a:effectLst>
            <a:outerShdw blurRad="128588" dist="28575" dir="258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13125" y="534975"/>
            <a:ext cx="5006700" cy="2969400"/>
          </a:xfrm>
          <a:prstGeom prst="roundRect">
            <a:avLst>
              <a:gd name="adj" fmla="val 9900"/>
            </a:avLst>
          </a:prstGeom>
          <a:solidFill>
            <a:schemeClr val="dk1"/>
          </a:solidFill>
          <a:ln>
            <a:noFill/>
          </a:ln>
          <a:effectLst>
            <a:outerShdw blurRad="128588" dist="28575" dir="258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0" y="3199038"/>
            <a:ext cx="50067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588139"/>
            <a:ext cx="5006700" cy="24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350900" y="3199050"/>
            <a:ext cx="3731100" cy="141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6466051" y="961049"/>
            <a:ext cx="390929" cy="386447"/>
            <a:chOff x="7056576" y="2352999"/>
            <a:chExt cx="390929" cy="386447"/>
          </a:xfrm>
        </p:grpSpPr>
        <p:sp>
          <p:nvSpPr>
            <p:cNvPr id="15" name="Google Shape;15;p2"/>
            <p:cNvSpPr/>
            <p:nvPr/>
          </p:nvSpPr>
          <p:spPr>
            <a:xfrm>
              <a:off x="7153240" y="26501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84247" y="26543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58509" y="24781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90908" y="23830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88083" y="24473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8287" y="25749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74261" y="23853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1502" y="25884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99999" y="24203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19666" y="23529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09133" y="26655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56576" y="25010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081606" y="26227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41707" y="23999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69711" y="25363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329076" y="26346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97579" y="23851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722400" y="499125"/>
            <a:ext cx="309725" cy="279625"/>
            <a:chOff x="7137775" y="2459825"/>
            <a:chExt cx="309725" cy="279625"/>
          </a:xfrm>
        </p:grpSpPr>
        <p:sp>
          <p:nvSpPr>
            <p:cNvPr id="33" name="Google Shape;33;p2"/>
            <p:cNvSpPr/>
            <p:nvPr/>
          </p:nvSpPr>
          <p:spPr>
            <a:xfrm>
              <a:off x="7214360" y="2674809"/>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18154" y="2677844"/>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76990"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3431" y="2481572"/>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62737" y="2528101"/>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54977"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31014" y="2483256"/>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71438"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72178" y="2508539"/>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66987" y="2459825"/>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58642" y="2685949"/>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37775"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157606"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63678"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85864"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53671" y="2663652"/>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70261" y="2483056"/>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8576626" y="1394949"/>
            <a:ext cx="309727" cy="279628"/>
            <a:chOff x="7137776" y="2459824"/>
            <a:chExt cx="309727" cy="279628"/>
          </a:xfrm>
        </p:grpSpPr>
        <p:sp>
          <p:nvSpPr>
            <p:cNvPr id="51" name="Google Shape;51;p2"/>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6128300" y="1226925"/>
            <a:ext cx="2505875" cy="3380500"/>
            <a:chOff x="6121450" y="1435200"/>
            <a:chExt cx="2505875" cy="3380500"/>
          </a:xfrm>
        </p:grpSpPr>
        <p:sp>
          <p:nvSpPr>
            <p:cNvPr id="69" name="Google Shape;69;p2"/>
            <p:cNvSpPr/>
            <p:nvPr/>
          </p:nvSpPr>
          <p:spPr>
            <a:xfrm>
              <a:off x="6121450" y="4621650"/>
              <a:ext cx="2505875" cy="194050"/>
            </a:xfrm>
            <a:custGeom>
              <a:avLst/>
              <a:gdLst/>
              <a:ahLst/>
              <a:cxnLst/>
              <a:rect l="l" t="t" r="r" b="b"/>
              <a:pathLst>
                <a:path w="100235" h="7762" extrusionOk="0">
                  <a:moveTo>
                    <a:pt x="50132" y="1"/>
                  </a:moveTo>
                  <a:cubicBezTo>
                    <a:pt x="22455" y="1"/>
                    <a:pt x="1" y="1741"/>
                    <a:pt x="1" y="3881"/>
                  </a:cubicBezTo>
                  <a:cubicBezTo>
                    <a:pt x="1" y="6021"/>
                    <a:pt x="22455" y="7762"/>
                    <a:pt x="50132" y="7762"/>
                  </a:cubicBezTo>
                  <a:cubicBezTo>
                    <a:pt x="77779" y="7762"/>
                    <a:pt x="100234" y="6021"/>
                    <a:pt x="100234" y="3881"/>
                  </a:cubicBezTo>
                  <a:cubicBezTo>
                    <a:pt x="100234" y="1741"/>
                    <a:pt x="77779" y="1"/>
                    <a:pt x="5013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69100" y="1435200"/>
              <a:ext cx="2231950" cy="3294775"/>
            </a:xfrm>
            <a:custGeom>
              <a:avLst/>
              <a:gdLst/>
              <a:ahLst/>
              <a:cxnLst/>
              <a:rect l="l" t="t" r="r" b="b"/>
              <a:pathLst>
                <a:path w="89278" h="131791" extrusionOk="0">
                  <a:moveTo>
                    <a:pt x="45599" y="0"/>
                  </a:moveTo>
                  <a:cubicBezTo>
                    <a:pt x="45307" y="0"/>
                    <a:pt x="45019" y="12"/>
                    <a:pt x="44739" y="34"/>
                  </a:cubicBezTo>
                  <a:cubicBezTo>
                    <a:pt x="42514" y="91"/>
                    <a:pt x="40488" y="1318"/>
                    <a:pt x="39404" y="3258"/>
                  </a:cubicBezTo>
                  <a:cubicBezTo>
                    <a:pt x="39290" y="3344"/>
                    <a:pt x="39232" y="3458"/>
                    <a:pt x="39175" y="3572"/>
                  </a:cubicBezTo>
                  <a:cubicBezTo>
                    <a:pt x="38747" y="4171"/>
                    <a:pt x="38319" y="4656"/>
                    <a:pt x="38177" y="5398"/>
                  </a:cubicBezTo>
                  <a:cubicBezTo>
                    <a:pt x="37891" y="6996"/>
                    <a:pt x="38120" y="8651"/>
                    <a:pt x="38862" y="10106"/>
                  </a:cubicBezTo>
                  <a:cubicBezTo>
                    <a:pt x="38063" y="10334"/>
                    <a:pt x="37549" y="11076"/>
                    <a:pt x="37578" y="11875"/>
                  </a:cubicBezTo>
                  <a:cubicBezTo>
                    <a:pt x="37635" y="12360"/>
                    <a:pt x="37863" y="12816"/>
                    <a:pt x="38205" y="13130"/>
                  </a:cubicBezTo>
                  <a:cubicBezTo>
                    <a:pt x="38377" y="13273"/>
                    <a:pt x="38576" y="13416"/>
                    <a:pt x="38804" y="13501"/>
                  </a:cubicBezTo>
                  <a:cubicBezTo>
                    <a:pt x="38947" y="13587"/>
                    <a:pt x="39118" y="13615"/>
                    <a:pt x="39290" y="13672"/>
                  </a:cubicBezTo>
                  <a:cubicBezTo>
                    <a:pt x="39461" y="15042"/>
                    <a:pt x="40060" y="16354"/>
                    <a:pt x="40973" y="17439"/>
                  </a:cubicBezTo>
                  <a:cubicBezTo>
                    <a:pt x="40944" y="17638"/>
                    <a:pt x="40944" y="17867"/>
                    <a:pt x="40916" y="18066"/>
                  </a:cubicBezTo>
                  <a:cubicBezTo>
                    <a:pt x="40859" y="18323"/>
                    <a:pt x="40830" y="18608"/>
                    <a:pt x="40745" y="18894"/>
                  </a:cubicBezTo>
                  <a:cubicBezTo>
                    <a:pt x="40659" y="19379"/>
                    <a:pt x="40488" y="19892"/>
                    <a:pt x="40231" y="20349"/>
                  </a:cubicBezTo>
                  <a:cubicBezTo>
                    <a:pt x="39832" y="20977"/>
                    <a:pt x="39033" y="20920"/>
                    <a:pt x="38377" y="21148"/>
                  </a:cubicBezTo>
                  <a:lnTo>
                    <a:pt x="38377" y="21119"/>
                  </a:lnTo>
                  <a:cubicBezTo>
                    <a:pt x="38377" y="21038"/>
                    <a:pt x="38324" y="21001"/>
                    <a:pt x="38270" y="21001"/>
                  </a:cubicBezTo>
                  <a:cubicBezTo>
                    <a:pt x="38211" y="21001"/>
                    <a:pt x="38148" y="21045"/>
                    <a:pt x="38148" y="21119"/>
                  </a:cubicBezTo>
                  <a:lnTo>
                    <a:pt x="38148" y="21148"/>
                  </a:lnTo>
                  <a:lnTo>
                    <a:pt x="38034" y="21148"/>
                  </a:lnTo>
                  <a:cubicBezTo>
                    <a:pt x="37777" y="21205"/>
                    <a:pt x="37549" y="21262"/>
                    <a:pt x="37321" y="21348"/>
                  </a:cubicBezTo>
                  <a:cubicBezTo>
                    <a:pt x="35694" y="21576"/>
                    <a:pt x="34125" y="22146"/>
                    <a:pt x="32756" y="23031"/>
                  </a:cubicBezTo>
                  <a:cubicBezTo>
                    <a:pt x="31329" y="23716"/>
                    <a:pt x="30188" y="24828"/>
                    <a:pt x="29503" y="26227"/>
                  </a:cubicBezTo>
                  <a:cubicBezTo>
                    <a:pt x="29474" y="26284"/>
                    <a:pt x="29446" y="26312"/>
                    <a:pt x="29417" y="26369"/>
                  </a:cubicBezTo>
                  <a:cubicBezTo>
                    <a:pt x="29389" y="26426"/>
                    <a:pt x="29389" y="26426"/>
                    <a:pt x="29360" y="26455"/>
                  </a:cubicBezTo>
                  <a:cubicBezTo>
                    <a:pt x="26621" y="31077"/>
                    <a:pt x="23312" y="41434"/>
                    <a:pt x="23026" y="42433"/>
                  </a:cubicBezTo>
                  <a:cubicBezTo>
                    <a:pt x="22798" y="42490"/>
                    <a:pt x="22598" y="42547"/>
                    <a:pt x="22398" y="42661"/>
                  </a:cubicBezTo>
                  <a:cubicBezTo>
                    <a:pt x="22113" y="42775"/>
                    <a:pt x="21799" y="42889"/>
                    <a:pt x="21514" y="43004"/>
                  </a:cubicBezTo>
                  <a:cubicBezTo>
                    <a:pt x="20886" y="43232"/>
                    <a:pt x="20287" y="43460"/>
                    <a:pt x="19659" y="43660"/>
                  </a:cubicBezTo>
                  <a:cubicBezTo>
                    <a:pt x="18689" y="44002"/>
                    <a:pt x="17719" y="44316"/>
                    <a:pt x="16721" y="44601"/>
                  </a:cubicBezTo>
                  <a:lnTo>
                    <a:pt x="16721" y="43460"/>
                  </a:lnTo>
                  <a:cubicBezTo>
                    <a:pt x="16749" y="42433"/>
                    <a:pt x="16692" y="41434"/>
                    <a:pt x="16521" y="40436"/>
                  </a:cubicBezTo>
                  <a:cubicBezTo>
                    <a:pt x="16521" y="40407"/>
                    <a:pt x="16492" y="40379"/>
                    <a:pt x="16464" y="40350"/>
                  </a:cubicBezTo>
                  <a:cubicBezTo>
                    <a:pt x="16492" y="40264"/>
                    <a:pt x="16464" y="40207"/>
                    <a:pt x="16378" y="40179"/>
                  </a:cubicBezTo>
                  <a:cubicBezTo>
                    <a:pt x="15636" y="40008"/>
                    <a:pt x="14866" y="39893"/>
                    <a:pt x="14096" y="39865"/>
                  </a:cubicBezTo>
                  <a:cubicBezTo>
                    <a:pt x="14124" y="38895"/>
                    <a:pt x="14153" y="37896"/>
                    <a:pt x="14153" y="36926"/>
                  </a:cubicBezTo>
                  <a:cubicBezTo>
                    <a:pt x="14153" y="36733"/>
                    <a:pt x="13995" y="36605"/>
                    <a:pt x="13832" y="36605"/>
                  </a:cubicBezTo>
                  <a:cubicBezTo>
                    <a:pt x="13754" y="36605"/>
                    <a:pt x="13675" y="36634"/>
                    <a:pt x="13611" y="36698"/>
                  </a:cubicBezTo>
                  <a:cubicBezTo>
                    <a:pt x="13393" y="36611"/>
                    <a:pt x="13175" y="36573"/>
                    <a:pt x="12944" y="36573"/>
                  </a:cubicBezTo>
                  <a:cubicBezTo>
                    <a:pt x="12873" y="36573"/>
                    <a:pt x="12800" y="36577"/>
                    <a:pt x="12726" y="36584"/>
                  </a:cubicBezTo>
                  <a:lnTo>
                    <a:pt x="10073" y="36584"/>
                  </a:lnTo>
                  <a:cubicBezTo>
                    <a:pt x="10158" y="34644"/>
                    <a:pt x="10101" y="32675"/>
                    <a:pt x="10101" y="30735"/>
                  </a:cubicBezTo>
                  <a:cubicBezTo>
                    <a:pt x="10101" y="28652"/>
                    <a:pt x="10073" y="26540"/>
                    <a:pt x="10073" y="24458"/>
                  </a:cubicBezTo>
                  <a:cubicBezTo>
                    <a:pt x="10073" y="22403"/>
                    <a:pt x="10073" y="20349"/>
                    <a:pt x="10015" y="18295"/>
                  </a:cubicBezTo>
                  <a:cubicBezTo>
                    <a:pt x="9987" y="16212"/>
                    <a:pt x="9958" y="14072"/>
                    <a:pt x="9787" y="12018"/>
                  </a:cubicBezTo>
                  <a:cubicBezTo>
                    <a:pt x="9787" y="11975"/>
                    <a:pt x="9759" y="11953"/>
                    <a:pt x="9734" y="11953"/>
                  </a:cubicBezTo>
                  <a:cubicBezTo>
                    <a:pt x="9709" y="11953"/>
                    <a:pt x="9687" y="11975"/>
                    <a:pt x="9702" y="12018"/>
                  </a:cubicBezTo>
                  <a:cubicBezTo>
                    <a:pt x="9530" y="14043"/>
                    <a:pt x="9502" y="16126"/>
                    <a:pt x="9473" y="18180"/>
                  </a:cubicBezTo>
                  <a:cubicBezTo>
                    <a:pt x="9416" y="20235"/>
                    <a:pt x="9445" y="22375"/>
                    <a:pt x="9416" y="24458"/>
                  </a:cubicBezTo>
                  <a:cubicBezTo>
                    <a:pt x="9388" y="26540"/>
                    <a:pt x="9388" y="28566"/>
                    <a:pt x="9388" y="30621"/>
                  </a:cubicBezTo>
                  <a:cubicBezTo>
                    <a:pt x="9388" y="32618"/>
                    <a:pt x="9302" y="34615"/>
                    <a:pt x="9416" y="36612"/>
                  </a:cubicBezTo>
                  <a:cubicBezTo>
                    <a:pt x="9185" y="36606"/>
                    <a:pt x="8953" y="36602"/>
                    <a:pt x="8720" y="36602"/>
                  </a:cubicBezTo>
                  <a:cubicBezTo>
                    <a:pt x="7916" y="36602"/>
                    <a:pt x="7103" y="36644"/>
                    <a:pt x="6306" y="36755"/>
                  </a:cubicBezTo>
                  <a:cubicBezTo>
                    <a:pt x="6238" y="36642"/>
                    <a:pt x="6130" y="36592"/>
                    <a:pt x="6023" y="36592"/>
                  </a:cubicBezTo>
                  <a:cubicBezTo>
                    <a:pt x="5859" y="36592"/>
                    <a:pt x="5696" y="36708"/>
                    <a:pt x="5679" y="36898"/>
                  </a:cubicBezTo>
                  <a:lnTo>
                    <a:pt x="5764" y="39979"/>
                  </a:lnTo>
                  <a:lnTo>
                    <a:pt x="5251" y="39979"/>
                  </a:lnTo>
                  <a:cubicBezTo>
                    <a:pt x="4794" y="39979"/>
                    <a:pt x="4366" y="40065"/>
                    <a:pt x="3938" y="40207"/>
                  </a:cubicBezTo>
                  <a:cubicBezTo>
                    <a:pt x="3910" y="40236"/>
                    <a:pt x="3881" y="40264"/>
                    <a:pt x="3881" y="40293"/>
                  </a:cubicBezTo>
                  <a:cubicBezTo>
                    <a:pt x="3853" y="40321"/>
                    <a:pt x="3824" y="40379"/>
                    <a:pt x="3795" y="40407"/>
                  </a:cubicBezTo>
                  <a:cubicBezTo>
                    <a:pt x="3453" y="42119"/>
                    <a:pt x="3596" y="43974"/>
                    <a:pt x="3567" y="45714"/>
                  </a:cubicBezTo>
                  <a:lnTo>
                    <a:pt x="3567" y="46741"/>
                  </a:lnTo>
                  <a:lnTo>
                    <a:pt x="3539" y="46741"/>
                  </a:lnTo>
                  <a:cubicBezTo>
                    <a:pt x="3282" y="46770"/>
                    <a:pt x="3025" y="46855"/>
                    <a:pt x="2768" y="46941"/>
                  </a:cubicBezTo>
                  <a:cubicBezTo>
                    <a:pt x="2626" y="46969"/>
                    <a:pt x="2512" y="47027"/>
                    <a:pt x="2397" y="47084"/>
                  </a:cubicBezTo>
                  <a:lnTo>
                    <a:pt x="2369" y="47084"/>
                  </a:lnTo>
                  <a:cubicBezTo>
                    <a:pt x="2055" y="47169"/>
                    <a:pt x="1827" y="47455"/>
                    <a:pt x="1855" y="47797"/>
                  </a:cubicBezTo>
                  <a:cubicBezTo>
                    <a:pt x="1855" y="48111"/>
                    <a:pt x="1969" y="48396"/>
                    <a:pt x="2169" y="48624"/>
                  </a:cubicBezTo>
                  <a:cubicBezTo>
                    <a:pt x="2226" y="48710"/>
                    <a:pt x="2312" y="48767"/>
                    <a:pt x="2397" y="48796"/>
                  </a:cubicBezTo>
                  <a:cubicBezTo>
                    <a:pt x="2141" y="48824"/>
                    <a:pt x="1912" y="48938"/>
                    <a:pt x="1741" y="49166"/>
                  </a:cubicBezTo>
                  <a:cubicBezTo>
                    <a:pt x="1541" y="49452"/>
                    <a:pt x="1484" y="49823"/>
                    <a:pt x="1598" y="50165"/>
                  </a:cubicBezTo>
                  <a:cubicBezTo>
                    <a:pt x="1827" y="50679"/>
                    <a:pt x="2312" y="51021"/>
                    <a:pt x="2854" y="51050"/>
                  </a:cubicBezTo>
                  <a:cubicBezTo>
                    <a:pt x="2626" y="51164"/>
                    <a:pt x="2397" y="51363"/>
                    <a:pt x="2283" y="51592"/>
                  </a:cubicBezTo>
                  <a:cubicBezTo>
                    <a:pt x="2141" y="51620"/>
                    <a:pt x="2055" y="51734"/>
                    <a:pt x="2055" y="51877"/>
                  </a:cubicBezTo>
                  <a:cubicBezTo>
                    <a:pt x="2026" y="52134"/>
                    <a:pt x="2112" y="52362"/>
                    <a:pt x="2283" y="52533"/>
                  </a:cubicBezTo>
                  <a:cubicBezTo>
                    <a:pt x="2198" y="52704"/>
                    <a:pt x="2169" y="52904"/>
                    <a:pt x="2198" y="53075"/>
                  </a:cubicBezTo>
                  <a:cubicBezTo>
                    <a:pt x="2283" y="53589"/>
                    <a:pt x="2711" y="53960"/>
                    <a:pt x="3111" y="54245"/>
                  </a:cubicBezTo>
                  <a:cubicBezTo>
                    <a:pt x="3253" y="54359"/>
                    <a:pt x="3425" y="54445"/>
                    <a:pt x="3596" y="54531"/>
                  </a:cubicBezTo>
                  <a:lnTo>
                    <a:pt x="3596" y="61749"/>
                  </a:lnTo>
                  <a:lnTo>
                    <a:pt x="3596" y="82863"/>
                  </a:lnTo>
                  <a:cubicBezTo>
                    <a:pt x="3596" y="86943"/>
                    <a:pt x="3482" y="91052"/>
                    <a:pt x="3653" y="95132"/>
                  </a:cubicBezTo>
                  <a:lnTo>
                    <a:pt x="2454" y="95132"/>
                  </a:lnTo>
                  <a:cubicBezTo>
                    <a:pt x="2205" y="95132"/>
                    <a:pt x="1945" y="95124"/>
                    <a:pt x="1683" y="95124"/>
                  </a:cubicBezTo>
                  <a:cubicBezTo>
                    <a:pt x="1225" y="95124"/>
                    <a:pt x="761" y="95147"/>
                    <a:pt x="343" y="95274"/>
                  </a:cubicBezTo>
                  <a:lnTo>
                    <a:pt x="343" y="95246"/>
                  </a:lnTo>
                  <a:cubicBezTo>
                    <a:pt x="329" y="95217"/>
                    <a:pt x="300" y="95203"/>
                    <a:pt x="268" y="95203"/>
                  </a:cubicBezTo>
                  <a:cubicBezTo>
                    <a:pt x="236" y="95203"/>
                    <a:pt x="200" y="95217"/>
                    <a:pt x="172" y="95246"/>
                  </a:cubicBezTo>
                  <a:lnTo>
                    <a:pt x="143" y="95303"/>
                  </a:lnTo>
                  <a:lnTo>
                    <a:pt x="115" y="95332"/>
                  </a:lnTo>
                  <a:cubicBezTo>
                    <a:pt x="115" y="95360"/>
                    <a:pt x="115" y="95360"/>
                    <a:pt x="115" y="95360"/>
                  </a:cubicBezTo>
                  <a:lnTo>
                    <a:pt x="58" y="95389"/>
                  </a:lnTo>
                  <a:cubicBezTo>
                    <a:pt x="1" y="95417"/>
                    <a:pt x="1" y="95503"/>
                    <a:pt x="58" y="95531"/>
                  </a:cubicBezTo>
                  <a:cubicBezTo>
                    <a:pt x="58" y="95588"/>
                    <a:pt x="29" y="95645"/>
                    <a:pt x="29" y="95702"/>
                  </a:cubicBezTo>
                  <a:cubicBezTo>
                    <a:pt x="29" y="95845"/>
                    <a:pt x="29" y="95988"/>
                    <a:pt x="29" y="96130"/>
                  </a:cubicBezTo>
                  <a:cubicBezTo>
                    <a:pt x="1" y="96302"/>
                    <a:pt x="29" y="96416"/>
                    <a:pt x="1" y="96558"/>
                  </a:cubicBezTo>
                  <a:cubicBezTo>
                    <a:pt x="1" y="96730"/>
                    <a:pt x="29" y="96901"/>
                    <a:pt x="58" y="97043"/>
                  </a:cubicBezTo>
                  <a:lnTo>
                    <a:pt x="58" y="97072"/>
                  </a:lnTo>
                  <a:cubicBezTo>
                    <a:pt x="1" y="97101"/>
                    <a:pt x="1" y="97186"/>
                    <a:pt x="58" y="97215"/>
                  </a:cubicBezTo>
                  <a:cubicBezTo>
                    <a:pt x="517" y="97444"/>
                    <a:pt x="1031" y="97488"/>
                    <a:pt x="1545" y="97488"/>
                  </a:cubicBezTo>
                  <a:cubicBezTo>
                    <a:pt x="1862" y="97488"/>
                    <a:pt x="2179" y="97471"/>
                    <a:pt x="2483" y="97471"/>
                  </a:cubicBezTo>
                  <a:cubicBezTo>
                    <a:pt x="3196" y="97500"/>
                    <a:pt x="3881" y="97500"/>
                    <a:pt x="4594" y="97500"/>
                  </a:cubicBezTo>
                  <a:cubicBezTo>
                    <a:pt x="4794" y="103606"/>
                    <a:pt x="4994" y="109712"/>
                    <a:pt x="5222" y="115789"/>
                  </a:cubicBezTo>
                  <a:cubicBezTo>
                    <a:pt x="5365" y="120297"/>
                    <a:pt x="5393" y="124805"/>
                    <a:pt x="5736" y="129313"/>
                  </a:cubicBezTo>
                  <a:cubicBezTo>
                    <a:pt x="5707" y="129313"/>
                    <a:pt x="5707" y="129342"/>
                    <a:pt x="5736" y="129342"/>
                  </a:cubicBezTo>
                  <a:lnTo>
                    <a:pt x="4537" y="129342"/>
                  </a:lnTo>
                  <a:cubicBezTo>
                    <a:pt x="4435" y="129336"/>
                    <a:pt x="4331" y="129332"/>
                    <a:pt x="4226" y="129332"/>
                  </a:cubicBezTo>
                  <a:cubicBezTo>
                    <a:pt x="3864" y="129332"/>
                    <a:pt x="3493" y="129374"/>
                    <a:pt x="3139" y="129485"/>
                  </a:cubicBezTo>
                  <a:cubicBezTo>
                    <a:pt x="3125" y="129456"/>
                    <a:pt x="3096" y="129442"/>
                    <a:pt x="3068" y="129442"/>
                  </a:cubicBezTo>
                  <a:cubicBezTo>
                    <a:pt x="3039" y="129442"/>
                    <a:pt x="3011" y="129456"/>
                    <a:pt x="2997" y="129485"/>
                  </a:cubicBezTo>
                  <a:lnTo>
                    <a:pt x="2968" y="129513"/>
                  </a:lnTo>
                  <a:cubicBezTo>
                    <a:pt x="2940" y="129542"/>
                    <a:pt x="2911" y="129570"/>
                    <a:pt x="2882" y="129627"/>
                  </a:cubicBezTo>
                  <a:cubicBezTo>
                    <a:pt x="2854" y="129713"/>
                    <a:pt x="2854" y="129798"/>
                    <a:pt x="2854" y="129884"/>
                  </a:cubicBezTo>
                  <a:cubicBezTo>
                    <a:pt x="2854" y="129998"/>
                    <a:pt x="2854" y="130141"/>
                    <a:pt x="2825" y="130255"/>
                  </a:cubicBezTo>
                  <a:cubicBezTo>
                    <a:pt x="2797" y="130369"/>
                    <a:pt x="2825" y="130483"/>
                    <a:pt x="2797" y="130597"/>
                  </a:cubicBezTo>
                  <a:cubicBezTo>
                    <a:pt x="2797" y="130740"/>
                    <a:pt x="2825" y="130883"/>
                    <a:pt x="2854" y="130997"/>
                  </a:cubicBezTo>
                  <a:cubicBezTo>
                    <a:pt x="2882" y="131025"/>
                    <a:pt x="2882" y="131025"/>
                    <a:pt x="2882" y="131054"/>
                  </a:cubicBezTo>
                  <a:cubicBezTo>
                    <a:pt x="2882" y="131082"/>
                    <a:pt x="2882" y="131139"/>
                    <a:pt x="2911" y="131168"/>
                  </a:cubicBezTo>
                  <a:cubicBezTo>
                    <a:pt x="3367" y="131453"/>
                    <a:pt x="3938" y="131396"/>
                    <a:pt x="4452" y="131425"/>
                  </a:cubicBezTo>
                  <a:lnTo>
                    <a:pt x="10101" y="131425"/>
                  </a:lnTo>
                  <a:cubicBezTo>
                    <a:pt x="10900" y="131425"/>
                    <a:pt x="11712" y="131437"/>
                    <a:pt x="12527" y="131437"/>
                  </a:cubicBezTo>
                  <a:cubicBezTo>
                    <a:pt x="12935" y="131437"/>
                    <a:pt x="13344" y="131434"/>
                    <a:pt x="13753" y="131425"/>
                  </a:cubicBezTo>
                  <a:cubicBezTo>
                    <a:pt x="14895" y="131425"/>
                    <a:pt x="16036" y="131368"/>
                    <a:pt x="17177" y="131254"/>
                  </a:cubicBezTo>
                  <a:cubicBezTo>
                    <a:pt x="17234" y="131339"/>
                    <a:pt x="17320" y="131368"/>
                    <a:pt x="17405" y="131368"/>
                  </a:cubicBezTo>
                  <a:cubicBezTo>
                    <a:pt x="17577" y="131368"/>
                    <a:pt x="17691" y="131225"/>
                    <a:pt x="17691" y="131082"/>
                  </a:cubicBezTo>
                  <a:cubicBezTo>
                    <a:pt x="17691" y="130826"/>
                    <a:pt x="17691" y="130597"/>
                    <a:pt x="17662" y="130369"/>
                  </a:cubicBezTo>
                  <a:cubicBezTo>
                    <a:pt x="17662" y="130312"/>
                    <a:pt x="17662" y="130255"/>
                    <a:pt x="17634" y="130226"/>
                  </a:cubicBezTo>
                  <a:cubicBezTo>
                    <a:pt x="17634" y="130141"/>
                    <a:pt x="17605" y="130084"/>
                    <a:pt x="17577" y="130027"/>
                  </a:cubicBezTo>
                  <a:cubicBezTo>
                    <a:pt x="17548" y="129998"/>
                    <a:pt x="17548" y="129970"/>
                    <a:pt x="17519" y="129913"/>
                  </a:cubicBezTo>
                  <a:cubicBezTo>
                    <a:pt x="17519" y="129856"/>
                    <a:pt x="17491" y="129798"/>
                    <a:pt x="17491" y="129741"/>
                  </a:cubicBezTo>
                  <a:cubicBezTo>
                    <a:pt x="17577" y="129684"/>
                    <a:pt x="17577" y="129513"/>
                    <a:pt x="17434" y="129485"/>
                  </a:cubicBezTo>
                  <a:cubicBezTo>
                    <a:pt x="16521" y="129370"/>
                    <a:pt x="15579" y="129313"/>
                    <a:pt x="14638" y="129285"/>
                  </a:cubicBezTo>
                  <a:cubicBezTo>
                    <a:pt x="14638" y="129285"/>
                    <a:pt x="14638" y="129256"/>
                    <a:pt x="14638" y="129256"/>
                  </a:cubicBezTo>
                  <a:cubicBezTo>
                    <a:pt x="14923" y="125233"/>
                    <a:pt x="14952" y="121210"/>
                    <a:pt x="15094" y="117187"/>
                  </a:cubicBezTo>
                  <a:cubicBezTo>
                    <a:pt x="15237" y="113250"/>
                    <a:pt x="15380" y="109312"/>
                    <a:pt x="15494" y="105346"/>
                  </a:cubicBezTo>
                  <a:cubicBezTo>
                    <a:pt x="15608" y="102721"/>
                    <a:pt x="15693" y="100096"/>
                    <a:pt x="15779" y="97443"/>
                  </a:cubicBezTo>
                  <a:cubicBezTo>
                    <a:pt x="17405" y="97443"/>
                    <a:pt x="19060" y="97414"/>
                    <a:pt x="20687" y="97272"/>
                  </a:cubicBezTo>
                  <a:cubicBezTo>
                    <a:pt x="20744" y="97329"/>
                    <a:pt x="20829" y="97386"/>
                    <a:pt x="20943" y="97386"/>
                  </a:cubicBezTo>
                  <a:cubicBezTo>
                    <a:pt x="21086" y="97386"/>
                    <a:pt x="21229" y="97243"/>
                    <a:pt x="21229" y="97101"/>
                  </a:cubicBezTo>
                  <a:cubicBezTo>
                    <a:pt x="21229" y="96844"/>
                    <a:pt x="21229" y="96587"/>
                    <a:pt x="21200" y="96330"/>
                  </a:cubicBezTo>
                  <a:lnTo>
                    <a:pt x="21172" y="96130"/>
                  </a:lnTo>
                  <a:cubicBezTo>
                    <a:pt x="21172" y="96073"/>
                    <a:pt x="21143" y="95988"/>
                    <a:pt x="21115" y="95902"/>
                  </a:cubicBezTo>
                  <a:cubicBezTo>
                    <a:pt x="21086" y="95845"/>
                    <a:pt x="21057" y="95788"/>
                    <a:pt x="21057" y="95760"/>
                  </a:cubicBezTo>
                  <a:cubicBezTo>
                    <a:pt x="21029" y="95702"/>
                    <a:pt x="21029" y="95617"/>
                    <a:pt x="21029" y="95560"/>
                  </a:cubicBezTo>
                  <a:lnTo>
                    <a:pt x="21000" y="95531"/>
                  </a:lnTo>
                  <a:cubicBezTo>
                    <a:pt x="21115" y="95446"/>
                    <a:pt x="21057" y="95246"/>
                    <a:pt x="20943" y="95246"/>
                  </a:cubicBezTo>
                  <a:cubicBezTo>
                    <a:pt x="19517" y="95103"/>
                    <a:pt x="18090" y="95075"/>
                    <a:pt x="16664" y="95046"/>
                  </a:cubicBezTo>
                  <a:cubicBezTo>
                    <a:pt x="16835" y="91451"/>
                    <a:pt x="16721" y="87856"/>
                    <a:pt x="16721" y="84261"/>
                  </a:cubicBezTo>
                  <a:lnTo>
                    <a:pt x="16721" y="73533"/>
                  </a:lnTo>
                  <a:lnTo>
                    <a:pt x="16721" y="57641"/>
                  </a:lnTo>
                  <a:cubicBezTo>
                    <a:pt x="16806" y="55957"/>
                    <a:pt x="16806" y="54274"/>
                    <a:pt x="16749" y="52562"/>
                  </a:cubicBezTo>
                  <a:cubicBezTo>
                    <a:pt x="19003" y="52391"/>
                    <a:pt x="21257" y="52162"/>
                    <a:pt x="23511" y="51963"/>
                  </a:cubicBezTo>
                  <a:cubicBezTo>
                    <a:pt x="25052" y="51791"/>
                    <a:pt x="26650" y="51677"/>
                    <a:pt x="28019" y="50964"/>
                  </a:cubicBezTo>
                  <a:lnTo>
                    <a:pt x="28019" y="50964"/>
                  </a:lnTo>
                  <a:cubicBezTo>
                    <a:pt x="27962" y="52276"/>
                    <a:pt x="27791" y="55101"/>
                    <a:pt x="27620" y="58696"/>
                  </a:cubicBezTo>
                  <a:cubicBezTo>
                    <a:pt x="27591" y="59181"/>
                    <a:pt x="27563" y="59666"/>
                    <a:pt x="27534" y="60123"/>
                  </a:cubicBezTo>
                  <a:cubicBezTo>
                    <a:pt x="27192" y="65487"/>
                    <a:pt x="26964" y="70822"/>
                    <a:pt x="26878" y="76186"/>
                  </a:cubicBezTo>
                  <a:cubicBezTo>
                    <a:pt x="26792" y="79696"/>
                    <a:pt x="26735" y="82920"/>
                    <a:pt x="26792" y="85345"/>
                  </a:cubicBezTo>
                  <a:cubicBezTo>
                    <a:pt x="26992" y="95617"/>
                    <a:pt x="27677" y="99611"/>
                    <a:pt x="27677" y="99611"/>
                  </a:cubicBezTo>
                  <a:lnTo>
                    <a:pt x="27820" y="99611"/>
                  </a:lnTo>
                  <a:lnTo>
                    <a:pt x="27820" y="99640"/>
                  </a:lnTo>
                  <a:cubicBezTo>
                    <a:pt x="27848" y="99726"/>
                    <a:pt x="27905" y="99811"/>
                    <a:pt x="27991" y="99840"/>
                  </a:cubicBezTo>
                  <a:lnTo>
                    <a:pt x="28875" y="99954"/>
                  </a:lnTo>
                  <a:lnTo>
                    <a:pt x="28875" y="100353"/>
                  </a:lnTo>
                  <a:cubicBezTo>
                    <a:pt x="28618" y="108485"/>
                    <a:pt x="28733" y="116588"/>
                    <a:pt x="28733" y="124691"/>
                  </a:cubicBezTo>
                  <a:cubicBezTo>
                    <a:pt x="28733" y="124862"/>
                    <a:pt x="28875" y="125005"/>
                    <a:pt x="29046" y="125005"/>
                  </a:cubicBezTo>
                  <a:lnTo>
                    <a:pt x="29417" y="125005"/>
                  </a:lnTo>
                  <a:cubicBezTo>
                    <a:pt x="28904" y="126432"/>
                    <a:pt x="27620" y="127316"/>
                    <a:pt x="26450" y="128201"/>
                  </a:cubicBezTo>
                  <a:cubicBezTo>
                    <a:pt x="25879" y="128572"/>
                    <a:pt x="25423" y="129057"/>
                    <a:pt x="25081" y="129627"/>
                  </a:cubicBezTo>
                  <a:cubicBezTo>
                    <a:pt x="24824" y="130084"/>
                    <a:pt x="24595" y="130911"/>
                    <a:pt x="25081" y="131311"/>
                  </a:cubicBezTo>
                  <a:cubicBezTo>
                    <a:pt x="25252" y="131465"/>
                    <a:pt x="25464" y="131496"/>
                    <a:pt x="25680" y="131496"/>
                  </a:cubicBezTo>
                  <a:cubicBezTo>
                    <a:pt x="25825" y="131496"/>
                    <a:pt x="25971" y="131482"/>
                    <a:pt x="26108" y="131482"/>
                  </a:cubicBezTo>
                  <a:lnTo>
                    <a:pt x="27677" y="131453"/>
                  </a:lnTo>
                  <a:lnTo>
                    <a:pt x="30730" y="131368"/>
                  </a:lnTo>
                  <a:lnTo>
                    <a:pt x="33783" y="131282"/>
                  </a:lnTo>
                  <a:cubicBezTo>
                    <a:pt x="34014" y="131282"/>
                    <a:pt x="34311" y="131309"/>
                    <a:pt x="34610" y="131309"/>
                  </a:cubicBezTo>
                  <a:cubicBezTo>
                    <a:pt x="35122" y="131309"/>
                    <a:pt x="35639" y="131230"/>
                    <a:pt x="35837" y="130797"/>
                  </a:cubicBezTo>
                  <a:cubicBezTo>
                    <a:pt x="36008" y="130398"/>
                    <a:pt x="35894" y="129884"/>
                    <a:pt x="35837" y="129485"/>
                  </a:cubicBezTo>
                  <a:cubicBezTo>
                    <a:pt x="35780" y="128971"/>
                    <a:pt x="35694" y="128457"/>
                    <a:pt x="35637" y="127944"/>
                  </a:cubicBezTo>
                  <a:cubicBezTo>
                    <a:pt x="35466" y="126888"/>
                    <a:pt x="35238" y="125832"/>
                    <a:pt x="34924" y="124805"/>
                  </a:cubicBezTo>
                  <a:lnTo>
                    <a:pt x="35295" y="124777"/>
                  </a:lnTo>
                  <a:cubicBezTo>
                    <a:pt x="35409" y="124777"/>
                    <a:pt x="35580" y="124691"/>
                    <a:pt x="35609" y="124549"/>
                  </a:cubicBezTo>
                  <a:cubicBezTo>
                    <a:pt x="36693" y="116902"/>
                    <a:pt x="37578" y="109170"/>
                    <a:pt x="37749" y="101437"/>
                  </a:cubicBezTo>
                  <a:lnTo>
                    <a:pt x="37806" y="100867"/>
                  </a:lnTo>
                  <a:lnTo>
                    <a:pt x="38205" y="100895"/>
                  </a:lnTo>
                  <a:cubicBezTo>
                    <a:pt x="38448" y="100938"/>
                    <a:pt x="38690" y="100960"/>
                    <a:pt x="38929" y="100960"/>
                  </a:cubicBezTo>
                  <a:cubicBezTo>
                    <a:pt x="39168" y="100960"/>
                    <a:pt x="39404" y="100938"/>
                    <a:pt x="39632" y="100895"/>
                  </a:cubicBezTo>
                  <a:cubicBezTo>
                    <a:pt x="39660" y="100924"/>
                    <a:pt x="39718" y="100924"/>
                    <a:pt x="39746" y="100924"/>
                  </a:cubicBezTo>
                  <a:cubicBezTo>
                    <a:pt x="39917" y="100867"/>
                    <a:pt x="40003" y="100696"/>
                    <a:pt x="39974" y="100524"/>
                  </a:cubicBezTo>
                  <a:cubicBezTo>
                    <a:pt x="39803" y="99668"/>
                    <a:pt x="39632" y="98784"/>
                    <a:pt x="39518" y="97928"/>
                  </a:cubicBezTo>
                  <a:cubicBezTo>
                    <a:pt x="39404" y="96587"/>
                    <a:pt x="39232" y="94789"/>
                    <a:pt x="39061" y="92678"/>
                  </a:cubicBezTo>
                  <a:cubicBezTo>
                    <a:pt x="39090" y="92678"/>
                    <a:pt x="39090" y="92650"/>
                    <a:pt x="39090" y="92621"/>
                  </a:cubicBezTo>
                  <a:cubicBezTo>
                    <a:pt x="39347" y="91366"/>
                    <a:pt x="39489" y="90082"/>
                    <a:pt x="39660" y="88798"/>
                  </a:cubicBezTo>
                  <a:cubicBezTo>
                    <a:pt x="39832" y="87514"/>
                    <a:pt x="40003" y="86287"/>
                    <a:pt x="40146" y="85060"/>
                  </a:cubicBezTo>
                  <a:cubicBezTo>
                    <a:pt x="40374" y="83291"/>
                    <a:pt x="40573" y="81493"/>
                    <a:pt x="40802" y="79724"/>
                  </a:cubicBezTo>
                  <a:cubicBezTo>
                    <a:pt x="42086" y="89882"/>
                    <a:pt x="43227" y="100068"/>
                    <a:pt x="44311" y="110254"/>
                  </a:cubicBezTo>
                  <a:cubicBezTo>
                    <a:pt x="44454" y="111766"/>
                    <a:pt x="44597" y="113278"/>
                    <a:pt x="44768" y="114791"/>
                  </a:cubicBezTo>
                  <a:cubicBezTo>
                    <a:pt x="44853" y="115704"/>
                    <a:pt x="44939" y="116617"/>
                    <a:pt x="45053" y="117530"/>
                  </a:cubicBezTo>
                  <a:cubicBezTo>
                    <a:pt x="45082" y="120896"/>
                    <a:pt x="45167" y="124263"/>
                    <a:pt x="45281" y="127630"/>
                  </a:cubicBezTo>
                  <a:cubicBezTo>
                    <a:pt x="45281" y="127801"/>
                    <a:pt x="45367" y="127972"/>
                    <a:pt x="45510" y="128058"/>
                  </a:cubicBezTo>
                  <a:cubicBezTo>
                    <a:pt x="45510" y="128172"/>
                    <a:pt x="45510" y="128286"/>
                    <a:pt x="45510" y="128400"/>
                  </a:cubicBezTo>
                  <a:cubicBezTo>
                    <a:pt x="45499" y="128395"/>
                    <a:pt x="45489" y="128393"/>
                    <a:pt x="45478" y="128393"/>
                  </a:cubicBezTo>
                  <a:cubicBezTo>
                    <a:pt x="45433" y="128393"/>
                    <a:pt x="45395" y="128439"/>
                    <a:pt x="45395" y="128486"/>
                  </a:cubicBezTo>
                  <a:cubicBezTo>
                    <a:pt x="45338" y="129428"/>
                    <a:pt x="45281" y="130369"/>
                    <a:pt x="45281" y="131339"/>
                  </a:cubicBezTo>
                  <a:cubicBezTo>
                    <a:pt x="45281" y="131482"/>
                    <a:pt x="45395" y="131596"/>
                    <a:pt x="45538" y="131596"/>
                  </a:cubicBezTo>
                  <a:cubicBezTo>
                    <a:pt x="45915" y="131648"/>
                    <a:pt x="46292" y="131674"/>
                    <a:pt x="46668" y="131674"/>
                  </a:cubicBezTo>
                  <a:cubicBezTo>
                    <a:pt x="47319" y="131674"/>
                    <a:pt x="47969" y="131598"/>
                    <a:pt x="48620" y="131453"/>
                  </a:cubicBezTo>
                  <a:cubicBezTo>
                    <a:pt x="48734" y="131425"/>
                    <a:pt x="48791" y="131368"/>
                    <a:pt x="48819" y="131254"/>
                  </a:cubicBezTo>
                  <a:cubicBezTo>
                    <a:pt x="49076" y="131339"/>
                    <a:pt x="49361" y="131396"/>
                    <a:pt x="49647" y="131425"/>
                  </a:cubicBezTo>
                  <a:cubicBezTo>
                    <a:pt x="51511" y="131674"/>
                    <a:pt x="53441" y="131736"/>
                    <a:pt x="55380" y="131736"/>
                  </a:cubicBezTo>
                  <a:cubicBezTo>
                    <a:pt x="57308" y="131736"/>
                    <a:pt x="59244" y="131675"/>
                    <a:pt x="61131" y="131675"/>
                  </a:cubicBezTo>
                  <a:cubicBezTo>
                    <a:pt x="61470" y="131675"/>
                    <a:pt x="61808" y="131677"/>
                    <a:pt x="62144" y="131682"/>
                  </a:cubicBezTo>
                  <a:cubicBezTo>
                    <a:pt x="64405" y="131697"/>
                    <a:pt x="66702" y="131791"/>
                    <a:pt x="68985" y="131791"/>
                  </a:cubicBezTo>
                  <a:cubicBezTo>
                    <a:pt x="70850" y="131791"/>
                    <a:pt x="72705" y="131728"/>
                    <a:pt x="74527" y="131510"/>
                  </a:cubicBezTo>
                  <a:cubicBezTo>
                    <a:pt x="75155" y="131425"/>
                    <a:pt x="75725" y="131225"/>
                    <a:pt x="76267" y="130911"/>
                  </a:cubicBezTo>
                  <a:cubicBezTo>
                    <a:pt x="76553" y="130968"/>
                    <a:pt x="76809" y="130997"/>
                    <a:pt x="77066" y="130997"/>
                  </a:cubicBezTo>
                  <a:lnTo>
                    <a:pt x="78236" y="131025"/>
                  </a:lnTo>
                  <a:cubicBezTo>
                    <a:pt x="78650" y="131040"/>
                    <a:pt x="79063" y="131047"/>
                    <a:pt x="79481" y="131047"/>
                  </a:cubicBezTo>
                  <a:cubicBezTo>
                    <a:pt x="79898" y="131047"/>
                    <a:pt x="80319" y="131040"/>
                    <a:pt x="80747" y="131025"/>
                  </a:cubicBezTo>
                  <a:cubicBezTo>
                    <a:pt x="81574" y="131025"/>
                    <a:pt x="82402" y="130968"/>
                    <a:pt x="83229" y="130911"/>
                  </a:cubicBezTo>
                  <a:cubicBezTo>
                    <a:pt x="84028" y="130883"/>
                    <a:pt x="84855" y="130797"/>
                    <a:pt x="85654" y="130683"/>
                  </a:cubicBezTo>
                  <a:cubicBezTo>
                    <a:pt x="86168" y="130626"/>
                    <a:pt x="86539" y="130141"/>
                    <a:pt x="86453" y="129599"/>
                  </a:cubicBezTo>
                  <a:cubicBezTo>
                    <a:pt x="86368" y="129000"/>
                    <a:pt x="85854" y="128486"/>
                    <a:pt x="85426" y="128087"/>
                  </a:cubicBezTo>
                  <a:cubicBezTo>
                    <a:pt x="84913" y="127601"/>
                    <a:pt x="84370" y="127145"/>
                    <a:pt x="83800" y="126746"/>
                  </a:cubicBezTo>
                  <a:cubicBezTo>
                    <a:pt x="83258" y="126289"/>
                    <a:pt x="82687" y="125861"/>
                    <a:pt x="82088" y="125519"/>
                  </a:cubicBezTo>
                  <a:cubicBezTo>
                    <a:pt x="82116" y="125462"/>
                    <a:pt x="82116" y="125405"/>
                    <a:pt x="82116" y="125347"/>
                  </a:cubicBezTo>
                  <a:cubicBezTo>
                    <a:pt x="82231" y="117558"/>
                    <a:pt x="82345" y="109797"/>
                    <a:pt x="82430" y="102008"/>
                  </a:cubicBezTo>
                  <a:lnTo>
                    <a:pt x="82430" y="98727"/>
                  </a:lnTo>
                  <a:cubicBezTo>
                    <a:pt x="82459" y="97899"/>
                    <a:pt x="82459" y="97072"/>
                    <a:pt x="82402" y="96245"/>
                  </a:cubicBezTo>
                  <a:cubicBezTo>
                    <a:pt x="82773" y="96188"/>
                    <a:pt x="83172" y="96130"/>
                    <a:pt x="83543" y="96073"/>
                  </a:cubicBezTo>
                  <a:cubicBezTo>
                    <a:pt x="83657" y="96016"/>
                    <a:pt x="83743" y="95902"/>
                    <a:pt x="83743" y="95788"/>
                  </a:cubicBezTo>
                  <a:cubicBezTo>
                    <a:pt x="83914" y="87285"/>
                    <a:pt x="83914" y="78811"/>
                    <a:pt x="83942" y="70309"/>
                  </a:cubicBezTo>
                  <a:cubicBezTo>
                    <a:pt x="83942" y="67998"/>
                    <a:pt x="84114" y="65658"/>
                    <a:pt x="83914" y="63347"/>
                  </a:cubicBezTo>
                  <a:lnTo>
                    <a:pt x="84057" y="63176"/>
                  </a:lnTo>
                  <a:cubicBezTo>
                    <a:pt x="84427" y="62662"/>
                    <a:pt x="84798" y="62149"/>
                    <a:pt x="85141" y="61607"/>
                  </a:cubicBezTo>
                  <a:cubicBezTo>
                    <a:pt x="85198" y="61578"/>
                    <a:pt x="87851" y="57127"/>
                    <a:pt x="88736" y="54730"/>
                  </a:cubicBezTo>
                  <a:cubicBezTo>
                    <a:pt x="88964" y="54217"/>
                    <a:pt x="89135" y="53646"/>
                    <a:pt x="89221" y="53075"/>
                  </a:cubicBezTo>
                  <a:cubicBezTo>
                    <a:pt x="89278" y="52448"/>
                    <a:pt x="89278" y="51848"/>
                    <a:pt x="89221" y="51221"/>
                  </a:cubicBezTo>
                  <a:cubicBezTo>
                    <a:pt x="89107" y="49908"/>
                    <a:pt x="89078" y="48567"/>
                    <a:pt x="88936" y="47255"/>
                  </a:cubicBezTo>
                  <a:cubicBezTo>
                    <a:pt x="88679" y="44630"/>
                    <a:pt x="88165" y="42062"/>
                    <a:pt x="87423" y="39523"/>
                  </a:cubicBezTo>
                  <a:cubicBezTo>
                    <a:pt x="87110" y="38410"/>
                    <a:pt x="86739" y="37297"/>
                    <a:pt x="86311" y="36213"/>
                  </a:cubicBezTo>
                  <a:cubicBezTo>
                    <a:pt x="86311" y="36184"/>
                    <a:pt x="86311" y="36184"/>
                    <a:pt x="86311" y="36184"/>
                  </a:cubicBezTo>
                  <a:cubicBezTo>
                    <a:pt x="85968" y="34615"/>
                    <a:pt x="85312" y="33131"/>
                    <a:pt x="84370" y="31847"/>
                  </a:cubicBezTo>
                  <a:cubicBezTo>
                    <a:pt x="84370" y="31847"/>
                    <a:pt x="83771" y="31534"/>
                    <a:pt x="82858" y="31134"/>
                  </a:cubicBezTo>
                  <a:cubicBezTo>
                    <a:pt x="82487" y="30877"/>
                    <a:pt x="82088" y="30649"/>
                    <a:pt x="81688" y="30421"/>
                  </a:cubicBezTo>
                  <a:cubicBezTo>
                    <a:pt x="80490" y="29765"/>
                    <a:pt x="79235" y="29251"/>
                    <a:pt x="77922" y="28880"/>
                  </a:cubicBezTo>
                  <a:cubicBezTo>
                    <a:pt x="77906" y="28875"/>
                    <a:pt x="77892" y="28872"/>
                    <a:pt x="77878" y="28872"/>
                  </a:cubicBezTo>
                  <a:cubicBezTo>
                    <a:pt x="77818" y="28872"/>
                    <a:pt x="77779" y="28919"/>
                    <a:pt x="77779" y="28966"/>
                  </a:cubicBezTo>
                  <a:lnTo>
                    <a:pt x="77494" y="28794"/>
                  </a:lnTo>
                  <a:cubicBezTo>
                    <a:pt x="78721" y="27539"/>
                    <a:pt x="79691" y="26055"/>
                    <a:pt x="80376" y="24429"/>
                  </a:cubicBezTo>
                  <a:cubicBezTo>
                    <a:pt x="81118" y="22860"/>
                    <a:pt x="81432" y="21119"/>
                    <a:pt x="81317" y="19379"/>
                  </a:cubicBezTo>
                  <a:cubicBezTo>
                    <a:pt x="81175" y="17410"/>
                    <a:pt x="80490" y="15470"/>
                    <a:pt x="79891" y="13615"/>
                  </a:cubicBezTo>
                  <a:cubicBezTo>
                    <a:pt x="79577" y="12645"/>
                    <a:pt x="79206" y="11675"/>
                    <a:pt x="78835" y="10705"/>
                  </a:cubicBezTo>
                  <a:cubicBezTo>
                    <a:pt x="78550" y="9963"/>
                    <a:pt x="78150" y="9278"/>
                    <a:pt x="77637" y="8679"/>
                  </a:cubicBezTo>
                  <a:cubicBezTo>
                    <a:pt x="77066" y="8080"/>
                    <a:pt x="76324" y="7652"/>
                    <a:pt x="75525" y="7481"/>
                  </a:cubicBezTo>
                  <a:cubicBezTo>
                    <a:pt x="75378" y="7445"/>
                    <a:pt x="75230" y="7428"/>
                    <a:pt x="75084" y="7428"/>
                  </a:cubicBezTo>
                  <a:cubicBezTo>
                    <a:pt x="74528" y="7428"/>
                    <a:pt x="74004" y="7679"/>
                    <a:pt x="73642" y="8109"/>
                  </a:cubicBezTo>
                  <a:cubicBezTo>
                    <a:pt x="73243" y="7538"/>
                    <a:pt x="72644" y="7139"/>
                    <a:pt x="71959" y="6996"/>
                  </a:cubicBezTo>
                  <a:cubicBezTo>
                    <a:pt x="71445" y="6825"/>
                    <a:pt x="70903" y="6739"/>
                    <a:pt x="70390" y="6739"/>
                  </a:cubicBezTo>
                  <a:cubicBezTo>
                    <a:pt x="70247" y="6739"/>
                    <a:pt x="70076" y="6711"/>
                    <a:pt x="69905" y="6682"/>
                  </a:cubicBezTo>
                  <a:cubicBezTo>
                    <a:pt x="69391" y="6682"/>
                    <a:pt x="68877" y="6825"/>
                    <a:pt x="68478" y="7167"/>
                  </a:cubicBezTo>
                  <a:cubicBezTo>
                    <a:pt x="67251" y="7852"/>
                    <a:pt x="66509" y="9221"/>
                    <a:pt x="65996" y="10477"/>
                  </a:cubicBezTo>
                  <a:cubicBezTo>
                    <a:pt x="65083" y="12446"/>
                    <a:pt x="64312" y="14471"/>
                    <a:pt x="63656" y="16554"/>
                  </a:cubicBezTo>
                  <a:cubicBezTo>
                    <a:pt x="63057" y="18551"/>
                    <a:pt x="62572" y="20777"/>
                    <a:pt x="63142" y="22860"/>
                  </a:cubicBezTo>
                  <a:cubicBezTo>
                    <a:pt x="63685" y="24914"/>
                    <a:pt x="65368" y="26341"/>
                    <a:pt x="66195" y="28224"/>
                  </a:cubicBezTo>
                  <a:cubicBezTo>
                    <a:pt x="65653" y="28509"/>
                    <a:pt x="65054" y="28737"/>
                    <a:pt x="64455" y="28966"/>
                  </a:cubicBezTo>
                  <a:cubicBezTo>
                    <a:pt x="63485" y="29280"/>
                    <a:pt x="62543" y="29679"/>
                    <a:pt x="61602" y="30135"/>
                  </a:cubicBezTo>
                  <a:cubicBezTo>
                    <a:pt x="60831" y="30563"/>
                    <a:pt x="60147" y="31106"/>
                    <a:pt x="59576" y="31762"/>
                  </a:cubicBezTo>
                  <a:cubicBezTo>
                    <a:pt x="58920" y="29536"/>
                    <a:pt x="57493" y="27653"/>
                    <a:pt x="55810" y="26084"/>
                  </a:cubicBezTo>
                  <a:cubicBezTo>
                    <a:pt x="54811" y="25171"/>
                    <a:pt x="53755" y="24315"/>
                    <a:pt x="52643" y="23545"/>
                  </a:cubicBezTo>
                  <a:cubicBezTo>
                    <a:pt x="52129" y="23202"/>
                    <a:pt x="51615" y="22774"/>
                    <a:pt x="51045" y="22460"/>
                  </a:cubicBezTo>
                  <a:cubicBezTo>
                    <a:pt x="50785" y="22278"/>
                    <a:pt x="50358" y="22025"/>
                    <a:pt x="50004" y="22025"/>
                  </a:cubicBezTo>
                  <a:cubicBezTo>
                    <a:pt x="49970" y="22025"/>
                    <a:pt x="49936" y="22027"/>
                    <a:pt x="49904" y="22032"/>
                  </a:cubicBezTo>
                  <a:lnTo>
                    <a:pt x="49761" y="21890"/>
                  </a:lnTo>
                  <a:cubicBezTo>
                    <a:pt x="49739" y="21860"/>
                    <a:pt x="49711" y="21848"/>
                    <a:pt x="49682" y="21848"/>
                  </a:cubicBezTo>
                  <a:cubicBezTo>
                    <a:pt x="49602" y="21848"/>
                    <a:pt x="49519" y="21948"/>
                    <a:pt x="49561" y="22032"/>
                  </a:cubicBezTo>
                  <a:lnTo>
                    <a:pt x="49561" y="22061"/>
                  </a:lnTo>
                  <a:lnTo>
                    <a:pt x="49533" y="22032"/>
                  </a:lnTo>
                  <a:cubicBezTo>
                    <a:pt x="49361" y="21918"/>
                    <a:pt x="49190" y="21804"/>
                    <a:pt x="49019" y="21718"/>
                  </a:cubicBezTo>
                  <a:cubicBezTo>
                    <a:pt x="48705" y="21519"/>
                    <a:pt x="48477" y="21205"/>
                    <a:pt x="48363" y="20863"/>
                  </a:cubicBezTo>
                  <a:cubicBezTo>
                    <a:pt x="48306" y="20406"/>
                    <a:pt x="48277" y="19949"/>
                    <a:pt x="48363" y="19493"/>
                  </a:cubicBezTo>
                  <a:cubicBezTo>
                    <a:pt x="48391" y="19008"/>
                    <a:pt x="48420" y="18523"/>
                    <a:pt x="48420" y="18038"/>
                  </a:cubicBezTo>
                  <a:cubicBezTo>
                    <a:pt x="49048" y="17610"/>
                    <a:pt x="49561" y="17039"/>
                    <a:pt x="49932" y="16354"/>
                  </a:cubicBezTo>
                  <a:cubicBezTo>
                    <a:pt x="50189" y="15784"/>
                    <a:pt x="50389" y="15185"/>
                    <a:pt x="50503" y="14557"/>
                  </a:cubicBezTo>
                  <a:lnTo>
                    <a:pt x="50759" y="14557"/>
                  </a:lnTo>
                  <a:cubicBezTo>
                    <a:pt x="51130" y="14528"/>
                    <a:pt x="51444" y="14357"/>
                    <a:pt x="51730" y="14157"/>
                  </a:cubicBezTo>
                  <a:cubicBezTo>
                    <a:pt x="51844" y="14043"/>
                    <a:pt x="51929" y="13958"/>
                    <a:pt x="52015" y="13872"/>
                  </a:cubicBezTo>
                  <a:cubicBezTo>
                    <a:pt x="52329" y="13558"/>
                    <a:pt x="52557" y="13187"/>
                    <a:pt x="52671" y="12759"/>
                  </a:cubicBezTo>
                  <a:cubicBezTo>
                    <a:pt x="52842" y="11875"/>
                    <a:pt x="52357" y="10962"/>
                    <a:pt x="51530" y="10648"/>
                  </a:cubicBezTo>
                  <a:cubicBezTo>
                    <a:pt x="52015" y="9136"/>
                    <a:pt x="52300" y="7595"/>
                    <a:pt x="52414" y="6026"/>
                  </a:cubicBezTo>
                  <a:cubicBezTo>
                    <a:pt x="52500" y="4628"/>
                    <a:pt x="51929" y="3001"/>
                    <a:pt x="50389" y="2688"/>
                  </a:cubicBezTo>
                  <a:cubicBezTo>
                    <a:pt x="50189" y="2003"/>
                    <a:pt x="49761" y="1375"/>
                    <a:pt x="49190" y="947"/>
                  </a:cubicBezTo>
                  <a:cubicBezTo>
                    <a:pt x="48172" y="229"/>
                    <a:pt x="46852" y="0"/>
                    <a:pt x="45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16675" y="1990275"/>
              <a:ext cx="236850" cy="768250"/>
            </a:xfrm>
            <a:custGeom>
              <a:avLst/>
              <a:gdLst/>
              <a:ahLst/>
              <a:cxnLst/>
              <a:rect l="l" t="t" r="r" b="b"/>
              <a:pathLst>
                <a:path w="9474" h="30730" extrusionOk="0">
                  <a:moveTo>
                    <a:pt x="1" y="1"/>
                  </a:moveTo>
                  <a:lnTo>
                    <a:pt x="1" y="30730"/>
                  </a:lnTo>
                  <a:lnTo>
                    <a:pt x="5593" y="30131"/>
                  </a:lnTo>
                  <a:cubicBezTo>
                    <a:pt x="5593" y="30131"/>
                    <a:pt x="2740" y="28190"/>
                    <a:pt x="2882" y="24881"/>
                  </a:cubicBezTo>
                  <a:cubicBezTo>
                    <a:pt x="3053" y="21599"/>
                    <a:pt x="9473" y="9930"/>
                    <a:pt x="9473" y="9930"/>
                  </a:cubicBezTo>
                  <a:cubicBezTo>
                    <a:pt x="9473" y="9930"/>
                    <a:pt x="9017" y="6791"/>
                    <a:pt x="5564" y="3795"/>
                  </a:cubicBezTo>
                  <a:cubicBezTo>
                    <a:pt x="2140" y="79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227775" y="1868300"/>
              <a:ext cx="288925" cy="316775"/>
            </a:xfrm>
            <a:custGeom>
              <a:avLst/>
              <a:gdLst/>
              <a:ahLst/>
              <a:cxnLst/>
              <a:rect l="l" t="t" r="r" b="b"/>
              <a:pathLst>
                <a:path w="11557" h="12671" extrusionOk="0">
                  <a:moveTo>
                    <a:pt x="10017" y="468"/>
                  </a:moveTo>
                  <a:cubicBezTo>
                    <a:pt x="9999" y="468"/>
                    <a:pt x="9972" y="487"/>
                    <a:pt x="9938" y="561"/>
                  </a:cubicBezTo>
                  <a:lnTo>
                    <a:pt x="9938" y="561"/>
                  </a:lnTo>
                  <a:cubicBezTo>
                    <a:pt x="10007" y="514"/>
                    <a:pt x="10044" y="486"/>
                    <a:pt x="10044" y="486"/>
                  </a:cubicBezTo>
                  <a:cubicBezTo>
                    <a:pt x="10044" y="486"/>
                    <a:pt x="10035" y="468"/>
                    <a:pt x="10017" y="468"/>
                  </a:cubicBezTo>
                  <a:close/>
                  <a:moveTo>
                    <a:pt x="2968" y="1"/>
                  </a:moveTo>
                  <a:cubicBezTo>
                    <a:pt x="3082" y="1598"/>
                    <a:pt x="3168" y="3881"/>
                    <a:pt x="1" y="3995"/>
                  </a:cubicBezTo>
                  <a:cubicBezTo>
                    <a:pt x="2763" y="9210"/>
                    <a:pt x="6389" y="12670"/>
                    <a:pt x="6751" y="12670"/>
                  </a:cubicBezTo>
                  <a:cubicBezTo>
                    <a:pt x="6756" y="12670"/>
                    <a:pt x="6760" y="12670"/>
                    <a:pt x="6763" y="12669"/>
                  </a:cubicBezTo>
                  <a:cubicBezTo>
                    <a:pt x="7077" y="12555"/>
                    <a:pt x="11556" y="4880"/>
                    <a:pt x="11557" y="4880"/>
                  </a:cubicBezTo>
                  <a:lnTo>
                    <a:pt x="11557" y="4880"/>
                  </a:lnTo>
                  <a:cubicBezTo>
                    <a:pt x="11556" y="4880"/>
                    <a:pt x="11339" y="4937"/>
                    <a:pt x="11046" y="4937"/>
                  </a:cubicBezTo>
                  <a:cubicBezTo>
                    <a:pt x="10392" y="4937"/>
                    <a:pt x="9362" y="4650"/>
                    <a:pt x="9559" y="2797"/>
                  </a:cubicBezTo>
                  <a:cubicBezTo>
                    <a:pt x="9719" y="1293"/>
                    <a:pt x="9852" y="749"/>
                    <a:pt x="9938" y="561"/>
                  </a:cubicBezTo>
                  <a:lnTo>
                    <a:pt x="9938" y="561"/>
                  </a:lnTo>
                  <a:cubicBezTo>
                    <a:pt x="9587" y="802"/>
                    <a:pt x="8400" y="1535"/>
                    <a:pt x="6983" y="1535"/>
                  </a:cubicBezTo>
                  <a:cubicBezTo>
                    <a:pt x="6845" y="1535"/>
                    <a:pt x="6705" y="1528"/>
                    <a:pt x="6563" y="1513"/>
                  </a:cubicBezTo>
                  <a:cubicBezTo>
                    <a:pt x="4680" y="1284"/>
                    <a:pt x="2969" y="1"/>
                    <a:pt x="2968"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48475" y="1542325"/>
              <a:ext cx="296050" cy="355350"/>
            </a:xfrm>
            <a:custGeom>
              <a:avLst/>
              <a:gdLst/>
              <a:ahLst/>
              <a:cxnLst/>
              <a:rect l="l" t="t" r="r" b="b"/>
              <a:pathLst>
                <a:path w="11842" h="14214" extrusionOk="0">
                  <a:moveTo>
                    <a:pt x="10643" y="0"/>
                  </a:moveTo>
                  <a:cubicBezTo>
                    <a:pt x="9587" y="0"/>
                    <a:pt x="8560" y="172"/>
                    <a:pt x="7590" y="542"/>
                  </a:cubicBezTo>
                  <a:cubicBezTo>
                    <a:pt x="7019" y="771"/>
                    <a:pt x="6477" y="1056"/>
                    <a:pt x="5907" y="1227"/>
                  </a:cubicBezTo>
                  <a:cubicBezTo>
                    <a:pt x="5346" y="1389"/>
                    <a:pt x="4755" y="1445"/>
                    <a:pt x="4157" y="1445"/>
                  </a:cubicBezTo>
                  <a:cubicBezTo>
                    <a:pt x="3599" y="1445"/>
                    <a:pt x="3034" y="1396"/>
                    <a:pt x="2483" y="1341"/>
                  </a:cubicBezTo>
                  <a:lnTo>
                    <a:pt x="1655" y="1370"/>
                  </a:lnTo>
                  <a:cubicBezTo>
                    <a:pt x="999" y="2939"/>
                    <a:pt x="514" y="4594"/>
                    <a:pt x="229" y="6277"/>
                  </a:cubicBezTo>
                  <a:cubicBezTo>
                    <a:pt x="0" y="7961"/>
                    <a:pt x="143" y="9758"/>
                    <a:pt x="971" y="11242"/>
                  </a:cubicBezTo>
                  <a:cubicBezTo>
                    <a:pt x="2017" y="13087"/>
                    <a:pt x="3966" y="14214"/>
                    <a:pt x="6101" y="14214"/>
                  </a:cubicBezTo>
                  <a:cubicBezTo>
                    <a:pt x="6178" y="14214"/>
                    <a:pt x="6256" y="14212"/>
                    <a:pt x="6335" y="14209"/>
                  </a:cubicBezTo>
                  <a:cubicBezTo>
                    <a:pt x="8532" y="14038"/>
                    <a:pt x="10386" y="12526"/>
                    <a:pt x="11042" y="10415"/>
                  </a:cubicBezTo>
                  <a:cubicBezTo>
                    <a:pt x="11299" y="9502"/>
                    <a:pt x="11299" y="8560"/>
                    <a:pt x="11556" y="7647"/>
                  </a:cubicBezTo>
                  <a:cubicBezTo>
                    <a:pt x="11670" y="7305"/>
                    <a:pt x="11784" y="6991"/>
                    <a:pt x="11841" y="6648"/>
                  </a:cubicBezTo>
                  <a:cubicBezTo>
                    <a:pt x="11841" y="6306"/>
                    <a:pt x="11813" y="5964"/>
                    <a:pt x="11727" y="5621"/>
                  </a:cubicBezTo>
                  <a:lnTo>
                    <a:pt x="10643" y="0"/>
                  </a:ln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205675" y="1691575"/>
              <a:ext cx="52100" cy="74775"/>
            </a:xfrm>
            <a:custGeom>
              <a:avLst/>
              <a:gdLst/>
              <a:ahLst/>
              <a:cxnLst/>
              <a:rect l="l" t="t" r="r" b="b"/>
              <a:pathLst>
                <a:path w="2084" h="2991" extrusionOk="0">
                  <a:moveTo>
                    <a:pt x="1752" y="0"/>
                  </a:moveTo>
                  <a:cubicBezTo>
                    <a:pt x="1436" y="0"/>
                    <a:pt x="1124" y="59"/>
                    <a:pt x="828" y="165"/>
                  </a:cubicBezTo>
                  <a:cubicBezTo>
                    <a:pt x="229" y="564"/>
                    <a:pt x="0" y="1335"/>
                    <a:pt x="314" y="1991"/>
                  </a:cubicBezTo>
                  <a:cubicBezTo>
                    <a:pt x="645" y="2597"/>
                    <a:pt x="1269" y="2991"/>
                    <a:pt x="1955" y="2991"/>
                  </a:cubicBezTo>
                  <a:cubicBezTo>
                    <a:pt x="1978" y="2991"/>
                    <a:pt x="2002" y="2990"/>
                    <a:pt x="2026" y="2989"/>
                  </a:cubicBezTo>
                  <a:lnTo>
                    <a:pt x="2083" y="22"/>
                  </a:lnTo>
                  <a:cubicBezTo>
                    <a:pt x="1973" y="7"/>
                    <a:pt x="1862" y="0"/>
                    <a:pt x="1752"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15950" y="1705525"/>
              <a:ext cx="69950" cy="93850"/>
            </a:xfrm>
            <a:custGeom>
              <a:avLst/>
              <a:gdLst/>
              <a:ahLst/>
              <a:cxnLst/>
              <a:rect l="l" t="t" r="r" b="b"/>
              <a:pathLst>
                <a:path w="2798" h="3754" extrusionOk="0">
                  <a:moveTo>
                    <a:pt x="1257" y="1"/>
                  </a:moveTo>
                  <a:cubicBezTo>
                    <a:pt x="1210" y="1"/>
                    <a:pt x="1162" y="3"/>
                    <a:pt x="1114" y="6"/>
                  </a:cubicBezTo>
                  <a:lnTo>
                    <a:pt x="1" y="3658"/>
                  </a:lnTo>
                  <a:cubicBezTo>
                    <a:pt x="210" y="3722"/>
                    <a:pt x="421" y="3754"/>
                    <a:pt x="631" y="3754"/>
                  </a:cubicBezTo>
                  <a:cubicBezTo>
                    <a:pt x="1079" y="3754"/>
                    <a:pt x="1514" y="3608"/>
                    <a:pt x="1884" y="3316"/>
                  </a:cubicBezTo>
                  <a:cubicBezTo>
                    <a:pt x="2369" y="2888"/>
                    <a:pt x="2683" y="2260"/>
                    <a:pt x="2712" y="1575"/>
                  </a:cubicBezTo>
                  <a:cubicBezTo>
                    <a:pt x="2797" y="1062"/>
                    <a:pt x="2597" y="548"/>
                    <a:pt x="2169" y="206"/>
                  </a:cubicBezTo>
                  <a:cubicBezTo>
                    <a:pt x="1896" y="82"/>
                    <a:pt x="1580" y="1"/>
                    <a:pt x="1257"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224225" y="1444500"/>
              <a:ext cx="354525" cy="266175"/>
            </a:xfrm>
            <a:custGeom>
              <a:avLst/>
              <a:gdLst/>
              <a:ahLst/>
              <a:cxnLst/>
              <a:rect l="l" t="t" r="r" b="b"/>
              <a:pathLst>
                <a:path w="14181" h="10647" extrusionOk="0">
                  <a:moveTo>
                    <a:pt x="1262" y="9682"/>
                  </a:moveTo>
                  <a:cubicBezTo>
                    <a:pt x="1204" y="9871"/>
                    <a:pt x="1145" y="10059"/>
                    <a:pt x="1085" y="10247"/>
                  </a:cubicBezTo>
                  <a:lnTo>
                    <a:pt x="1513" y="10076"/>
                  </a:lnTo>
                  <a:cubicBezTo>
                    <a:pt x="1426" y="9947"/>
                    <a:pt x="1343" y="9815"/>
                    <a:pt x="1262" y="9682"/>
                  </a:cubicBezTo>
                  <a:close/>
                  <a:moveTo>
                    <a:pt x="7276" y="0"/>
                  </a:moveTo>
                  <a:cubicBezTo>
                    <a:pt x="6032" y="0"/>
                    <a:pt x="4800" y="144"/>
                    <a:pt x="3710" y="689"/>
                  </a:cubicBezTo>
                  <a:cubicBezTo>
                    <a:pt x="2939" y="1060"/>
                    <a:pt x="2283" y="1631"/>
                    <a:pt x="1769" y="2316"/>
                  </a:cubicBezTo>
                  <a:cubicBezTo>
                    <a:pt x="1655" y="2430"/>
                    <a:pt x="1541" y="2544"/>
                    <a:pt x="1427" y="2686"/>
                  </a:cubicBezTo>
                  <a:cubicBezTo>
                    <a:pt x="1256" y="2829"/>
                    <a:pt x="1085" y="3029"/>
                    <a:pt x="970" y="3229"/>
                  </a:cubicBezTo>
                  <a:cubicBezTo>
                    <a:pt x="913" y="3400"/>
                    <a:pt x="885" y="3542"/>
                    <a:pt x="856" y="3714"/>
                  </a:cubicBezTo>
                  <a:cubicBezTo>
                    <a:pt x="828" y="3856"/>
                    <a:pt x="828" y="3885"/>
                    <a:pt x="742" y="3970"/>
                  </a:cubicBezTo>
                  <a:cubicBezTo>
                    <a:pt x="628" y="4056"/>
                    <a:pt x="599" y="4056"/>
                    <a:pt x="542" y="4113"/>
                  </a:cubicBezTo>
                  <a:cubicBezTo>
                    <a:pt x="314" y="4370"/>
                    <a:pt x="172" y="4684"/>
                    <a:pt x="143" y="5026"/>
                  </a:cubicBezTo>
                  <a:cubicBezTo>
                    <a:pt x="57" y="5511"/>
                    <a:pt x="29" y="6025"/>
                    <a:pt x="29" y="6510"/>
                  </a:cubicBezTo>
                  <a:cubicBezTo>
                    <a:pt x="0" y="6709"/>
                    <a:pt x="29" y="6909"/>
                    <a:pt x="86" y="7109"/>
                  </a:cubicBezTo>
                  <a:cubicBezTo>
                    <a:pt x="143" y="7252"/>
                    <a:pt x="229" y="7394"/>
                    <a:pt x="286" y="7565"/>
                  </a:cubicBezTo>
                  <a:cubicBezTo>
                    <a:pt x="523" y="8302"/>
                    <a:pt x="859" y="9018"/>
                    <a:pt x="1262" y="9682"/>
                  </a:cubicBezTo>
                  <a:lnTo>
                    <a:pt x="1262" y="9682"/>
                  </a:lnTo>
                  <a:cubicBezTo>
                    <a:pt x="1769" y="8005"/>
                    <a:pt x="2141" y="6287"/>
                    <a:pt x="2397" y="4570"/>
                  </a:cubicBezTo>
                  <a:cubicBezTo>
                    <a:pt x="3107" y="5165"/>
                    <a:pt x="4057" y="5411"/>
                    <a:pt x="5009" y="5411"/>
                  </a:cubicBezTo>
                  <a:cubicBezTo>
                    <a:pt x="5242" y="5411"/>
                    <a:pt x="5476" y="5397"/>
                    <a:pt x="5707" y="5368"/>
                  </a:cubicBezTo>
                  <a:cubicBezTo>
                    <a:pt x="6877" y="5169"/>
                    <a:pt x="8018" y="4826"/>
                    <a:pt x="9074" y="4370"/>
                  </a:cubicBezTo>
                  <a:cubicBezTo>
                    <a:pt x="9451" y="4170"/>
                    <a:pt x="9881" y="4056"/>
                    <a:pt x="10309" y="4056"/>
                  </a:cubicBezTo>
                  <a:cubicBezTo>
                    <a:pt x="10430" y="4056"/>
                    <a:pt x="10551" y="4066"/>
                    <a:pt x="10671" y="4085"/>
                  </a:cubicBezTo>
                  <a:cubicBezTo>
                    <a:pt x="11470" y="4256"/>
                    <a:pt x="11927" y="5112"/>
                    <a:pt x="12127" y="5939"/>
                  </a:cubicBezTo>
                  <a:cubicBezTo>
                    <a:pt x="12269" y="6538"/>
                    <a:pt x="12355" y="7166"/>
                    <a:pt x="12412" y="7794"/>
                  </a:cubicBezTo>
                  <a:cubicBezTo>
                    <a:pt x="12497" y="8735"/>
                    <a:pt x="12583" y="9677"/>
                    <a:pt x="12669" y="10647"/>
                  </a:cubicBezTo>
                  <a:cubicBezTo>
                    <a:pt x="12897" y="10276"/>
                    <a:pt x="13068" y="9905"/>
                    <a:pt x="13239" y="9506"/>
                  </a:cubicBezTo>
                  <a:cubicBezTo>
                    <a:pt x="13325" y="9277"/>
                    <a:pt x="13353" y="9049"/>
                    <a:pt x="13439" y="8792"/>
                  </a:cubicBezTo>
                  <a:cubicBezTo>
                    <a:pt x="13610" y="8450"/>
                    <a:pt x="13753" y="8079"/>
                    <a:pt x="13867" y="7708"/>
                  </a:cubicBezTo>
                  <a:cubicBezTo>
                    <a:pt x="13924" y="7337"/>
                    <a:pt x="13981" y="6966"/>
                    <a:pt x="14010" y="6567"/>
                  </a:cubicBezTo>
                  <a:cubicBezTo>
                    <a:pt x="14181" y="5283"/>
                    <a:pt x="13781" y="3970"/>
                    <a:pt x="12954" y="2943"/>
                  </a:cubicBezTo>
                  <a:cubicBezTo>
                    <a:pt x="12897" y="2858"/>
                    <a:pt x="12783" y="2743"/>
                    <a:pt x="12697" y="2686"/>
                  </a:cubicBezTo>
                  <a:cubicBezTo>
                    <a:pt x="12612" y="2629"/>
                    <a:pt x="12526" y="2572"/>
                    <a:pt x="12440" y="2544"/>
                  </a:cubicBezTo>
                  <a:cubicBezTo>
                    <a:pt x="12012" y="2258"/>
                    <a:pt x="11813" y="1830"/>
                    <a:pt x="11527" y="1431"/>
                  </a:cubicBezTo>
                  <a:cubicBezTo>
                    <a:pt x="10700" y="261"/>
                    <a:pt x="9074" y="4"/>
                    <a:pt x="7647" y="4"/>
                  </a:cubicBezTo>
                  <a:cubicBezTo>
                    <a:pt x="7523" y="2"/>
                    <a:pt x="7400"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269875" y="1739200"/>
              <a:ext cx="253250" cy="161775"/>
            </a:xfrm>
            <a:custGeom>
              <a:avLst/>
              <a:gdLst/>
              <a:ahLst/>
              <a:cxnLst/>
              <a:rect l="l" t="t" r="r" b="b"/>
              <a:pathLst>
                <a:path w="10130" h="6471" extrusionOk="0">
                  <a:moveTo>
                    <a:pt x="229" y="0"/>
                  </a:moveTo>
                  <a:cubicBezTo>
                    <a:pt x="172" y="1056"/>
                    <a:pt x="514" y="1912"/>
                    <a:pt x="0" y="2853"/>
                  </a:cubicBezTo>
                  <a:lnTo>
                    <a:pt x="428" y="4337"/>
                  </a:lnTo>
                  <a:cubicBezTo>
                    <a:pt x="1616" y="5757"/>
                    <a:pt x="3304" y="6470"/>
                    <a:pt x="4992" y="6470"/>
                  </a:cubicBezTo>
                  <a:cubicBezTo>
                    <a:pt x="6629" y="6470"/>
                    <a:pt x="8265" y="5800"/>
                    <a:pt x="9445" y="4451"/>
                  </a:cubicBezTo>
                  <a:cubicBezTo>
                    <a:pt x="9673" y="4194"/>
                    <a:pt x="9873" y="3909"/>
                    <a:pt x="9987" y="3595"/>
                  </a:cubicBezTo>
                  <a:cubicBezTo>
                    <a:pt x="10129" y="3053"/>
                    <a:pt x="10129" y="2511"/>
                    <a:pt x="9987" y="1969"/>
                  </a:cubicBezTo>
                  <a:cubicBezTo>
                    <a:pt x="9901" y="1484"/>
                    <a:pt x="9844" y="999"/>
                    <a:pt x="9758" y="542"/>
                  </a:cubicBezTo>
                  <a:cubicBezTo>
                    <a:pt x="8497" y="852"/>
                    <a:pt x="7204" y="1005"/>
                    <a:pt x="5910" y="1005"/>
                  </a:cubicBezTo>
                  <a:cubicBezTo>
                    <a:pt x="3983" y="1005"/>
                    <a:pt x="2055" y="666"/>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175000" y="1968175"/>
              <a:ext cx="341700" cy="1146300"/>
            </a:xfrm>
            <a:custGeom>
              <a:avLst/>
              <a:gdLst/>
              <a:ahLst/>
              <a:cxnLst/>
              <a:rect l="l" t="t" r="r" b="b"/>
              <a:pathLst>
                <a:path w="13668" h="45852" extrusionOk="0">
                  <a:moveTo>
                    <a:pt x="2083" y="0"/>
                  </a:moveTo>
                  <a:cubicBezTo>
                    <a:pt x="1085" y="7390"/>
                    <a:pt x="1" y="36578"/>
                    <a:pt x="999" y="44767"/>
                  </a:cubicBezTo>
                  <a:cubicBezTo>
                    <a:pt x="4937" y="45395"/>
                    <a:pt x="8960" y="45766"/>
                    <a:pt x="12954" y="45851"/>
                  </a:cubicBezTo>
                  <a:lnTo>
                    <a:pt x="13068" y="41286"/>
                  </a:lnTo>
                  <a:cubicBezTo>
                    <a:pt x="13068" y="41286"/>
                    <a:pt x="11356" y="40687"/>
                    <a:pt x="11356" y="37577"/>
                  </a:cubicBezTo>
                  <a:cubicBezTo>
                    <a:pt x="11356" y="34495"/>
                    <a:pt x="11756" y="32584"/>
                    <a:pt x="13668" y="31614"/>
                  </a:cubicBezTo>
                  <a:cubicBezTo>
                    <a:pt x="13268" y="25023"/>
                    <a:pt x="13667" y="886"/>
                    <a:pt x="13668" y="885"/>
                  </a:cubicBezTo>
                  <a:lnTo>
                    <a:pt x="13668" y="885"/>
                  </a:lnTo>
                  <a:lnTo>
                    <a:pt x="8874" y="8674"/>
                  </a:lnTo>
                  <a:cubicBezTo>
                    <a:pt x="8874" y="8674"/>
                    <a:pt x="3510" y="4394"/>
                    <a:pt x="2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662125" y="1966725"/>
              <a:ext cx="587800" cy="1976600"/>
            </a:xfrm>
            <a:custGeom>
              <a:avLst/>
              <a:gdLst/>
              <a:ahLst/>
              <a:cxnLst/>
              <a:rect l="l" t="t" r="r" b="b"/>
              <a:pathLst>
                <a:path w="23512" h="79064" extrusionOk="0">
                  <a:moveTo>
                    <a:pt x="22142" y="1"/>
                  </a:moveTo>
                  <a:cubicBezTo>
                    <a:pt x="22142" y="1"/>
                    <a:pt x="16550" y="315"/>
                    <a:pt x="13668" y="5194"/>
                  </a:cubicBezTo>
                  <a:cubicBezTo>
                    <a:pt x="10758" y="10073"/>
                    <a:pt x="7277" y="21229"/>
                    <a:pt x="7277" y="21229"/>
                  </a:cubicBezTo>
                  <a:lnTo>
                    <a:pt x="1" y="23825"/>
                  </a:lnTo>
                  <a:lnTo>
                    <a:pt x="372" y="31215"/>
                  </a:lnTo>
                  <a:cubicBezTo>
                    <a:pt x="376" y="31216"/>
                    <a:pt x="383" y="31216"/>
                    <a:pt x="395" y="31216"/>
                  </a:cubicBezTo>
                  <a:cubicBezTo>
                    <a:pt x="805" y="31216"/>
                    <a:pt x="6028" y="30722"/>
                    <a:pt x="8361" y="30416"/>
                  </a:cubicBezTo>
                  <a:cubicBezTo>
                    <a:pt x="9759" y="30245"/>
                    <a:pt x="11128" y="29760"/>
                    <a:pt x="12355" y="29018"/>
                  </a:cubicBezTo>
                  <a:lnTo>
                    <a:pt x="12355" y="29018"/>
                  </a:lnTo>
                  <a:cubicBezTo>
                    <a:pt x="12355" y="29019"/>
                    <a:pt x="10843" y="53927"/>
                    <a:pt x="11043" y="64198"/>
                  </a:cubicBezTo>
                  <a:cubicBezTo>
                    <a:pt x="11243" y="74470"/>
                    <a:pt x="11956" y="78465"/>
                    <a:pt x="11956" y="78465"/>
                  </a:cubicBezTo>
                  <a:lnTo>
                    <a:pt x="23511" y="79064"/>
                  </a:lnTo>
                  <a:cubicBezTo>
                    <a:pt x="23511" y="79064"/>
                    <a:pt x="22028" y="63114"/>
                    <a:pt x="21429" y="55040"/>
                  </a:cubicBezTo>
                  <a:cubicBezTo>
                    <a:pt x="20829" y="46965"/>
                    <a:pt x="20145" y="18404"/>
                    <a:pt x="2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679250" y="2324825"/>
              <a:ext cx="333850" cy="423725"/>
            </a:xfrm>
            <a:custGeom>
              <a:avLst/>
              <a:gdLst/>
              <a:ahLst/>
              <a:cxnLst/>
              <a:rect l="l" t="t" r="r" b="b"/>
              <a:pathLst>
                <a:path w="13354" h="16949" extrusionOk="0">
                  <a:moveTo>
                    <a:pt x="13354" y="0"/>
                  </a:moveTo>
                  <a:lnTo>
                    <a:pt x="13354" y="0"/>
                  </a:lnTo>
                  <a:cubicBezTo>
                    <a:pt x="13353" y="1"/>
                    <a:pt x="10472" y="10557"/>
                    <a:pt x="9559" y="11870"/>
                  </a:cubicBezTo>
                  <a:cubicBezTo>
                    <a:pt x="8675" y="13153"/>
                    <a:pt x="1" y="14352"/>
                    <a:pt x="1" y="14352"/>
                  </a:cubicBezTo>
                  <a:lnTo>
                    <a:pt x="200" y="16948"/>
                  </a:lnTo>
                  <a:cubicBezTo>
                    <a:pt x="200" y="16948"/>
                    <a:pt x="10558" y="15836"/>
                    <a:pt x="12155" y="14751"/>
                  </a:cubicBezTo>
                  <a:lnTo>
                    <a:pt x="13354"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151475" y="2978975"/>
              <a:ext cx="111300" cy="972200"/>
            </a:xfrm>
            <a:custGeom>
              <a:avLst/>
              <a:gdLst/>
              <a:ahLst/>
              <a:cxnLst/>
              <a:rect l="l" t="t" r="r" b="b"/>
              <a:pathLst>
                <a:path w="4452" h="38888" extrusionOk="0">
                  <a:moveTo>
                    <a:pt x="1497" y="0"/>
                  </a:moveTo>
                  <a:cubicBezTo>
                    <a:pt x="1307" y="0"/>
                    <a:pt x="0" y="38888"/>
                    <a:pt x="0" y="38888"/>
                  </a:cubicBezTo>
                  <a:lnTo>
                    <a:pt x="4451" y="38631"/>
                  </a:lnTo>
                  <a:cubicBezTo>
                    <a:pt x="4451" y="38631"/>
                    <a:pt x="1798" y="8387"/>
                    <a:pt x="1512" y="141"/>
                  </a:cubicBezTo>
                  <a:cubicBezTo>
                    <a:pt x="1508" y="46"/>
                    <a:pt x="1503" y="0"/>
                    <a:pt x="149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514525" y="2495500"/>
              <a:ext cx="123425" cy="248050"/>
            </a:xfrm>
            <a:custGeom>
              <a:avLst/>
              <a:gdLst/>
              <a:ahLst/>
              <a:cxnLst/>
              <a:rect l="l" t="t" r="r" b="b"/>
              <a:pathLst>
                <a:path w="4937" h="9922" extrusionOk="0">
                  <a:moveTo>
                    <a:pt x="4800" y="1"/>
                  </a:moveTo>
                  <a:cubicBezTo>
                    <a:pt x="4797" y="1"/>
                    <a:pt x="4786" y="17"/>
                    <a:pt x="4766" y="49"/>
                  </a:cubicBezTo>
                  <a:cubicBezTo>
                    <a:pt x="4245" y="914"/>
                    <a:pt x="3878" y="1728"/>
                    <a:pt x="3633" y="2489"/>
                  </a:cubicBezTo>
                  <a:lnTo>
                    <a:pt x="3633" y="2489"/>
                  </a:lnTo>
                  <a:cubicBezTo>
                    <a:pt x="4323" y="1062"/>
                    <a:pt x="4827" y="1"/>
                    <a:pt x="4800" y="1"/>
                  </a:cubicBezTo>
                  <a:close/>
                  <a:moveTo>
                    <a:pt x="3633" y="2489"/>
                  </a:moveTo>
                  <a:cubicBezTo>
                    <a:pt x="2212" y="5428"/>
                    <a:pt x="1" y="9922"/>
                    <a:pt x="1" y="9922"/>
                  </a:cubicBezTo>
                  <a:lnTo>
                    <a:pt x="4937" y="9608"/>
                  </a:lnTo>
                  <a:cubicBezTo>
                    <a:pt x="4937" y="9608"/>
                    <a:pt x="2183" y="6979"/>
                    <a:pt x="3633" y="2489"/>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01700" y="3000325"/>
              <a:ext cx="71350" cy="154100"/>
            </a:xfrm>
            <a:custGeom>
              <a:avLst/>
              <a:gdLst/>
              <a:ahLst/>
              <a:cxnLst/>
              <a:rect l="l" t="t" r="r" b="b"/>
              <a:pathLst>
                <a:path w="2854" h="6164" extrusionOk="0">
                  <a:moveTo>
                    <a:pt x="0" y="0"/>
                  </a:moveTo>
                  <a:lnTo>
                    <a:pt x="200" y="6163"/>
                  </a:lnTo>
                  <a:cubicBezTo>
                    <a:pt x="1684" y="5963"/>
                    <a:pt x="2768" y="4679"/>
                    <a:pt x="2739" y="3196"/>
                  </a:cubicBezTo>
                  <a:lnTo>
                    <a:pt x="2854" y="457"/>
                  </a:lnTo>
                  <a:lnTo>
                    <a:pt x="0" y="0"/>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990975" y="3932600"/>
              <a:ext cx="224000" cy="627750"/>
            </a:xfrm>
            <a:custGeom>
              <a:avLst/>
              <a:gdLst/>
              <a:ahLst/>
              <a:cxnLst/>
              <a:rect l="l" t="t" r="r" b="b"/>
              <a:pathLst>
                <a:path w="8960" h="25110" extrusionOk="0">
                  <a:moveTo>
                    <a:pt x="0" y="1"/>
                  </a:moveTo>
                  <a:lnTo>
                    <a:pt x="599" y="25109"/>
                  </a:lnTo>
                  <a:lnTo>
                    <a:pt x="6563" y="24681"/>
                  </a:lnTo>
                  <a:lnTo>
                    <a:pt x="8959" y="74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189275" y="3087350"/>
              <a:ext cx="317450" cy="1237600"/>
            </a:xfrm>
            <a:custGeom>
              <a:avLst/>
              <a:gdLst/>
              <a:ahLst/>
              <a:cxnLst/>
              <a:rect l="l" t="t" r="r" b="b"/>
              <a:pathLst>
                <a:path w="12698" h="49504" extrusionOk="0">
                  <a:moveTo>
                    <a:pt x="428" y="0"/>
                  </a:moveTo>
                  <a:lnTo>
                    <a:pt x="428" y="0"/>
                  </a:lnTo>
                  <a:cubicBezTo>
                    <a:pt x="0" y="17947"/>
                    <a:pt x="1940" y="26934"/>
                    <a:pt x="1940" y="26934"/>
                  </a:cubicBezTo>
                  <a:cubicBezTo>
                    <a:pt x="1969" y="26506"/>
                    <a:pt x="3881" y="11812"/>
                    <a:pt x="3881" y="11812"/>
                  </a:cubicBezTo>
                  <a:lnTo>
                    <a:pt x="8503" y="49503"/>
                  </a:lnTo>
                  <a:cubicBezTo>
                    <a:pt x="8503" y="49503"/>
                    <a:pt x="8360" y="13895"/>
                    <a:pt x="8674" y="9872"/>
                  </a:cubicBezTo>
                  <a:cubicBezTo>
                    <a:pt x="8959" y="5821"/>
                    <a:pt x="9559" y="4622"/>
                    <a:pt x="12697" y="2682"/>
                  </a:cubicBezTo>
                  <a:cubicBezTo>
                    <a:pt x="12412" y="1084"/>
                    <a:pt x="12241" y="599"/>
                    <a:pt x="12241" y="599"/>
                  </a:cubicBezTo>
                  <a:cubicBezTo>
                    <a:pt x="12241" y="599"/>
                    <a:pt x="11479" y="610"/>
                    <a:pt x="10337" y="610"/>
                  </a:cubicBezTo>
                  <a:cubicBezTo>
                    <a:pt x="7368" y="610"/>
                    <a:pt x="1829" y="536"/>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005950" y="4553125"/>
              <a:ext cx="149825" cy="153450"/>
            </a:xfrm>
            <a:custGeom>
              <a:avLst/>
              <a:gdLst/>
              <a:ahLst/>
              <a:cxnLst/>
              <a:rect l="l" t="t" r="r" b="b"/>
              <a:pathLst>
                <a:path w="5993" h="6138" extrusionOk="0">
                  <a:moveTo>
                    <a:pt x="5238" y="0"/>
                  </a:moveTo>
                  <a:cubicBezTo>
                    <a:pt x="5233" y="0"/>
                    <a:pt x="5227" y="1"/>
                    <a:pt x="5222" y="3"/>
                  </a:cubicBezTo>
                  <a:cubicBezTo>
                    <a:pt x="4737" y="117"/>
                    <a:pt x="0" y="288"/>
                    <a:pt x="0" y="288"/>
                  </a:cubicBezTo>
                  <a:cubicBezTo>
                    <a:pt x="0" y="288"/>
                    <a:pt x="1484" y="1629"/>
                    <a:pt x="2854" y="2685"/>
                  </a:cubicBezTo>
                  <a:cubicBezTo>
                    <a:pt x="4149" y="3704"/>
                    <a:pt x="2091" y="5975"/>
                    <a:pt x="2360" y="5975"/>
                  </a:cubicBezTo>
                  <a:cubicBezTo>
                    <a:pt x="2369" y="5975"/>
                    <a:pt x="2382" y="5972"/>
                    <a:pt x="2397" y="5966"/>
                  </a:cubicBezTo>
                  <a:cubicBezTo>
                    <a:pt x="2482" y="5940"/>
                    <a:pt x="2658" y="5929"/>
                    <a:pt x="2890" y="5929"/>
                  </a:cubicBezTo>
                  <a:cubicBezTo>
                    <a:pt x="3908" y="5929"/>
                    <a:pt x="5992" y="6137"/>
                    <a:pt x="5992" y="6137"/>
                  </a:cubicBezTo>
                  <a:cubicBezTo>
                    <a:pt x="5992" y="6137"/>
                    <a:pt x="5713" y="0"/>
                    <a:pt x="5238"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06125" y="4642350"/>
              <a:ext cx="82050" cy="74925"/>
            </a:xfrm>
            <a:custGeom>
              <a:avLst/>
              <a:gdLst/>
              <a:ahLst/>
              <a:cxnLst/>
              <a:rect l="l" t="t" r="r" b="b"/>
              <a:pathLst>
                <a:path w="3282" h="2997" extrusionOk="0">
                  <a:moveTo>
                    <a:pt x="425" y="0"/>
                  </a:moveTo>
                  <a:cubicBezTo>
                    <a:pt x="384" y="0"/>
                    <a:pt x="0" y="2996"/>
                    <a:pt x="0" y="2996"/>
                  </a:cubicBezTo>
                  <a:cubicBezTo>
                    <a:pt x="0" y="2996"/>
                    <a:pt x="3281" y="2853"/>
                    <a:pt x="2853" y="2711"/>
                  </a:cubicBezTo>
                  <a:cubicBezTo>
                    <a:pt x="2397" y="2568"/>
                    <a:pt x="428" y="628"/>
                    <a:pt x="428" y="29"/>
                  </a:cubicBezTo>
                  <a:cubicBezTo>
                    <a:pt x="428" y="9"/>
                    <a:pt x="427" y="0"/>
                    <a:pt x="4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91125" y="1990275"/>
              <a:ext cx="125575" cy="1124200"/>
            </a:xfrm>
            <a:custGeom>
              <a:avLst/>
              <a:gdLst/>
              <a:ahLst/>
              <a:cxnLst/>
              <a:rect l="l" t="t" r="r" b="b"/>
              <a:pathLst>
                <a:path w="5023" h="44968" extrusionOk="0">
                  <a:moveTo>
                    <a:pt x="5023" y="1"/>
                  </a:moveTo>
                  <a:lnTo>
                    <a:pt x="3739" y="1570"/>
                  </a:lnTo>
                  <a:cubicBezTo>
                    <a:pt x="3425" y="1998"/>
                    <a:pt x="1" y="44768"/>
                    <a:pt x="1" y="44768"/>
                  </a:cubicBezTo>
                  <a:lnTo>
                    <a:pt x="4338" y="44967"/>
                  </a:lnTo>
                  <a:lnTo>
                    <a:pt x="4423" y="40402"/>
                  </a:lnTo>
                  <a:cubicBezTo>
                    <a:pt x="3510" y="38719"/>
                    <a:pt x="3111" y="36807"/>
                    <a:pt x="3282" y="34895"/>
                  </a:cubicBezTo>
                  <a:cubicBezTo>
                    <a:pt x="3567" y="31757"/>
                    <a:pt x="5023" y="30730"/>
                    <a:pt x="5023" y="30730"/>
                  </a:cubicBezTo>
                  <a:lnTo>
                    <a:pt x="5023"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196400" y="3087350"/>
              <a:ext cx="310325" cy="1274850"/>
            </a:xfrm>
            <a:custGeom>
              <a:avLst/>
              <a:gdLst/>
              <a:ahLst/>
              <a:cxnLst/>
              <a:rect l="l" t="t" r="r" b="b"/>
              <a:pathLst>
                <a:path w="12413" h="50994" extrusionOk="0">
                  <a:moveTo>
                    <a:pt x="172" y="0"/>
                  </a:moveTo>
                  <a:lnTo>
                    <a:pt x="1" y="1798"/>
                  </a:lnTo>
                  <a:cubicBezTo>
                    <a:pt x="3596" y="2682"/>
                    <a:pt x="3424" y="2996"/>
                    <a:pt x="3424" y="2996"/>
                  </a:cubicBezTo>
                  <a:lnTo>
                    <a:pt x="3738" y="11213"/>
                  </a:lnTo>
                  <a:cubicBezTo>
                    <a:pt x="3738" y="11213"/>
                    <a:pt x="7738" y="47258"/>
                    <a:pt x="8058" y="50726"/>
                  </a:cubicBezTo>
                  <a:lnTo>
                    <a:pt x="8058" y="50726"/>
                  </a:lnTo>
                  <a:cubicBezTo>
                    <a:pt x="7934" y="47334"/>
                    <a:pt x="7963" y="12811"/>
                    <a:pt x="8674" y="8217"/>
                  </a:cubicBezTo>
                  <a:cubicBezTo>
                    <a:pt x="9416" y="3424"/>
                    <a:pt x="12412" y="2682"/>
                    <a:pt x="12412" y="2682"/>
                  </a:cubicBezTo>
                  <a:lnTo>
                    <a:pt x="11956" y="599"/>
                  </a:lnTo>
                  <a:lnTo>
                    <a:pt x="172" y="0"/>
                  </a:lnTo>
                  <a:close/>
                  <a:moveTo>
                    <a:pt x="8058" y="50726"/>
                  </a:moveTo>
                  <a:lnTo>
                    <a:pt x="8058" y="50726"/>
                  </a:lnTo>
                  <a:cubicBezTo>
                    <a:pt x="8064" y="50874"/>
                    <a:pt x="8069" y="50962"/>
                    <a:pt x="8075" y="50987"/>
                  </a:cubicBezTo>
                  <a:cubicBezTo>
                    <a:pt x="8076" y="50992"/>
                    <a:pt x="8077" y="50994"/>
                    <a:pt x="8078" y="50994"/>
                  </a:cubicBezTo>
                  <a:cubicBezTo>
                    <a:pt x="8081" y="50994"/>
                    <a:pt x="8074" y="50902"/>
                    <a:pt x="8058" y="50726"/>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09525" y="3932600"/>
              <a:ext cx="205450" cy="627750"/>
            </a:xfrm>
            <a:custGeom>
              <a:avLst/>
              <a:gdLst/>
              <a:ahLst/>
              <a:cxnLst/>
              <a:rect l="l" t="t" r="r" b="b"/>
              <a:pathLst>
                <a:path w="8218" h="25110" extrusionOk="0">
                  <a:moveTo>
                    <a:pt x="0" y="1"/>
                  </a:moveTo>
                  <a:cubicBezTo>
                    <a:pt x="599" y="143"/>
                    <a:pt x="5079" y="3139"/>
                    <a:pt x="5079" y="3139"/>
                  </a:cubicBezTo>
                  <a:lnTo>
                    <a:pt x="2825" y="25109"/>
                  </a:lnTo>
                  <a:lnTo>
                    <a:pt x="5821" y="24681"/>
                  </a:lnTo>
                  <a:lnTo>
                    <a:pt x="8217" y="743"/>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581575" y="2137925"/>
              <a:ext cx="591375" cy="613475"/>
            </a:xfrm>
            <a:custGeom>
              <a:avLst/>
              <a:gdLst/>
              <a:ahLst/>
              <a:cxnLst/>
              <a:rect l="l" t="t" r="r" b="b"/>
              <a:pathLst>
                <a:path w="23655" h="24539" extrusionOk="0">
                  <a:moveTo>
                    <a:pt x="14666" y="1"/>
                  </a:moveTo>
                  <a:cubicBezTo>
                    <a:pt x="14666" y="1"/>
                    <a:pt x="8218" y="2226"/>
                    <a:pt x="6877" y="4024"/>
                  </a:cubicBezTo>
                  <a:cubicBezTo>
                    <a:pt x="5536" y="5821"/>
                    <a:pt x="1199" y="13011"/>
                    <a:pt x="600" y="17320"/>
                  </a:cubicBezTo>
                  <a:cubicBezTo>
                    <a:pt x="1" y="21657"/>
                    <a:pt x="1627" y="24367"/>
                    <a:pt x="5679" y="24510"/>
                  </a:cubicBezTo>
                  <a:cubicBezTo>
                    <a:pt x="6258" y="24530"/>
                    <a:pt x="7000" y="24539"/>
                    <a:pt x="7850" y="24539"/>
                  </a:cubicBezTo>
                  <a:cubicBezTo>
                    <a:pt x="12952" y="24539"/>
                    <a:pt x="21934" y="24225"/>
                    <a:pt x="22741" y="24225"/>
                  </a:cubicBezTo>
                  <a:cubicBezTo>
                    <a:pt x="23654" y="24196"/>
                    <a:pt x="23169" y="20030"/>
                    <a:pt x="23169" y="20030"/>
                  </a:cubicBezTo>
                  <a:lnTo>
                    <a:pt x="15094" y="18689"/>
                  </a:lnTo>
                  <a:lnTo>
                    <a:pt x="14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6525" y="2160050"/>
              <a:ext cx="373800" cy="997925"/>
            </a:xfrm>
            <a:custGeom>
              <a:avLst/>
              <a:gdLst/>
              <a:ahLst/>
              <a:cxnLst/>
              <a:rect l="l" t="t" r="r" b="b"/>
              <a:pathLst>
                <a:path w="14952" h="39917" extrusionOk="0">
                  <a:moveTo>
                    <a:pt x="1769" y="0"/>
                  </a:moveTo>
                  <a:lnTo>
                    <a:pt x="1941" y="19145"/>
                  </a:lnTo>
                  <a:cubicBezTo>
                    <a:pt x="1941" y="19145"/>
                    <a:pt x="6106" y="21542"/>
                    <a:pt x="6278" y="25708"/>
                  </a:cubicBezTo>
                  <a:cubicBezTo>
                    <a:pt x="6017" y="28721"/>
                    <a:pt x="6051" y="29899"/>
                    <a:pt x="5152" y="29899"/>
                  </a:cubicBezTo>
                  <a:cubicBezTo>
                    <a:pt x="4970" y="29899"/>
                    <a:pt x="4749" y="29851"/>
                    <a:pt x="4480" y="29759"/>
                  </a:cubicBezTo>
                  <a:cubicBezTo>
                    <a:pt x="2540" y="32613"/>
                    <a:pt x="0" y="36949"/>
                    <a:pt x="0" y="36949"/>
                  </a:cubicBezTo>
                  <a:cubicBezTo>
                    <a:pt x="0" y="36949"/>
                    <a:pt x="2226" y="39032"/>
                    <a:pt x="3738" y="39917"/>
                  </a:cubicBezTo>
                  <a:cubicBezTo>
                    <a:pt x="11499" y="30815"/>
                    <a:pt x="12868" y="27077"/>
                    <a:pt x="13896" y="24224"/>
                  </a:cubicBezTo>
                  <a:cubicBezTo>
                    <a:pt x="14951" y="21399"/>
                    <a:pt x="11813" y="9872"/>
                    <a:pt x="11214" y="7190"/>
                  </a:cubicBezTo>
                  <a:cubicBezTo>
                    <a:pt x="10871" y="5621"/>
                    <a:pt x="10215" y="4137"/>
                    <a:pt x="9273" y="2853"/>
                  </a:cubicBezTo>
                  <a:cubicBezTo>
                    <a:pt x="9273" y="2853"/>
                    <a:pt x="4908" y="599"/>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244250" y="2533825"/>
              <a:ext cx="92050" cy="279625"/>
            </a:xfrm>
            <a:custGeom>
              <a:avLst/>
              <a:gdLst/>
              <a:ahLst/>
              <a:cxnLst/>
              <a:rect l="l" t="t" r="r" b="b"/>
              <a:pathLst>
                <a:path w="3682" h="11185" extrusionOk="0">
                  <a:moveTo>
                    <a:pt x="3110" y="0"/>
                  </a:moveTo>
                  <a:cubicBezTo>
                    <a:pt x="1113" y="5592"/>
                    <a:pt x="0" y="5678"/>
                    <a:pt x="0" y="5678"/>
                  </a:cubicBezTo>
                  <a:cubicBezTo>
                    <a:pt x="0" y="5678"/>
                    <a:pt x="1912" y="9073"/>
                    <a:pt x="2197" y="11185"/>
                  </a:cubicBezTo>
                  <a:cubicBezTo>
                    <a:pt x="3681" y="7076"/>
                    <a:pt x="3396" y="4394"/>
                    <a:pt x="3110"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207150" y="3017425"/>
              <a:ext cx="154825" cy="825325"/>
            </a:xfrm>
            <a:custGeom>
              <a:avLst/>
              <a:gdLst/>
              <a:ahLst/>
              <a:cxnLst/>
              <a:rect l="l" t="t" r="r" b="b"/>
              <a:pathLst>
                <a:path w="6193" h="33013" extrusionOk="0">
                  <a:moveTo>
                    <a:pt x="6192" y="1"/>
                  </a:moveTo>
                  <a:cubicBezTo>
                    <a:pt x="6192" y="1"/>
                    <a:pt x="3282" y="3282"/>
                    <a:pt x="1684" y="5793"/>
                  </a:cubicBezTo>
                  <a:cubicBezTo>
                    <a:pt x="1253" y="8633"/>
                    <a:pt x="258" y="8791"/>
                    <a:pt x="42" y="8791"/>
                  </a:cubicBezTo>
                  <a:cubicBezTo>
                    <a:pt x="16" y="8791"/>
                    <a:pt x="1" y="8789"/>
                    <a:pt x="1" y="8789"/>
                  </a:cubicBezTo>
                  <a:lnTo>
                    <a:pt x="1" y="8789"/>
                  </a:lnTo>
                  <a:cubicBezTo>
                    <a:pt x="1" y="8789"/>
                    <a:pt x="771" y="9645"/>
                    <a:pt x="600" y="11870"/>
                  </a:cubicBezTo>
                  <a:cubicBezTo>
                    <a:pt x="429" y="14096"/>
                    <a:pt x="1085" y="32699"/>
                    <a:pt x="1085" y="32699"/>
                  </a:cubicBezTo>
                  <a:lnTo>
                    <a:pt x="2597" y="33013"/>
                  </a:lnTo>
                  <a:cubicBezTo>
                    <a:pt x="2597" y="33013"/>
                    <a:pt x="2084" y="16350"/>
                    <a:pt x="2397" y="13154"/>
                  </a:cubicBezTo>
                  <a:cubicBezTo>
                    <a:pt x="2683" y="9959"/>
                    <a:pt x="6192" y="3596"/>
                    <a:pt x="6192" y="3596"/>
                  </a:cubicBezTo>
                  <a:lnTo>
                    <a:pt x="6192"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82200" y="2765650"/>
              <a:ext cx="76325" cy="251800"/>
            </a:xfrm>
            <a:custGeom>
              <a:avLst/>
              <a:gdLst/>
              <a:ahLst/>
              <a:cxnLst/>
              <a:rect l="l" t="t" r="r" b="b"/>
              <a:pathLst>
                <a:path w="3053" h="10072" extrusionOk="0">
                  <a:moveTo>
                    <a:pt x="114" y="0"/>
                  </a:moveTo>
                  <a:lnTo>
                    <a:pt x="0" y="10072"/>
                  </a:lnTo>
                  <a:lnTo>
                    <a:pt x="3053" y="5535"/>
                  </a:lnTo>
                  <a:lnTo>
                    <a:pt x="2397" y="4194"/>
                  </a:lnTo>
                  <a:lnTo>
                    <a:pt x="1712" y="4679"/>
                  </a:lnTo>
                  <a:cubicBezTo>
                    <a:pt x="1712" y="4679"/>
                    <a:pt x="1598" y="2796"/>
                    <a:pt x="114"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551625" y="2553775"/>
              <a:ext cx="600625" cy="189775"/>
            </a:xfrm>
            <a:custGeom>
              <a:avLst/>
              <a:gdLst/>
              <a:ahLst/>
              <a:cxnLst/>
              <a:rect l="l" t="t" r="r" b="b"/>
              <a:pathLst>
                <a:path w="24025" h="7591" extrusionOk="0">
                  <a:moveTo>
                    <a:pt x="2283" y="1"/>
                  </a:moveTo>
                  <a:cubicBezTo>
                    <a:pt x="1" y="3396"/>
                    <a:pt x="1684" y="6478"/>
                    <a:pt x="4195" y="7591"/>
                  </a:cubicBezTo>
                  <a:lnTo>
                    <a:pt x="23939" y="7591"/>
                  </a:lnTo>
                  <a:lnTo>
                    <a:pt x="24025" y="5279"/>
                  </a:lnTo>
                  <a:cubicBezTo>
                    <a:pt x="23739" y="5080"/>
                    <a:pt x="9159" y="4595"/>
                    <a:pt x="6791" y="3881"/>
                  </a:cubicBezTo>
                  <a:cubicBezTo>
                    <a:pt x="4395" y="3197"/>
                    <a:pt x="1684" y="3482"/>
                    <a:pt x="228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202150" y="2152900"/>
              <a:ext cx="84925" cy="179075"/>
            </a:xfrm>
            <a:custGeom>
              <a:avLst/>
              <a:gdLst/>
              <a:ahLst/>
              <a:cxnLst/>
              <a:rect l="l" t="t" r="r" b="b"/>
              <a:pathLst>
                <a:path w="3397" h="7163" extrusionOk="0">
                  <a:moveTo>
                    <a:pt x="1" y="1"/>
                  </a:moveTo>
                  <a:lnTo>
                    <a:pt x="3396" y="7162"/>
                  </a:lnTo>
                  <a:lnTo>
                    <a:pt x="2597" y="1570"/>
                  </a:lnTo>
                  <a:lnTo>
                    <a:pt x="1"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210000" y="2675750"/>
              <a:ext cx="295325" cy="486500"/>
            </a:xfrm>
            <a:custGeom>
              <a:avLst/>
              <a:gdLst/>
              <a:ahLst/>
              <a:cxnLst/>
              <a:rect l="l" t="t" r="r" b="b"/>
              <a:pathLst>
                <a:path w="11813" h="19460" extrusionOk="0">
                  <a:moveTo>
                    <a:pt x="10900" y="1"/>
                  </a:moveTo>
                  <a:lnTo>
                    <a:pt x="10900" y="1"/>
                  </a:lnTo>
                  <a:cubicBezTo>
                    <a:pt x="10672" y="1627"/>
                    <a:pt x="10187" y="3197"/>
                    <a:pt x="9474" y="4652"/>
                  </a:cubicBezTo>
                  <a:cubicBezTo>
                    <a:pt x="8361" y="6906"/>
                    <a:pt x="1" y="18404"/>
                    <a:pt x="1" y="18404"/>
                  </a:cubicBezTo>
                  <a:lnTo>
                    <a:pt x="1599" y="19460"/>
                  </a:lnTo>
                  <a:cubicBezTo>
                    <a:pt x="1599" y="19460"/>
                    <a:pt x="8361" y="10843"/>
                    <a:pt x="10101" y="6678"/>
                  </a:cubicBezTo>
                  <a:cubicBezTo>
                    <a:pt x="11813" y="2484"/>
                    <a:pt x="10900" y="1"/>
                    <a:pt x="10900"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11950" y="1880425"/>
              <a:ext cx="179775" cy="304600"/>
            </a:xfrm>
            <a:custGeom>
              <a:avLst/>
              <a:gdLst/>
              <a:ahLst/>
              <a:cxnLst/>
              <a:rect l="l" t="t" r="r" b="b"/>
              <a:pathLst>
                <a:path w="7191" h="12184" extrusionOk="0">
                  <a:moveTo>
                    <a:pt x="6192" y="1"/>
                  </a:moveTo>
                  <a:cubicBezTo>
                    <a:pt x="6192" y="1"/>
                    <a:pt x="4813" y="1012"/>
                    <a:pt x="2929" y="1012"/>
                  </a:cubicBezTo>
                  <a:cubicBezTo>
                    <a:pt x="2035" y="1012"/>
                    <a:pt x="1028" y="785"/>
                    <a:pt x="1" y="115"/>
                  </a:cubicBezTo>
                  <a:lnTo>
                    <a:pt x="1" y="115"/>
                  </a:lnTo>
                  <a:cubicBezTo>
                    <a:pt x="1" y="115"/>
                    <a:pt x="1913" y="2312"/>
                    <a:pt x="2911" y="3196"/>
                  </a:cubicBezTo>
                  <a:cubicBezTo>
                    <a:pt x="3910" y="4109"/>
                    <a:pt x="3396" y="12184"/>
                    <a:pt x="3396" y="12184"/>
                  </a:cubicBezTo>
                  <a:lnTo>
                    <a:pt x="7191" y="5507"/>
                  </a:lnTo>
                  <a:cubicBezTo>
                    <a:pt x="7191" y="5507"/>
                    <a:pt x="6506" y="3196"/>
                    <a:pt x="6192" y="2283"/>
                  </a:cubicBezTo>
                  <a:cubicBezTo>
                    <a:pt x="5907" y="1370"/>
                    <a:pt x="6192" y="1"/>
                    <a:pt x="6192"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55350" y="2028800"/>
              <a:ext cx="243275" cy="342400"/>
            </a:xfrm>
            <a:custGeom>
              <a:avLst/>
              <a:gdLst/>
              <a:ahLst/>
              <a:cxnLst/>
              <a:rect l="l" t="t" r="r" b="b"/>
              <a:pathLst>
                <a:path w="9731" h="13696" extrusionOk="0">
                  <a:moveTo>
                    <a:pt x="7847" y="0"/>
                  </a:moveTo>
                  <a:cubicBezTo>
                    <a:pt x="7847" y="1"/>
                    <a:pt x="7439" y="1020"/>
                    <a:pt x="5594" y="1020"/>
                  </a:cubicBezTo>
                  <a:cubicBezTo>
                    <a:pt x="5369" y="1020"/>
                    <a:pt x="5122" y="1005"/>
                    <a:pt x="4851" y="970"/>
                  </a:cubicBezTo>
                  <a:cubicBezTo>
                    <a:pt x="2398" y="685"/>
                    <a:pt x="1998" y="143"/>
                    <a:pt x="1998" y="143"/>
                  </a:cubicBezTo>
                  <a:lnTo>
                    <a:pt x="1998" y="143"/>
                  </a:lnTo>
                  <a:cubicBezTo>
                    <a:pt x="2055" y="913"/>
                    <a:pt x="2055" y="1655"/>
                    <a:pt x="1998" y="2397"/>
                  </a:cubicBezTo>
                  <a:cubicBezTo>
                    <a:pt x="1941" y="3595"/>
                    <a:pt x="1713" y="4052"/>
                    <a:pt x="1" y="4651"/>
                  </a:cubicBezTo>
                  <a:cubicBezTo>
                    <a:pt x="1085" y="8103"/>
                    <a:pt x="3054" y="11213"/>
                    <a:pt x="5679" y="13696"/>
                  </a:cubicBezTo>
                  <a:cubicBezTo>
                    <a:pt x="8817" y="7476"/>
                    <a:pt x="9730" y="5307"/>
                    <a:pt x="9730" y="5307"/>
                  </a:cubicBezTo>
                  <a:cubicBezTo>
                    <a:pt x="9730" y="5307"/>
                    <a:pt x="7933" y="4680"/>
                    <a:pt x="7847" y="3281"/>
                  </a:cubicBezTo>
                  <a:cubicBezTo>
                    <a:pt x="7762" y="1912"/>
                    <a:pt x="7847" y="1"/>
                    <a:pt x="7847"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97200" y="1694250"/>
              <a:ext cx="344225" cy="261800"/>
            </a:xfrm>
            <a:custGeom>
              <a:avLst/>
              <a:gdLst/>
              <a:ahLst/>
              <a:cxnLst/>
              <a:rect l="l" t="t" r="r" b="b"/>
              <a:pathLst>
                <a:path w="13769" h="10472" extrusionOk="0">
                  <a:moveTo>
                    <a:pt x="7805" y="1"/>
                  </a:moveTo>
                  <a:cubicBezTo>
                    <a:pt x="6521" y="1484"/>
                    <a:pt x="4666" y="2768"/>
                    <a:pt x="3012" y="3967"/>
                  </a:cubicBezTo>
                  <a:cubicBezTo>
                    <a:pt x="1357" y="5165"/>
                    <a:pt x="1671" y="6135"/>
                    <a:pt x="1671" y="6135"/>
                  </a:cubicBezTo>
                  <a:cubicBezTo>
                    <a:pt x="1671" y="6135"/>
                    <a:pt x="1524" y="6103"/>
                    <a:pt x="1321" y="6103"/>
                  </a:cubicBezTo>
                  <a:cubicBezTo>
                    <a:pt x="829" y="6103"/>
                    <a:pt x="0" y="6289"/>
                    <a:pt x="101" y="7562"/>
                  </a:cubicBezTo>
                  <a:cubicBezTo>
                    <a:pt x="77" y="8356"/>
                    <a:pt x="724" y="8968"/>
                    <a:pt x="1458" y="8968"/>
                  </a:cubicBezTo>
                  <a:cubicBezTo>
                    <a:pt x="1594" y="8968"/>
                    <a:pt x="1732" y="8947"/>
                    <a:pt x="1870" y="8903"/>
                  </a:cubicBezTo>
                  <a:lnTo>
                    <a:pt x="2783" y="10472"/>
                  </a:lnTo>
                  <a:lnTo>
                    <a:pt x="4353" y="8304"/>
                  </a:lnTo>
                  <a:cubicBezTo>
                    <a:pt x="5355" y="8761"/>
                    <a:pt x="6507" y="8903"/>
                    <a:pt x="7548" y="8903"/>
                  </a:cubicBezTo>
                  <a:cubicBezTo>
                    <a:pt x="9234" y="8903"/>
                    <a:pt x="10630" y="8532"/>
                    <a:pt x="10630" y="8532"/>
                  </a:cubicBezTo>
                  <a:lnTo>
                    <a:pt x="11685" y="10472"/>
                  </a:lnTo>
                  <a:lnTo>
                    <a:pt x="12285" y="9274"/>
                  </a:lnTo>
                  <a:cubicBezTo>
                    <a:pt x="12285" y="9274"/>
                    <a:pt x="12289" y="9274"/>
                    <a:pt x="12297" y="9274"/>
                  </a:cubicBezTo>
                  <a:cubicBezTo>
                    <a:pt x="12423" y="9274"/>
                    <a:pt x="13465" y="9223"/>
                    <a:pt x="13626" y="7562"/>
                  </a:cubicBezTo>
                  <a:cubicBezTo>
                    <a:pt x="13768" y="5764"/>
                    <a:pt x="11828" y="5679"/>
                    <a:pt x="11828" y="5679"/>
                  </a:cubicBezTo>
                  <a:cubicBezTo>
                    <a:pt x="11828" y="5679"/>
                    <a:pt x="11543" y="3795"/>
                    <a:pt x="10344" y="3225"/>
                  </a:cubicBezTo>
                  <a:cubicBezTo>
                    <a:pt x="9146" y="2626"/>
                    <a:pt x="8775" y="1570"/>
                    <a:pt x="7805"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958925" y="1901825"/>
              <a:ext cx="237550" cy="152150"/>
            </a:xfrm>
            <a:custGeom>
              <a:avLst/>
              <a:gdLst/>
              <a:ahLst/>
              <a:cxnLst/>
              <a:rect l="l" t="t" r="r" b="b"/>
              <a:pathLst>
                <a:path w="9502" h="6086" extrusionOk="0">
                  <a:moveTo>
                    <a:pt x="1884" y="1"/>
                  </a:moveTo>
                  <a:lnTo>
                    <a:pt x="0" y="2483"/>
                  </a:lnTo>
                  <a:cubicBezTo>
                    <a:pt x="0" y="2483"/>
                    <a:pt x="515" y="6086"/>
                    <a:pt x="4395" y="6086"/>
                  </a:cubicBezTo>
                  <a:cubicBezTo>
                    <a:pt x="4497" y="6086"/>
                    <a:pt x="4601" y="6083"/>
                    <a:pt x="4708" y="6078"/>
                  </a:cubicBezTo>
                  <a:cubicBezTo>
                    <a:pt x="8903" y="5850"/>
                    <a:pt x="9502" y="2397"/>
                    <a:pt x="9502" y="2397"/>
                  </a:cubicBezTo>
                  <a:lnTo>
                    <a:pt x="8161" y="229"/>
                  </a:lnTo>
                  <a:cubicBezTo>
                    <a:pt x="8161" y="229"/>
                    <a:pt x="6180" y="605"/>
                    <a:pt x="5156" y="605"/>
                  </a:cubicBezTo>
                  <a:cubicBezTo>
                    <a:pt x="5088" y="605"/>
                    <a:pt x="5024" y="603"/>
                    <a:pt x="4965" y="600"/>
                  </a:cubicBezTo>
                  <a:cubicBezTo>
                    <a:pt x="3909" y="457"/>
                    <a:pt x="2882" y="257"/>
                    <a:pt x="1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44075" y="1603929"/>
              <a:ext cx="456550" cy="557175"/>
            </a:xfrm>
            <a:custGeom>
              <a:avLst/>
              <a:gdLst/>
              <a:ahLst/>
              <a:cxnLst/>
              <a:rect l="l" t="t" r="r" b="b"/>
              <a:pathLst>
                <a:path w="18262" h="22287" extrusionOk="0">
                  <a:moveTo>
                    <a:pt x="6795" y="1"/>
                  </a:moveTo>
                  <a:cubicBezTo>
                    <a:pt x="4165" y="1"/>
                    <a:pt x="2701" y="5445"/>
                    <a:pt x="1713" y="7506"/>
                  </a:cubicBezTo>
                  <a:cubicBezTo>
                    <a:pt x="743" y="9589"/>
                    <a:pt x="1" y="13641"/>
                    <a:pt x="372" y="15495"/>
                  </a:cubicBezTo>
                  <a:cubicBezTo>
                    <a:pt x="743" y="17379"/>
                    <a:pt x="3567" y="21744"/>
                    <a:pt x="3567" y="21744"/>
                  </a:cubicBezTo>
                  <a:lnTo>
                    <a:pt x="4423" y="21031"/>
                  </a:lnTo>
                  <a:lnTo>
                    <a:pt x="4423" y="21630"/>
                  </a:lnTo>
                  <a:cubicBezTo>
                    <a:pt x="4423" y="21630"/>
                    <a:pt x="5793" y="21116"/>
                    <a:pt x="6278" y="20432"/>
                  </a:cubicBezTo>
                  <a:cubicBezTo>
                    <a:pt x="6791" y="19775"/>
                    <a:pt x="6449" y="17521"/>
                    <a:pt x="6449" y="17521"/>
                  </a:cubicBezTo>
                  <a:cubicBezTo>
                    <a:pt x="5080" y="16466"/>
                    <a:pt x="4252" y="12728"/>
                    <a:pt x="4252" y="12728"/>
                  </a:cubicBezTo>
                  <a:cubicBezTo>
                    <a:pt x="4252" y="12728"/>
                    <a:pt x="2198" y="12728"/>
                    <a:pt x="2198" y="11159"/>
                  </a:cubicBezTo>
                  <a:cubicBezTo>
                    <a:pt x="2198" y="9831"/>
                    <a:pt x="3321" y="9729"/>
                    <a:pt x="3667" y="9729"/>
                  </a:cubicBezTo>
                  <a:cubicBezTo>
                    <a:pt x="3730" y="9729"/>
                    <a:pt x="3767" y="9732"/>
                    <a:pt x="3767" y="9732"/>
                  </a:cubicBezTo>
                  <a:cubicBezTo>
                    <a:pt x="4252" y="8448"/>
                    <a:pt x="5108" y="7335"/>
                    <a:pt x="6278" y="6565"/>
                  </a:cubicBezTo>
                  <a:cubicBezTo>
                    <a:pt x="6592" y="6365"/>
                    <a:pt x="6906" y="6194"/>
                    <a:pt x="7277" y="6080"/>
                  </a:cubicBezTo>
                  <a:cubicBezTo>
                    <a:pt x="7419" y="6023"/>
                    <a:pt x="7562" y="5994"/>
                    <a:pt x="7676" y="5909"/>
                  </a:cubicBezTo>
                  <a:cubicBezTo>
                    <a:pt x="8104" y="5652"/>
                    <a:pt x="8475" y="5309"/>
                    <a:pt x="8817" y="4910"/>
                  </a:cubicBezTo>
                  <a:cubicBezTo>
                    <a:pt x="9160" y="4539"/>
                    <a:pt x="9502" y="4140"/>
                    <a:pt x="9816" y="3712"/>
                  </a:cubicBezTo>
                  <a:cubicBezTo>
                    <a:pt x="10044" y="3997"/>
                    <a:pt x="10301" y="4254"/>
                    <a:pt x="10586" y="4482"/>
                  </a:cubicBezTo>
                  <a:cubicBezTo>
                    <a:pt x="10843" y="4767"/>
                    <a:pt x="11014" y="5110"/>
                    <a:pt x="11242" y="5395"/>
                  </a:cubicBezTo>
                  <a:cubicBezTo>
                    <a:pt x="12954" y="7564"/>
                    <a:pt x="13782" y="6679"/>
                    <a:pt x="13925" y="9275"/>
                  </a:cubicBezTo>
                  <a:cubicBezTo>
                    <a:pt x="15351" y="9504"/>
                    <a:pt x="15722" y="9875"/>
                    <a:pt x="15722" y="11159"/>
                  </a:cubicBezTo>
                  <a:cubicBezTo>
                    <a:pt x="15722" y="12414"/>
                    <a:pt x="14381" y="12871"/>
                    <a:pt x="14381" y="12871"/>
                  </a:cubicBezTo>
                  <a:lnTo>
                    <a:pt x="13782" y="14582"/>
                  </a:lnTo>
                  <a:cubicBezTo>
                    <a:pt x="13221" y="16211"/>
                    <a:pt x="12711" y="16990"/>
                    <a:pt x="12343" y="16990"/>
                  </a:cubicBezTo>
                  <a:cubicBezTo>
                    <a:pt x="12318" y="16990"/>
                    <a:pt x="12294" y="16986"/>
                    <a:pt x="12270" y="16979"/>
                  </a:cubicBezTo>
                  <a:cubicBezTo>
                    <a:pt x="12265" y="16978"/>
                    <a:pt x="12261" y="16977"/>
                    <a:pt x="12256" y="16977"/>
                  </a:cubicBezTo>
                  <a:cubicBezTo>
                    <a:pt x="11940" y="16977"/>
                    <a:pt x="12415" y="20074"/>
                    <a:pt x="12641" y="21031"/>
                  </a:cubicBezTo>
                  <a:cubicBezTo>
                    <a:pt x="12869" y="22001"/>
                    <a:pt x="14124" y="22286"/>
                    <a:pt x="14124" y="22286"/>
                  </a:cubicBezTo>
                  <a:cubicBezTo>
                    <a:pt x="14124" y="22286"/>
                    <a:pt x="14809" y="21031"/>
                    <a:pt x="16378" y="18548"/>
                  </a:cubicBezTo>
                  <a:cubicBezTo>
                    <a:pt x="17948" y="16095"/>
                    <a:pt x="18261" y="12585"/>
                    <a:pt x="17719" y="10788"/>
                  </a:cubicBezTo>
                  <a:cubicBezTo>
                    <a:pt x="17177" y="8990"/>
                    <a:pt x="15779" y="3227"/>
                    <a:pt x="13753" y="1515"/>
                  </a:cubicBezTo>
                  <a:cubicBezTo>
                    <a:pt x="13088" y="944"/>
                    <a:pt x="12511" y="754"/>
                    <a:pt x="12037" y="754"/>
                  </a:cubicBezTo>
                  <a:cubicBezTo>
                    <a:pt x="11090" y="754"/>
                    <a:pt x="10558" y="1515"/>
                    <a:pt x="10558" y="1515"/>
                  </a:cubicBezTo>
                  <a:cubicBezTo>
                    <a:pt x="10558" y="1515"/>
                    <a:pt x="9588" y="145"/>
                    <a:pt x="6877" y="2"/>
                  </a:cubicBezTo>
                  <a:cubicBezTo>
                    <a:pt x="6850" y="1"/>
                    <a:pt x="6823" y="1"/>
                    <a:pt x="6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955350" y="2152900"/>
              <a:ext cx="244700" cy="489350"/>
            </a:xfrm>
            <a:custGeom>
              <a:avLst/>
              <a:gdLst/>
              <a:ahLst/>
              <a:cxnLst/>
              <a:rect l="l" t="t" r="r" b="b"/>
              <a:pathLst>
                <a:path w="9788" h="19574" extrusionOk="0">
                  <a:moveTo>
                    <a:pt x="1" y="1"/>
                  </a:moveTo>
                  <a:lnTo>
                    <a:pt x="315" y="17719"/>
                  </a:lnTo>
                  <a:lnTo>
                    <a:pt x="7476" y="19203"/>
                  </a:lnTo>
                  <a:lnTo>
                    <a:pt x="8218" y="19431"/>
                  </a:lnTo>
                  <a:lnTo>
                    <a:pt x="9188" y="19574"/>
                  </a:lnTo>
                  <a:lnTo>
                    <a:pt x="9787" y="686"/>
                  </a:lnTo>
                  <a:lnTo>
                    <a:pt x="5679" y="8732"/>
                  </a:lnTo>
                  <a:cubicBezTo>
                    <a:pt x="5679" y="8732"/>
                    <a:pt x="914" y="285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56650" y="2933975"/>
              <a:ext cx="121275" cy="158375"/>
            </a:xfrm>
            <a:custGeom>
              <a:avLst/>
              <a:gdLst/>
              <a:ahLst/>
              <a:cxnLst/>
              <a:rect l="l" t="t" r="r" b="b"/>
              <a:pathLst>
                <a:path w="4851" h="6335" extrusionOk="0">
                  <a:moveTo>
                    <a:pt x="4765" y="1"/>
                  </a:moveTo>
                  <a:cubicBezTo>
                    <a:pt x="4628" y="578"/>
                    <a:pt x="2794" y="3064"/>
                    <a:pt x="490" y="3064"/>
                  </a:cubicBezTo>
                  <a:cubicBezTo>
                    <a:pt x="403" y="3064"/>
                    <a:pt x="316" y="3061"/>
                    <a:pt x="229" y="3054"/>
                  </a:cubicBezTo>
                  <a:lnTo>
                    <a:pt x="229" y="3054"/>
                  </a:lnTo>
                  <a:cubicBezTo>
                    <a:pt x="0" y="3567"/>
                    <a:pt x="371" y="6335"/>
                    <a:pt x="371" y="6335"/>
                  </a:cubicBezTo>
                  <a:lnTo>
                    <a:pt x="3567" y="5992"/>
                  </a:lnTo>
                  <a:lnTo>
                    <a:pt x="4851" y="3082"/>
                  </a:lnTo>
                  <a:lnTo>
                    <a:pt x="476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05025" y="2732125"/>
              <a:ext cx="76475" cy="123925"/>
            </a:xfrm>
            <a:custGeom>
              <a:avLst/>
              <a:gdLst/>
              <a:ahLst/>
              <a:cxnLst/>
              <a:rect l="l" t="t" r="r" b="b"/>
              <a:pathLst>
                <a:path w="3059" h="4957" extrusionOk="0">
                  <a:moveTo>
                    <a:pt x="2317" y="0"/>
                  </a:moveTo>
                  <a:cubicBezTo>
                    <a:pt x="2317" y="0"/>
                    <a:pt x="2210" y="962"/>
                    <a:pt x="1497" y="962"/>
                  </a:cubicBezTo>
                  <a:cubicBezTo>
                    <a:pt x="1386" y="962"/>
                    <a:pt x="1260" y="938"/>
                    <a:pt x="1118" y="885"/>
                  </a:cubicBezTo>
                  <a:cubicBezTo>
                    <a:pt x="1046" y="859"/>
                    <a:pt x="985" y="847"/>
                    <a:pt x="935" y="847"/>
                  </a:cubicBezTo>
                  <a:cubicBezTo>
                    <a:pt x="1" y="847"/>
                    <a:pt x="2567" y="4956"/>
                    <a:pt x="2812" y="4956"/>
                  </a:cubicBezTo>
                  <a:cubicBezTo>
                    <a:pt x="2822" y="4956"/>
                    <a:pt x="2828" y="4950"/>
                    <a:pt x="2830" y="4936"/>
                  </a:cubicBezTo>
                  <a:cubicBezTo>
                    <a:pt x="2916" y="4565"/>
                    <a:pt x="3059" y="599"/>
                    <a:pt x="3059" y="599"/>
                  </a:cubicBezTo>
                  <a:lnTo>
                    <a:pt x="2317" y="0"/>
                  </a:lnTo>
                  <a:close/>
                </a:path>
              </a:pathLst>
            </a:custGeom>
            <a:solidFill>
              <a:srgbClr val="579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213575" y="3834175"/>
              <a:ext cx="49950" cy="739000"/>
            </a:xfrm>
            <a:custGeom>
              <a:avLst/>
              <a:gdLst/>
              <a:ahLst/>
              <a:cxnLst/>
              <a:rect l="l" t="t" r="r" b="b"/>
              <a:pathLst>
                <a:path w="1998" h="29560" extrusionOk="0">
                  <a:moveTo>
                    <a:pt x="1969" y="0"/>
                  </a:moveTo>
                  <a:lnTo>
                    <a:pt x="828" y="29"/>
                  </a:lnTo>
                  <a:lnTo>
                    <a:pt x="0" y="29560"/>
                  </a:lnTo>
                  <a:lnTo>
                    <a:pt x="0" y="29560"/>
                  </a:lnTo>
                  <a:lnTo>
                    <a:pt x="1998" y="29474"/>
                  </a:lnTo>
                  <a:cubicBezTo>
                    <a:pt x="1855" y="19602"/>
                    <a:pt x="1399" y="9929"/>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248525" y="3831325"/>
              <a:ext cx="75625" cy="739725"/>
            </a:xfrm>
            <a:custGeom>
              <a:avLst/>
              <a:gdLst/>
              <a:ahLst/>
              <a:cxnLst/>
              <a:rect l="l" t="t" r="r" b="b"/>
              <a:pathLst>
                <a:path w="3025" h="29589" extrusionOk="0">
                  <a:moveTo>
                    <a:pt x="3025" y="0"/>
                  </a:moveTo>
                  <a:lnTo>
                    <a:pt x="571" y="114"/>
                  </a:lnTo>
                  <a:cubicBezTo>
                    <a:pt x="1" y="10043"/>
                    <a:pt x="457" y="19716"/>
                    <a:pt x="600" y="29588"/>
                  </a:cubicBezTo>
                  <a:cubicBezTo>
                    <a:pt x="1513" y="29531"/>
                    <a:pt x="2397" y="29502"/>
                    <a:pt x="2483" y="29474"/>
                  </a:cubicBezTo>
                  <a:cubicBezTo>
                    <a:pt x="2654" y="29417"/>
                    <a:pt x="3025" y="0"/>
                    <a:pt x="30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06725" y="3081625"/>
              <a:ext cx="244675" cy="179075"/>
            </a:xfrm>
            <a:custGeom>
              <a:avLst/>
              <a:gdLst/>
              <a:ahLst/>
              <a:cxnLst/>
              <a:rect l="l" t="t" r="r" b="b"/>
              <a:pathLst>
                <a:path w="9787" h="7163" extrusionOk="0">
                  <a:moveTo>
                    <a:pt x="371" y="1"/>
                  </a:moveTo>
                  <a:cubicBezTo>
                    <a:pt x="114" y="1"/>
                    <a:pt x="0" y="372"/>
                    <a:pt x="114" y="571"/>
                  </a:cubicBezTo>
                  <a:cubicBezTo>
                    <a:pt x="228" y="771"/>
                    <a:pt x="428" y="942"/>
                    <a:pt x="685" y="999"/>
                  </a:cubicBezTo>
                  <a:cubicBezTo>
                    <a:pt x="1626" y="1399"/>
                    <a:pt x="2625" y="1656"/>
                    <a:pt x="3652" y="1741"/>
                  </a:cubicBezTo>
                  <a:lnTo>
                    <a:pt x="2169" y="3196"/>
                  </a:lnTo>
                  <a:cubicBezTo>
                    <a:pt x="2026" y="3339"/>
                    <a:pt x="1912" y="3510"/>
                    <a:pt x="1826" y="3710"/>
                  </a:cubicBezTo>
                  <a:cubicBezTo>
                    <a:pt x="1710" y="4213"/>
                    <a:pt x="2119" y="4585"/>
                    <a:pt x="2537" y="4585"/>
                  </a:cubicBezTo>
                  <a:cubicBezTo>
                    <a:pt x="2678" y="4585"/>
                    <a:pt x="2821" y="4543"/>
                    <a:pt x="2944" y="4448"/>
                  </a:cubicBezTo>
                  <a:lnTo>
                    <a:pt x="2944" y="4448"/>
                  </a:lnTo>
                  <a:cubicBezTo>
                    <a:pt x="2794" y="4624"/>
                    <a:pt x="2692" y="4834"/>
                    <a:pt x="2625" y="5080"/>
                  </a:cubicBezTo>
                  <a:cubicBezTo>
                    <a:pt x="2568" y="5365"/>
                    <a:pt x="2768" y="5679"/>
                    <a:pt x="3053" y="5736"/>
                  </a:cubicBezTo>
                  <a:cubicBezTo>
                    <a:pt x="3167" y="5736"/>
                    <a:pt x="3281" y="5707"/>
                    <a:pt x="3367" y="5650"/>
                  </a:cubicBezTo>
                  <a:cubicBezTo>
                    <a:pt x="4223" y="5308"/>
                    <a:pt x="4993" y="4766"/>
                    <a:pt x="5621" y="4081"/>
                  </a:cubicBezTo>
                  <a:lnTo>
                    <a:pt x="5621" y="4081"/>
                  </a:lnTo>
                  <a:cubicBezTo>
                    <a:pt x="5136" y="5051"/>
                    <a:pt x="4965" y="6107"/>
                    <a:pt x="5136" y="7162"/>
                  </a:cubicBezTo>
                  <a:cubicBezTo>
                    <a:pt x="6049" y="6734"/>
                    <a:pt x="6734" y="5935"/>
                    <a:pt x="7019" y="4965"/>
                  </a:cubicBezTo>
                  <a:lnTo>
                    <a:pt x="7019" y="7020"/>
                  </a:lnTo>
                  <a:cubicBezTo>
                    <a:pt x="7058" y="7030"/>
                    <a:pt x="7096" y="7035"/>
                    <a:pt x="7134" y="7035"/>
                  </a:cubicBezTo>
                  <a:cubicBezTo>
                    <a:pt x="7402" y="7035"/>
                    <a:pt x="7643" y="6788"/>
                    <a:pt x="7818" y="6563"/>
                  </a:cubicBezTo>
                  <a:cubicBezTo>
                    <a:pt x="8645" y="5536"/>
                    <a:pt x="9302" y="4423"/>
                    <a:pt x="9787" y="3196"/>
                  </a:cubicBezTo>
                  <a:cubicBezTo>
                    <a:pt x="9387" y="3168"/>
                    <a:pt x="9016" y="2968"/>
                    <a:pt x="8788" y="2626"/>
                  </a:cubicBezTo>
                  <a:lnTo>
                    <a:pt x="5621" y="486"/>
                  </a:lnTo>
                  <a:cubicBezTo>
                    <a:pt x="5227" y="242"/>
                    <a:pt x="4788" y="165"/>
                    <a:pt x="4327" y="165"/>
                  </a:cubicBezTo>
                  <a:cubicBezTo>
                    <a:pt x="3545" y="165"/>
                    <a:pt x="2702" y="386"/>
                    <a:pt x="1912" y="386"/>
                  </a:cubicBezTo>
                  <a:cubicBezTo>
                    <a:pt x="1480" y="386"/>
                    <a:pt x="1065" y="320"/>
                    <a:pt x="685" y="115"/>
                  </a:cubicBezTo>
                  <a:cubicBezTo>
                    <a:pt x="571" y="58"/>
                    <a:pt x="485" y="29"/>
                    <a:pt x="371"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153650" y="2637250"/>
              <a:ext cx="141275" cy="271775"/>
            </a:xfrm>
            <a:custGeom>
              <a:avLst/>
              <a:gdLst/>
              <a:ahLst/>
              <a:cxnLst/>
              <a:rect l="l" t="t" r="r" b="b"/>
              <a:pathLst>
                <a:path w="5651" h="10871" extrusionOk="0">
                  <a:moveTo>
                    <a:pt x="1" y="0"/>
                  </a:moveTo>
                  <a:lnTo>
                    <a:pt x="315" y="3424"/>
                  </a:lnTo>
                  <a:cubicBezTo>
                    <a:pt x="1599" y="5421"/>
                    <a:pt x="2512" y="7647"/>
                    <a:pt x="3025" y="9958"/>
                  </a:cubicBezTo>
                  <a:cubicBezTo>
                    <a:pt x="3370" y="9889"/>
                    <a:pt x="3622" y="9635"/>
                    <a:pt x="3692" y="9315"/>
                  </a:cubicBezTo>
                  <a:lnTo>
                    <a:pt x="3692" y="9315"/>
                  </a:lnTo>
                  <a:cubicBezTo>
                    <a:pt x="3693" y="9808"/>
                    <a:pt x="3917" y="10295"/>
                    <a:pt x="4309" y="10614"/>
                  </a:cubicBezTo>
                  <a:cubicBezTo>
                    <a:pt x="4537" y="10357"/>
                    <a:pt x="4709" y="10072"/>
                    <a:pt x="4794" y="9730"/>
                  </a:cubicBezTo>
                  <a:lnTo>
                    <a:pt x="4794" y="9730"/>
                  </a:lnTo>
                  <a:cubicBezTo>
                    <a:pt x="4766" y="10129"/>
                    <a:pt x="4880" y="10557"/>
                    <a:pt x="5165" y="10871"/>
                  </a:cubicBezTo>
                  <a:cubicBezTo>
                    <a:pt x="5622" y="10272"/>
                    <a:pt x="5650" y="9444"/>
                    <a:pt x="5622" y="8703"/>
                  </a:cubicBezTo>
                  <a:cubicBezTo>
                    <a:pt x="5593" y="6791"/>
                    <a:pt x="5336" y="4851"/>
                    <a:pt x="4452" y="3167"/>
                  </a:cubicBezTo>
                  <a:cubicBezTo>
                    <a:pt x="3539" y="1512"/>
                    <a:pt x="1912" y="143"/>
                    <a:pt x="1"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011725" y="2038075"/>
              <a:ext cx="191900" cy="331000"/>
            </a:xfrm>
            <a:custGeom>
              <a:avLst/>
              <a:gdLst/>
              <a:ahLst/>
              <a:cxnLst/>
              <a:rect l="l" t="t" r="r" b="b"/>
              <a:pathLst>
                <a:path w="7676" h="13240" extrusionOk="0">
                  <a:moveTo>
                    <a:pt x="5621" y="0"/>
                  </a:moveTo>
                  <a:lnTo>
                    <a:pt x="5250" y="114"/>
                  </a:lnTo>
                  <a:cubicBezTo>
                    <a:pt x="4523" y="301"/>
                    <a:pt x="3771" y="402"/>
                    <a:pt x="3012" y="402"/>
                  </a:cubicBezTo>
                  <a:cubicBezTo>
                    <a:pt x="2609" y="402"/>
                    <a:pt x="2203" y="373"/>
                    <a:pt x="1797" y="314"/>
                  </a:cubicBezTo>
                  <a:cubicBezTo>
                    <a:pt x="1512" y="286"/>
                    <a:pt x="1227" y="228"/>
                    <a:pt x="941" y="171"/>
                  </a:cubicBezTo>
                  <a:cubicBezTo>
                    <a:pt x="770" y="114"/>
                    <a:pt x="571" y="86"/>
                    <a:pt x="371" y="57"/>
                  </a:cubicBezTo>
                  <a:cubicBezTo>
                    <a:pt x="359" y="56"/>
                    <a:pt x="347" y="56"/>
                    <a:pt x="337" y="56"/>
                  </a:cubicBezTo>
                  <a:cubicBezTo>
                    <a:pt x="0" y="56"/>
                    <a:pt x="460" y="490"/>
                    <a:pt x="571" y="628"/>
                  </a:cubicBezTo>
                  <a:cubicBezTo>
                    <a:pt x="1455" y="1883"/>
                    <a:pt x="2340" y="3139"/>
                    <a:pt x="3224" y="4394"/>
                  </a:cubicBezTo>
                  <a:cubicBezTo>
                    <a:pt x="3452" y="4708"/>
                    <a:pt x="3623" y="5022"/>
                    <a:pt x="3738" y="5393"/>
                  </a:cubicBezTo>
                  <a:cubicBezTo>
                    <a:pt x="3880" y="5935"/>
                    <a:pt x="3709" y="6506"/>
                    <a:pt x="3709" y="7076"/>
                  </a:cubicBezTo>
                  <a:cubicBezTo>
                    <a:pt x="3738" y="7361"/>
                    <a:pt x="3738" y="7675"/>
                    <a:pt x="3738" y="7961"/>
                  </a:cubicBezTo>
                  <a:lnTo>
                    <a:pt x="3738" y="9701"/>
                  </a:lnTo>
                  <a:cubicBezTo>
                    <a:pt x="3738" y="10899"/>
                    <a:pt x="3681" y="12069"/>
                    <a:pt x="3566" y="13239"/>
                  </a:cubicBezTo>
                  <a:lnTo>
                    <a:pt x="5164" y="9844"/>
                  </a:lnTo>
                  <a:cubicBezTo>
                    <a:pt x="5450" y="9302"/>
                    <a:pt x="5706" y="8731"/>
                    <a:pt x="5963" y="8160"/>
                  </a:cubicBezTo>
                  <a:cubicBezTo>
                    <a:pt x="6077" y="7989"/>
                    <a:pt x="6191" y="7818"/>
                    <a:pt x="6334" y="7647"/>
                  </a:cubicBezTo>
                  <a:cubicBezTo>
                    <a:pt x="6477" y="7419"/>
                    <a:pt x="6619" y="7133"/>
                    <a:pt x="6733" y="6876"/>
                  </a:cubicBezTo>
                  <a:cubicBezTo>
                    <a:pt x="7133" y="6192"/>
                    <a:pt x="7447" y="5478"/>
                    <a:pt x="7675" y="4737"/>
                  </a:cubicBezTo>
                  <a:cubicBezTo>
                    <a:pt x="7219" y="4565"/>
                    <a:pt x="6705" y="4451"/>
                    <a:pt x="6448" y="3995"/>
                  </a:cubicBezTo>
                  <a:cubicBezTo>
                    <a:pt x="6163" y="3453"/>
                    <a:pt x="5992" y="2882"/>
                    <a:pt x="5906" y="2311"/>
                  </a:cubicBezTo>
                  <a:cubicBezTo>
                    <a:pt x="5820" y="1627"/>
                    <a:pt x="5735" y="942"/>
                    <a:pt x="5649" y="257"/>
                  </a:cubicBezTo>
                  <a:cubicBezTo>
                    <a:pt x="5621" y="171"/>
                    <a:pt x="5621" y="86"/>
                    <a:pt x="5621" y="0"/>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301975" y="1538125"/>
              <a:ext cx="276775" cy="264575"/>
            </a:xfrm>
            <a:custGeom>
              <a:avLst/>
              <a:gdLst/>
              <a:ahLst/>
              <a:cxnLst/>
              <a:rect l="l" t="t" r="r" b="b"/>
              <a:pathLst>
                <a:path w="11071" h="10583" extrusionOk="0">
                  <a:moveTo>
                    <a:pt x="7396" y="1"/>
                  </a:moveTo>
                  <a:cubicBezTo>
                    <a:pt x="6901" y="1"/>
                    <a:pt x="6401" y="302"/>
                    <a:pt x="5935" y="568"/>
                  </a:cubicBezTo>
                  <a:cubicBezTo>
                    <a:pt x="4708" y="1224"/>
                    <a:pt x="3367" y="1623"/>
                    <a:pt x="1969" y="1738"/>
                  </a:cubicBezTo>
                  <a:lnTo>
                    <a:pt x="0" y="1566"/>
                  </a:lnTo>
                  <a:lnTo>
                    <a:pt x="0" y="1566"/>
                  </a:lnTo>
                  <a:cubicBezTo>
                    <a:pt x="665" y="2280"/>
                    <a:pt x="1713" y="2463"/>
                    <a:pt x="2702" y="2463"/>
                  </a:cubicBezTo>
                  <a:cubicBezTo>
                    <a:pt x="2859" y="2463"/>
                    <a:pt x="3015" y="2459"/>
                    <a:pt x="3167" y="2451"/>
                  </a:cubicBezTo>
                  <a:cubicBezTo>
                    <a:pt x="4480" y="2394"/>
                    <a:pt x="5764" y="2194"/>
                    <a:pt x="6991" y="1795"/>
                  </a:cubicBezTo>
                  <a:cubicBezTo>
                    <a:pt x="7362" y="4163"/>
                    <a:pt x="7362" y="6588"/>
                    <a:pt x="7019" y="8928"/>
                  </a:cubicBezTo>
                  <a:cubicBezTo>
                    <a:pt x="7362" y="8671"/>
                    <a:pt x="7761" y="8528"/>
                    <a:pt x="8189" y="8528"/>
                  </a:cubicBezTo>
                  <a:lnTo>
                    <a:pt x="8674" y="10583"/>
                  </a:lnTo>
                  <a:cubicBezTo>
                    <a:pt x="9216" y="10326"/>
                    <a:pt x="9758" y="9983"/>
                    <a:pt x="10272" y="9612"/>
                  </a:cubicBezTo>
                  <a:cubicBezTo>
                    <a:pt x="10757" y="9213"/>
                    <a:pt x="11071" y="8614"/>
                    <a:pt x="11071" y="7986"/>
                  </a:cubicBezTo>
                  <a:cubicBezTo>
                    <a:pt x="11045" y="7411"/>
                    <a:pt x="10539" y="6859"/>
                    <a:pt x="9971" y="6859"/>
                  </a:cubicBezTo>
                  <a:cubicBezTo>
                    <a:pt x="9920" y="6859"/>
                    <a:pt x="9868" y="6864"/>
                    <a:pt x="9815" y="6873"/>
                  </a:cubicBezTo>
                  <a:lnTo>
                    <a:pt x="9502" y="7758"/>
                  </a:lnTo>
                  <a:lnTo>
                    <a:pt x="8788" y="1966"/>
                  </a:lnTo>
                  <a:cubicBezTo>
                    <a:pt x="8703" y="1224"/>
                    <a:pt x="8531" y="340"/>
                    <a:pt x="7818" y="83"/>
                  </a:cubicBezTo>
                  <a:cubicBezTo>
                    <a:pt x="7678" y="26"/>
                    <a:pt x="7537" y="1"/>
                    <a:pt x="7396"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159375" y="2689000"/>
              <a:ext cx="91325" cy="195075"/>
            </a:xfrm>
            <a:custGeom>
              <a:avLst/>
              <a:gdLst/>
              <a:ahLst/>
              <a:cxnLst/>
              <a:rect l="l" t="t" r="r" b="b"/>
              <a:pathLst>
                <a:path w="3653" h="7803" extrusionOk="0">
                  <a:moveTo>
                    <a:pt x="183" y="1"/>
                  </a:moveTo>
                  <a:cubicBezTo>
                    <a:pt x="122" y="1"/>
                    <a:pt x="61" y="5"/>
                    <a:pt x="0" y="13"/>
                  </a:cubicBezTo>
                  <a:lnTo>
                    <a:pt x="86" y="1383"/>
                  </a:lnTo>
                  <a:cubicBezTo>
                    <a:pt x="856" y="2667"/>
                    <a:pt x="1541" y="4036"/>
                    <a:pt x="2111" y="5463"/>
                  </a:cubicBezTo>
                  <a:cubicBezTo>
                    <a:pt x="2454" y="6176"/>
                    <a:pt x="2625" y="7003"/>
                    <a:pt x="2596" y="7802"/>
                  </a:cubicBezTo>
                  <a:cubicBezTo>
                    <a:pt x="3110" y="6205"/>
                    <a:pt x="3652" y="4464"/>
                    <a:pt x="3082" y="2866"/>
                  </a:cubicBezTo>
                  <a:cubicBezTo>
                    <a:pt x="2853" y="2267"/>
                    <a:pt x="2511" y="1725"/>
                    <a:pt x="2083" y="1240"/>
                  </a:cubicBezTo>
                  <a:cubicBezTo>
                    <a:pt x="1607" y="632"/>
                    <a:pt x="936" y="1"/>
                    <a:pt x="183"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130825" y="3097325"/>
              <a:ext cx="124850" cy="170500"/>
            </a:xfrm>
            <a:custGeom>
              <a:avLst/>
              <a:gdLst/>
              <a:ahLst/>
              <a:cxnLst/>
              <a:rect l="l" t="t" r="r" b="b"/>
              <a:pathLst>
                <a:path w="4994" h="6820" extrusionOk="0">
                  <a:moveTo>
                    <a:pt x="115" y="1"/>
                  </a:moveTo>
                  <a:lnTo>
                    <a:pt x="115" y="1"/>
                  </a:lnTo>
                  <a:cubicBezTo>
                    <a:pt x="372" y="657"/>
                    <a:pt x="971" y="1113"/>
                    <a:pt x="1228" y="1770"/>
                  </a:cubicBezTo>
                  <a:cubicBezTo>
                    <a:pt x="1599" y="2597"/>
                    <a:pt x="1370" y="3538"/>
                    <a:pt x="999" y="4366"/>
                  </a:cubicBezTo>
                  <a:cubicBezTo>
                    <a:pt x="657" y="5165"/>
                    <a:pt x="172" y="5935"/>
                    <a:pt x="1" y="6820"/>
                  </a:cubicBezTo>
                  <a:cubicBezTo>
                    <a:pt x="1056" y="6106"/>
                    <a:pt x="1912" y="5136"/>
                    <a:pt x="2426" y="3966"/>
                  </a:cubicBezTo>
                  <a:lnTo>
                    <a:pt x="2426" y="3966"/>
                  </a:lnTo>
                  <a:cubicBezTo>
                    <a:pt x="2226" y="4880"/>
                    <a:pt x="2055" y="5821"/>
                    <a:pt x="1884" y="6734"/>
                  </a:cubicBezTo>
                  <a:cubicBezTo>
                    <a:pt x="2683" y="6449"/>
                    <a:pt x="3368" y="5907"/>
                    <a:pt x="3824" y="5165"/>
                  </a:cubicBezTo>
                  <a:cubicBezTo>
                    <a:pt x="4281" y="4452"/>
                    <a:pt x="4623" y="3653"/>
                    <a:pt x="4908" y="2854"/>
                  </a:cubicBezTo>
                  <a:cubicBezTo>
                    <a:pt x="4994" y="2625"/>
                    <a:pt x="4994" y="2255"/>
                    <a:pt x="4737" y="2255"/>
                  </a:cubicBezTo>
                  <a:lnTo>
                    <a:pt x="115" y="1"/>
                  </a:ln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977581" y="1691704"/>
              <a:ext cx="257525" cy="236150"/>
            </a:xfrm>
            <a:custGeom>
              <a:avLst/>
              <a:gdLst/>
              <a:ahLst/>
              <a:cxnLst/>
              <a:rect l="l" t="t" r="r" b="b"/>
              <a:pathLst>
                <a:path w="10301" h="9446" extrusionOk="0">
                  <a:moveTo>
                    <a:pt x="4566" y="1"/>
                  </a:moveTo>
                  <a:cubicBezTo>
                    <a:pt x="4395" y="657"/>
                    <a:pt x="3995" y="1199"/>
                    <a:pt x="3425" y="1542"/>
                  </a:cubicBezTo>
                  <a:lnTo>
                    <a:pt x="1" y="4195"/>
                  </a:lnTo>
                  <a:cubicBezTo>
                    <a:pt x="1684" y="3853"/>
                    <a:pt x="3253" y="3054"/>
                    <a:pt x="4537" y="1913"/>
                  </a:cubicBezTo>
                  <a:cubicBezTo>
                    <a:pt x="4794" y="2683"/>
                    <a:pt x="5479" y="3197"/>
                    <a:pt x="5878" y="3910"/>
                  </a:cubicBezTo>
                  <a:cubicBezTo>
                    <a:pt x="6706" y="5365"/>
                    <a:pt x="6078" y="7191"/>
                    <a:pt x="6420" y="8789"/>
                  </a:cubicBezTo>
                  <a:cubicBezTo>
                    <a:pt x="6734" y="8675"/>
                    <a:pt x="7105" y="8561"/>
                    <a:pt x="7448" y="8532"/>
                  </a:cubicBezTo>
                  <a:lnTo>
                    <a:pt x="8304" y="9445"/>
                  </a:lnTo>
                  <a:cubicBezTo>
                    <a:pt x="8817" y="9188"/>
                    <a:pt x="9302" y="8846"/>
                    <a:pt x="9730" y="8446"/>
                  </a:cubicBezTo>
                  <a:cubicBezTo>
                    <a:pt x="10130" y="8018"/>
                    <a:pt x="10301" y="7419"/>
                    <a:pt x="10158" y="6820"/>
                  </a:cubicBezTo>
                  <a:cubicBezTo>
                    <a:pt x="9967" y="6310"/>
                    <a:pt x="9458" y="5990"/>
                    <a:pt x="8928" y="5990"/>
                  </a:cubicBezTo>
                  <a:cubicBezTo>
                    <a:pt x="8747" y="5990"/>
                    <a:pt x="8563" y="6027"/>
                    <a:pt x="8389" y="6107"/>
                  </a:cubicBezTo>
                  <a:cubicBezTo>
                    <a:pt x="8532" y="5508"/>
                    <a:pt x="8389" y="4851"/>
                    <a:pt x="7961" y="4395"/>
                  </a:cubicBezTo>
                  <a:cubicBezTo>
                    <a:pt x="7562" y="3910"/>
                    <a:pt x="7048" y="3510"/>
                    <a:pt x="6620" y="3054"/>
                  </a:cubicBezTo>
                  <a:cubicBezTo>
                    <a:pt x="5793" y="2141"/>
                    <a:pt x="5365" y="943"/>
                    <a:pt x="4566"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103725" y="2164325"/>
              <a:ext cx="100600" cy="479375"/>
            </a:xfrm>
            <a:custGeom>
              <a:avLst/>
              <a:gdLst/>
              <a:ahLst/>
              <a:cxnLst/>
              <a:rect l="l" t="t" r="r" b="b"/>
              <a:pathLst>
                <a:path w="4024" h="19175" extrusionOk="0">
                  <a:moveTo>
                    <a:pt x="4024" y="0"/>
                  </a:moveTo>
                  <a:lnTo>
                    <a:pt x="457" y="6791"/>
                  </a:lnTo>
                  <a:cubicBezTo>
                    <a:pt x="657" y="10614"/>
                    <a:pt x="514" y="14466"/>
                    <a:pt x="1" y="18261"/>
                  </a:cubicBezTo>
                  <a:cubicBezTo>
                    <a:pt x="1113" y="18718"/>
                    <a:pt x="2283" y="19003"/>
                    <a:pt x="3481" y="19174"/>
                  </a:cubicBezTo>
                  <a:cubicBezTo>
                    <a:pt x="2711" y="12783"/>
                    <a:pt x="2882" y="6335"/>
                    <a:pt x="4024"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33675" y="2723550"/>
              <a:ext cx="45675" cy="148400"/>
            </a:xfrm>
            <a:custGeom>
              <a:avLst/>
              <a:gdLst/>
              <a:ahLst/>
              <a:cxnLst/>
              <a:rect l="l" t="t" r="r" b="b"/>
              <a:pathLst>
                <a:path w="1827" h="5936" extrusionOk="0">
                  <a:moveTo>
                    <a:pt x="1741" y="1"/>
                  </a:moveTo>
                  <a:lnTo>
                    <a:pt x="1741" y="1"/>
                  </a:lnTo>
                  <a:cubicBezTo>
                    <a:pt x="1399" y="172"/>
                    <a:pt x="1228" y="571"/>
                    <a:pt x="999" y="885"/>
                  </a:cubicBezTo>
                  <a:cubicBezTo>
                    <a:pt x="824" y="1126"/>
                    <a:pt x="530" y="1351"/>
                    <a:pt x="248" y="1351"/>
                  </a:cubicBezTo>
                  <a:cubicBezTo>
                    <a:pt x="164" y="1351"/>
                    <a:pt x="80" y="1331"/>
                    <a:pt x="1" y="1285"/>
                  </a:cubicBezTo>
                  <a:lnTo>
                    <a:pt x="1" y="1285"/>
                  </a:lnTo>
                  <a:lnTo>
                    <a:pt x="999" y="3453"/>
                  </a:lnTo>
                  <a:cubicBezTo>
                    <a:pt x="1285" y="4252"/>
                    <a:pt x="1399" y="5079"/>
                    <a:pt x="1399" y="5935"/>
                  </a:cubicBezTo>
                  <a:cubicBezTo>
                    <a:pt x="1713" y="3967"/>
                    <a:pt x="1827" y="1969"/>
                    <a:pt x="1741"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410575" y="2798450"/>
              <a:ext cx="156050" cy="204050"/>
            </a:xfrm>
            <a:custGeom>
              <a:avLst/>
              <a:gdLst/>
              <a:ahLst/>
              <a:cxnLst/>
              <a:rect l="l" t="t" r="r" b="b"/>
              <a:pathLst>
                <a:path w="6242" h="8162" extrusionOk="0">
                  <a:moveTo>
                    <a:pt x="4530" y="1"/>
                  </a:moveTo>
                  <a:lnTo>
                    <a:pt x="2447" y="486"/>
                  </a:lnTo>
                  <a:cubicBezTo>
                    <a:pt x="2447" y="486"/>
                    <a:pt x="1" y="8162"/>
                    <a:pt x="6106" y="8162"/>
                  </a:cubicBezTo>
                  <a:cubicBezTo>
                    <a:pt x="6151" y="8162"/>
                    <a:pt x="6196" y="8162"/>
                    <a:pt x="6242" y="8161"/>
                  </a:cubicBezTo>
                  <a:cubicBezTo>
                    <a:pt x="3645" y="8075"/>
                    <a:pt x="4359" y="4880"/>
                    <a:pt x="4359" y="2968"/>
                  </a:cubicBezTo>
                  <a:cubicBezTo>
                    <a:pt x="4330" y="1969"/>
                    <a:pt x="4387" y="971"/>
                    <a:pt x="453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700700" y="2800600"/>
              <a:ext cx="149125" cy="202600"/>
            </a:xfrm>
            <a:custGeom>
              <a:avLst/>
              <a:gdLst/>
              <a:ahLst/>
              <a:cxnLst/>
              <a:rect l="l" t="t" r="r" b="b"/>
              <a:pathLst>
                <a:path w="5965" h="8104" extrusionOk="0">
                  <a:moveTo>
                    <a:pt x="115" y="0"/>
                  </a:moveTo>
                  <a:cubicBezTo>
                    <a:pt x="1" y="1855"/>
                    <a:pt x="1" y="3738"/>
                    <a:pt x="115" y="5592"/>
                  </a:cubicBezTo>
                  <a:cubicBezTo>
                    <a:pt x="280" y="7804"/>
                    <a:pt x="444" y="7998"/>
                    <a:pt x="2113" y="7998"/>
                  </a:cubicBezTo>
                  <a:cubicBezTo>
                    <a:pt x="2468" y="7998"/>
                    <a:pt x="2891" y="7989"/>
                    <a:pt x="3396" y="7989"/>
                  </a:cubicBezTo>
                  <a:lnTo>
                    <a:pt x="5593" y="8103"/>
                  </a:lnTo>
                  <a:cubicBezTo>
                    <a:pt x="5650" y="5421"/>
                    <a:pt x="5650" y="2739"/>
                    <a:pt x="5964" y="29"/>
                  </a:cubicBezTo>
                  <a:cubicBezTo>
                    <a:pt x="2883" y="29"/>
                    <a:pt x="115" y="0"/>
                    <a:pt x="11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40525" y="2800525"/>
              <a:ext cx="275950" cy="211225"/>
            </a:xfrm>
            <a:custGeom>
              <a:avLst/>
              <a:gdLst/>
              <a:ahLst/>
              <a:cxnLst/>
              <a:rect l="l" t="t" r="r" b="b"/>
              <a:pathLst>
                <a:path w="11038" h="8449" extrusionOk="0">
                  <a:moveTo>
                    <a:pt x="8348" y="1"/>
                  </a:moveTo>
                  <a:cubicBezTo>
                    <a:pt x="8296" y="1"/>
                    <a:pt x="8243" y="1"/>
                    <a:pt x="8189" y="3"/>
                  </a:cubicBezTo>
                  <a:cubicBezTo>
                    <a:pt x="7353" y="37"/>
                    <a:pt x="5852" y="50"/>
                    <a:pt x="4143" y="50"/>
                  </a:cubicBezTo>
                  <a:cubicBezTo>
                    <a:pt x="2935" y="50"/>
                    <a:pt x="1624" y="43"/>
                    <a:pt x="371" y="32"/>
                  </a:cubicBezTo>
                  <a:cubicBezTo>
                    <a:pt x="57" y="2742"/>
                    <a:pt x="57" y="5424"/>
                    <a:pt x="0" y="8106"/>
                  </a:cubicBezTo>
                  <a:cubicBezTo>
                    <a:pt x="2853" y="8249"/>
                    <a:pt x="7561" y="8449"/>
                    <a:pt x="8788" y="8449"/>
                  </a:cubicBezTo>
                  <a:cubicBezTo>
                    <a:pt x="10586" y="8420"/>
                    <a:pt x="10186" y="7108"/>
                    <a:pt x="10186" y="4597"/>
                  </a:cubicBezTo>
                  <a:cubicBezTo>
                    <a:pt x="10186" y="2161"/>
                    <a:pt x="11038" y="1"/>
                    <a:pt x="834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570175" y="3008875"/>
              <a:ext cx="89900" cy="80625"/>
            </a:xfrm>
            <a:custGeom>
              <a:avLst/>
              <a:gdLst/>
              <a:ahLst/>
              <a:cxnLst/>
              <a:rect l="l" t="t" r="r" b="b"/>
              <a:pathLst>
                <a:path w="3596" h="3225" extrusionOk="0">
                  <a:moveTo>
                    <a:pt x="3595" y="1"/>
                  </a:moveTo>
                  <a:lnTo>
                    <a:pt x="200" y="58"/>
                  </a:lnTo>
                  <a:lnTo>
                    <a:pt x="0" y="3225"/>
                  </a:lnTo>
                  <a:cubicBezTo>
                    <a:pt x="1056" y="3196"/>
                    <a:pt x="2083" y="3196"/>
                    <a:pt x="3110" y="3196"/>
                  </a:cubicBezTo>
                  <a:cubicBezTo>
                    <a:pt x="3168" y="2112"/>
                    <a:pt x="3339" y="1056"/>
                    <a:pt x="3595"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647925" y="3005300"/>
              <a:ext cx="327425" cy="83500"/>
            </a:xfrm>
            <a:custGeom>
              <a:avLst/>
              <a:gdLst/>
              <a:ahLst/>
              <a:cxnLst/>
              <a:rect l="l" t="t" r="r" b="b"/>
              <a:pathLst>
                <a:path w="13097" h="3340" extrusionOk="0">
                  <a:moveTo>
                    <a:pt x="13097" y="1"/>
                  </a:moveTo>
                  <a:lnTo>
                    <a:pt x="485" y="144"/>
                  </a:lnTo>
                  <a:cubicBezTo>
                    <a:pt x="200" y="1199"/>
                    <a:pt x="29" y="2255"/>
                    <a:pt x="0" y="3339"/>
                  </a:cubicBezTo>
                  <a:cubicBezTo>
                    <a:pt x="4366" y="3254"/>
                    <a:pt x="8731" y="3225"/>
                    <a:pt x="13097" y="3225"/>
                  </a:cubicBezTo>
                  <a:lnTo>
                    <a:pt x="13097"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975325" y="3004600"/>
              <a:ext cx="89200" cy="81325"/>
            </a:xfrm>
            <a:custGeom>
              <a:avLst/>
              <a:gdLst/>
              <a:ahLst/>
              <a:cxnLst/>
              <a:rect l="l" t="t" r="r" b="b"/>
              <a:pathLst>
                <a:path w="3568" h="3253" extrusionOk="0">
                  <a:moveTo>
                    <a:pt x="3567" y="0"/>
                  </a:moveTo>
                  <a:lnTo>
                    <a:pt x="1" y="57"/>
                  </a:lnTo>
                  <a:lnTo>
                    <a:pt x="1" y="3253"/>
                  </a:lnTo>
                  <a:lnTo>
                    <a:pt x="3168" y="3253"/>
                  </a:lnTo>
                  <a:cubicBezTo>
                    <a:pt x="2911" y="2169"/>
                    <a:pt x="3054" y="999"/>
                    <a:pt x="356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418250" y="3083050"/>
              <a:ext cx="470075" cy="233275"/>
            </a:xfrm>
            <a:custGeom>
              <a:avLst/>
              <a:gdLst/>
              <a:ahLst/>
              <a:cxnLst/>
              <a:rect l="l" t="t" r="r" b="b"/>
              <a:pathLst>
                <a:path w="18803" h="9331" extrusionOk="0">
                  <a:moveTo>
                    <a:pt x="13239" y="1"/>
                  </a:moveTo>
                  <a:lnTo>
                    <a:pt x="6163" y="115"/>
                  </a:lnTo>
                  <a:cubicBezTo>
                    <a:pt x="5764" y="1570"/>
                    <a:pt x="4166" y="2255"/>
                    <a:pt x="2910" y="3082"/>
                  </a:cubicBezTo>
                  <a:cubicBezTo>
                    <a:pt x="2140" y="3567"/>
                    <a:pt x="1455" y="4195"/>
                    <a:pt x="885" y="4908"/>
                  </a:cubicBezTo>
                  <a:cubicBezTo>
                    <a:pt x="400" y="5536"/>
                    <a:pt x="0" y="6278"/>
                    <a:pt x="86" y="7077"/>
                  </a:cubicBezTo>
                  <a:cubicBezTo>
                    <a:pt x="257" y="7933"/>
                    <a:pt x="856" y="8618"/>
                    <a:pt x="1655" y="8931"/>
                  </a:cubicBezTo>
                  <a:cubicBezTo>
                    <a:pt x="2454" y="9217"/>
                    <a:pt x="3310" y="9331"/>
                    <a:pt x="4166" y="9331"/>
                  </a:cubicBezTo>
                  <a:cubicBezTo>
                    <a:pt x="2597" y="9245"/>
                    <a:pt x="1741" y="7505"/>
                    <a:pt x="2568" y="6192"/>
                  </a:cubicBezTo>
                  <a:cubicBezTo>
                    <a:pt x="2711" y="5964"/>
                    <a:pt x="2939" y="5793"/>
                    <a:pt x="3053" y="5565"/>
                  </a:cubicBezTo>
                  <a:cubicBezTo>
                    <a:pt x="3709" y="4680"/>
                    <a:pt x="4508" y="3910"/>
                    <a:pt x="5393" y="3282"/>
                  </a:cubicBezTo>
                  <a:cubicBezTo>
                    <a:pt x="5906" y="2854"/>
                    <a:pt x="6477" y="2540"/>
                    <a:pt x="7105" y="2341"/>
                  </a:cubicBezTo>
                  <a:cubicBezTo>
                    <a:pt x="7522" y="2251"/>
                    <a:pt x="7940" y="2208"/>
                    <a:pt x="8358" y="2208"/>
                  </a:cubicBezTo>
                  <a:cubicBezTo>
                    <a:pt x="8739" y="2208"/>
                    <a:pt x="9120" y="2244"/>
                    <a:pt x="9501" y="2312"/>
                  </a:cubicBezTo>
                  <a:cubicBezTo>
                    <a:pt x="10614" y="2426"/>
                    <a:pt x="11812" y="2255"/>
                    <a:pt x="12840" y="2911"/>
                  </a:cubicBezTo>
                  <a:cubicBezTo>
                    <a:pt x="13524" y="3311"/>
                    <a:pt x="13867" y="4109"/>
                    <a:pt x="13753" y="4880"/>
                  </a:cubicBezTo>
                  <a:cubicBezTo>
                    <a:pt x="13496" y="5793"/>
                    <a:pt x="13068" y="6649"/>
                    <a:pt x="12469" y="7419"/>
                  </a:cubicBezTo>
                  <a:cubicBezTo>
                    <a:pt x="12240" y="7647"/>
                    <a:pt x="12126" y="7961"/>
                    <a:pt x="12126" y="8304"/>
                  </a:cubicBezTo>
                  <a:cubicBezTo>
                    <a:pt x="12212" y="8817"/>
                    <a:pt x="12868" y="8960"/>
                    <a:pt x="13382" y="9017"/>
                  </a:cubicBezTo>
                  <a:cubicBezTo>
                    <a:pt x="14252" y="9060"/>
                    <a:pt x="15129" y="9081"/>
                    <a:pt x="16007" y="9081"/>
                  </a:cubicBezTo>
                  <a:cubicBezTo>
                    <a:pt x="16884" y="9081"/>
                    <a:pt x="17761" y="9060"/>
                    <a:pt x="18632" y="9017"/>
                  </a:cubicBezTo>
                  <a:cubicBezTo>
                    <a:pt x="18803" y="5051"/>
                    <a:pt x="15636" y="2826"/>
                    <a:pt x="1323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749225" y="3078775"/>
              <a:ext cx="474350" cy="235600"/>
            </a:xfrm>
            <a:custGeom>
              <a:avLst/>
              <a:gdLst/>
              <a:ahLst/>
              <a:cxnLst/>
              <a:rect l="l" t="t" r="r" b="b"/>
              <a:pathLst>
                <a:path w="18974" h="9424" extrusionOk="0">
                  <a:moveTo>
                    <a:pt x="13753" y="4366"/>
                  </a:moveTo>
                  <a:lnTo>
                    <a:pt x="13753" y="4366"/>
                  </a:lnTo>
                  <a:cubicBezTo>
                    <a:pt x="13699" y="4413"/>
                    <a:pt x="13649" y="4461"/>
                    <a:pt x="13602" y="4511"/>
                  </a:cubicBezTo>
                  <a:lnTo>
                    <a:pt x="13602" y="4511"/>
                  </a:lnTo>
                  <a:cubicBezTo>
                    <a:pt x="13656" y="4464"/>
                    <a:pt x="13706" y="4416"/>
                    <a:pt x="13753" y="4366"/>
                  </a:cubicBezTo>
                  <a:close/>
                  <a:moveTo>
                    <a:pt x="10585" y="1"/>
                  </a:moveTo>
                  <a:lnTo>
                    <a:pt x="0" y="143"/>
                  </a:lnTo>
                  <a:cubicBezTo>
                    <a:pt x="2397" y="2968"/>
                    <a:pt x="5592" y="5194"/>
                    <a:pt x="5393" y="9160"/>
                  </a:cubicBezTo>
                  <a:lnTo>
                    <a:pt x="6277" y="9102"/>
                  </a:lnTo>
                  <a:cubicBezTo>
                    <a:pt x="6333" y="9100"/>
                    <a:pt x="6390" y="9099"/>
                    <a:pt x="6447" y="9099"/>
                  </a:cubicBezTo>
                  <a:cubicBezTo>
                    <a:pt x="7140" y="9099"/>
                    <a:pt x="7874" y="9249"/>
                    <a:pt x="8560" y="9302"/>
                  </a:cubicBezTo>
                  <a:cubicBezTo>
                    <a:pt x="9387" y="9359"/>
                    <a:pt x="10186" y="9416"/>
                    <a:pt x="11013" y="9416"/>
                  </a:cubicBezTo>
                  <a:cubicBezTo>
                    <a:pt x="11277" y="9421"/>
                    <a:pt x="11541" y="9423"/>
                    <a:pt x="11805" y="9423"/>
                  </a:cubicBezTo>
                  <a:cubicBezTo>
                    <a:pt x="13168" y="9423"/>
                    <a:pt x="14530" y="9360"/>
                    <a:pt x="15892" y="9217"/>
                  </a:cubicBezTo>
                  <a:cubicBezTo>
                    <a:pt x="16634" y="9131"/>
                    <a:pt x="17433" y="9017"/>
                    <a:pt x="18032" y="8560"/>
                  </a:cubicBezTo>
                  <a:cubicBezTo>
                    <a:pt x="18632" y="8104"/>
                    <a:pt x="18974" y="7191"/>
                    <a:pt x="18546" y="6563"/>
                  </a:cubicBezTo>
                  <a:lnTo>
                    <a:pt x="18546" y="6563"/>
                  </a:lnTo>
                  <a:cubicBezTo>
                    <a:pt x="18146" y="6877"/>
                    <a:pt x="17690" y="7077"/>
                    <a:pt x="17205" y="7219"/>
                  </a:cubicBezTo>
                  <a:lnTo>
                    <a:pt x="17433" y="4851"/>
                  </a:lnTo>
                  <a:lnTo>
                    <a:pt x="17433" y="4851"/>
                  </a:lnTo>
                  <a:cubicBezTo>
                    <a:pt x="17091" y="5679"/>
                    <a:pt x="16463" y="6392"/>
                    <a:pt x="15693" y="6877"/>
                  </a:cubicBezTo>
                  <a:cubicBezTo>
                    <a:pt x="15579" y="6049"/>
                    <a:pt x="15721" y="5251"/>
                    <a:pt x="16121" y="4509"/>
                  </a:cubicBezTo>
                  <a:lnTo>
                    <a:pt x="16121" y="4509"/>
                  </a:lnTo>
                  <a:cubicBezTo>
                    <a:pt x="15436" y="4880"/>
                    <a:pt x="14780" y="5251"/>
                    <a:pt x="14095" y="5622"/>
                  </a:cubicBezTo>
                  <a:cubicBezTo>
                    <a:pt x="13978" y="5692"/>
                    <a:pt x="13841" y="5743"/>
                    <a:pt x="13717" y="5743"/>
                  </a:cubicBezTo>
                  <a:cubicBezTo>
                    <a:pt x="13690" y="5743"/>
                    <a:pt x="13664" y="5741"/>
                    <a:pt x="13638" y="5736"/>
                  </a:cubicBezTo>
                  <a:cubicBezTo>
                    <a:pt x="13353" y="5650"/>
                    <a:pt x="13182" y="5365"/>
                    <a:pt x="13267" y="5079"/>
                  </a:cubicBezTo>
                  <a:cubicBezTo>
                    <a:pt x="13333" y="4861"/>
                    <a:pt x="13449" y="4675"/>
                    <a:pt x="13602" y="4511"/>
                  </a:cubicBezTo>
                  <a:lnTo>
                    <a:pt x="13602" y="4511"/>
                  </a:lnTo>
                  <a:cubicBezTo>
                    <a:pt x="13334" y="4744"/>
                    <a:pt x="12989" y="4924"/>
                    <a:pt x="12670" y="4924"/>
                  </a:cubicBezTo>
                  <a:cubicBezTo>
                    <a:pt x="12506" y="4924"/>
                    <a:pt x="12349" y="4877"/>
                    <a:pt x="12212" y="4766"/>
                  </a:cubicBezTo>
                  <a:cubicBezTo>
                    <a:pt x="11698" y="4338"/>
                    <a:pt x="12098" y="3482"/>
                    <a:pt x="12668" y="3111"/>
                  </a:cubicBezTo>
                  <a:cubicBezTo>
                    <a:pt x="13210" y="2768"/>
                    <a:pt x="13924" y="2626"/>
                    <a:pt x="14352" y="2112"/>
                  </a:cubicBezTo>
                  <a:lnTo>
                    <a:pt x="11527" y="1399"/>
                  </a:lnTo>
                  <a:cubicBezTo>
                    <a:pt x="11185" y="1342"/>
                    <a:pt x="10842" y="1170"/>
                    <a:pt x="10585" y="942"/>
                  </a:cubicBezTo>
                  <a:cubicBezTo>
                    <a:pt x="10300" y="685"/>
                    <a:pt x="10300" y="257"/>
                    <a:pt x="10585"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852650" y="3142225"/>
              <a:ext cx="185475" cy="108950"/>
            </a:xfrm>
            <a:custGeom>
              <a:avLst/>
              <a:gdLst/>
              <a:ahLst/>
              <a:cxnLst/>
              <a:rect l="l" t="t" r="r" b="b"/>
              <a:pathLst>
                <a:path w="7419" h="4358" extrusionOk="0">
                  <a:moveTo>
                    <a:pt x="3799" y="1"/>
                  </a:moveTo>
                  <a:cubicBezTo>
                    <a:pt x="3617" y="1"/>
                    <a:pt x="3435" y="10"/>
                    <a:pt x="3253" y="31"/>
                  </a:cubicBezTo>
                  <a:cubicBezTo>
                    <a:pt x="2597" y="88"/>
                    <a:pt x="1969" y="230"/>
                    <a:pt x="1370" y="487"/>
                  </a:cubicBezTo>
                  <a:cubicBezTo>
                    <a:pt x="970" y="630"/>
                    <a:pt x="628" y="887"/>
                    <a:pt x="343" y="1229"/>
                  </a:cubicBezTo>
                  <a:cubicBezTo>
                    <a:pt x="171" y="1429"/>
                    <a:pt x="86" y="1685"/>
                    <a:pt x="29" y="1971"/>
                  </a:cubicBezTo>
                  <a:cubicBezTo>
                    <a:pt x="0" y="2313"/>
                    <a:pt x="200" y="2456"/>
                    <a:pt x="314" y="2741"/>
                  </a:cubicBezTo>
                  <a:cubicBezTo>
                    <a:pt x="400" y="3055"/>
                    <a:pt x="599" y="3312"/>
                    <a:pt x="856" y="3454"/>
                  </a:cubicBezTo>
                  <a:cubicBezTo>
                    <a:pt x="1284" y="3740"/>
                    <a:pt x="1769" y="3968"/>
                    <a:pt x="2283" y="4111"/>
                  </a:cubicBezTo>
                  <a:cubicBezTo>
                    <a:pt x="2835" y="4275"/>
                    <a:pt x="3402" y="4357"/>
                    <a:pt x="3967" y="4357"/>
                  </a:cubicBezTo>
                  <a:cubicBezTo>
                    <a:pt x="4774" y="4357"/>
                    <a:pt x="5579" y="4190"/>
                    <a:pt x="6334" y="3854"/>
                  </a:cubicBezTo>
                  <a:cubicBezTo>
                    <a:pt x="6705" y="3711"/>
                    <a:pt x="7019" y="3483"/>
                    <a:pt x="7219" y="3141"/>
                  </a:cubicBezTo>
                  <a:cubicBezTo>
                    <a:pt x="7419" y="2627"/>
                    <a:pt x="7333" y="2085"/>
                    <a:pt x="7019" y="1657"/>
                  </a:cubicBezTo>
                  <a:cubicBezTo>
                    <a:pt x="6506" y="858"/>
                    <a:pt x="5707" y="287"/>
                    <a:pt x="4794" y="88"/>
                  </a:cubicBezTo>
                  <a:cubicBezTo>
                    <a:pt x="4462" y="32"/>
                    <a:pt x="4130" y="1"/>
                    <a:pt x="3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02550" y="3284925"/>
              <a:ext cx="90600" cy="229675"/>
            </a:xfrm>
            <a:custGeom>
              <a:avLst/>
              <a:gdLst/>
              <a:ahLst/>
              <a:cxnLst/>
              <a:rect l="l" t="t" r="r" b="b"/>
              <a:pathLst>
                <a:path w="3624" h="9187" extrusionOk="0">
                  <a:moveTo>
                    <a:pt x="685" y="0"/>
                  </a:moveTo>
                  <a:cubicBezTo>
                    <a:pt x="685" y="0"/>
                    <a:pt x="485" y="371"/>
                    <a:pt x="485" y="371"/>
                  </a:cubicBezTo>
                  <a:cubicBezTo>
                    <a:pt x="457" y="514"/>
                    <a:pt x="400" y="657"/>
                    <a:pt x="400" y="828"/>
                  </a:cubicBezTo>
                  <a:cubicBezTo>
                    <a:pt x="371" y="885"/>
                    <a:pt x="371" y="942"/>
                    <a:pt x="343" y="999"/>
                  </a:cubicBezTo>
                  <a:cubicBezTo>
                    <a:pt x="314" y="1113"/>
                    <a:pt x="257" y="1199"/>
                    <a:pt x="200" y="1313"/>
                  </a:cubicBezTo>
                  <a:cubicBezTo>
                    <a:pt x="114" y="1684"/>
                    <a:pt x="86" y="2083"/>
                    <a:pt x="86" y="2454"/>
                  </a:cubicBezTo>
                  <a:cubicBezTo>
                    <a:pt x="57" y="4651"/>
                    <a:pt x="29" y="6848"/>
                    <a:pt x="0" y="9045"/>
                  </a:cubicBezTo>
                  <a:cubicBezTo>
                    <a:pt x="312" y="9143"/>
                    <a:pt x="651" y="9187"/>
                    <a:pt x="998" y="9187"/>
                  </a:cubicBezTo>
                  <a:cubicBezTo>
                    <a:pt x="1159" y="9187"/>
                    <a:pt x="1321" y="9177"/>
                    <a:pt x="1484" y="9159"/>
                  </a:cubicBezTo>
                  <a:cubicBezTo>
                    <a:pt x="1912" y="9074"/>
                    <a:pt x="2340" y="9045"/>
                    <a:pt x="2797" y="9045"/>
                  </a:cubicBezTo>
                  <a:cubicBezTo>
                    <a:pt x="2682" y="7989"/>
                    <a:pt x="2625" y="6934"/>
                    <a:pt x="2568" y="5878"/>
                  </a:cubicBezTo>
                  <a:cubicBezTo>
                    <a:pt x="2511" y="5479"/>
                    <a:pt x="2540" y="5108"/>
                    <a:pt x="2625" y="4708"/>
                  </a:cubicBezTo>
                  <a:cubicBezTo>
                    <a:pt x="2825" y="4138"/>
                    <a:pt x="3167" y="3624"/>
                    <a:pt x="3624" y="3196"/>
                  </a:cubicBezTo>
                  <a:cubicBezTo>
                    <a:pt x="3396" y="2939"/>
                    <a:pt x="3110" y="2740"/>
                    <a:pt x="2797" y="2625"/>
                  </a:cubicBezTo>
                  <a:cubicBezTo>
                    <a:pt x="1741" y="2112"/>
                    <a:pt x="970" y="1142"/>
                    <a:pt x="68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851225" y="3366250"/>
              <a:ext cx="211150" cy="151950"/>
            </a:xfrm>
            <a:custGeom>
              <a:avLst/>
              <a:gdLst/>
              <a:ahLst/>
              <a:cxnLst/>
              <a:rect l="l" t="t" r="r" b="b"/>
              <a:pathLst>
                <a:path w="8446" h="6078" extrusionOk="0">
                  <a:moveTo>
                    <a:pt x="0" y="0"/>
                  </a:moveTo>
                  <a:cubicBezTo>
                    <a:pt x="1313" y="1027"/>
                    <a:pt x="171" y="3795"/>
                    <a:pt x="57" y="5878"/>
                  </a:cubicBezTo>
                  <a:lnTo>
                    <a:pt x="6477" y="6078"/>
                  </a:lnTo>
                  <a:cubicBezTo>
                    <a:pt x="6448" y="5621"/>
                    <a:pt x="6420" y="5136"/>
                    <a:pt x="6363" y="4679"/>
                  </a:cubicBezTo>
                  <a:cubicBezTo>
                    <a:pt x="6306" y="4251"/>
                    <a:pt x="6306" y="3823"/>
                    <a:pt x="6306" y="3424"/>
                  </a:cubicBezTo>
                  <a:cubicBezTo>
                    <a:pt x="6363" y="2625"/>
                    <a:pt x="6563" y="1798"/>
                    <a:pt x="7219" y="1313"/>
                  </a:cubicBezTo>
                  <a:cubicBezTo>
                    <a:pt x="7675" y="970"/>
                    <a:pt x="8303" y="771"/>
                    <a:pt x="8446" y="228"/>
                  </a:cubicBezTo>
                  <a:cubicBezTo>
                    <a:pt x="5649" y="143"/>
                    <a:pt x="2825" y="57"/>
                    <a:pt x="0"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697850" y="3364100"/>
              <a:ext cx="186200" cy="149100"/>
            </a:xfrm>
            <a:custGeom>
              <a:avLst/>
              <a:gdLst/>
              <a:ahLst/>
              <a:cxnLst/>
              <a:rect l="l" t="t" r="r" b="b"/>
              <a:pathLst>
                <a:path w="7448" h="5964" extrusionOk="0">
                  <a:moveTo>
                    <a:pt x="29" y="1"/>
                  </a:moveTo>
                  <a:lnTo>
                    <a:pt x="29" y="1"/>
                  </a:lnTo>
                  <a:cubicBezTo>
                    <a:pt x="1" y="371"/>
                    <a:pt x="172" y="742"/>
                    <a:pt x="457" y="971"/>
                  </a:cubicBezTo>
                  <a:cubicBezTo>
                    <a:pt x="999" y="1513"/>
                    <a:pt x="1056" y="2312"/>
                    <a:pt x="1028" y="3025"/>
                  </a:cubicBezTo>
                  <a:lnTo>
                    <a:pt x="999" y="5764"/>
                  </a:lnTo>
                  <a:lnTo>
                    <a:pt x="6192" y="5964"/>
                  </a:lnTo>
                  <a:cubicBezTo>
                    <a:pt x="6335" y="3881"/>
                    <a:pt x="7448" y="1113"/>
                    <a:pt x="6135" y="86"/>
                  </a:cubicBezTo>
                  <a:cubicBezTo>
                    <a:pt x="4109" y="58"/>
                    <a:pt x="2055" y="29"/>
                    <a:pt x="2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122275" y="3328425"/>
              <a:ext cx="94175" cy="180500"/>
            </a:xfrm>
            <a:custGeom>
              <a:avLst/>
              <a:gdLst/>
              <a:ahLst/>
              <a:cxnLst/>
              <a:rect l="l" t="t" r="r" b="b"/>
              <a:pathLst>
                <a:path w="3767" h="7220" extrusionOk="0">
                  <a:moveTo>
                    <a:pt x="3652" y="1"/>
                  </a:moveTo>
                  <a:cubicBezTo>
                    <a:pt x="2540" y="629"/>
                    <a:pt x="1284" y="971"/>
                    <a:pt x="0" y="971"/>
                  </a:cubicBezTo>
                  <a:cubicBezTo>
                    <a:pt x="485" y="1513"/>
                    <a:pt x="457" y="2341"/>
                    <a:pt x="428" y="3054"/>
                  </a:cubicBezTo>
                  <a:cubicBezTo>
                    <a:pt x="371" y="4338"/>
                    <a:pt x="400" y="5622"/>
                    <a:pt x="514" y="6906"/>
                  </a:cubicBezTo>
                  <a:lnTo>
                    <a:pt x="3310" y="7105"/>
                  </a:lnTo>
                  <a:lnTo>
                    <a:pt x="3339" y="7220"/>
                  </a:lnTo>
                  <a:cubicBezTo>
                    <a:pt x="3652" y="4823"/>
                    <a:pt x="3767" y="2398"/>
                    <a:pt x="365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93125" y="4606675"/>
              <a:ext cx="646400" cy="57725"/>
            </a:xfrm>
            <a:custGeom>
              <a:avLst/>
              <a:gdLst/>
              <a:ahLst/>
              <a:cxnLst/>
              <a:rect l="l" t="t" r="r" b="b"/>
              <a:pathLst>
                <a:path w="25856" h="2309" extrusionOk="0">
                  <a:moveTo>
                    <a:pt x="58" y="1"/>
                  </a:moveTo>
                  <a:lnTo>
                    <a:pt x="58" y="1"/>
                  </a:lnTo>
                  <a:cubicBezTo>
                    <a:pt x="1" y="457"/>
                    <a:pt x="457" y="800"/>
                    <a:pt x="857" y="999"/>
                  </a:cubicBezTo>
                  <a:cubicBezTo>
                    <a:pt x="1342" y="1285"/>
                    <a:pt x="1827" y="1513"/>
                    <a:pt x="2341" y="1770"/>
                  </a:cubicBezTo>
                  <a:cubicBezTo>
                    <a:pt x="2512" y="1855"/>
                    <a:pt x="2712" y="1912"/>
                    <a:pt x="2940" y="1941"/>
                  </a:cubicBezTo>
                  <a:cubicBezTo>
                    <a:pt x="3453" y="1941"/>
                    <a:pt x="3967" y="1998"/>
                    <a:pt x="4481" y="2026"/>
                  </a:cubicBezTo>
                  <a:cubicBezTo>
                    <a:pt x="7267" y="2216"/>
                    <a:pt x="10067" y="2309"/>
                    <a:pt x="12868" y="2309"/>
                  </a:cubicBezTo>
                  <a:cubicBezTo>
                    <a:pt x="15973" y="2309"/>
                    <a:pt x="19080" y="2194"/>
                    <a:pt x="22170" y="1969"/>
                  </a:cubicBezTo>
                  <a:cubicBezTo>
                    <a:pt x="23340" y="1884"/>
                    <a:pt x="24567" y="1741"/>
                    <a:pt x="25480" y="1028"/>
                  </a:cubicBezTo>
                  <a:cubicBezTo>
                    <a:pt x="25623" y="942"/>
                    <a:pt x="25708" y="828"/>
                    <a:pt x="25766" y="685"/>
                  </a:cubicBezTo>
                  <a:cubicBezTo>
                    <a:pt x="25855" y="281"/>
                    <a:pt x="25379" y="106"/>
                    <a:pt x="24921" y="106"/>
                  </a:cubicBezTo>
                  <a:cubicBezTo>
                    <a:pt x="24798" y="106"/>
                    <a:pt x="24676" y="119"/>
                    <a:pt x="24567" y="143"/>
                  </a:cubicBezTo>
                  <a:cubicBezTo>
                    <a:pt x="22598" y="600"/>
                    <a:pt x="20601" y="857"/>
                    <a:pt x="18604" y="914"/>
                  </a:cubicBezTo>
                  <a:cubicBezTo>
                    <a:pt x="18153" y="931"/>
                    <a:pt x="17702" y="938"/>
                    <a:pt x="17251" y="938"/>
                  </a:cubicBezTo>
                  <a:cubicBezTo>
                    <a:pt x="14671" y="938"/>
                    <a:pt x="12082" y="701"/>
                    <a:pt x="9501" y="701"/>
                  </a:cubicBezTo>
                  <a:cubicBezTo>
                    <a:pt x="8759" y="701"/>
                    <a:pt x="8017" y="721"/>
                    <a:pt x="7277" y="771"/>
                  </a:cubicBezTo>
                  <a:cubicBezTo>
                    <a:pt x="6735" y="800"/>
                    <a:pt x="6221" y="857"/>
                    <a:pt x="5707" y="885"/>
                  </a:cubicBezTo>
                  <a:cubicBezTo>
                    <a:pt x="5629" y="891"/>
                    <a:pt x="5552" y="893"/>
                    <a:pt x="5476" y="893"/>
                  </a:cubicBezTo>
                  <a:cubicBezTo>
                    <a:pt x="5267" y="893"/>
                    <a:pt x="5064" y="877"/>
                    <a:pt x="4855" y="877"/>
                  </a:cubicBezTo>
                  <a:cubicBezTo>
                    <a:pt x="4779" y="877"/>
                    <a:pt x="4702" y="879"/>
                    <a:pt x="4623" y="885"/>
                  </a:cubicBezTo>
                  <a:cubicBezTo>
                    <a:pt x="4542" y="888"/>
                    <a:pt x="4462" y="889"/>
                    <a:pt x="4381" y="889"/>
                  </a:cubicBezTo>
                  <a:cubicBezTo>
                    <a:pt x="3496" y="889"/>
                    <a:pt x="2633" y="745"/>
                    <a:pt x="1770" y="457"/>
                  </a:cubicBezTo>
                  <a:lnTo>
                    <a:pt x="58"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413950" y="4488275"/>
              <a:ext cx="72800" cy="63675"/>
            </a:xfrm>
            <a:custGeom>
              <a:avLst/>
              <a:gdLst/>
              <a:ahLst/>
              <a:cxnLst/>
              <a:rect l="l" t="t" r="r" b="b"/>
              <a:pathLst>
                <a:path w="2912" h="2547" extrusionOk="0">
                  <a:moveTo>
                    <a:pt x="2911" y="0"/>
                  </a:moveTo>
                  <a:lnTo>
                    <a:pt x="714" y="143"/>
                  </a:lnTo>
                  <a:cubicBezTo>
                    <a:pt x="653" y="94"/>
                    <a:pt x="585" y="73"/>
                    <a:pt x="516" y="73"/>
                  </a:cubicBezTo>
                  <a:cubicBezTo>
                    <a:pt x="265" y="73"/>
                    <a:pt x="1" y="359"/>
                    <a:pt x="1" y="628"/>
                  </a:cubicBezTo>
                  <a:cubicBezTo>
                    <a:pt x="86" y="999"/>
                    <a:pt x="286" y="1313"/>
                    <a:pt x="572" y="1541"/>
                  </a:cubicBezTo>
                  <a:lnTo>
                    <a:pt x="657" y="1598"/>
                  </a:lnTo>
                  <a:cubicBezTo>
                    <a:pt x="942" y="1912"/>
                    <a:pt x="1285" y="2197"/>
                    <a:pt x="1656" y="2397"/>
                  </a:cubicBezTo>
                  <a:cubicBezTo>
                    <a:pt x="1855" y="2497"/>
                    <a:pt x="2069" y="2547"/>
                    <a:pt x="2283" y="2547"/>
                  </a:cubicBezTo>
                  <a:cubicBezTo>
                    <a:pt x="2497" y="2547"/>
                    <a:pt x="2711" y="2497"/>
                    <a:pt x="2911" y="2397"/>
                  </a:cubicBezTo>
                  <a:cubicBezTo>
                    <a:pt x="2626" y="1598"/>
                    <a:pt x="2626" y="771"/>
                    <a:pt x="291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46500" y="4484700"/>
              <a:ext cx="198325" cy="106500"/>
            </a:xfrm>
            <a:custGeom>
              <a:avLst/>
              <a:gdLst/>
              <a:ahLst/>
              <a:cxnLst/>
              <a:rect l="l" t="t" r="r" b="b"/>
              <a:pathLst>
                <a:path w="7933" h="4260" extrusionOk="0">
                  <a:moveTo>
                    <a:pt x="6763" y="1"/>
                  </a:moveTo>
                  <a:lnTo>
                    <a:pt x="512" y="238"/>
                  </a:lnTo>
                  <a:lnTo>
                    <a:pt x="512" y="238"/>
                  </a:lnTo>
                  <a:cubicBezTo>
                    <a:pt x="436" y="214"/>
                    <a:pt x="358" y="202"/>
                    <a:pt x="279" y="202"/>
                  </a:cubicBezTo>
                  <a:cubicBezTo>
                    <a:pt x="185" y="202"/>
                    <a:pt x="91" y="220"/>
                    <a:pt x="0" y="257"/>
                  </a:cubicBezTo>
                  <a:lnTo>
                    <a:pt x="512" y="238"/>
                  </a:lnTo>
                  <a:lnTo>
                    <a:pt x="512" y="238"/>
                  </a:lnTo>
                  <a:cubicBezTo>
                    <a:pt x="690" y="293"/>
                    <a:pt x="853" y="409"/>
                    <a:pt x="970" y="571"/>
                  </a:cubicBezTo>
                  <a:cubicBezTo>
                    <a:pt x="1142" y="914"/>
                    <a:pt x="1256" y="1285"/>
                    <a:pt x="1256" y="1656"/>
                  </a:cubicBezTo>
                  <a:cubicBezTo>
                    <a:pt x="1341" y="2141"/>
                    <a:pt x="1313" y="2654"/>
                    <a:pt x="1170" y="3139"/>
                  </a:cubicBezTo>
                  <a:cubicBezTo>
                    <a:pt x="1019" y="3567"/>
                    <a:pt x="625" y="3839"/>
                    <a:pt x="181" y="3839"/>
                  </a:cubicBezTo>
                  <a:cubicBezTo>
                    <a:pt x="122" y="3839"/>
                    <a:pt x="61" y="3834"/>
                    <a:pt x="0" y="3824"/>
                  </a:cubicBezTo>
                  <a:lnTo>
                    <a:pt x="0" y="3824"/>
                  </a:lnTo>
                  <a:cubicBezTo>
                    <a:pt x="143" y="4181"/>
                    <a:pt x="543" y="4260"/>
                    <a:pt x="920" y="4260"/>
                  </a:cubicBezTo>
                  <a:cubicBezTo>
                    <a:pt x="996" y="4260"/>
                    <a:pt x="1070" y="4257"/>
                    <a:pt x="1142" y="4252"/>
                  </a:cubicBezTo>
                  <a:lnTo>
                    <a:pt x="3196" y="4138"/>
                  </a:lnTo>
                  <a:cubicBezTo>
                    <a:pt x="4765" y="4024"/>
                    <a:pt x="6363" y="3938"/>
                    <a:pt x="7932" y="3881"/>
                  </a:cubicBezTo>
                  <a:cubicBezTo>
                    <a:pt x="7647" y="3881"/>
                    <a:pt x="7362" y="3710"/>
                    <a:pt x="7219" y="3453"/>
                  </a:cubicBezTo>
                  <a:cubicBezTo>
                    <a:pt x="7105" y="3196"/>
                    <a:pt x="7019" y="2911"/>
                    <a:pt x="7019" y="2626"/>
                  </a:cubicBezTo>
                  <a:cubicBezTo>
                    <a:pt x="6934" y="1941"/>
                    <a:pt x="6934" y="1256"/>
                    <a:pt x="6991" y="571"/>
                  </a:cubicBezTo>
                  <a:cubicBezTo>
                    <a:pt x="6991" y="343"/>
                    <a:pt x="6991" y="58"/>
                    <a:pt x="676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7790575" y="4473100"/>
              <a:ext cx="190475" cy="105775"/>
            </a:xfrm>
            <a:custGeom>
              <a:avLst/>
              <a:gdLst/>
              <a:ahLst/>
              <a:cxnLst/>
              <a:rect l="l" t="t" r="r" b="b"/>
              <a:pathLst>
                <a:path w="7619" h="4231" extrusionOk="0">
                  <a:moveTo>
                    <a:pt x="6991" y="1"/>
                  </a:moveTo>
                  <a:cubicBezTo>
                    <a:pt x="6777" y="1"/>
                    <a:pt x="6563" y="51"/>
                    <a:pt x="6364" y="151"/>
                  </a:cubicBezTo>
                  <a:lnTo>
                    <a:pt x="1" y="236"/>
                  </a:lnTo>
                  <a:cubicBezTo>
                    <a:pt x="514" y="379"/>
                    <a:pt x="657" y="1035"/>
                    <a:pt x="714" y="1549"/>
                  </a:cubicBezTo>
                  <a:lnTo>
                    <a:pt x="1000" y="4231"/>
                  </a:lnTo>
                  <a:lnTo>
                    <a:pt x="7134" y="4117"/>
                  </a:lnTo>
                  <a:cubicBezTo>
                    <a:pt x="6820" y="3889"/>
                    <a:pt x="6620" y="3518"/>
                    <a:pt x="6649" y="3118"/>
                  </a:cubicBezTo>
                  <a:cubicBezTo>
                    <a:pt x="6649" y="2747"/>
                    <a:pt x="6763" y="2376"/>
                    <a:pt x="6906" y="2034"/>
                  </a:cubicBezTo>
                  <a:cubicBezTo>
                    <a:pt x="7162" y="1406"/>
                    <a:pt x="7391" y="778"/>
                    <a:pt x="7619" y="151"/>
                  </a:cubicBezTo>
                  <a:cubicBezTo>
                    <a:pt x="7419" y="51"/>
                    <a:pt x="7205" y="1"/>
                    <a:pt x="699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088025" y="4474000"/>
              <a:ext cx="132625" cy="97050"/>
            </a:xfrm>
            <a:custGeom>
              <a:avLst/>
              <a:gdLst/>
              <a:ahLst/>
              <a:cxnLst/>
              <a:rect l="l" t="t" r="r" b="b"/>
              <a:pathLst>
                <a:path w="5305" h="3882" extrusionOk="0">
                  <a:moveTo>
                    <a:pt x="5051" y="1"/>
                  </a:moveTo>
                  <a:lnTo>
                    <a:pt x="1427" y="315"/>
                  </a:lnTo>
                  <a:cubicBezTo>
                    <a:pt x="2112" y="1684"/>
                    <a:pt x="1456" y="3367"/>
                    <a:pt x="1" y="3881"/>
                  </a:cubicBezTo>
                  <a:lnTo>
                    <a:pt x="4994" y="2312"/>
                  </a:lnTo>
                  <a:cubicBezTo>
                    <a:pt x="5017" y="2320"/>
                    <a:pt x="5038" y="2324"/>
                    <a:pt x="5058" y="2324"/>
                  </a:cubicBezTo>
                  <a:cubicBezTo>
                    <a:pt x="5238" y="2324"/>
                    <a:pt x="5305" y="2004"/>
                    <a:pt x="5279" y="1798"/>
                  </a:cubicBezTo>
                  <a:cubicBezTo>
                    <a:pt x="5194" y="1199"/>
                    <a:pt x="5108" y="600"/>
                    <a:pt x="50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400" y="3520325"/>
              <a:ext cx="62075" cy="237550"/>
            </a:xfrm>
            <a:custGeom>
              <a:avLst/>
              <a:gdLst/>
              <a:ahLst/>
              <a:cxnLst/>
              <a:rect l="l" t="t" r="r" b="b"/>
              <a:pathLst>
                <a:path w="2483" h="9502" extrusionOk="0">
                  <a:moveTo>
                    <a:pt x="2483" y="0"/>
                  </a:moveTo>
                  <a:lnTo>
                    <a:pt x="0" y="29"/>
                  </a:lnTo>
                  <a:lnTo>
                    <a:pt x="0" y="9501"/>
                  </a:lnTo>
                  <a:lnTo>
                    <a:pt x="1855" y="9501"/>
                  </a:lnTo>
                  <a:cubicBezTo>
                    <a:pt x="1855" y="6334"/>
                    <a:pt x="1940" y="3167"/>
                    <a:pt x="2483"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855500" y="3506050"/>
              <a:ext cx="374500" cy="247550"/>
            </a:xfrm>
            <a:custGeom>
              <a:avLst/>
              <a:gdLst/>
              <a:ahLst/>
              <a:cxnLst/>
              <a:rect l="l" t="t" r="r" b="b"/>
              <a:pathLst>
                <a:path w="14980" h="9902" extrusionOk="0">
                  <a:moveTo>
                    <a:pt x="14780" y="0"/>
                  </a:moveTo>
                  <a:lnTo>
                    <a:pt x="0" y="286"/>
                  </a:lnTo>
                  <a:cubicBezTo>
                    <a:pt x="0" y="3567"/>
                    <a:pt x="29" y="6677"/>
                    <a:pt x="229" y="9901"/>
                  </a:cubicBezTo>
                  <a:lnTo>
                    <a:pt x="14980" y="9787"/>
                  </a:lnTo>
                  <a:lnTo>
                    <a:pt x="14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456750" y="3516025"/>
              <a:ext cx="259675" cy="241850"/>
            </a:xfrm>
            <a:custGeom>
              <a:avLst/>
              <a:gdLst/>
              <a:ahLst/>
              <a:cxnLst/>
              <a:rect l="l" t="t" r="r" b="b"/>
              <a:pathLst>
                <a:path w="10387" h="9674" extrusionOk="0">
                  <a:moveTo>
                    <a:pt x="10387" y="1"/>
                  </a:moveTo>
                  <a:lnTo>
                    <a:pt x="629" y="172"/>
                  </a:lnTo>
                  <a:cubicBezTo>
                    <a:pt x="86" y="3339"/>
                    <a:pt x="29" y="6506"/>
                    <a:pt x="1" y="9673"/>
                  </a:cubicBezTo>
                  <a:lnTo>
                    <a:pt x="10387" y="9559"/>
                  </a:lnTo>
                  <a:lnTo>
                    <a:pt x="10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701425" y="3760700"/>
              <a:ext cx="530725" cy="719750"/>
            </a:xfrm>
            <a:custGeom>
              <a:avLst/>
              <a:gdLst/>
              <a:ahLst/>
              <a:cxnLst/>
              <a:rect l="l" t="t" r="r" b="b"/>
              <a:pathLst>
                <a:path w="21229" h="28790" extrusionOk="0">
                  <a:moveTo>
                    <a:pt x="20572" y="0"/>
                  </a:moveTo>
                  <a:cubicBezTo>
                    <a:pt x="19887" y="0"/>
                    <a:pt x="799" y="286"/>
                    <a:pt x="799" y="286"/>
                  </a:cubicBezTo>
                  <a:cubicBezTo>
                    <a:pt x="657" y="685"/>
                    <a:pt x="0" y="28789"/>
                    <a:pt x="0" y="28789"/>
                  </a:cubicBezTo>
                  <a:lnTo>
                    <a:pt x="20372" y="28533"/>
                  </a:lnTo>
                  <a:cubicBezTo>
                    <a:pt x="20372" y="28533"/>
                    <a:pt x="21228" y="0"/>
                    <a:pt x="20572"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838375" y="3760700"/>
              <a:ext cx="390925" cy="719750"/>
            </a:xfrm>
            <a:custGeom>
              <a:avLst/>
              <a:gdLst/>
              <a:ahLst/>
              <a:cxnLst/>
              <a:rect l="l" t="t" r="r" b="b"/>
              <a:pathLst>
                <a:path w="15637" h="28790" extrusionOk="0">
                  <a:moveTo>
                    <a:pt x="15151" y="0"/>
                  </a:moveTo>
                  <a:cubicBezTo>
                    <a:pt x="14666" y="0"/>
                    <a:pt x="571" y="286"/>
                    <a:pt x="571" y="286"/>
                  </a:cubicBezTo>
                  <a:cubicBezTo>
                    <a:pt x="486" y="685"/>
                    <a:pt x="1" y="28789"/>
                    <a:pt x="1" y="28789"/>
                  </a:cubicBezTo>
                  <a:lnTo>
                    <a:pt x="15008" y="28533"/>
                  </a:lnTo>
                  <a:cubicBezTo>
                    <a:pt x="15008" y="28533"/>
                    <a:pt x="15636" y="0"/>
                    <a:pt x="1515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7421800" y="3757850"/>
              <a:ext cx="34975" cy="720450"/>
            </a:xfrm>
            <a:custGeom>
              <a:avLst/>
              <a:gdLst/>
              <a:ahLst/>
              <a:cxnLst/>
              <a:rect l="l" t="t" r="r" b="b"/>
              <a:pathLst>
                <a:path w="1399" h="28818" extrusionOk="0">
                  <a:moveTo>
                    <a:pt x="1" y="0"/>
                  </a:moveTo>
                  <a:lnTo>
                    <a:pt x="1" y="28818"/>
                  </a:lnTo>
                  <a:lnTo>
                    <a:pt x="1399" y="28818"/>
                  </a:lnTo>
                  <a:lnTo>
                    <a:pt x="1399"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482375" y="2474600"/>
              <a:ext cx="224000" cy="604925"/>
            </a:xfrm>
            <a:custGeom>
              <a:avLst/>
              <a:gdLst/>
              <a:ahLst/>
              <a:cxnLst/>
              <a:rect l="l" t="t" r="r" b="b"/>
              <a:pathLst>
                <a:path w="8960" h="24197" extrusionOk="0">
                  <a:moveTo>
                    <a:pt x="143" y="1"/>
                  </a:moveTo>
                  <a:cubicBezTo>
                    <a:pt x="1171" y="229"/>
                    <a:pt x="1912" y="1171"/>
                    <a:pt x="2226" y="2141"/>
                  </a:cubicBezTo>
                  <a:cubicBezTo>
                    <a:pt x="2540" y="3139"/>
                    <a:pt x="2512" y="4195"/>
                    <a:pt x="2455" y="5251"/>
                  </a:cubicBezTo>
                  <a:lnTo>
                    <a:pt x="1713" y="23312"/>
                  </a:lnTo>
                  <a:lnTo>
                    <a:pt x="1" y="23312"/>
                  </a:lnTo>
                  <a:lnTo>
                    <a:pt x="7134" y="24196"/>
                  </a:lnTo>
                  <a:cubicBezTo>
                    <a:pt x="8960" y="16293"/>
                    <a:pt x="8190" y="8047"/>
                    <a:pt x="7419"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10225" y="3139400"/>
              <a:ext cx="158350" cy="702650"/>
            </a:xfrm>
            <a:custGeom>
              <a:avLst/>
              <a:gdLst/>
              <a:ahLst/>
              <a:cxnLst/>
              <a:rect l="l" t="t" r="r" b="b"/>
              <a:pathLst>
                <a:path w="6334" h="28106" extrusionOk="0">
                  <a:moveTo>
                    <a:pt x="6334" y="1"/>
                  </a:moveTo>
                  <a:lnTo>
                    <a:pt x="856" y="514"/>
                  </a:lnTo>
                  <a:cubicBezTo>
                    <a:pt x="970" y="1199"/>
                    <a:pt x="1" y="27706"/>
                    <a:pt x="626" y="27706"/>
                  </a:cubicBezTo>
                  <a:cubicBezTo>
                    <a:pt x="627" y="27706"/>
                    <a:pt x="627" y="27706"/>
                    <a:pt x="627" y="27706"/>
                  </a:cubicBezTo>
                  <a:cubicBezTo>
                    <a:pt x="637" y="27705"/>
                    <a:pt x="648" y="27705"/>
                    <a:pt x="660" y="27705"/>
                  </a:cubicBezTo>
                  <a:cubicBezTo>
                    <a:pt x="1179" y="27705"/>
                    <a:pt x="3588" y="28105"/>
                    <a:pt x="4969" y="28105"/>
                  </a:cubicBezTo>
                  <a:cubicBezTo>
                    <a:pt x="5660" y="28105"/>
                    <a:pt x="6093" y="28005"/>
                    <a:pt x="5906" y="27706"/>
                  </a:cubicBezTo>
                  <a:cubicBezTo>
                    <a:pt x="5307" y="26764"/>
                    <a:pt x="6334" y="1"/>
                    <a:pt x="633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360400" y="3146550"/>
              <a:ext cx="50675" cy="667675"/>
            </a:xfrm>
            <a:custGeom>
              <a:avLst/>
              <a:gdLst/>
              <a:ahLst/>
              <a:cxnLst/>
              <a:rect l="l" t="t" r="r" b="b"/>
              <a:pathLst>
                <a:path w="2027" h="26707" extrusionOk="0">
                  <a:moveTo>
                    <a:pt x="1741" y="0"/>
                  </a:moveTo>
                  <a:lnTo>
                    <a:pt x="115" y="86"/>
                  </a:lnTo>
                  <a:lnTo>
                    <a:pt x="1" y="26706"/>
                  </a:lnTo>
                  <a:lnTo>
                    <a:pt x="2027" y="26621"/>
                  </a:lnTo>
                  <a:cubicBezTo>
                    <a:pt x="2027" y="26621"/>
                    <a:pt x="1741" y="913"/>
                    <a:pt x="174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358975" y="3049525"/>
              <a:ext cx="63525" cy="99900"/>
            </a:xfrm>
            <a:custGeom>
              <a:avLst/>
              <a:gdLst/>
              <a:ahLst/>
              <a:cxnLst/>
              <a:rect l="l" t="t" r="r" b="b"/>
              <a:pathLst>
                <a:path w="2541" h="3996" extrusionOk="0">
                  <a:moveTo>
                    <a:pt x="2426" y="1"/>
                  </a:moveTo>
                  <a:lnTo>
                    <a:pt x="714" y="429"/>
                  </a:lnTo>
                  <a:cubicBezTo>
                    <a:pt x="1" y="1370"/>
                    <a:pt x="172" y="3995"/>
                    <a:pt x="172" y="3995"/>
                  </a:cubicBezTo>
                  <a:lnTo>
                    <a:pt x="2540" y="3995"/>
                  </a:lnTo>
                  <a:cubicBezTo>
                    <a:pt x="2455" y="2654"/>
                    <a:pt x="2455" y="1342"/>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419600" y="3036000"/>
              <a:ext cx="72800" cy="112698"/>
            </a:xfrm>
            <a:custGeom>
              <a:avLst/>
              <a:gdLst/>
              <a:ahLst/>
              <a:cxnLst/>
              <a:rect l="l" t="t" r="r" b="b"/>
              <a:pathLst>
                <a:path w="2912" h="4708" extrusionOk="0">
                  <a:moveTo>
                    <a:pt x="2911" y="0"/>
                  </a:moveTo>
                  <a:lnTo>
                    <a:pt x="1" y="742"/>
                  </a:lnTo>
                  <a:cubicBezTo>
                    <a:pt x="1" y="2054"/>
                    <a:pt x="30" y="3395"/>
                    <a:pt x="115" y="4708"/>
                  </a:cubicBezTo>
                  <a:lnTo>
                    <a:pt x="2540" y="4708"/>
                  </a:lnTo>
                  <a:cubicBezTo>
                    <a:pt x="2712" y="3139"/>
                    <a:pt x="2911" y="1541"/>
                    <a:pt x="29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83800" y="3023850"/>
              <a:ext cx="199050" cy="124850"/>
            </a:xfrm>
            <a:custGeom>
              <a:avLst/>
              <a:gdLst/>
              <a:ahLst/>
              <a:cxnLst/>
              <a:rect l="l" t="t" r="r" b="b"/>
              <a:pathLst>
                <a:path w="7962" h="4994" extrusionOk="0">
                  <a:moveTo>
                    <a:pt x="1427" y="1"/>
                  </a:moveTo>
                  <a:lnTo>
                    <a:pt x="372" y="257"/>
                  </a:lnTo>
                  <a:cubicBezTo>
                    <a:pt x="372" y="1827"/>
                    <a:pt x="144" y="3425"/>
                    <a:pt x="1" y="4994"/>
                  </a:cubicBezTo>
                  <a:lnTo>
                    <a:pt x="7961" y="4994"/>
                  </a:lnTo>
                  <a:cubicBezTo>
                    <a:pt x="7961" y="4994"/>
                    <a:pt x="7741" y="1499"/>
                    <a:pt x="7460" y="1499"/>
                  </a:cubicBezTo>
                  <a:cubicBezTo>
                    <a:pt x="7437" y="1499"/>
                    <a:pt x="7414" y="1521"/>
                    <a:pt x="7391" y="1570"/>
                  </a:cubicBezTo>
                  <a:cubicBezTo>
                    <a:pt x="7350" y="1654"/>
                    <a:pt x="7222" y="1691"/>
                    <a:pt x="7029" y="1691"/>
                  </a:cubicBezTo>
                  <a:cubicBezTo>
                    <a:pt x="5718" y="1691"/>
                    <a:pt x="1427"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01800" y="3858425"/>
              <a:ext cx="156075" cy="811775"/>
            </a:xfrm>
            <a:custGeom>
              <a:avLst/>
              <a:gdLst/>
              <a:ahLst/>
              <a:cxnLst/>
              <a:rect l="l" t="t" r="r" b="b"/>
              <a:pathLst>
                <a:path w="6243" h="32471" extrusionOk="0">
                  <a:moveTo>
                    <a:pt x="1135" y="0"/>
                  </a:moveTo>
                  <a:cubicBezTo>
                    <a:pt x="1135" y="0"/>
                    <a:pt x="0" y="32471"/>
                    <a:pt x="730" y="32471"/>
                  </a:cubicBezTo>
                  <a:cubicBezTo>
                    <a:pt x="732" y="32471"/>
                    <a:pt x="734" y="32470"/>
                    <a:pt x="736" y="32470"/>
                  </a:cubicBezTo>
                  <a:cubicBezTo>
                    <a:pt x="999" y="32396"/>
                    <a:pt x="1688" y="32373"/>
                    <a:pt x="2453" y="32373"/>
                  </a:cubicBezTo>
                  <a:cubicBezTo>
                    <a:pt x="3765" y="32373"/>
                    <a:pt x="5301" y="32441"/>
                    <a:pt x="5301" y="32441"/>
                  </a:cubicBezTo>
                  <a:lnTo>
                    <a:pt x="6243" y="628"/>
                  </a:lnTo>
                  <a:lnTo>
                    <a:pt x="1135" y="0"/>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519475" y="2357625"/>
              <a:ext cx="89200" cy="75650"/>
            </a:xfrm>
            <a:custGeom>
              <a:avLst/>
              <a:gdLst/>
              <a:ahLst/>
              <a:cxnLst/>
              <a:rect l="l" t="t" r="r" b="b"/>
              <a:pathLst>
                <a:path w="3568" h="3026" extrusionOk="0">
                  <a:moveTo>
                    <a:pt x="0" y="1"/>
                  </a:moveTo>
                  <a:lnTo>
                    <a:pt x="29" y="2996"/>
                  </a:lnTo>
                  <a:lnTo>
                    <a:pt x="2996" y="3025"/>
                  </a:lnTo>
                  <a:lnTo>
                    <a:pt x="3567" y="257"/>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18175" y="2360475"/>
              <a:ext cx="30700" cy="73500"/>
            </a:xfrm>
            <a:custGeom>
              <a:avLst/>
              <a:gdLst/>
              <a:ahLst/>
              <a:cxnLst/>
              <a:rect l="l" t="t" r="r" b="b"/>
              <a:pathLst>
                <a:path w="1228" h="2940" extrusionOk="0">
                  <a:moveTo>
                    <a:pt x="1" y="1"/>
                  </a:moveTo>
                  <a:lnTo>
                    <a:pt x="942" y="2940"/>
                  </a:lnTo>
                  <a:lnTo>
                    <a:pt x="1228" y="58"/>
                  </a:lnTo>
                  <a:lnTo>
                    <a:pt x="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322600" y="2605200"/>
              <a:ext cx="102750" cy="44900"/>
            </a:xfrm>
            <a:custGeom>
              <a:avLst/>
              <a:gdLst/>
              <a:ahLst/>
              <a:cxnLst/>
              <a:rect l="l" t="t" r="r" b="b"/>
              <a:pathLst>
                <a:path w="4110" h="1796" extrusionOk="0">
                  <a:moveTo>
                    <a:pt x="2631" y="0"/>
                  </a:moveTo>
                  <a:cubicBezTo>
                    <a:pt x="1768" y="0"/>
                    <a:pt x="923" y="258"/>
                    <a:pt x="200" y="740"/>
                  </a:cubicBezTo>
                  <a:cubicBezTo>
                    <a:pt x="143" y="797"/>
                    <a:pt x="86" y="826"/>
                    <a:pt x="58" y="883"/>
                  </a:cubicBezTo>
                  <a:cubicBezTo>
                    <a:pt x="1" y="940"/>
                    <a:pt x="1" y="1025"/>
                    <a:pt x="1" y="1083"/>
                  </a:cubicBezTo>
                  <a:cubicBezTo>
                    <a:pt x="1" y="1425"/>
                    <a:pt x="257" y="1710"/>
                    <a:pt x="600" y="1767"/>
                  </a:cubicBezTo>
                  <a:cubicBezTo>
                    <a:pt x="714" y="1786"/>
                    <a:pt x="828" y="1796"/>
                    <a:pt x="941" y="1796"/>
                  </a:cubicBezTo>
                  <a:cubicBezTo>
                    <a:pt x="1167" y="1796"/>
                    <a:pt x="1389" y="1758"/>
                    <a:pt x="1598" y="1682"/>
                  </a:cubicBezTo>
                  <a:lnTo>
                    <a:pt x="2797" y="1282"/>
                  </a:lnTo>
                  <a:cubicBezTo>
                    <a:pt x="2835" y="1285"/>
                    <a:pt x="2872" y="1287"/>
                    <a:pt x="2910" y="1287"/>
                  </a:cubicBezTo>
                  <a:cubicBezTo>
                    <a:pt x="3243" y="1287"/>
                    <a:pt x="3571" y="1176"/>
                    <a:pt x="3852" y="997"/>
                  </a:cubicBezTo>
                  <a:cubicBezTo>
                    <a:pt x="3967" y="968"/>
                    <a:pt x="4024" y="883"/>
                    <a:pt x="4081" y="797"/>
                  </a:cubicBezTo>
                  <a:cubicBezTo>
                    <a:pt x="4109" y="655"/>
                    <a:pt x="4081" y="512"/>
                    <a:pt x="3995" y="426"/>
                  </a:cubicBezTo>
                  <a:cubicBezTo>
                    <a:pt x="3738" y="169"/>
                    <a:pt x="3424" y="55"/>
                    <a:pt x="3111" y="27"/>
                  </a:cubicBezTo>
                  <a:cubicBezTo>
                    <a:pt x="2951" y="9"/>
                    <a:pt x="2791" y="0"/>
                    <a:pt x="263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318325" y="2657225"/>
              <a:ext cx="102025" cy="48825"/>
            </a:xfrm>
            <a:custGeom>
              <a:avLst/>
              <a:gdLst/>
              <a:ahLst/>
              <a:cxnLst/>
              <a:rect l="l" t="t" r="r" b="b"/>
              <a:pathLst>
                <a:path w="4081" h="1953" extrusionOk="0">
                  <a:moveTo>
                    <a:pt x="1769" y="0"/>
                  </a:moveTo>
                  <a:cubicBezTo>
                    <a:pt x="1284" y="0"/>
                    <a:pt x="799" y="143"/>
                    <a:pt x="400" y="457"/>
                  </a:cubicBezTo>
                  <a:cubicBezTo>
                    <a:pt x="143" y="628"/>
                    <a:pt x="0" y="970"/>
                    <a:pt x="86" y="1284"/>
                  </a:cubicBezTo>
                  <a:cubicBezTo>
                    <a:pt x="143" y="1398"/>
                    <a:pt x="200" y="1484"/>
                    <a:pt x="286" y="1541"/>
                  </a:cubicBezTo>
                  <a:cubicBezTo>
                    <a:pt x="603" y="1809"/>
                    <a:pt x="1004" y="1953"/>
                    <a:pt x="1417" y="1953"/>
                  </a:cubicBezTo>
                  <a:cubicBezTo>
                    <a:pt x="1487" y="1953"/>
                    <a:pt x="1557" y="1949"/>
                    <a:pt x="1627" y="1940"/>
                  </a:cubicBezTo>
                  <a:lnTo>
                    <a:pt x="2625" y="1684"/>
                  </a:lnTo>
                  <a:lnTo>
                    <a:pt x="3453" y="1427"/>
                  </a:lnTo>
                  <a:cubicBezTo>
                    <a:pt x="3681" y="1398"/>
                    <a:pt x="3852" y="1284"/>
                    <a:pt x="3995" y="1113"/>
                  </a:cubicBezTo>
                  <a:cubicBezTo>
                    <a:pt x="4081" y="885"/>
                    <a:pt x="3995" y="628"/>
                    <a:pt x="3824" y="485"/>
                  </a:cubicBezTo>
                  <a:cubicBezTo>
                    <a:pt x="3624" y="343"/>
                    <a:pt x="3424" y="257"/>
                    <a:pt x="3196" y="200"/>
                  </a:cubicBezTo>
                  <a:cubicBezTo>
                    <a:pt x="2711" y="86"/>
                    <a:pt x="2254" y="0"/>
                    <a:pt x="1769"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329025" y="2708675"/>
              <a:ext cx="103450" cy="45225"/>
            </a:xfrm>
            <a:custGeom>
              <a:avLst/>
              <a:gdLst/>
              <a:ahLst/>
              <a:cxnLst/>
              <a:rect l="l" t="t" r="r" b="b"/>
              <a:pathLst>
                <a:path w="4138" h="1809" extrusionOk="0">
                  <a:moveTo>
                    <a:pt x="2223" y="1"/>
                  </a:moveTo>
                  <a:cubicBezTo>
                    <a:pt x="1935" y="1"/>
                    <a:pt x="1646" y="33"/>
                    <a:pt x="1370" y="82"/>
                  </a:cubicBezTo>
                  <a:cubicBezTo>
                    <a:pt x="1028" y="111"/>
                    <a:pt x="714" y="225"/>
                    <a:pt x="428" y="424"/>
                  </a:cubicBezTo>
                  <a:cubicBezTo>
                    <a:pt x="143" y="596"/>
                    <a:pt x="0" y="967"/>
                    <a:pt x="86" y="1280"/>
                  </a:cubicBezTo>
                  <a:cubicBezTo>
                    <a:pt x="200" y="1537"/>
                    <a:pt x="428" y="1708"/>
                    <a:pt x="685" y="1765"/>
                  </a:cubicBezTo>
                  <a:cubicBezTo>
                    <a:pt x="814" y="1794"/>
                    <a:pt x="949" y="1808"/>
                    <a:pt x="1085" y="1808"/>
                  </a:cubicBezTo>
                  <a:cubicBezTo>
                    <a:pt x="1220" y="1808"/>
                    <a:pt x="1356" y="1794"/>
                    <a:pt x="1484" y="1765"/>
                  </a:cubicBezTo>
                  <a:lnTo>
                    <a:pt x="2682" y="1708"/>
                  </a:lnTo>
                  <a:cubicBezTo>
                    <a:pt x="3082" y="1651"/>
                    <a:pt x="3481" y="1509"/>
                    <a:pt x="3824" y="1309"/>
                  </a:cubicBezTo>
                  <a:cubicBezTo>
                    <a:pt x="3881" y="1252"/>
                    <a:pt x="3938" y="1223"/>
                    <a:pt x="3995" y="1166"/>
                  </a:cubicBezTo>
                  <a:cubicBezTo>
                    <a:pt x="4138" y="909"/>
                    <a:pt x="3966" y="596"/>
                    <a:pt x="3738" y="453"/>
                  </a:cubicBezTo>
                  <a:cubicBezTo>
                    <a:pt x="3308" y="117"/>
                    <a:pt x="2769" y="1"/>
                    <a:pt x="2223"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321550" y="2751275"/>
              <a:ext cx="91675" cy="54325"/>
            </a:xfrm>
            <a:custGeom>
              <a:avLst/>
              <a:gdLst/>
              <a:ahLst/>
              <a:cxnLst/>
              <a:rect l="l" t="t" r="r" b="b"/>
              <a:pathLst>
                <a:path w="3667" h="2173" extrusionOk="0">
                  <a:moveTo>
                    <a:pt x="661" y="0"/>
                  </a:moveTo>
                  <a:cubicBezTo>
                    <a:pt x="244" y="0"/>
                    <a:pt x="1" y="506"/>
                    <a:pt x="299" y="832"/>
                  </a:cubicBezTo>
                  <a:cubicBezTo>
                    <a:pt x="585" y="1345"/>
                    <a:pt x="1070" y="1716"/>
                    <a:pt x="1640" y="1830"/>
                  </a:cubicBezTo>
                  <a:lnTo>
                    <a:pt x="2297" y="2059"/>
                  </a:lnTo>
                  <a:cubicBezTo>
                    <a:pt x="2668" y="2116"/>
                    <a:pt x="3038" y="2144"/>
                    <a:pt x="3409" y="2173"/>
                  </a:cubicBezTo>
                  <a:cubicBezTo>
                    <a:pt x="3466" y="2173"/>
                    <a:pt x="3552" y="2144"/>
                    <a:pt x="3581" y="2116"/>
                  </a:cubicBezTo>
                  <a:cubicBezTo>
                    <a:pt x="3666" y="2059"/>
                    <a:pt x="3609" y="1916"/>
                    <a:pt x="3552" y="1802"/>
                  </a:cubicBezTo>
                  <a:cubicBezTo>
                    <a:pt x="3238" y="1317"/>
                    <a:pt x="2839" y="860"/>
                    <a:pt x="2382" y="518"/>
                  </a:cubicBezTo>
                  <a:cubicBezTo>
                    <a:pt x="1932" y="174"/>
                    <a:pt x="1383" y="1"/>
                    <a:pt x="850" y="1"/>
                  </a:cubicBezTo>
                  <a:cubicBezTo>
                    <a:pt x="809" y="1"/>
                    <a:pt x="768" y="2"/>
                    <a:pt x="727" y="4"/>
                  </a:cubicBezTo>
                  <a:cubicBezTo>
                    <a:pt x="705" y="2"/>
                    <a:pt x="683" y="0"/>
                    <a:pt x="66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184325" y="4571725"/>
              <a:ext cx="153400" cy="129850"/>
            </a:xfrm>
            <a:custGeom>
              <a:avLst/>
              <a:gdLst/>
              <a:ahLst/>
              <a:cxnLst/>
              <a:rect l="l" t="t" r="r" b="b"/>
              <a:pathLst>
                <a:path w="6136" h="5194" extrusionOk="0">
                  <a:moveTo>
                    <a:pt x="5108" y="1"/>
                  </a:moveTo>
                  <a:lnTo>
                    <a:pt x="971" y="257"/>
                  </a:lnTo>
                  <a:cubicBezTo>
                    <a:pt x="1113" y="1912"/>
                    <a:pt x="771" y="3567"/>
                    <a:pt x="1" y="5022"/>
                  </a:cubicBezTo>
                  <a:lnTo>
                    <a:pt x="6135" y="5193"/>
                  </a:lnTo>
                  <a:cubicBezTo>
                    <a:pt x="5878" y="4252"/>
                    <a:pt x="4708" y="3881"/>
                    <a:pt x="4309" y="2996"/>
                  </a:cubicBezTo>
                  <a:cubicBezTo>
                    <a:pt x="4166" y="2683"/>
                    <a:pt x="4109" y="2369"/>
                    <a:pt x="4081" y="2026"/>
                  </a:cubicBezTo>
                  <a:cubicBezTo>
                    <a:pt x="4024" y="1627"/>
                    <a:pt x="4081" y="1199"/>
                    <a:pt x="4195" y="799"/>
                  </a:cubicBezTo>
                  <a:cubicBezTo>
                    <a:pt x="4338" y="371"/>
                    <a:pt x="4680" y="58"/>
                    <a:pt x="510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312675" y="1682850"/>
              <a:ext cx="32125" cy="27475"/>
            </a:xfrm>
            <a:custGeom>
              <a:avLst/>
              <a:gdLst/>
              <a:ahLst/>
              <a:cxnLst/>
              <a:rect l="l" t="t" r="r" b="b"/>
              <a:pathLst>
                <a:path w="1285" h="1099" extrusionOk="0">
                  <a:moveTo>
                    <a:pt x="742" y="0"/>
                  </a:moveTo>
                  <a:cubicBezTo>
                    <a:pt x="229" y="0"/>
                    <a:pt x="0" y="571"/>
                    <a:pt x="343" y="942"/>
                  </a:cubicBezTo>
                  <a:cubicBezTo>
                    <a:pt x="451" y="1050"/>
                    <a:pt x="585" y="1099"/>
                    <a:pt x="718" y="1099"/>
                  </a:cubicBezTo>
                  <a:cubicBezTo>
                    <a:pt x="1005" y="1099"/>
                    <a:pt x="1284" y="874"/>
                    <a:pt x="1284" y="542"/>
                  </a:cubicBezTo>
                  <a:cubicBezTo>
                    <a:pt x="1284" y="228"/>
                    <a:pt x="102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453550" y="1681425"/>
              <a:ext cx="28900" cy="27825"/>
            </a:xfrm>
            <a:custGeom>
              <a:avLst/>
              <a:gdLst/>
              <a:ahLst/>
              <a:cxnLst/>
              <a:rect l="l" t="t" r="r" b="b"/>
              <a:pathLst>
                <a:path w="1156" h="1113" extrusionOk="0">
                  <a:moveTo>
                    <a:pt x="575" y="0"/>
                  </a:moveTo>
                  <a:cubicBezTo>
                    <a:pt x="286" y="0"/>
                    <a:pt x="0" y="200"/>
                    <a:pt x="43" y="599"/>
                  </a:cubicBezTo>
                  <a:cubicBezTo>
                    <a:pt x="72" y="942"/>
                    <a:pt x="329" y="1113"/>
                    <a:pt x="585" y="1113"/>
                  </a:cubicBezTo>
                  <a:cubicBezTo>
                    <a:pt x="842" y="1113"/>
                    <a:pt x="1099" y="942"/>
                    <a:pt x="1127" y="599"/>
                  </a:cubicBezTo>
                  <a:cubicBezTo>
                    <a:pt x="1156" y="200"/>
                    <a:pt x="864"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994600" y="1843325"/>
              <a:ext cx="29250" cy="24775"/>
            </a:xfrm>
            <a:custGeom>
              <a:avLst/>
              <a:gdLst/>
              <a:ahLst/>
              <a:cxnLst/>
              <a:rect l="l" t="t" r="r" b="b"/>
              <a:pathLst>
                <a:path w="1170" h="991" extrusionOk="0">
                  <a:moveTo>
                    <a:pt x="656" y="1"/>
                  </a:moveTo>
                  <a:cubicBezTo>
                    <a:pt x="228" y="1"/>
                    <a:pt x="0" y="543"/>
                    <a:pt x="314" y="857"/>
                  </a:cubicBezTo>
                  <a:cubicBezTo>
                    <a:pt x="415" y="949"/>
                    <a:pt x="536" y="990"/>
                    <a:pt x="656" y="990"/>
                  </a:cubicBezTo>
                  <a:cubicBezTo>
                    <a:pt x="908" y="990"/>
                    <a:pt x="1151" y="805"/>
                    <a:pt x="1170" y="514"/>
                  </a:cubicBezTo>
                  <a:cubicBezTo>
                    <a:pt x="1170" y="229"/>
                    <a:pt x="942"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117275" y="1843325"/>
              <a:ext cx="28550" cy="25075"/>
            </a:xfrm>
            <a:custGeom>
              <a:avLst/>
              <a:gdLst/>
              <a:ahLst/>
              <a:cxnLst/>
              <a:rect l="l" t="t" r="r" b="b"/>
              <a:pathLst>
                <a:path w="1142" h="1003" extrusionOk="0">
                  <a:moveTo>
                    <a:pt x="657" y="1"/>
                  </a:moveTo>
                  <a:cubicBezTo>
                    <a:pt x="229" y="1"/>
                    <a:pt x="1" y="543"/>
                    <a:pt x="314" y="857"/>
                  </a:cubicBezTo>
                  <a:cubicBezTo>
                    <a:pt x="416" y="958"/>
                    <a:pt x="538" y="1003"/>
                    <a:pt x="656" y="1003"/>
                  </a:cubicBezTo>
                  <a:cubicBezTo>
                    <a:pt x="906" y="1003"/>
                    <a:pt x="1142" y="805"/>
                    <a:pt x="1142" y="514"/>
                  </a:cubicBezTo>
                  <a:cubicBezTo>
                    <a:pt x="1142" y="229"/>
                    <a:pt x="942"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301975" y="1635925"/>
              <a:ext cx="42100" cy="24125"/>
            </a:xfrm>
            <a:custGeom>
              <a:avLst/>
              <a:gdLst/>
              <a:ahLst/>
              <a:cxnLst/>
              <a:rect l="l" t="t" r="r" b="b"/>
              <a:pathLst>
                <a:path w="1684" h="965" extrusionOk="0">
                  <a:moveTo>
                    <a:pt x="1370" y="1"/>
                  </a:moveTo>
                  <a:cubicBezTo>
                    <a:pt x="1304" y="1"/>
                    <a:pt x="1235" y="12"/>
                    <a:pt x="1170" y="23"/>
                  </a:cubicBezTo>
                  <a:cubicBezTo>
                    <a:pt x="999" y="51"/>
                    <a:pt x="856" y="108"/>
                    <a:pt x="714" y="165"/>
                  </a:cubicBezTo>
                  <a:cubicBezTo>
                    <a:pt x="571" y="222"/>
                    <a:pt x="457" y="279"/>
                    <a:pt x="343" y="365"/>
                  </a:cubicBezTo>
                  <a:cubicBezTo>
                    <a:pt x="286" y="422"/>
                    <a:pt x="229" y="479"/>
                    <a:pt x="143" y="508"/>
                  </a:cubicBezTo>
                  <a:cubicBezTo>
                    <a:pt x="57" y="565"/>
                    <a:pt x="0" y="679"/>
                    <a:pt x="0" y="793"/>
                  </a:cubicBezTo>
                  <a:cubicBezTo>
                    <a:pt x="0" y="879"/>
                    <a:pt x="86" y="964"/>
                    <a:pt x="200" y="964"/>
                  </a:cubicBezTo>
                  <a:lnTo>
                    <a:pt x="200" y="936"/>
                  </a:lnTo>
                  <a:cubicBezTo>
                    <a:pt x="286" y="936"/>
                    <a:pt x="400" y="879"/>
                    <a:pt x="457" y="821"/>
                  </a:cubicBezTo>
                  <a:lnTo>
                    <a:pt x="485" y="793"/>
                  </a:lnTo>
                  <a:lnTo>
                    <a:pt x="571" y="736"/>
                  </a:lnTo>
                  <a:cubicBezTo>
                    <a:pt x="628" y="679"/>
                    <a:pt x="685" y="650"/>
                    <a:pt x="742" y="622"/>
                  </a:cubicBezTo>
                  <a:lnTo>
                    <a:pt x="856" y="593"/>
                  </a:lnTo>
                  <a:lnTo>
                    <a:pt x="885" y="593"/>
                  </a:lnTo>
                  <a:cubicBezTo>
                    <a:pt x="999" y="536"/>
                    <a:pt x="1142" y="508"/>
                    <a:pt x="1256" y="479"/>
                  </a:cubicBezTo>
                  <a:cubicBezTo>
                    <a:pt x="1398" y="422"/>
                    <a:pt x="1570" y="422"/>
                    <a:pt x="1655" y="279"/>
                  </a:cubicBezTo>
                  <a:cubicBezTo>
                    <a:pt x="1684" y="251"/>
                    <a:pt x="1684" y="194"/>
                    <a:pt x="1655" y="137"/>
                  </a:cubicBezTo>
                  <a:cubicBezTo>
                    <a:pt x="1584" y="30"/>
                    <a:pt x="1480"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451775" y="1630775"/>
              <a:ext cx="45575" cy="18700"/>
            </a:xfrm>
            <a:custGeom>
              <a:avLst/>
              <a:gdLst/>
              <a:ahLst/>
              <a:cxnLst/>
              <a:rect l="l" t="t" r="r" b="b"/>
              <a:pathLst>
                <a:path w="1823" h="748" extrusionOk="0">
                  <a:moveTo>
                    <a:pt x="542" y="0"/>
                  </a:moveTo>
                  <a:cubicBezTo>
                    <a:pt x="342" y="0"/>
                    <a:pt x="86" y="57"/>
                    <a:pt x="29" y="257"/>
                  </a:cubicBezTo>
                  <a:cubicBezTo>
                    <a:pt x="0" y="314"/>
                    <a:pt x="29" y="371"/>
                    <a:pt x="86" y="428"/>
                  </a:cubicBezTo>
                  <a:lnTo>
                    <a:pt x="86" y="457"/>
                  </a:lnTo>
                  <a:cubicBezTo>
                    <a:pt x="148" y="499"/>
                    <a:pt x="226" y="525"/>
                    <a:pt x="297" y="525"/>
                  </a:cubicBezTo>
                  <a:cubicBezTo>
                    <a:pt x="323" y="525"/>
                    <a:pt x="348" y="522"/>
                    <a:pt x="371" y="514"/>
                  </a:cubicBezTo>
                  <a:cubicBezTo>
                    <a:pt x="428" y="514"/>
                    <a:pt x="485" y="485"/>
                    <a:pt x="542" y="485"/>
                  </a:cubicBezTo>
                  <a:lnTo>
                    <a:pt x="999" y="485"/>
                  </a:lnTo>
                  <a:lnTo>
                    <a:pt x="1113" y="514"/>
                  </a:lnTo>
                  <a:cubicBezTo>
                    <a:pt x="1170" y="542"/>
                    <a:pt x="1227" y="542"/>
                    <a:pt x="1313" y="571"/>
                  </a:cubicBezTo>
                  <a:cubicBezTo>
                    <a:pt x="1427" y="628"/>
                    <a:pt x="1541" y="685"/>
                    <a:pt x="1655" y="742"/>
                  </a:cubicBezTo>
                  <a:cubicBezTo>
                    <a:pt x="1666" y="746"/>
                    <a:pt x="1678" y="748"/>
                    <a:pt x="1689" y="748"/>
                  </a:cubicBezTo>
                  <a:cubicBezTo>
                    <a:pt x="1761" y="748"/>
                    <a:pt x="1822" y="674"/>
                    <a:pt x="1798" y="599"/>
                  </a:cubicBezTo>
                  <a:cubicBezTo>
                    <a:pt x="1712" y="457"/>
                    <a:pt x="1598" y="314"/>
                    <a:pt x="1455" y="257"/>
                  </a:cubicBezTo>
                  <a:cubicBezTo>
                    <a:pt x="1313" y="172"/>
                    <a:pt x="1170" y="86"/>
                    <a:pt x="1027" y="57"/>
                  </a:cubicBezTo>
                  <a:cubicBezTo>
                    <a:pt x="856" y="0"/>
                    <a:pt x="685"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987450" y="1805250"/>
              <a:ext cx="41400" cy="13850"/>
            </a:xfrm>
            <a:custGeom>
              <a:avLst/>
              <a:gdLst/>
              <a:ahLst/>
              <a:cxnLst/>
              <a:rect l="l" t="t" r="r" b="b"/>
              <a:pathLst>
                <a:path w="1656" h="554" extrusionOk="0">
                  <a:moveTo>
                    <a:pt x="1259" y="1"/>
                  </a:moveTo>
                  <a:cubicBezTo>
                    <a:pt x="1058" y="1"/>
                    <a:pt x="850" y="33"/>
                    <a:pt x="657" y="97"/>
                  </a:cubicBezTo>
                  <a:cubicBezTo>
                    <a:pt x="600" y="126"/>
                    <a:pt x="543" y="154"/>
                    <a:pt x="457" y="183"/>
                  </a:cubicBezTo>
                  <a:cubicBezTo>
                    <a:pt x="400" y="211"/>
                    <a:pt x="343" y="240"/>
                    <a:pt x="315" y="297"/>
                  </a:cubicBezTo>
                  <a:cubicBezTo>
                    <a:pt x="200" y="354"/>
                    <a:pt x="86" y="440"/>
                    <a:pt x="1" y="525"/>
                  </a:cubicBezTo>
                  <a:lnTo>
                    <a:pt x="29" y="554"/>
                  </a:lnTo>
                  <a:cubicBezTo>
                    <a:pt x="258" y="468"/>
                    <a:pt x="486" y="411"/>
                    <a:pt x="743" y="383"/>
                  </a:cubicBezTo>
                  <a:lnTo>
                    <a:pt x="1456" y="383"/>
                  </a:lnTo>
                  <a:cubicBezTo>
                    <a:pt x="1570" y="383"/>
                    <a:pt x="1656" y="297"/>
                    <a:pt x="1656" y="211"/>
                  </a:cubicBezTo>
                  <a:cubicBezTo>
                    <a:pt x="1656" y="97"/>
                    <a:pt x="1570" y="12"/>
                    <a:pt x="1456" y="12"/>
                  </a:cubicBezTo>
                  <a:cubicBezTo>
                    <a:pt x="1392" y="5"/>
                    <a:pt x="1326"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113700" y="1805250"/>
              <a:ext cx="41400" cy="13850"/>
            </a:xfrm>
            <a:custGeom>
              <a:avLst/>
              <a:gdLst/>
              <a:ahLst/>
              <a:cxnLst/>
              <a:rect l="l" t="t" r="r" b="b"/>
              <a:pathLst>
                <a:path w="1656" h="554" extrusionOk="0">
                  <a:moveTo>
                    <a:pt x="382" y="1"/>
                  </a:moveTo>
                  <a:cubicBezTo>
                    <a:pt x="313" y="1"/>
                    <a:pt x="243" y="5"/>
                    <a:pt x="172" y="12"/>
                  </a:cubicBezTo>
                  <a:cubicBezTo>
                    <a:pt x="87" y="12"/>
                    <a:pt x="1" y="97"/>
                    <a:pt x="1" y="211"/>
                  </a:cubicBezTo>
                  <a:cubicBezTo>
                    <a:pt x="1" y="297"/>
                    <a:pt x="87" y="383"/>
                    <a:pt x="172" y="383"/>
                  </a:cubicBezTo>
                  <a:lnTo>
                    <a:pt x="914" y="383"/>
                  </a:lnTo>
                  <a:cubicBezTo>
                    <a:pt x="1171" y="411"/>
                    <a:pt x="1399" y="468"/>
                    <a:pt x="1627" y="554"/>
                  </a:cubicBezTo>
                  <a:lnTo>
                    <a:pt x="1656" y="525"/>
                  </a:lnTo>
                  <a:cubicBezTo>
                    <a:pt x="1542" y="440"/>
                    <a:pt x="1456" y="354"/>
                    <a:pt x="1342" y="297"/>
                  </a:cubicBezTo>
                  <a:cubicBezTo>
                    <a:pt x="1285" y="240"/>
                    <a:pt x="1228" y="211"/>
                    <a:pt x="1171" y="183"/>
                  </a:cubicBezTo>
                  <a:cubicBezTo>
                    <a:pt x="1114" y="154"/>
                    <a:pt x="1057" y="126"/>
                    <a:pt x="1000" y="97"/>
                  </a:cubicBezTo>
                  <a:cubicBezTo>
                    <a:pt x="786" y="33"/>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336925" y="1451750"/>
              <a:ext cx="146250" cy="59200"/>
            </a:xfrm>
            <a:custGeom>
              <a:avLst/>
              <a:gdLst/>
              <a:ahLst/>
              <a:cxnLst/>
              <a:rect l="l" t="t" r="r" b="b"/>
              <a:pathLst>
                <a:path w="5850" h="2368" extrusionOk="0">
                  <a:moveTo>
                    <a:pt x="2813" y="1"/>
                  </a:moveTo>
                  <a:cubicBezTo>
                    <a:pt x="1833" y="1"/>
                    <a:pt x="861" y="267"/>
                    <a:pt x="0" y="799"/>
                  </a:cubicBezTo>
                  <a:cubicBezTo>
                    <a:pt x="245" y="725"/>
                    <a:pt x="500" y="689"/>
                    <a:pt x="757" y="689"/>
                  </a:cubicBezTo>
                  <a:cubicBezTo>
                    <a:pt x="1099" y="689"/>
                    <a:pt x="1443" y="754"/>
                    <a:pt x="1769" y="884"/>
                  </a:cubicBezTo>
                  <a:cubicBezTo>
                    <a:pt x="1170" y="941"/>
                    <a:pt x="600" y="1141"/>
                    <a:pt x="86" y="1455"/>
                  </a:cubicBezTo>
                  <a:cubicBezTo>
                    <a:pt x="300" y="1384"/>
                    <a:pt x="528" y="1347"/>
                    <a:pt x="757" y="1347"/>
                  </a:cubicBezTo>
                  <a:cubicBezTo>
                    <a:pt x="1079" y="1347"/>
                    <a:pt x="1401" y="1419"/>
                    <a:pt x="1684" y="1569"/>
                  </a:cubicBezTo>
                  <a:cubicBezTo>
                    <a:pt x="1256" y="1569"/>
                    <a:pt x="828" y="1712"/>
                    <a:pt x="514" y="2026"/>
                  </a:cubicBezTo>
                  <a:cubicBezTo>
                    <a:pt x="856" y="1974"/>
                    <a:pt x="1199" y="1948"/>
                    <a:pt x="1540" y="1948"/>
                  </a:cubicBezTo>
                  <a:cubicBezTo>
                    <a:pt x="2335" y="1948"/>
                    <a:pt x="3122" y="2088"/>
                    <a:pt x="3881" y="2368"/>
                  </a:cubicBezTo>
                  <a:cubicBezTo>
                    <a:pt x="3624" y="2054"/>
                    <a:pt x="3282" y="1826"/>
                    <a:pt x="2911" y="1740"/>
                  </a:cubicBezTo>
                  <a:cubicBezTo>
                    <a:pt x="3173" y="1693"/>
                    <a:pt x="3435" y="1670"/>
                    <a:pt x="3697" y="1670"/>
                  </a:cubicBezTo>
                  <a:cubicBezTo>
                    <a:pt x="4062" y="1670"/>
                    <a:pt x="4428" y="1714"/>
                    <a:pt x="4794" y="1797"/>
                  </a:cubicBezTo>
                  <a:cubicBezTo>
                    <a:pt x="4423" y="1455"/>
                    <a:pt x="3966" y="1227"/>
                    <a:pt x="3453" y="1112"/>
                  </a:cubicBezTo>
                  <a:cubicBezTo>
                    <a:pt x="3857" y="963"/>
                    <a:pt x="4285" y="884"/>
                    <a:pt x="4712" y="884"/>
                  </a:cubicBezTo>
                  <a:cubicBezTo>
                    <a:pt x="5098" y="884"/>
                    <a:pt x="5484" y="948"/>
                    <a:pt x="5850" y="1084"/>
                  </a:cubicBezTo>
                  <a:lnTo>
                    <a:pt x="5193" y="542"/>
                  </a:lnTo>
                  <a:cubicBezTo>
                    <a:pt x="4433" y="181"/>
                    <a:pt x="3620" y="1"/>
                    <a:pt x="2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946800" y="1617550"/>
              <a:ext cx="99175" cy="97425"/>
            </a:xfrm>
            <a:custGeom>
              <a:avLst/>
              <a:gdLst/>
              <a:ahLst/>
              <a:cxnLst/>
              <a:rect l="l" t="t" r="r" b="b"/>
              <a:pathLst>
                <a:path w="3967" h="3897" extrusionOk="0">
                  <a:moveTo>
                    <a:pt x="2822" y="1"/>
                  </a:moveTo>
                  <a:cubicBezTo>
                    <a:pt x="2176" y="1"/>
                    <a:pt x="1570" y="279"/>
                    <a:pt x="1142" y="758"/>
                  </a:cubicBezTo>
                  <a:cubicBezTo>
                    <a:pt x="657" y="1300"/>
                    <a:pt x="257" y="1927"/>
                    <a:pt x="0" y="2612"/>
                  </a:cubicBezTo>
                  <a:cubicBezTo>
                    <a:pt x="343" y="2184"/>
                    <a:pt x="828" y="1842"/>
                    <a:pt x="1370" y="1642"/>
                  </a:cubicBezTo>
                  <a:lnTo>
                    <a:pt x="1370" y="1642"/>
                  </a:lnTo>
                  <a:cubicBezTo>
                    <a:pt x="971" y="2013"/>
                    <a:pt x="714" y="2527"/>
                    <a:pt x="657" y="3069"/>
                  </a:cubicBezTo>
                  <a:cubicBezTo>
                    <a:pt x="999" y="2726"/>
                    <a:pt x="1399" y="2441"/>
                    <a:pt x="1826" y="2241"/>
                  </a:cubicBezTo>
                  <a:lnTo>
                    <a:pt x="1826" y="2241"/>
                  </a:lnTo>
                  <a:cubicBezTo>
                    <a:pt x="1370" y="2641"/>
                    <a:pt x="1085" y="3211"/>
                    <a:pt x="999" y="3811"/>
                  </a:cubicBezTo>
                  <a:cubicBezTo>
                    <a:pt x="1370" y="3440"/>
                    <a:pt x="1741" y="3097"/>
                    <a:pt x="2169" y="2812"/>
                  </a:cubicBezTo>
                  <a:lnTo>
                    <a:pt x="2169" y="2812"/>
                  </a:lnTo>
                  <a:cubicBezTo>
                    <a:pt x="1912" y="3097"/>
                    <a:pt x="1741" y="3497"/>
                    <a:pt x="1712" y="3896"/>
                  </a:cubicBezTo>
                  <a:cubicBezTo>
                    <a:pt x="2369" y="3240"/>
                    <a:pt x="3110" y="2641"/>
                    <a:pt x="3938" y="2184"/>
                  </a:cubicBezTo>
                  <a:lnTo>
                    <a:pt x="3938" y="2184"/>
                  </a:lnTo>
                  <a:cubicBezTo>
                    <a:pt x="3538" y="2241"/>
                    <a:pt x="3168" y="2355"/>
                    <a:pt x="2797" y="2498"/>
                  </a:cubicBezTo>
                  <a:cubicBezTo>
                    <a:pt x="3053" y="2127"/>
                    <a:pt x="3424" y="1842"/>
                    <a:pt x="3881" y="1671"/>
                  </a:cubicBezTo>
                  <a:cubicBezTo>
                    <a:pt x="3826" y="1667"/>
                    <a:pt x="3770" y="1665"/>
                    <a:pt x="3715" y="1665"/>
                  </a:cubicBezTo>
                  <a:cubicBezTo>
                    <a:pt x="3343" y="1665"/>
                    <a:pt x="2973" y="1746"/>
                    <a:pt x="2625" y="1870"/>
                  </a:cubicBezTo>
                  <a:cubicBezTo>
                    <a:pt x="2968" y="1471"/>
                    <a:pt x="3367" y="1186"/>
                    <a:pt x="3824" y="986"/>
                  </a:cubicBezTo>
                  <a:cubicBezTo>
                    <a:pt x="3754" y="969"/>
                    <a:pt x="3686" y="962"/>
                    <a:pt x="3617" y="962"/>
                  </a:cubicBezTo>
                  <a:cubicBezTo>
                    <a:pt x="3092" y="962"/>
                    <a:pt x="2581" y="1392"/>
                    <a:pt x="2026" y="1442"/>
                  </a:cubicBezTo>
                  <a:cubicBezTo>
                    <a:pt x="2511" y="843"/>
                    <a:pt x="3196" y="387"/>
                    <a:pt x="3966" y="158"/>
                  </a:cubicBezTo>
                  <a:lnTo>
                    <a:pt x="3082" y="16"/>
                  </a:lnTo>
                  <a:cubicBezTo>
                    <a:pt x="2995" y="6"/>
                    <a:pt x="2908" y="1"/>
                    <a:pt x="2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124400" y="1634925"/>
              <a:ext cx="35000" cy="71475"/>
            </a:xfrm>
            <a:custGeom>
              <a:avLst/>
              <a:gdLst/>
              <a:ahLst/>
              <a:cxnLst/>
              <a:rect l="l" t="t" r="r" b="b"/>
              <a:pathLst>
                <a:path w="1400" h="2859" extrusionOk="0">
                  <a:moveTo>
                    <a:pt x="1262" y="0"/>
                  </a:moveTo>
                  <a:cubicBezTo>
                    <a:pt x="1013" y="0"/>
                    <a:pt x="767" y="84"/>
                    <a:pt x="543" y="234"/>
                  </a:cubicBezTo>
                  <a:cubicBezTo>
                    <a:pt x="400" y="348"/>
                    <a:pt x="286" y="519"/>
                    <a:pt x="201" y="690"/>
                  </a:cubicBezTo>
                  <a:cubicBezTo>
                    <a:pt x="144" y="833"/>
                    <a:pt x="87" y="976"/>
                    <a:pt x="58" y="1118"/>
                  </a:cubicBezTo>
                  <a:cubicBezTo>
                    <a:pt x="1" y="1347"/>
                    <a:pt x="1" y="1575"/>
                    <a:pt x="29" y="1803"/>
                  </a:cubicBezTo>
                  <a:cubicBezTo>
                    <a:pt x="87" y="1917"/>
                    <a:pt x="87" y="2031"/>
                    <a:pt x="115" y="2117"/>
                  </a:cubicBezTo>
                  <a:cubicBezTo>
                    <a:pt x="115" y="2174"/>
                    <a:pt x="87" y="2202"/>
                    <a:pt x="87" y="2260"/>
                  </a:cubicBezTo>
                  <a:cubicBezTo>
                    <a:pt x="87" y="2374"/>
                    <a:pt x="87" y="2488"/>
                    <a:pt x="115" y="2602"/>
                  </a:cubicBezTo>
                  <a:cubicBezTo>
                    <a:pt x="144" y="2688"/>
                    <a:pt x="201" y="2773"/>
                    <a:pt x="229" y="2859"/>
                  </a:cubicBezTo>
                  <a:cubicBezTo>
                    <a:pt x="429" y="2374"/>
                    <a:pt x="800" y="1974"/>
                    <a:pt x="1285" y="1717"/>
                  </a:cubicBezTo>
                  <a:cubicBezTo>
                    <a:pt x="1228" y="1710"/>
                    <a:pt x="1169" y="1707"/>
                    <a:pt x="1109" y="1707"/>
                  </a:cubicBezTo>
                  <a:cubicBezTo>
                    <a:pt x="930" y="1707"/>
                    <a:pt x="743" y="1739"/>
                    <a:pt x="572" y="1803"/>
                  </a:cubicBezTo>
                  <a:cubicBezTo>
                    <a:pt x="743" y="1404"/>
                    <a:pt x="1028" y="1033"/>
                    <a:pt x="1399" y="776"/>
                  </a:cubicBezTo>
                  <a:lnTo>
                    <a:pt x="1399" y="776"/>
                  </a:lnTo>
                  <a:lnTo>
                    <a:pt x="572" y="804"/>
                  </a:lnTo>
                  <a:cubicBezTo>
                    <a:pt x="743" y="462"/>
                    <a:pt x="1028" y="177"/>
                    <a:pt x="1370" y="6"/>
                  </a:cubicBezTo>
                  <a:cubicBezTo>
                    <a:pt x="1334" y="2"/>
                    <a:pt x="1298"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440350" y="2732625"/>
              <a:ext cx="758225" cy="288575"/>
            </a:xfrm>
            <a:custGeom>
              <a:avLst/>
              <a:gdLst/>
              <a:ahLst/>
              <a:cxnLst/>
              <a:rect l="l" t="t" r="r" b="b"/>
              <a:pathLst>
                <a:path w="30329" h="11543" extrusionOk="0">
                  <a:moveTo>
                    <a:pt x="6030" y="1"/>
                  </a:moveTo>
                  <a:cubicBezTo>
                    <a:pt x="5042" y="1"/>
                    <a:pt x="4078" y="87"/>
                    <a:pt x="3225" y="379"/>
                  </a:cubicBezTo>
                  <a:cubicBezTo>
                    <a:pt x="1" y="1464"/>
                    <a:pt x="200" y="5829"/>
                    <a:pt x="885" y="8568"/>
                  </a:cubicBezTo>
                  <a:cubicBezTo>
                    <a:pt x="885" y="8607"/>
                    <a:pt x="908" y="8622"/>
                    <a:pt x="936" y="8622"/>
                  </a:cubicBezTo>
                  <a:cubicBezTo>
                    <a:pt x="971" y="8622"/>
                    <a:pt x="1012" y="8600"/>
                    <a:pt x="1028" y="8568"/>
                  </a:cubicBezTo>
                  <a:cubicBezTo>
                    <a:pt x="1598" y="6086"/>
                    <a:pt x="714" y="1892"/>
                    <a:pt x="3938" y="1178"/>
                  </a:cubicBezTo>
                  <a:cubicBezTo>
                    <a:pt x="4501" y="1059"/>
                    <a:pt x="5113" y="1022"/>
                    <a:pt x="5740" y="1022"/>
                  </a:cubicBezTo>
                  <a:cubicBezTo>
                    <a:pt x="6766" y="1022"/>
                    <a:pt x="7832" y="1121"/>
                    <a:pt x="8788" y="1121"/>
                  </a:cubicBezTo>
                  <a:lnTo>
                    <a:pt x="14495" y="1121"/>
                  </a:lnTo>
                  <a:cubicBezTo>
                    <a:pt x="16264" y="1121"/>
                    <a:pt x="18040" y="1114"/>
                    <a:pt x="19816" y="1114"/>
                  </a:cubicBezTo>
                  <a:cubicBezTo>
                    <a:pt x="21592" y="1114"/>
                    <a:pt x="23368" y="1121"/>
                    <a:pt x="25137" y="1150"/>
                  </a:cubicBezTo>
                  <a:cubicBezTo>
                    <a:pt x="26678" y="1178"/>
                    <a:pt x="28076" y="1635"/>
                    <a:pt x="28190" y="3404"/>
                  </a:cubicBezTo>
                  <a:cubicBezTo>
                    <a:pt x="28247" y="4260"/>
                    <a:pt x="28276" y="5144"/>
                    <a:pt x="28305" y="6029"/>
                  </a:cubicBezTo>
                  <a:cubicBezTo>
                    <a:pt x="28362" y="6856"/>
                    <a:pt x="28362" y="7684"/>
                    <a:pt x="28305" y="8483"/>
                  </a:cubicBezTo>
                  <a:cubicBezTo>
                    <a:pt x="28105" y="10109"/>
                    <a:pt x="27449" y="10537"/>
                    <a:pt x="25794" y="10651"/>
                  </a:cubicBezTo>
                  <a:cubicBezTo>
                    <a:pt x="25366" y="10708"/>
                    <a:pt x="25223" y="11364"/>
                    <a:pt x="25680" y="11450"/>
                  </a:cubicBezTo>
                  <a:cubicBezTo>
                    <a:pt x="25999" y="11513"/>
                    <a:pt x="26291" y="11542"/>
                    <a:pt x="26560" y="11542"/>
                  </a:cubicBezTo>
                  <a:cubicBezTo>
                    <a:pt x="30329" y="11542"/>
                    <a:pt x="29345" y="5702"/>
                    <a:pt x="29132" y="3119"/>
                  </a:cubicBezTo>
                  <a:cubicBezTo>
                    <a:pt x="28989" y="1578"/>
                    <a:pt x="28419" y="579"/>
                    <a:pt x="26821" y="322"/>
                  </a:cubicBezTo>
                  <a:cubicBezTo>
                    <a:pt x="25805" y="140"/>
                    <a:pt x="24739" y="85"/>
                    <a:pt x="23661" y="85"/>
                  </a:cubicBezTo>
                  <a:cubicBezTo>
                    <a:pt x="22045" y="85"/>
                    <a:pt x="20401" y="208"/>
                    <a:pt x="18860" y="208"/>
                  </a:cubicBezTo>
                  <a:cubicBezTo>
                    <a:pt x="15979" y="208"/>
                    <a:pt x="13097" y="208"/>
                    <a:pt x="10187" y="180"/>
                  </a:cubicBezTo>
                  <a:cubicBezTo>
                    <a:pt x="8924" y="180"/>
                    <a:pt x="7452" y="1"/>
                    <a:pt x="6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451050" y="2888225"/>
              <a:ext cx="684800" cy="137350"/>
            </a:xfrm>
            <a:custGeom>
              <a:avLst/>
              <a:gdLst/>
              <a:ahLst/>
              <a:cxnLst/>
              <a:rect l="l" t="t" r="r" b="b"/>
              <a:pathLst>
                <a:path w="27392" h="5494" extrusionOk="0">
                  <a:moveTo>
                    <a:pt x="502" y="1"/>
                  </a:moveTo>
                  <a:cubicBezTo>
                    <a:pt x="465" y="1"/>
                    <a:pt x="429" y="22"/>
                    <a:pt x="429" y="62"/>
                  </a:cubicBezTo>
                  <a:cubicBezTo>
                    <a:pt x="1" y="1488"/>
                    <a:pt x="172" y="3400"/>
                    <a:pt x="1370" y="4427"/>
                  </a:cubicBezTo>
                  <a:cubicBezTo>
                    <a:pt x="2359" y="5310"/>
                    <a:pt x="3951" y="5461"/>
                    <a:pt x="5493" y="5461"/>
                  </a:cubicBezTo>
                  <a:cubicBezTo>
                    <a:pt x="6289" y="5461"/>
                    <a:pt x="7073" y="5421"/>
                    <a:pt x="7754" y="5421"/>
                  </a:cubicBezTo>
                  <a:cubicBezTo>
                    <a:pt x="7884" y="5421"/>
                    <a:pt x="8010" y="5422"/>
                    <a:pt x="8132" y="5426"/>
                  </a:cubicBezTo>
                  <a:cubicBezTo>
                    <a:pt x="9844" y="5473"/>
                    <a:pt x="11556" y="5494"/>
                    <a:pt x="13269" y="5494"/>
                  </a:cubicBezTo>
                  <a:cubicBezTo>
                    <a:pt x="14666" y="5494"/>
                    <a:pt x="16064" y="5480"/>
                    <a:pt x="17462" y="5454"/>
                  </a:cubicBezTo>
                  <a:cubicBezTo>
                    <a:pt x="17660" y="5452"/>
                    <a:pt x="17859" y="5452"/>
                    <a:pt x="18058" y="5452"/>
                  </a:cubicBezTo>
                  <a:cubicBezTo>
                    <a:pt x="19225" y="5452"/>
                    <a:pt x="20412" y="5478"/>
                    <a:pt x="21598" y="5478"/>
                  </a:cubicBezTo>
                  <a:cubicBezTo>
                    <a:pt x="23392" y="5478"/>
                    <a:pt x="25186" y="5417"/>
                    <a:pt x="26906" y="5112"/>
                  </a:cubicBezTo>
                  <a:cubicBezTo>
                    <a:pt x="27391" y="5026"/>
                    <a:pt x="27220" y="4341"/>
                    <a:pt x="26792" y="4284"/>
                  </a:cubicBezTo>
                  <a:cubicBezTo>
                    <a:pt x="26158" y="4221"/>
                    <a:pt x="25514" y="4197"/>
                    <a:pt x="24866" y="4197"/>
                  </a:cubicBezTo>
                  <a:cubicBezTo>
                    <a:pt x="23183" y="4197"/>
                    <a:pt x="21470" y="4357"/>
                    <a:pt x="19802" y="4399"/>
                  </a:cubicBezTo>
                  <a:cubicBezTo>
                    <a:pt x="18365" y="4432"/>
                    <a:pt x="16917" y="4446"/>
                    <a:pt x="15472" y="4446"/>
                  </a:cubicBezTo>
                  <a:cubicBezTo>
                    <a:pt x="14450" y="4446"/>
                    <a:pt x="13428" y="4439"/>
                    <a:pt x="12412" y="4427"/>
                  </a:cubicBezTo>
                  <a:cubicBezTo>
                    <a:pt x="10072" y="4427"/>
                    <a:pt x="7733" y="4399"/>
                    <a:pt x="5422" y="4341"/>
                  </a:cubicBezTo>
                  <a:cubicBezTo>
                    <a:pt x="3710" y="4313"/>
                    <a:pt x="2026" y="4370"/>
                    <a:pt x="1142" y="2601"/>
                  </a:cubicBezTo>
                  <a:cubicBezTo>
                    <a:pt x="771" y="1859"/>
                    <a:pt x="799" y="889"/>
                    <a:pt x="571" y="90"/>
                  </a:cubicBezTo>
                  <a:cubicBezTo>
                    <a:pt x="586" y="29"/>
                    <a:pt x="544"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389700" y="3008350"/>
              <a:ext cx="203325" cy="1630975"/>
            </a:xfrm>
            <a:custGeom>
              <a:avLst/>
              <a:gdLst/>
              <a:ahLst/>
              <a:cxnLst/>
              <a:rect l="l" t="t" r="r" b="b"/>
              <a:pathLst>
                <a:path w="8133" h="65239" extrusionOk="0">
                  <a:moveTo>
                    <a:pt x="7137" y="0"/>
                  </a:moveTo>
                  <a:cubicBezTo>
                    <a:pt x="7007" y="0"/>
                    <a:pt x="6880" y="117"/>
                    <a:pt x="6934" y="278"/>
                  </a:cubicBezTo>
                  <a:cubicBezTo>
                    <a:pt x="7276" y="2390"/>
                    <a:pt x="6763" y="3759"/>
                    <a:pt x="4908" y="5015"/>
                  </a:cubicBezTo>
                  <a:cubicBezTo>
                    <a:pt x="3967" y="5614"/>
                    <a:pt x="3082" y="6013"/>
                    <a:pt x="2340" y="6869"/>
                  </a:cubicBezTo>
                  <a:cubicBezTo>
                    <a:pt x="999" y="8381"/>
                    <a:pt x="543" y="10350"/>
                    <a:pt x="400" y="12347"/>
                  </a:cubicBezTo>
                  <a:cubicBezTo>
                    <a:pt x="1" y="18482"/>
                    <a:pt x="286" y="24702"/>
                    <a:pt x="229" y="30865"/>
                  </a:cubicBezTo>
                  <a:cubicBezTo>
                    <a:pt x="143" y="42135"/>
                    <a:pt x="58" y="53434"/>
                    <a:pt x="457" y="64704"/>
                  </a:cubicBezTo>
                  <a:cubicBezTo>
                    <a:pt x="472" y="65061"/>
                    <a:pt x="757" y="65239"/>
                    <a:pt x="1032" y="65239"/>
                  </a:cubicBezTo>
                  <a:cubicBezTo>
                    <a:pt x="1306" y="65239"/>
                    <a:pt x="1570" y="65061"/>
                    <a:pt x="1542" y="64704"/>
                  </a:cubicBezTo>
                  <a:cubicBezTo>
                    <a:pt x="971" y="53063"/>
                    <a:pt x="1085" y="41336"/>
                    <a:pt x="1142" y="29695"/>
                  </a:cubicBezTo>
                  <a:cubicBezTo>
                    <a:pt x="1142" y="26614"/>
                    <a:pt x="1171" y="23504"/>
                    <a:pt x="1171" y="20422"/>
                  </a:cubicBezTo>
                  <a:cubicBezTo>
                    <a:pt x="1199" y="17226"/>
                    <a:pt x="800" y="13688"/>
                    <a:pt x="1484" y="10521"/>
                  </a:cubicBezTo>
                  <a:cubicBezTo>
                    <a:pt x="1798" y="8838"/>
                    <a:pt x="2768" y="7326"/>
                    <a:pt x="4195" y="6356"/>
                  </a:cubicBezTo>
                  <a:cubicBezTo>
                    <a:pt x="5108" y="5756"/>
                    <a:pt x="6135" y="5414"/>
                    <a:pt x="6849" y="4558"/>
                  </a:cubicBezTo>
                  <a:cubicBezTo>
                    <a:pt x="7961" y="3331"/>
                    <a:pt x="8132" y="1562"/>
                    <a:pt x="7334" y="136"/>
                  </a:cubicBezTo>
                  <a:cubicBezTo>
                    <a:pt x="7291" y="41"/>
                    <a:pt x="7214" y="0"/>
                    <a:pt x="7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203600" y="3243550"/>
              <a:ext cx="37825" cy="1395075"/>
            </a:xfrm>
            <a:custGeom>
              <a:avLst/>
              <a:gdLst/>
              <a:ahLst/>
              <a:cxnLst/>
              <a:rect l="l" t="t" r="r" b="b"/>
              <a:pathLst>
                <a:path w="1513" h="55803" extrusionOk="0">
                  <a:moveTo>
                    <a:pt x="656" y="1"/>
                  </a:moveTo>
                  <a:cubicBezTo>
                    <a:pt x="599" y="86"/>
                    <a:pt x="542" y="143"/>
                    <a:pt x="485" y="229"/>
                  </a:cubicBezTo>
                  <a:cubicBezTo>
                    <a:pt x="371" y="372"/>
                    <a:pt x="200" y="486"/>
                    <a:pt x="57" y="571"/>
                  </a:cubicBezTo>
                  <a:cubicBezTo>
                    <a:pt x="29" y="600"/>
                    <a:pt x="0" y="628"/>
                    <a:pt x="0" y="657"/>
                  </a:cubicBezTo>
                  <a:cubicBezTo>
                    <a:pt x="29" y="800"/>
                    <a:pt x="86" y="971"/>
                    <a:pt x="114" y="1142"/>
                  </a:cubicBezTo>
                  <a:cubicBezTo>
                    <a:pt x="770" y="4138"/>
                    <a:pt x="399" y="7590"/>
                    <a:pt x="399" y="10643"/>
                  </a:cubicBezTo>
                  <a:cubicBezTo>
                    <a:pt x="428" y="13867"/>
                    <a:pt x="457" y="17063"/>
                    <a:pt x="457" y="20287"/>
                  </a:cubicBezTo>
                  <a:cubicBezTo>
                    <a:pt x="514" y="31928"/>
                    <a:pt x="628" y="43655"/>
                    <a:pt x="29" y="55267"/>
                  </a:cubicBezTo>
                  <a:cubicBezTo>
                    <a:pt x="14" y="55624"/>
                    <a:pt x="285" y="55802"/>
                    <a:pt x="564" y="55802"/>
                  </a:cubicBezTo>
                  <a:cubicBezTo>
                    <a:pt x="842" y="55802"/>
                    <a:pt x="1127" y="55624"/>
                    <a:pt x="1141" y="55267"/>
                  </a:cubicBezTo>
                  <a:cubicBezTo>
                    <a:pt x="1512" y="44026"/>
                    <a:pt x="1455" y="32727"/>
                    <a:pt x="1370" y="21457"/>
                  </a:cubicBezTo>
                  <a:cubicBezTo>
                    <a:pt x="1313" y="15379"/>
                    <a:pt x="1484" y="9302"/>
                    <a:pt x="1198" y="3253"/>
                  </a:cubicBezTo>
                  <a:cubicBezTo>
                    <a:pt x="1170" y="2169"/>
                    <a:pt x="970" y="1056"/>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8043800" y="3008475"/>
              <a:ext cx="33550" cy="81025"/>
            </a:xfrm>
            <a:custGeom>
              <a:avLst/>
              <a:gdLst/>
              <a:ahLst/>
              <a:cxnLst/>
              <a:rect l="l" t="t" r="r" b="b"/>
              <a:pathLst>
                <a:path w="1342" h="3241" extrusionOk="0">
                  <a:moveTo>
                    <a:pt x="827" y="0"/>
                  </a:moveTo>
                  <a:cubicBezTo>
                    <a:pt x="762" y="0"/>
                    <a:pt x="697" y="32"/>
                    <a:pt x="657" y="102"/>
                  </a:cubicBezTo>
                  <a:cubicBezTo>
                    <a:pt x="86" y="1015"/>
                    <a:pt x="1" y="2156"/>
                    <a:pt x="343" y="3155"/>
                  </a:cubicBezTo>
                  <a:lnTo>
                    <a:pt x="514" y="3241"/>
                  </a:lnTo>
                  <a:lnTo>
                    <a:pt x="1142" y="3241"/>
                  </a:lnTo>
                  <a:lnTo>
                    <a:pt x="1342" y="3212"/>
                  </a:lnTo>
                  <a:cubicBezTo>
                    <a:pt x="942" y="2385"/>
                    <a:pt x="828" y="1443"/>
                    <a:pt x="1028" y="273"/>
                  </a:cubicBezTo>
                  <a:cubicBezTo>
                    <a:pt x="1065" y="107"/>
                    <a:pt x="946"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396850" y="4600225"/>
              <a:ext cx="840300" cy="129750"/>
            </a:xfrm>
            <a:custGeom>
              <a:avLst/>
              <a:gdLst/>
              <a:ahLst/>
              <a:cxnLst/>
              <a:rect l="l" t="t" r="r" b="b"/>
              <a:pathLst>
                <a:path w="33612" h="5190" extrusionOk="0">
                  <a:moveTo>
                    <a:pt x="32775" y="0"/>
                  </a:moveTo>
                  <a:cubicBezTo>
                    <a:pt x="32621" y="0"/>
                    <a:pt x="32457" y="121"/>
                    <a:pt x="32441" y="316"/>
                  </a:cubicBezTo>
                  <a:cubicBezTo>
                    <a:pt x="32013" y="4367"/>
                    <a:pt x="28190" y="3968"/>
                    <a:pt x="25051" y="4025"/>
                  </a:cubicBezTo>
                  <a:cubicBezTo>
                    <a:pt x="23710" y="4039"/>
                    <a:pt x="22376" y="4046"/>
                    <a:pt x="21043" y="4046"/>
                  </a:cubicBezTo>
                  <a:cubicBezTo>
                    <a:pt x="19709" y="4046"/>
                    <a:pt x="18375" y="4039"/>
                    <a:pt x="17034" y="4025"/>
                  </a:cubicBezTo>
                  <a:cubicBezTo>
                    <a:pt x="14523" y="3996"/>
                    <a:pt x="12012" y="3939"/>
                    <a:pt x="9501" y="3911"/>
                  </a:cubicBezTo>
                  <a:cubicBezTo>
                    <a:pt x="9379" y="3908"/>
                    <a:pt x="9250" y="3907"/>
                    <a:pt x="9115" y="3907"/>
                  </a:cubicBezTo>
                  <a:cubicBezTo>
                    <a:pt x="8584" y="3907"/>
                    <a:pt x="7966" y="3924"/>
                    <a:pt x="7315" y="3924"/>
                  </a:cubicBezTo>
                  <a:cubicBezTo>
                    <a:pt x="4568" y="3924"/>
                    <a:pt x="1220" y="3631"/>
                    <a:pt x="1198" y="572"/>
                  </a:cubicBezTo>
                  <a:cubicBezTo>
                    <a:pt x="1183" y="401"/>
                    <a:pt x="1040" y="307"/>
                    <a:pt x="895" y="307"/>
                  </a:cubicBezTo>
                  <a:cubicBezTo>
                    <a:pt x="774" y="307"/>
                    <a:pt x="651" y="373"/>
                    <a:pt x="599" y="515"/>
                  </a:cubicBezTo>
                  <a:cubicBezTo>
                    <a:pt x="0" y="2998"/>
                    <a:pt x="2311" y="4538"/>
                    <a:pt x="4537" y="4824"/>
                  </a:cubicBezTo>
                  <a:cubicBezTo>
                    <a:pt x="6401" y="5073"/>
                    <a:pt x="8331" y="5135"/>
                    <a:pt x="10273" y="5135"/>
                  </a:cubicBezTo>
                  <a:cubicBezTo>
                    <a:pt x="12204" y="5135"/>
                    <a:pt x="14145" y="5074"/>
                    <a:pt x="16043" y="5074"/>
                  </a:cubicBezTo>
                  <a:cubicBezTo>
                    <a:pt x="16384" y="5074"/>
                    <a:pt x="16724" y="5076"/>
                    <a:pt x="17062" y="5081"/>
                  </a:cubicBezTo>
                  <a:cubicBezTo>
                    <a:pt x="19308" y="5096"/>
                    <a:pt x="21606" y="5190"/>
                    <a:pt x="23889" y="5190"/>
                  </a:cubicBezTo>
                  <a:cubicBezTo>
                    <a:pt x="25754" y="5190"/>
                    <a:pt x="27608" y="5127"/>
                    <a:pt x="29417" y="4909"/>
                  </a:cubicBezTo>
                  <a:cubicBezTo>
                    <a:pt x="31728" y="4596"/>
                    <a:pt x="33611" y="2627"/>
                    <a:pt x="33040" y="230"/>
                  </a:cubicBezTo>
                  <a:cubicBezTo>
                    <a:pt x="33003" y="70"/>
                    <a:pt x="32892" y="0"/>
                    <a:pt x="3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569450" y="3063075"/>
              <a:ext cx="502175" cy="35900"/>
            </a:xfrm>
            <a:custGeom>
              <a:avLst/>
              <a:gdLst/>
              <a:ahLst/>
              <a:cxnLst/>
              <a:rect l="l" t="t" r="r" b="b"/>
              <a:pathLst>
                <a:path w="20087" h="1436" extrusionOk="0">
                  <a:moveTo>
                    <a:pt x="19516" y="0"/>
                  </a:moveTo>
                  <a:cubicBezTo>
                    <a:pt x="19507" y="0"/>
                    <a:pt x="19498" y="1"/>
                    <a:pt x="19488" y="1"/>
                  </a:cubicBezTo>
                  <a:cubicBezTo>
                    <a:pt x="16150" y="172"/>
                    <a:pt x="12783" y="286"/>
                    <a:pt x="9417" y="343"/>
                  </a:cubicBezTo>
                  <a:cubicBezTo>
                    <a:pt x="9340" y="344"/>
                    <a:pt x="9262" y="344"/>
                    <a:pt x="9185" y="344"/>
                  </a:cubicBezTo>
                  <a:cubicBezTo>
                    <a:pt x="7568" y="344"/>
                    <a:pt x="5792" y="190"/>
                    <a:pt x="4049" y="190"/>
                  </a:cubicBezTo>
                  <a:cubicBezTo>
                    <a:pt x="2675" y="190"/>
                    <a:pt x="1323" y="286"/>
                    <a:pt x="86" y="629"/>
                  </a:cubicBezTo>
                  <a:cubicBezTo>
                    <a:pt x="1" y="686"/>
                    <a:pt x="1" y="828"/>
                    <a:pt x="86" y="857"/>
                  </a:cubicBezTo>
                  <a:cubicBezTo>
                    <a:pt x="1458" y="1314"/>
                    <a:pt x="3005" y="1435"/>
                    <a:pt x="4570" y="1435"/>
                  </a:cubicBezTo>
                  <a:cubicBezTo>
                    <a:pt x="6228" y="1435"/>
                    <a:pt x="7905" y="1300"/>
                    <a:pt x="9417" y="1285"/>
                  </a:cubicBezTo>
                  <a:cubicBezTo>
                    <a:pt x="12783" y="1228"/>
                    <a:pt x="16150" y="1085"/>
                    <a:pt x="19488" y="885"/>
                  </a:cubicBezTo>
                  <a:cubicBezTo>
                    <a:pt x="20050" y="857"/>
                    <a:pt x="20087" y="0"/>
                    <a:pt x="19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407550" y="3496750"/>
              <a:ext cx="833875" cy="34575"/>
            </a:xfrm>
            <a:custGeom>
              <a:avLst/>
              <a:gdLst/>
              <a:ahLst/>
              <a:cxnLst/>
              <a:rect l="l" t="t" r="r" b="b"/>
              <a:pathLst>
                <a:path w="33355" h="1383" extrusionOk="0">
                  <a:moveTo>
                    <a:pt x="32725" y="1"/>
                  </a:moveTo>
                  <a:cubicBezTo>
                    <a:pt x="32716" y="1"/>
                    <a:pt x="32707" y="1"/>
                    <a:pt x="32698" y="2"/>
                  </a:cubicBezTo>
                  <a:cubicBezTo>
                    <a:pt x="27163" y="173"/>
                    <a:pt x="21599" y="258"/>
                    <a:pt x="16035" y="315"/>
                  </a:cubicBezTo>
                  <a:cubicBezTo>
                    <a:pt x="13410" y="344"/>
                    <a:pt x="10757" y="372"/>
                    <a:pt x="8103" y="372"/>
                  </a:cubicBezTo>
                  <a:cubicBezTo>
                    <a:pt x="6789" y="372"/>
                    <a:pt x="5393" y="290"/>
                    <a:pt x="4003" y="290"/>
                  </a:cubicBezTo>
                  <a:cubicBezTo>
                    <a:pt x="2676" y="290"/>
                    <a:pt x="1354" y="365"/>
                    <a:pt x="114" y="658"/>
                  </a:cubicBezTo>
                  <a:cubicBezTo>
                    <a:pt x="0" y="715"/>
                    <a:pt x="0" y="915"/>
                    <a:pt x="114" y="972"/>
                  </a:cubicBezTo>
                  <a:cubicBezTo>
                    <a:pt x="1406" y="1310"/>
                    <a:pt x="2796" y="1383"/>
                    <a:pt x="4188" y="1383"/>
                  </a:cubicBezTo>
                  <a:cubicBezTo>
                    <a:pt x="5249" y="1383"/>
                    <a:pt x="6311" y="1340"/>
                    <a:pt x="7331" y="1340"/>
                  </a:cubicBezTo>
                  <a:cubicBezTo>
                    <a:pt x="7456" y="1340"/>
                    <a:pt x="7580" y="1341"/>
                    <a:pt x="7704" y="1343"/>
                  </a:cubicBezTo>
                  <a:lnTo>
                    <a:pt x="16035" y="1343"/>
                  </a:lnTo>
                  <a:cubicBezTo>
                    <a:pt x="21599" y="1285"/>
                    <a:pt x="27163" y="1171"/>
                    <a:pt x="32698" y="1029"/>
                  </a:cubicBezTo>
                  <a:cubicBezTo>
                    <a:pt x="33345" y="1001"/>
                    <a:pt x="33354" y="1"/>
                    <a:pt x="3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406825" y="3742150"/>
              <a:ext cx="834600" cy="34625"/>
            </a:xfrm>
            <a:custGeom>
              <a:avLst/>
              <a:gdLst/>
              <a:ahLst/>
              <a:cxnLst/>
              <a:rect l="l" t="t" r="r" b="b"/>
              <a:pathLst>
                <a:path w="33384" h="1385" extrusionOk="0">
                  <a:moveTo>
                    <a:pt x="32753" y="0"/>
                  </a:moveTo>
                  <a:cubicBezTo>
                    <a:pt x="32744" y="0"/>
                    <a:pt x="32736" y="0"/>
                    <a:pt x="32727" y="1"/>
                  </a:cubicBezTo>
                  <a:cubicBezTo>
                    <a:pt x="27192" y="143"/>
                    <a:pt x="21628" y="257"/>
                    <a:pt x="16064" y="314"/>
                  </a:cubicBezTo>
                  <a:cubicBezTo>
                    <a:pt x="13439" y="343"/>
                    <a:pt x="10786" y="372"/>
                    <a:pt x="8132" y="372"/>
                  </a:cubicBezTo>
                  <a:cubicBezTo>
                    <a:pt x="6818" y="372"/>
                    <a:pt x="5422" y="289"/>
                    <a:pt x="4032" y="289"/>
                  </a:cubicBezTo>
                  <a:cubicBezTo>
                    <a:pt x="2705" y="289"/>
                    <a:pt x="1383" y="364"/>
                    <a:pt x="143" y="657"/>
                  </a:cubicBezTo>
                  <a:cubicBezTo>
                    <a:pt x="1" y="714"/>
                    <a:pt x="1" y="914"/>
                    <a:pt x="143" y="999"/>
                  </a:cubicBezTo>
                  <a:cubicBezTo>
                    <a:pt x="1405" y="1315"/>
                    <a:pt x="2762" y="1385"/>
                    <a:pt x="4122" y="1385"/>
                  </a:cubicBezTo>
                  <a:cubicBezTo>
                    <a:pt x="5215" y="1385"/>
                    <a:pt x="6311" y="1340"/>
                    <a:pt x="7361" y="1340"/>
                  </a:cubicBezTo>
                  <a:cubicBezTo>
                    <a:pt x="7485" y="1340"/>
                    <a:pt x="7609" y="1340"/>
                    <a:pt x="7733" y="1342"/>
                  </a:cubicBezTo>
                  <a:lnTo>
                    <a:pt x="16064" y="1342"/>
                  </a:lnTo>
                  <a:cubicBezTo>
                    <a:pt x="21628" y="1285"/>
                    <a:pt x="27192" y="1170"/>
                    <a:pt x="32727" y="1028"/>
                  </a:cubicBezTo>
                  <a:cubicBezTo>
                    <a:pt x="33374" y="1028"/>
                    <a:pt x="33383" y="0"/>
                    <a:pt x="3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407550" y="4464025"/>
              <a:ext cx="833875" cy="34900"/>
            </a:xfrm>
            <a:custGeom>
              <a:avLst/>
              <a:gdLst/>
              <a:ahLst/>
              <a:cxnLst/>
              <a:rect l="l" t="t" r="r" b="b"/>
              <a:pathLst>
                <a:path w="33355" h="1396" extrusionOk="0">
                  <a:moveTo>
                    <a:pt x="32698" y="0"/>
                  </a:moveTo>
                  <a:cubicBezTo>
                    <a:pt x="27163" y="171"/>
                    <a:pt x="21599" y="286"/>
                    <a:pt x="16035" y="343"/>
                  </a:cubicBezTo>
                  <a:cubicBezTo>
                    <a:pt x="13410" y="371"/>
                    <a:pt x="10757" y="400"/>
                    <a:pt x="8103" y="400"/>
                  </a:cubicBezTo>
                  <a:cubicBezTo>
                    <a:pt x="6758" y="400"/>
                    <a:pt x="5327" y="314"/>
                    <a:pt x="3904" y="314"/>
                  </a:cubicBezTo>
                  <a:cubicBezTo>
                    <a:pt x="2610" y="314"/>
                    <a:pt x="1323" y="385"/>
                    <a:pt x="114" y="656"/>
                  </a:cubicBezTo>
                  <a:cubicBezTo>
                    <a:pt x="0" y="742"/>
                    <a:pt x="0" y="913"/>
                    <a:pt x="114" y="999"/>
                  </a:cubicBezTo>
                  <a:cubicBezTo>
                    <a:pt x="1405" y="1321"/>
                    <a:pt x="2795" y="1396"/>
                    <a:pt x="4186" y="1396"/>
                  </a:cubicBezTo>
                  <a:cubicBezTo>
                    <a:pt x="5378" y="1396"/>
                    <a:pt x="6571" y="1341"/>
                    <a:pt x="7704" y="1341"/>
                  </a:cubicBezTo>
                  <a:cubicBezTo>
                    <a:pt x="9102" y="1355"/>
                    <a:pt x="10493" y="1363"/>
                    <a:pt x="11880" y="1363"/>
                  </a:cubicBezTo>
                  <a:cubicBezTo>
                    <a:pt x="13268" y="1363"/>
                    <a:pt x="14651" y="1355"/>
                    <a:pt x="16035" y="1341"/>
                  </a:cubicBezTo>
                  <a:cubicBezTo>
                    <a:pt x="21599" y="1313"/>
                    <a:pt x="27163" y="1199"/>
                    <a:pt x="32698" y="1027"/>
                  </a:cubicBezTo>
                  <a:cubicBezTo>
                    <a:pt x="33354" y="1027"/>
                    <a:pt x="33354" y="0"/>
                    <a:pt x="32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402550" y="4614550"/>
              <a:ext cx="91325" cy="93175"/>
            </a:xfrm>
            <a:custGeom>
              <a:avLst/>
              <a:gdLst/>
              <a:ahLst/>
              <a:cxnLst/>
              <a:rect l="l" t="t" r="r" b="b"/>
              <a:pathLst>
                <a:path w="3653" h="3727" extrusionOk="0">
                  <a:moveTo>
                    <a:pt x="477" y="0"/>
                  </a:moveTo>
                  <a:cubicBezTo>
                    <a:pt x="448" y="0"/>
                    <a:pt x="420" y="16"/>
                    <a:pt x="400" y="57"/>
                  </a:cubicBezTo>
                  <a:cubicBezTo>
                    <a:pt x="0" y="913"/>
                    <a:pt x="143" y="1940"/>
                    <a:pt x="799" y="2624"/>
                  </a:cubicBezTo>
                  <a:cubicBezTo>
                    <a:pt x="1291" y="3165"/>
                    <a:pt x="2268" y="3727"/>
                    <a:pt x="3077" y="3727"/>
                  </a:cubicBezTo>
                  <a:cubicBezTo>
                    <a:pt x="3208" y="3727"/>
                    <a:pt x="3334" y="3712"/>
                    <a:pt x="3453" y="3680"/>
                  </a:cubicBezTo>
                  <a:cubicBezTo>
                    <a:pt x="3595" y="3652"/>
                    <a:pt x="3652" y="3480"/>
                    <a:pt x="3538" y="3366"/>
                  </a:cubicBezTo>
                  <a:cubicBezTo>
                    <a:pt x="3082" y="2853"/>
                    <a:pt x="2283" y="2767"/>
                    <a:pt x="1741" y="2339"/>
                  </a:cubicBezTo>
                  <a:cubicBezTo>
                    <a:pt x="1056" y="1797"/>
                    <a:pt x="628" y="970"/>
                    <a:pt x="600" y="85"/>
                  </a:cubicBezTo>
                  <a:cubicBezTo>
                    <a:pt x="581" y="49"/>
                    <a:pt x="528"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439225" y="4521475"/>
              <a:ext cx="759975" cy="86825"/>
            </a:xfrm>
            <a:custGeom>
              <a:avLst/>
              <a:gdLst/>
              <a:ahLst/>
              <a:cxnLst/>
              <a:rect l="l" t="t" r="r" b="b"/>
              <a:pathLst>
                <a:path w="30399" h="3473" extrusionOk="0">
                  <a:moveTo>
                    <a:pt x="30048" y="1"/>
                  </a:moveTo>
                  <a:cubicBezTo>
                    <a:pt x="30003" y="1"/>
                    <a:pt x="29959" y="13"/>
                    <a:pt x="29919" y="42"/>
                  </a:cubicBezTo>
                  <a:cubicBezTo>
                    <a:pt x="26515" y="2125"/>
                    <a:pt x="22275" y="2331"/>
                    <a:pt x="18325" y="2331"/>
                  </a:cubicBezTo>
                  <a:cubicBezTo>
                    <a:pt x="17838" y="2331"/>
                    <a:pt x="17356" y="2328"/>
                    <a:pt x="16880" y="2324"/>
                  </a:cubicBezTo>
                  <a:cubicBezTo>
                    <a:pt x="14140" y="2296"/>
                    <a:pt x="11373" y="2353"/>
                    <a:pt x="8634" y="2239"/>
                  </a:cubicBezTo>
                  <a:cubicBezTo>
                    <a:pt x="5666" y="2096"/>
                    <a:pt x="2984" y="1326"/>
                    <a:pt x="217" y="327"/>
                  </a:cubicBezTo>
                  <a:cubicBezTo>
                    <a:pt x="197" y="319"/>
                    <a:pt x="178" y="316"/>
                    <a:pt x="161" y="316"/>
                  </a:cubicBezTo>
                  <a:cubicBezTo>
                    <a:pt x="54" y="316"/>
                    <a:pt x="0" y="449"/>
                    <a:pt x="74" y="498"/>
                  </a:cubicBezTo>
                  <a:cubicBezTo>
                    <a:pt x="3407" y="3091"/>
                    <a:pt x="7686" y="3473"/>
                    <a:pt x="11909" y="3473"/>
                  </a:cubicBezTo>
                  <a:cubicBezTo>
                    <a:pt x="13674" y="3473"/>
                    <a:pt x="15429" y="3406"/>
                    <a:pt x="17101" y="3406"/>
                  </a:cubicBezTo>
                  <a:cubicBezTo>
                    <a:pt x="17285" y="3406"/>
                    <a:pt x="17468" y="3407"/>
                    <a:pt x="17650" y="3409"/>
                  </a:cubicBezTo>
                  <a:cubicBezTo>
                    <a:pt x="18042" y="3422"/>
                    <a:pt x="18435" y="3428"/>
                    <a:pt x="18829" y="3428"/>
                  </a:cubicBezTo>
                  <a:cubicBezTo>
                    <a:pt x="21039" y="3428"/>
                    <a:pt x="23264" y="3226"/>
                    <a:pt x="25468" y="2838"/>
                  </a:cubicBezTo>
                  <a:cubicBezTo>
                    <a:pt x="27237" y="2467"/>
                    <a:pt x="29205" y="1982"/>
                    <a:pt x="30261" y="384"/>
                  </a:cubicBezTo>
                  <a:cubicBezTo>
                    <a:pt x="30398" y="202"/>
                    <a:pt x="30225" y="1"/>
                    <a:pt x="3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481000" y="3596650"/>
              <a:ext cx="71375" cy="97025"/>
            </a:xfrm>
            <a:custGeom>
              <a:avLst/>
              <a:gdLst/>
              <a:ahLst/>
              <a:cxnLst/>
              <a:rect l="l" t="t" r="r" b="b"/>
              <a:pathLst>
                <a:path w="2855" h="3881" extrusionOk="0">
                  <a:moveTo>
                    <a:pt x="1770" y="0"/>
                  </a:moveTo>
                  <a:cubicBezTo>
                    <a:pt x="1399" y="0"/>
                    <a:pt x="1085" y="86"/>
                    <a:pt x="828" y="228"/>
                  </a:cubicBezTo>
                  <a:cubicBezTo>
                    <a:pt x="543" y="400"/>
                    <a:pt x="343" y="599"/>
                    <a:pt x="201" y="913"/>
                  </a:cubicBezTo>
                  <a:cubicBezTo>
                    <a:pt x="58" y="1198"/>
                    <a:pt x="1" y="1541"/>
                    <a:pt x="1" y="1940"/>
                  </a:cubicBezTo>
                  <a:cubicBezTo>
                    <a:pt x="1" y="2568"/>
                    <a:pt x="144" y="3024"/>
                    <a:pt x="429" y="3367"/>
                  </a:cubicBezTo>
                  <a:cubicBezTo>
                    <a:pt x="714" y="3709"/>
                    <a:pt x="1142" y="3880"/>
                    <a:pt x="1684" y="3880"/>
                  </a:cubicBezTo>
                  <a:cubicBezTo>
                    <a:pt x="2055" y="3880"/>
                    <a:pt x="2398" y="3795"/>
                    <a:pt x="2711" y="3681"/>
                  </a:cubicBezTo>
                  <a:lnTo>
                    <a:pt x="2711" y="2996"/>
                  </a:lnTo>
                  <a:cubicBezTo>
                    <a:pt x="2341" y="3139"/>
                    <a:pt x="2027" y="3196"/>
                    <a:pt x="1770" y="3196"/>
                  </a:cubicBezTo>
                  <a:cubicBezTo>
                    <a:pt x="1114" y="3196"/>
                    <a:pt x="800" y="2796"/>
                    <a:pt x="800" y="1940"/>
                  </a:cubicBezTo>
                  <a:cubicBezTo>
                    <a:pt x="800" y="1541"/>
                    <a:pt x="885" y="1227"/>
                    <a:pt x="1057" y="999"/>
                  </a:cubicBezTo>
                  <a:cubicBezTo>
                    <a:pt x="1228" y="770"/>
                    <a:pt x="1456" y="656"/>
                    <a:pt x="1770" y="656"/>
                  </a:cubicBezTo>
                  <a:cubicBezTo>
                    <a:pt x="1884" y="656"/>
                    <a:pt x="2027" y="685"/>
                    <a:pt x="2169" y="742"/>
                  </a:cubicBezTo>
                  <a:cubicBezTo>
                    <a:pt x="2312" y="770"/>
                    <a:pt x="2455" y="856"/>
                    <a:pt x="2597" y="913"/>
                  </a:cubicBezTo>
                  <a:lnTo>
                    <a:pt x="2854" y="257"/>
                  </a:lnTo>
                  <a:cubicBezTo>
                    <a:pt x="2483" y="86"/>
                    <a:pt x="2112" y="0"/>
                    <a:pt x="1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574450" y="3596650"/>
              <a:ext cx="89900" cy="97025"/>
            </a:xfrm>
            <a:custGeom>
              <a:avLst/>
              <a:gdLst/>
              <a:ahLst/>
              <a:cxnLst/>
              <a:rect l="l" t="t" r="r" b="b"/>
              <a:pathLst>
                <a:path w="3596" h="3881" extrusionOk="0">
                  <a:moveTo>
                    <a:pt x="1798" y="656"/>
                  </a:moveTo>
                  <a:cubicBezTo>
                    <a:pt x="2454" y="656"/>
                    <a:pt x="2768" y="1084"/>
                    <a:pt x="2768" y="1940"/>
                  </a:cubicBezTo>
                  <a:cubicBezTo>
                    <a:pt x="2768" y="2768"/>
                    <a:pt x="2426" y="3196"/>
                    <a:pt x="1798" y="3196"/>
                  </a:cubicBezTo>
                  <a:cubicBezTo>
                    <a:pt x="1484" y="3196"/>
                    <a:pt x="1256" y="3082"/>
                    <a:pt x="1085" y="2882"/>
                  </a:cubicBezTo>
                  <a:cubicBezTo>
                    <a:pt x="914" y="2654"/>
                    <a:pt x="857" y="2340"/>
                    <a:pt x="857" y="1940"/>
                  </a:cubicBezTo>
                  <a:cubicBezTo>
                    <a:pt x="857" y="1512"/>
                    <a:pt x="914" y="1198"/>
                    <a:pt x="1085" y="970"/>
                  </a:cubicBezTo>
                  <a:cubicBezTo>
                    <a:pt x="1256" y="770"/>
                    <a:pt x="1484" y="656"/>
                    <a:pt x="1798" y="656"/>
                  </a:cubicBezTo>
                  <a:close/>
                  <a:moveTo>
                    <a:pt x="1798" y="0"/>
                  </a:moveTo>
                  <a:cubicBezTo>
                    <a:pt x="1228" y="0"/>
                    <a:pt x="771" y="143"/>
                    <a:pt x="486" y="485"/>
                  </a:cubicBezTo>
                  <a:cubicBezTo>
                    <a:pt x="172" y="827"/>
                    <a:pt x="1" y="1284"/>
                    <a:pt x="1" y="1912"/>
                  </a:cubicBezTo>
                  <a:cubicBezTo>
                    <a:pt x="1" y="2539"/>
                    <a:pt x="172" y="3024"/>
                    <a:pt x="486" y="3367"/>
                  </a:cubicBezTo>
                  <a:cubicBezTo>
                    <a:pt x="771" y="3709"/>
                    <a:pt x="1228" y="3880"/>
                    <a:pt x="1798" y="3880"/>
                  </a:cubicBezTo>
                  <a:cubicBezTo>
                    <a:pt x="2369" y="3880"/>
                    <a:pt x="2825" y="3709"/>
                    <a:pt x="3139" y="3367"/>
                  </a:cubicBezTo>
                  <a:cubicBezTo>
                    <a:pt x="3453" y="3024"/>
                    <a:pt x="3596" y="2539"/>
                    <a:pt x="3596" y="1940"/>
                  </a:cubicBezTo>
                  <a:cubicBezTo>
                    <a:pt x="3596" y="1313"/>
                    <a:pt x="3453" y="827"/>
                    <a:pt x="3139" y="485"/>
                  </a:cubicBezTo>
                  <a:cubicBezTo>
                    <a:pt x="2825" y="143"/>
                    <a:pt x="2397" y="0"/>
                    <a:pt x="1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681450" y="3598075"/>
              <a:ext cx="85625" cy="94175"/>
            </a:xfrm>
            <a:custGeom>
              <a:avLst/>
              <a:gdLst/>
              <a:ahLst/>
              <a:cxnLst/>
              <a:rect l="l" t="t" r="r" b="b"/>
              <a:pathLst>
                <a:path w="3425" h="3767" extrusionOk="0">
                  <a:moveTo>
                    <a:pt x="0" y="0"/>
                  </a:moveTo>
                  <a:lnTo>
                    <a:pt x="1256" y="3766"/>
                  </a:lnTo>
                  <a:lnTo>
                    <a:pt x="2140" y="3766"/>
                  </a:lnTo>
                  <a:lnTo>
                    <a:pt x="3424" y="0"/>
                  </a:lnTo>
                  <a:lnTo>
                    <a:pt x="2625" y="0"/>
                  </a:lnTo>
                  <a:lnTo>
                    <a:pt x="1912" y="2226"/>
                  </a:lnTo>
                  <a:cubicBezTo>
                    <a:pt x="1798" y="2625"/>
                    <a:pt x="1741" y="2910"/>
                    <a:pt x="1712" y="3053"/>
                  </a:cubicBezTo>
                  <a:cubicBezTo>
                    <a:pt x="1684" y="2996"/>
                    <a:pt x="1684" y="2882"/>
                    <a:pt x="1627" y="2711"/>
                  </a:cubicBezTo>
                  <a:cubicBezTo>
                    <a:pt x="1598" y="2511"/>
                    <a:pt x="1541" y="2368"/>
                    <a:pt x="1513" y="2226"/>
                  </a:cubicBez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89150" y="3598075"/>
              <a:ext cx="20000" cy="94175"/>
            </a:xfrm>
            <a:custGeom>
              <a:avLst/>
              <a:gdLst/>
              <a:ahLst/>
              <a:cxnLst/>
              <a:rect l="l" t="t" r="r" b="b"/>
              <a:pathLst>
                <a:path w="800" h="3767" extrusionOk="0">
                  <a:moveTo>
                    <a:pt x="1" y="0"/>
                  </a:moveTo>
                  <a:lnTo>
                    <a:pt x="1" y="3766"/>
                  </a:lnTo>
                  <a:lnTo>
                    <a:pt x="800" y="3766"/>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842650" y="3598075"/>
              <a:ext cx="78500" cy="94175"/>
            </a:xfrm>
            <a:custGeom>
              <a:avLst/>
              <a:gdLst/>
              <a:ahLst/>
              <a:cxnLst/>
              <a:rect l="l" t="t" r="r" b="b"/>
              <a:pathLst>
                <a:path w="3140" h="3767" extrusionOk="0">
                  <a:moveTo>
                    <a:pt x="1228" y="656"/>
                  </a:moveTo>
                  <a:cubicBezTo>
                    <a:pt x="1941" y="656"/>
                    <a:pt x="2312" y="1056"/>
                    <a:pt x="2312" y="1855"/>
                  </a:cubicBezTo>
                  <a:cubicBezTo>
                    <a:pt x="2312" y="2682"/>
                    <a:pt x="1912" y="3110"/>
                    <a:pt x="1142" y="3110"/>
                  </a:cubicBezTo>
                  <a:lnTo>
                    <a:pt x="800" y="3110"/>
                  </a:lnTo>
                  <a:lnTo>
                    <a:pt x="800" y="656"/>
                  </a:lnTo>
                  <a:close/>
                  <a:moveTo>
                    <a:pt x="1" y="0"/>
                  </a:moveTo>
                  <a:lnTo>
                    <a:pt x="1" y="3766"/>
                  </a:lnTo>
                  <a:lnTo>
                    <a:pt x="1085" y="3766"/>
                  </a:lnTo>
                  <a:cubicBezTo>
                    <a:pt x="1741" y="3766"/>
                    <a:pt x="2255" y="3595"/>
                    <a:pt x="2597" y="3253"/>
                  </a:cubicBezTo>
                  <a:cubicBezTo>
                    <a:pt x="2968" y="2939"/>
                    <a:pt x="3139" y="2454"/>
                    <a:pt x="3139" y="1826"/>
                  </a:cubicBezTo>
                  <a:cubicBezTo>
                    <a:pt x="3139" y="1256"/>
                    <a:pt x="2968" y="799"/>
                    <a:pt x="2626" y="485"/>
                  </a:cubicBezTo>
                  <a:cubicBezTo>
                    <a:pt x="2283" y="143"/>
                    <a:pt x="179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42525" y="3648700"/>
              <a:ext cx="34250" cy="15725"/>
            </a:xfrm>
            <a:custGeom>
              <a:avLst/>
              <a:gdLst/>
              <a:ahLst/>
              <a:cxnLst/>
              <a:rect l="l" t="t" r="r" b="b"/>
              <a:pathLst>
                <a:path w="1370" h="629" extrusionOk="0">
                  <a:moveTo>
                    <a:pt x="0" y="1"/>
                  </a:moveTo>
                  <a:lnTo>
                    <a:pt x="0" y="629"/>
                  </a:lnTo>
                  <a:lnTo>
                    <a:pt x="1370" y="629"/>
                  </a:ln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998150" y="3598075"/>
              <a:ext cx="46400" cy="94175"/>
            </a:xfrm>
            <a:custGeom>
              <a:avLst/>
              <a:gdLst/>
              <a:ahLst/>
              <a:cxnLst/>
              <a:rect l="l" t="t" r="r" b="b"/>
              <a:pathLst>
                <a:path w="1856" h="3767" extrusionOk="0">
                  <a:moveTo>
                    <a:pt x="1199" y="0"/>
                  </a:moveTo>
                  <a:lnTo>
                    <a:pt x="1" y="970"/>
                  </a:lnTo>
                  <a:lnTo>
                    <a:pt x="372" y="1427"/>
                  </a:lnTo>
                  <a:lnTo>
                    <a:pt x="800" y="1084"/>
                  </a:lnTo>
                  <a:cubicBezTo>
                    <a:pt x="857" y="1056"/>
                    <a:pt x="942" y="970"/>
                    <a:pt x="1085" y="828"/>
                  </a:cubicBezTo>
                  <a:lnTo>
                    <a:pt x="1085" y="1227"/>
                  </a:lnTo>
                  <a:lnTo>
                    <a:pt x="1056" y="1569"/>
                  </a:lnTo>
                  <a:lnTo>
                    <a:pt x="1056" y="3766"/>
                  </a:lnTo>
                  <a:lnTo>
                    <a:pt x="1855" y="3766"/>
                  </a:lnTo>
                  <a:lnTo>
                    <a:pt x="1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080175" y="3596650"/>
              <a:ext cx="66375" cy="97025"/>
            </a:xfrm>
            <a:custGeom>
              <a:avLst/>
              <a:gdLst/>
              <a:ahLst/>
              <a:cxnLst/>
              <a:rect l="l" t="t" r="r" b="b"/>
              <a:pathLst>
                <a:path w="2655" h="3881" extrusionOk="0">
                  <a:moveTo>
                    <a:pt x="1285" y="656"/>
                  </a:moveTo>
                  <a:cubicBezTo>
                    <a:pt x="1456" y="656"/>
                    <a:pt x="1599" y="713"/>
                    <a:pt x="1713" y="856"/>
                  </a:cubicBezTo>
                  <a:cubicBezTo>
                    <a:pt x="1798" y="999"/>
                    <a:pt x="1856" y="1170"/>
                    <a:pt x="1856" y="1370"/>
                  </a:cubicBezTo>
                  <a:cubicBezTo>
                    <a:pt x="1856" y="1512"/>
                    <a:pt x="1798" y="1626"/>
                    <a:pt x="1684" y="1741"/>
                  </a:cubicBezTo>
                  <a:cubicBezTo>
                    <a:pt x="1570" y="1855"/>
                    <a:pt x="1428" y="1883"/>
                    <a:pt x="1285" y="1883"/>
                  </a:cubicBezTo>
                  <a:cubicBezTo>
                    <a:pt x="1114" y="1883"/>
                    <a:pt x="971" y="1855"/>
                    <a:pt x="885" y="1741"/>
                  </a:cubicBezTo>
                  <a:cubicBezTo>
                    <a:pt x="800" y="1626"/>
                    <a:pt x="771" y="1484"/>
                    <a:pt x="771" y="1313"/>
                  </a:cubicBezTo>
                  <a:cubicBezTo>
                    <a:pt x="771" y="1084"/>
                    <a:pt x="800" y="913"/>
                    <a:pt x="914" y="827"/>
                  </a:cubicBezTo>
                  <a:cubicBezTo>
                    <a:pt x="1000" y="713"/>
                    <a:pt x="1114" y="656"/>
                    <a:pt x="1285" y="656"/>
                  </a:cubicBezTo>
                  <a:close/>
                  <a:moveTo>
                    <a:pt x="1285" y="0"/>
                  </a:moveTo>
                  <a:cubicBezTo>
                    <a:pt x="885" y="0"/>
                    <a:pt x="572" y="114"/>
                    <a:pt x="343" y="371"/>
                  </a:cubicBezTo>
                  <a:cubicBezTo>
                    <a:pt x="115" y="599"/>
                    <a:pt x="1" y="913"/>
                    <a:pt x="1" y="1313"/>
                  </a:cubicBezTo>
                  <a:cubicBezTo>
                    <a:pt x="1" y="1683"/>
                    <a:pt x="87" y="1969"/>
                    <a:pt x="286" y="2197"/>
                  </a:cubicBezTo>
                  <a:cubicBezTo>
                    <a:pt x="457" y="2397"/>
                    <a:pt x="714" y="2511"/>
                    <a:pt x="1057" y="2511"/>
                  </a:cubicBezTo>
                  <a:cubicBezTo>
                    <a:pt x="1256" y="2511"/>
                    <a:pt x="1428" y="2482"/>
                    <a:pt x="1542" y="2397"/>
                  </a:cubicBezTo>
                  <a:cubicBezTo>
                    <a:pt x="1684" y="2340"/>
                    <a:pt x="1798" y="2226"/>
                    <a:pt x="1884" y="2083"/>
                  </a:cubicBezTo>
                  <a:lnTo>
                    <a:pt x="1913" y="2083"/>
                  </a:lnTo>
                  <a:cubicBezTo>
                    <a:pt x="1913" y="2368"/>
                    <a:pt x="1856" y="2596"/>
                    <a:pt x="1770" y="2768"/>
                  </a:cubicBezTo>
                  <a:cubicBezTo>
                    <a:pt x="1684" y="2939"/>
                    <a:pt x="1542" y="3053"/>
                    <a:pt x="1371" y="3139"/>
                  </a:cubicBezTo>
                  <a:cubicBezTo>
                    <a:pt x="1199" y="3196"/>
                    <a:pt x="971" y="3253"/>
                    <a:pt x="714" y="3253"/>
                  </a:cubicBezTo>
                  <a:cubicBezTo>
                    <a:pt x="543" y="3253"/>
                    <a:pt x="400" y="3224"/>
                    <a:pt x="258" y="3196"/>
                  </a:cubicBezTo>
                  <a:lnTo>
                    <a:pt x="258" y="3823"/>
                  </a:lnTo>
                  <a:cubicBezTo>
                    <a:pt x="372" y="3852"/>
                    <a:pt x="543" y="3880"/>
                    <a:pt x="771" y="3880"/>
                  </a:cubicBezTo>
                  <a:cubicBezTo>
                    <a:pt x="1399" y="3880"/>
                    <a:pt x="1884" y="3681"/>
                    <a:pt x="2198" y="3310"/>
                  </a:cubicBezTo>
                  <a:cubicBezTo>
                    <a:pt x="2512" y="2939"/>
                    <a:pt x="2654" y="2397"/>
                    <a:pt x="2654" y="1655"/>
                  </a:cubicBezTo>
                  <a:cubicBezTo>
                    <a:pt x="2654" y="1313"/>
                    <a:pt x="2597" y="1027"/>
                    <a:pt x="2483" y="770"/>
                  </a:cubicBezTo>
                  <a:cubicBezTo>
                    <a:pt x="2369" y="514"/>
                    <a:pt x="2226" y="342"/>
                    <a:pt x="1998" y="200"/>
                  </a:cubicBezTo>
                  <a:cubicBezTo>
                    <a:pt x="1798" y="57"/>
                    <a:pt x="1542"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459600" y="3180775"/>
              <a:ext cx="2900" cy="2875"/>
            </a:xfrm>
            <a:custGeom>
              <a:avLst/>
              <a:gdLst/>
              <a:ahLst/>
              <a:cxnLst/>
              <a:rect l="l" t="t" r="r" b="b"/>
              <a:pathLst>
                <a:path w="116" h="115" extrusionOk="0">
                  <a:moveTo>
                    <a:pt x="58" y="1"/>
                  </a:moveTo>
                  <a:cubicBezTo>
                    <a:pt x="1" y="29"/>
                    <a:pt x="1" y="115"/>
                    <a:pt x="58" y="115"/>
                  </a:cubicBezTo>
                  <a:cubicBezTo>
                    <a:pt x="115" y="115"/>
                    <a:pt x="115" y="29"/>
                    <a:pt x="5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413250" y="3248375"/>
              <a:ext cx="814625" cy="77450"/>
            </a:xfrm>
            <a:custGeom>
              <a:avLst/>
              <a:gdLst/>
              <a:ahLst/>
              <a:cxnLst/>
              <a:rect l="l" t="t" r="r" b="b"/>
              <a:pathLst>
                <a:path w="32585" h="3098" extrusionOk="0">
                  <a:moveTo>
                    <a:pt x="32099" y="0"/>
                  </a:moveTo>
                  <a:cubicBezTo>
                    <a:pt x="31885" y="0"/>
                    <a:pt x="31671" y="136"/>
                    <a:pt x="31671" y="407"/>
                  </a:cubicBezTo>
                  <a:cubicBezTo>
                    <a:pt x="31729" y="1854"/>
                    <a:pt x="28656" y="2074"/>
                    <a:pt x="26280" y="2074"/>
                  </a:cubicBezTo>
                  <a:cubicBezTo>
                    <a:pt x="25238" y="2074"/>
                    <a:pt x="24330" y="2032"/>
                    <a:pt x="23879" y="2032"/>
                  </a:cubicBezTo>
                  <a:cubicBezTo>
                    <a:pt x="23838" y="2032"/>
                    <a:pt x="23801" y="2032"/>
                    <a:pt x="23768" y="2033"/>
                  </a:cubicBezTo>
                  <a:cubicBezTo>
                    <a:pt x="21029" y="2119"/>
                    <a:pt x="18289" y="2176"/>
                    <a:pt x="15550" y="2204"/>
                  </a:cubicBezTo>
                  <a:cubicBezTo>
                    <a:pt x="12811" y="2233"/>
                    <a:pt x="10044" y="2233"/>
                    <a:pt x="7305" y="2233"/>
                  </a:cubicBezTo>
                  <a:cubicBezTo>
                    <a:pt x="6523" y="2233"/>
                    <a:pt x="5368" y="2362"/>
                    <a:pt x="4210" y="2362"/>
                  </a:cubicBezTo>
                  <a:cubicBezTo>
                    <a:pt x="2538" y="2362"/>
                    <a:pt x="859" y="2093"/>
                    <a:pt x="286" y="778"/>
                  </a:cubicBezTo>
                  <a:cubicBezTo>
                    <a:pt x="264" y="724"/>
                    <a:pt x="219" y="703"/>
                    <a:pt x="171" y="703"/>
                  </a:cubicBezTo>
                  <a:cubicBezTo>
                    <a:pt x="90" y="703"/>
                    <a:pt x="0" y="763"/>
                    <a:pt x="0" y="835"/>
                  </a:cubicBezTo>
                  <a:cubicBezTo>
                    <a:pt x="0" y="2975"/>
                    <a:pt x="2625" y="2975"/>
                    <a:pt x="4195" y="3032"/>
                  </a:cubicBezTo>
                  <a:cubicBezTo>
                    <a:pt x="5895" y="3080"/>
                    <a:pt x="7600" y="3098"/>
                    <a:pt x="9309" y="3098"/>
                  </a:cubicBezTo>
                  <a:cubicBezTo>
                    <a:pt x="11642" y="3098"/>
                    <a:pt x="13982" y="3065"/>
                    <a:pt x="16321" y="3032"/>
                  </a:cubicBezTo>
                  <a:cubicBezTo>
                    <a:pt x="20372" y="2975"/>
                    <a:pt x="24424" y="2946"/>
                    <a:pt x="28475" y="2746"/>
                  </a:cubicBezTo>
                  <a:cubicBezTo>
                    <a:pt x="29874" y="2661"/>
                    <a:pt x="32584" y="2347"/>
                    <a:pt x="32527" y="407"/>
                  </a:cubicBezTo>
                  <a:cubicBezTo>
                    <a:pt x="32527" y="136"/>
                    <a:pt x="32313" y="0"/>
                    <a:pt x="32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578025" y="2123350"/>
              <a:ext cx="382725" cy="626925"/>
            </a:xfrm>
            <a:custGeom>
              <a:avLst/>
              <a:gdLst/>
              <a:ahLst/>
              <a:cxnLst/>
              <a:rect l="l" t="t" r="r" b="b"/>
              <a:pathLst>
                <a:path w="15309" h="25077" extrusionOk="0">
                  <a:moveTo>
                    <a:pt x="15146" y="0"/>
                  </a:moveTo>
                  <a:cubicBezTo>
                    <a:pt x="15129" y="0"/>
                    <a:pt x="15111" y="4"/>
                    <a:pt x="15094" y="13"/>
                  </a:cubicBezTo>
                  <a:cubicBezTo>
                    <a:pt x="14152" y="584"/>
                    <a:pt x="13154" y="1069"/>
                    <a:pt x="12098" y="1440"/>
                  </a:cubicBezTo>
                  <a:cubicBezTo>
                    <a:pt x="11128" y="1782"/>
                    <a:pt x="10158" y="2153"/>
                    <a:pt x="9245" y="2609"/>
                  </a:cubicBezTo>
                  <a:cubicBezTo>
                    <a:pt x="7362" y="3637"/>
                    <a:pt x="6106" y="5406"/>
                    <a:pt x="5165" y="7260"/>
                  </a:cubicBezTo>
                  <a:cubicBezTo>
                    <a:pt x="4023" y="9400"/>
                    <a:pt x="3139" y="11683"/>
                    <a:pt x="2169" y="13908"/>
                  </a:cubicBezTo>
                  <a:cubicBezTo>
                    <a:pt x="1227" y="16077"/>
                    <a:pt x="0" y="18416"/>
                    <a:pt x="229" y="20842"/>
                  </a:cubicBezTo>
                  <a:cubicBezTo>
                    <a:pt x="343" y="21897"/>
                    <a:pt x="742" y="22867"/>
                    <a:pt x="1370" y="23695"/>
                  </a:cubicBezTo>
                  <a:cubicBezTo>
                    <a:pt x="1926" y="24410"/>
                    <a:pt x="2803" y="25076"/>
                    <a:pt x="3747" y="25076"/>
                  </a:cubicBezTo>
                  <a:cubicBezTo>
                    <a:pt x="3820" y="25076"/>
                    <a:pt x="3893" y="25072"/>
                    <a:pt x="3966" y="25064"/>
                  </a:cubicBezTo>
                  <a:cubicBezTo>
                    <a:pt x="4280" y="25064"/>
                    <a:pt x="4337" y="24608"/>
                    <a:pt x="4023" y="24522"/>
                  </a:cubicBezTo>
                  <a:cubicBezTo>
                    <a:pt x="3167" y="24180"/>
                    <a:pt x="2426" y="23866"/>
                    <a:pt x="1855" y="23067"/>
                  </a:cubicBezTo>
                  <a:cubicBezTo>
                    <a:pt x="1313" y="22297"/>
                    <a:pt x="999" y="21412"/>
                    <a:pt x="999" y="20471"/>
                  </a:cubicBezTo>
                  <a:cubicBezTo>
                    <a:pt x="913" y="18160"/>
                    <a:pt x="2112" y="15963"/>
                    <a:pt x="3025" y="13880"/>
                  </a:cubicBezTo>
                  <a:cubicBezTo>
                    <a:pt x="3938" y="11797"/>
                    <a:pt x="4765" y="9743"/>
                    <a:pt x="5792" y="7745"/>
                  </a:cubicBezTo>
                  <a:cubicBezTo>
                    <a:pt x="6705" y="6005"/>
                    <a:pt x="7847" y="4350"/>
                    <a:pt x="9559" y="3323"/>
                  </a:cubicBezTo>
                  <a:cubicBezTo>
                    <a:pt x="11356" y="2267"/>
                    <a:pt x="13838" y="1925"/>
                    <a:pt x="15236" y="241"/>
                  </a:cubicBezTo>
                  <a:cubicBezTo>
                    <a:pt x="15309" y="121"/>
                    <a:pt x="15239" y="0"/>
                    <a:pt x="1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8525" y="2574475"/>
              <a:ext cx="428700" cy="188425"/>
            </a:xfrm>
            <a:custGeom>
              <a:avLst/>
              <a:gdLst/>
              <a:ahLst/>
              <a:cxnLst/>
              <a:rect l="l" t="t" r="r" b="b"/>
              <a:pathLst>
                <a:path w="17148" h="7537" extrusionOk="0">
                  <a:moveTo>
                    <a:pt x="228" y="0"/>
                  </a:moveTo>
                  <a:cubicBezTo>
                    <a:pt x="57" y="0"/>
                    <a:pt x="0" y="257"/>
                    <a:pt x="171" y="286"/>
                  </a:cubicBezTo>
                  <a:cubicBezTo>
                    <a:pt x="1512" y="543"/>
                    <a:pt x="2853" y="685"/>
                    <a:pt x="4194" y="885"/>
                  </a:cubicBezTo>
                  <a:cubicBezTo>
                    <a:pt x="5535" y="1056"/>
                    <a:pt x="6962" y="1256"/>
                    <a:pt x="8331" y="1456"/>
                  </a:cubicBezTo>
                  <a:cubicBezTo>
                    <a:pt x="10989" y="1843"/>
                    <a:pt x="13619" y="2284"/>
                    <a:pt x="16248" y="2753"/>
                  </a:cubicBezTo>
                  <a:lnTo>
                    <a:pt x="16248" y="2753"/>
                  </a:lnTo>
                  <a:cubicBezTo>
                    <a:pt x="16297" y="3880"/>
                    <a:pt x="16325" y="5008"/>
                    <a:pt x="16378" y="6135"/>
                  </a:cubicBezTo>
                  <a:cubicBezTo>
                    <a:pt x="16378" y="6277"/>
                    <a:pt x="16463" y="6763"/>
                    <a:pt x="16378" y="6820"/>
                  </a:cubicBezTo>
                  <a:cubicBezTo>
                    <a:pt x="16332" y="6842"/>
                    <a:pt x="16267" y="6851"/>
                    <a:pt x="16192" y="6851"/>
                  </a:cubicBezTo>
                  <a:cubicBezTo>
                    <a:pt x="15983" y="6851"/>
                    <a:pt x="15697" y="6784"/>
                    <a:pt x="15550" y="6763"/>
                  </a:cubicBezTo>
                  <a:cubicBezTo>
                    <a:pt x="14894" y="6705"/>
                    <a:pt x="14209" y="6705"/>
                    <a:pt x="13553" y="6705"/>
                  </a:cubicBezTo>
                  <a:cubicBezTo>
                    <a:pt x="13239" y="6705"/>
                    <a:pt x="13153" y="7219"/>
                    <a:pt x="13467" y="7276"/>
                  </a:cubicBezTo>
                  <a:cubicBezTo>
                    <a:pt x="14238" y="7390"/>
                    <a:pt x="14979" y="7476"/>
                    <a:pt x="15750" y="7504"/>
                  </a:cubicBezTo>
                  <a:cubicBezTo>
                    <a:pt x="15921" y="7514"/>
                    <a:pt x="16114" y="7536"/>
                    <a:pt x="16301" y="7536"/>
                  </a:cubicBezTo>
                  <a:cubicBezTo>
                    <a:pt x="16676" y="7536"/>
                    <a:pt x="17024" y="7447"/>
                    <a:pt x="17119" y="6991"/>
                  </a:cubicBezTo>
                  <a:cubicBezTo>
                    <a:pt x="17148" y="6677"/>
                    <a:pt x="17148" y="6335"/>
                    <a:pt x="17119" y="6021"/>
                  </a:cubicBezTo>
                  <a:lnTo>
                    <a:pt x="17062" y="4879"/>
                  </a:lnTo>
                  <a:lnTo>
                    <a:pt x="16977" y="2454"/>
                  </a:lnTo>
                  <a:cubicBezTo>
                    <a:pt x="16977" y="2283"/>
                    <a:pt x="16863" y="2140"/>
                    <a:pt x="16720" y="2112"/>
                  </a:cubicBezTo>
                  <a:cubicBezTo>
                    <a:pt x="13952" y="1570"/>
                    <a:pt x="11185" y="1142"/>
                    <a:pt x="8446" y="771"/>
                  </a:cubicBezTo>
                  <a:cubicBezTo>
                    <a:pt x="7133" y="600"/>
                    <a:pt x="5821" y="428"/>
                    <a:pt x="4480" y="286"/>
                  </a:cubicBezTo>
                  <a:cubicBezTo>
                    <a:pt x="3082" y="115"/>
                    <a:pt x="1655" y="29"/>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8242100" y="3148675"/>
              <a:ext cx="13575" cy="7175"/>
            </a:xfrm>
            <a:custGeom>
              <a:avLst/>
              <a:gdLst/>
              <a:ahLst/>
              <a:cxnLst/>
              <a:rect l="l" t="t" r="r" b="b"/>
              <a:pathLst>
                <a:path w="543" h="287" extrusionOk="0">
                  <a:moveTo>
                    <a:pt x="200" y="1"/>
                  </a:moveTo>
                  <a:cubicBezTo>
                    <a:pt x="143" y="86"/>
                    <a:pt x="86" y="201"/>
                    <a:pt x="1" y="286"/>
                  </a:cubicBezTo>
                  <a:lnTo>
                    <a:pt x="543" y="172"/>
                  </a:lnTo>
                  <a:lnTo>
                    <a:pt x="200"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8149375" y="3079500"/>
              <a:ext cx="5025" cy="12150"/>
            </a:xfrm>
            <a:custGeom>
              <a:avLst/>
              <a:gdLst/>
              <a:ahLst/>
              <a:cxnLst/>
              <a:rect l="l" t="t" r="r" b="b"/>
              <a:pathLst>
                <a:path w="201" h="486" extrusionOk="0">
                  <a:moveTo>
                    <a:pt x="1" y="0"/>
                  </a:moveTo>
                  <a:lnTo>
                    <a:pt x="1" y="0"/>
                  </a:lnTo>
                  <a:cubicBezTo>
                    <a:pt x="29" y="171"/>
                    <a:pt x="29" y="314"/>
                    <a:pt x="58" y="485"/>
                  </a:cubicBezTo>
                  <a:cubicBezTo>
                    <a:pt x="115" y="400"/>
                    <a:pt x="143" y="314"/>
                    <a:pt x="200" y="228"/>
                  </a:cubicBezTo>
                  <a:cubicBezTo>
                    <a:pt x="143" y="171"/>
                    <a:pt x="58" y="86"/>
                    <a:pt x="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297025" y="2438125"/>
              <a:ext cx="41400" cy="401725"/>
            </a:xfrm>
            <a:custGeom>
              <a:avLst/>
              <a:gdLst/>
              <a:ahLst/>
              <a:cxnLst/>
              <a:rect l="l" t="t" r="r" b="b"/>
              <a:pathLst>
                <a:path w="1656" h="16069" extrusionOk="0">
                  <a:moveTo>
                    <a:pt x="833" y="1"/>
                  </a:moveTo>
                  <a:cubicBezTo>
                    <a:pt x="794" y="1"/>
                    <a:pt x="756" y="22"/>
                    <a:pt x="743" y="62"/>
                  </a:cubicBezTo>
                  <a:cubicBezTo>
                    <a:pt x="29" y="3257"/>
                    <a:pt x="914" y="6567"/>
                    <a:pt x="828" y="9820"/>
                  </a:cubicBezTo>
                  <a:cubicBezTo>
                    <a:pt x="828" y="11389"/>
                    <a:pt x="543" y="12930"/>
                    <a:pt x="1" y="14385"/>
                  </a:cubicBezTo>
                  <a:lnTo>
                    <a:pt x="1" y="14442"/>
                  </a:lnTo>
                  <a:cubicBezTo>
                    <a:pt x="1" y="14556"/>
                    <a:pt x="29" y="14699"/>
                    <a:pt x="58" y="14841"/>
                  </a:cubicBezTo>
                  <a:cubicBezTo>
                    <a:pt x="86" y="15070"/>
                    <a:pt x="86" y="15298"/>
                    <a:pt x="86" y="15555"/>
                  </a:cubicBezTo>
                  <a:lnTo>
                    <a:pt x="86" y="16068"/>
                  </a:lnTo>
                  <a:cubicBezTo>
                    <a:pt x="914" y="14471"/>
                    <a:pt x="1399" y="12702"/>
                    <a:pt x="1570" y="10933"/>
                  </a:cubicBezTo>
                  <a:cubicBezTo>
                    <a:pt x="1656" y="9164"/>
                    <a:pt x="1570" y="7423"/>
                    <a:pt x="1285" y="5683"/>
                  </a:cubicBezTo>
                  <a:cubicBezTo>
                    <a:pt x="1056" y="3828"/>
                    <a:pt x="800" y="1973"/>
                    <a:pt x="942" y="90"/>
                  </a:cubicBezTo>
                  <a:cubicBezTo>
                    <a:pt x="927" y="29"/>
                    <a:pt x="87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8132250" y="2156925"/>
              <a:ext cx="369525" cy="1013450"/>
            </a:xfrm>
            <a:custGeom>
              <a:avLst/>
              <a:gdLst/>
              <a:ahLst/>
              <a:cxnLst/>
              <a:rect l="l" t="t" r="r" b="b"/>
              <a:pathLst>
                <a:path w="14781" h="40538" extrusionOk="0">
                  <a:moveTo>
                    <a:pt x="3347" y="1"/>
                  </a:moveTo>
                  <a:cubicBezTo>
                    <a:pt x="3236" y="1"/>
                    <a:pt x="3182" y="164"/>
                    <a:pt x="3282" y="239"/>
                  </a:cubicBezTo>
                  <a:cubicBezTo>
                    <a:pt x="5251" y="1438"/>
                    <a:pt x="7505" y="2265"/>
                    <a:pt x="9274" y="3806"/>
                  </a:cubicBezTo>
                  <a:cubicBezTo>
                    <a:pt x="9588" y="4120"/>
                    <a:pt x="9844" y="4519"/>
                    <a:pt x="9987" y="4947"/>
                  </a:cubicBezTo>
                  <a:cubicBezTo>
                    <a:pt x="10272" y="5546"/>
                    <a:pt x="10529" y="6174"/>
                    <a:pt x="10786" y="6802"/>
                  </a:cubicBezTo>
                  <a:cubicBezTo>
                    <a:pt x="11242" y="7972"/>
                    <a:pt x="11642" y="9141"/>
                    <a:pt x="12013" y="10340"/>
                  </a:cubicBezTo>
                  <a:cubicBezTo>
                    <a:pt x="12726" y="12736"/>
                    <a:pt x="13240" y="15162"/>
                    <a:pt x="13554" y="17644"/>
                  </a:cubicBezTo>
                  <a:cubicBezTo>
                    <a:pt x="13725" y="18899"/>
                    <a:pt x="13810" y="20183"/>
                    <a:pt x="13867" y="21467"/>
                  </a:cubicBezTo>
                  <a:cubicBezTo>
                    <a:pt x="13925" y="22609"/>
                    <a:pt x="14124" y="23778"/>
                    <a:pt x="13782" y="24891"/>
                  </a:cubicBezTo>
                  <a:cubicBezTo>
                    <a:pt x="13411" y="25947"/>
                    <a:pt x="12983" y="27003"/>
                    <a:pt x="12498" y="28030"/>
                  </a:cubicBezTo>
                  <a:cubicBezTo>
                    <a:pt x="12041" y="29085"/>
                    <a:pt x="11499" y="30084"/>
                    <a:pt x="10872" y="31054"/>
                  </a:cubicBezTo>
                  <a:lnTo>
                    <a:pt x="9787" y="32623"/>
                  </a:lnTo>
                  <a:cubicBezTo>
                    <a:pt x="8132" y="35049"/>
                    <a:pt x="6221" y="37274"/>
                    <a:pt x="4594" y="39671"/>
                  </a:cubicBezTo>
                  <a:lnTo>
                    <a:pt x="4937" y="39842"/>
                  </a:lnTo>
                  <a:lnTo>
                    <a:pt x="4395" y="39985"/>
                  </a:lnTo>
                  <a:cubicBezTo>
                    <a:pt x="4480" y="39871"/>
                    <a:pt x="4537" y="39785"/>
                    <a:pt x="4594" y="39671"/>
                  </a:cubicBezTo>
                  <a:cubicBezTo>
                    <a:pt x="3253" y="39015"/>
                    <a:pt x="1912" y="38244"/>
                    <a:pt x="885" y="37160"/>
                  </a:cubicBezTo>
                  <a:cubicBezTo>
                    <a:pt x="828" y="37246"/>
                    <a:pt x="800" y="37303"/>
                    <a:pt x="743" y="37388"/>
                  </a:cubicBezTo>
                  <a:cubicBezTo>
                    <a:pt x="714" y="37246"/>
                    <a:pt x="686" y="37074"/>
                    <a:pt x="686" y="36932"/>
                  </a:cubicBezTo>
                  <a:lnTo>
                    <a:pt x="686" y="36932"/>
                  </a:lnTo>
                  <a:cubicBezTo>
                    <a:pt x="743" y="37017"/>
                    <a:pt x="828" y="37074"/>
                    <a:pt x="885" y="37160"/>
                  </a:cubicBezTo>
                  <a:cubicBezTo>
                    <a:pt x="2312" y="34792"/>
                    <a:pt x="3767" y="32452"/>
                    <a:pt x="5165" y="30055"/>
                  </a:cubicBezTo>
                  <a:lnTo>
                    <a:pt x="5165" y="30055"/>
                  </a:lnTo>
                  <a:cubicBezTo>
                    <a:pt x="5080" y="30070"/>
                    <a:pt x="4994" y="30077"/>
                    <a:pt x="4912" y="30077"/>
                  </a:cubicBezTo>
                  <a:cubicBezTo>
                    <a:pt x="4830" y="30077"/>
                    <a:pt x="4751" y="30070"/>
                    <a:pt x="4680" y="30055"/>
                  </a:cubicBezTo>
                  <a:cubicBezTo>
                    <a:pt x="4566" y="30027"/>
                    <a:pt x="4452" y="29941"/>
                    <a:pt x="4423" y="29827"/>
                  </a:cubicBezTo>
                  <a:cubicBezTo>
                    <a:pt x="4052" y="30426"/>
                    <a:pt x="3710" y="31054"/>
                    <a:pt x="3339" y="31653"/>
                  </a:cubicBezTo>
                  <a:cubicBezTo>
                    <a:pt x="2283" y="33422"/>
                    <a:pt x="1171" y="35220"/>
                    <a:pt x="86" y="36989"/>
                  </a:cubicBezTo>
                  <a:cubicBezTo>
                    <a:pt x="1" y="37131"/>
                    <a:pt x="29" y="37331"/>
                    <a:pt x="143" y="37445"/>
                  </a:cubicBezTo>
                  <a:cubicBezTo>
                    <a:pt x="1313" y="38843"/>
                    <a:pt x="2940" y="39728"/>
                    <a:pt x="4537" y="40498"/>
                  </a:cubicBezTo>
                  <a:cubicBezTo>
                    <a:pt x="4599" y="40525"/>
                    <a:pt x="4664" y="40538"/>
                    <a:pt x="4727" y="40538"/>
                  </a:cubicBezTo>
                  <a:cubicBezTo>
                    <a:pt x="4868" y="40538"/>
                    <a:pt x="5001" y="40474"/>
                    <a:pt x="5080" y="40356"/>
                  </a:cubicBezTo>
                  <a:cubicBezTo>
                    <a:pt x="6449" y="38244"/>
                    <a:pt x="8047" y="36333"/>
                    <a:pt x="9531" y="34307"/>
                  </a:cubicBezTo>
                  <a:cubicBezTo>
                    <a:pt x="9930" y="33793"/>
                    <a:pt x="10301" y="33280"/>
                    <a:pt x="10643" y="32766"/>
                  </a:cubicBezTo>
                  <a:cubicBezTo>
                    <a:pt x="10700" y="32738"/>
                    <a:pt x="13354" y="28258"/>
                    <a:pt x="14238" y="25890"/>
                  </a:cubicBezTo>
                  <a:cubicBezTo>
                    <a:pt x="14467" y="25348"/>
                    <a:pt x="14609" y="24777"/>
                    <a:pt x="14723" y="24206"/>
                  </a:cubicBezTo>
                  <a:cubicBezTo>
                    <a:pt x="14780" y="23607"/>
                    <a:pt x="14752" y="22979"/>
                    <a:pt x="14695" y="22352"/>
                  </a:cubicBezTo>
                  <a:cubicBezTo>
                    <a:pt x="14581" y="21039"/>
                    <a:pt x="14552" y="19698"/>
                    <a:pt x="14410" y="18386"/>
                  </a:cubicBezTo>
                  <a:cubicBezTo>
                    <a:pt x="14153" y="15761"/>
                    <a:pt x="13639" y="13193"/>
                    <a:pt x="12897" y="10654"/>
                  </a:cubicBezTo>
                  <a:cubicBezTo>
                    <a:pt x="12555" y="9427"/>
                    <a:pt x="12098" y="8171"/>
                    <a:pt x="11642" y="6944"/>
                  </a:cubicBezTo>
                  <a:cubicBezTo>
                    <a:pt x="11414" y="6402"/>
                    <a:pt x="11185" y="5832"/>
                    <a:pt x="10929" y="5261"/>
                  </a:cubicBezTo>
                  <a:cubicBezTo>
                    <a:pt x="10700" y="4690"/>
                    <a:pt x="10444" y="4148"/>
                    <a:pt x="10101" y="3663"/>
                  </a:cubicBezTo>
                  <a:cubicBezTo>
                    <a:pt x="9787" y="3264"/>
                    <a:pt x="9388" y="2921"/>
                    <a:pt x="8960" y="2665"/>
                  </a:cubicBezTo>
                  <a:cubicBezTo>
                    <a:pt x="8389" y="2265"/>
                    <a:pt x="7790" y="1894"/>
                    <a:pt x="7162" y="1552"/>
                  </a:cubicBezTo>
                  <a:cubicBezTo>
                    <a:pt x="5964" y="896"/>
                    <a:pt x="4709" y="382"/>
                    <a:pt x="3396" y="11"/>
                  </a:cubicBezTo>
                  <a:cubicBezTo>
                    <a:pt x="3379" y="4"/>
                    <a:pt x="3362"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941800" y="2124200"/>
              <a:ext cx="33550" cy="486450"/>
            </a:xfrm>
            <a:custGeom>
              <a:avLst/>
              <a:gdLst/>
              <a:ahLst/>
              <a:cxnLst/>
              <a:rect l="l" t="t" r="r" b="b"/>
              <a:pathLst>
                <a:path w="1342" h="19458" extrusionOk="0">
                  <a:moveTo>
                    <a:pt x="614" y="1"/>
                  </a:moveTo>
                  <a:cubicBezTo>
                    <a:pt x="584" y="1"/>
                    <a:pt x="554" y="19"/>
                    <a:pt x="543" y="65"/>
                  </a:cubicBezTo>
                  <a:cubicBezTo>
                    <a:pt x="286" y="607"/>
                    <a:pt x="172" y="1234"/>
                    <a:pt x="143" y="1834"/>
                  </a:cubicBezTo>
                  <a:cubicBezTo>
                    <a:pt x="29" y="3003"/>
                    <a:pt x="1" y="4173"/>
                    <a:pt x="1" y="5343"/>
                  </a:cubicBezTo>
                  <a:cubicBezTo>
                    <a:pt x="1" y="8453"/>
                    <a:pt x="86" y="11535"/>
                    <a:pt x="229" y="14645"/>
                  </a:cubicBezTo>
                  <a:cubicBezTo>
                    <a:pt x="286" y="15472"/>
                    <a:pt x="315" y="16299"/>
                    <a:pt x="372" y="17098"/>
                  </a:cubicBezTo>
                  <a:cubicBezTo>
                    <a:pt x="400" y="17498"/>
                    <a:pt x="400" y="17897"/>
                    <a:pt x="429" y="18325"/>
                  </a:cubicBezTo>
                  <a:cubicBezTo>
                    <a:pt x="429" y="18668"/>
                    <a:pt x="486" y="19010"/>
                    <a:pt x="628" y="19324"/>
                  </a:cubicBezTo>
                  <a:cubicBezTo>
                    <a:pt x="680" y="19414"/>
                    <a:pt x="766" y="19457"/>
                    <a:pt x="853" y="19457"/>
                  </a:cubicBezTo>
                  <a:cubicBezTo>
                    <a:pt x="959" y="19457"/>
                    <a:pt x="1066" y="19392"/>
                    <a:pt x="1113" y="19267"/>
                  </a:cubicBezTo>
                  <a:cubicBezTo>
                    <a:pt x="1342" y="18725"/>
                    <a:pt x="1142" y="17926"/>
                    <a:pt x="1113" y="17355"/>
                  </a:cubicBezTo>
                  <a:cubicBezTo>
                    <a:pt x="1056" y="16642"/>
                    <a:pt x="1028" y="15900"/>
                    <a:pt x="999" y="15187"/>
                  </a:cubicBezTo>
                  <a:cubicBezTo>
                    <a:pt x="914" y="13617"/>
                    <a:pt x="828" y="12077"/>
                    <a:pt x="800" y="10507"/>
                  </a:cubicBezTo>
                  <a:cubicBezTo>
                    <a:pt x="685" y="7797"/>
                    <a:pt x="628" y="5086"/>
                    <a:pt x="600" y="2376"/>
                  </a:cubicBezTo>
                  <a:cubicBezTo>
                    <a:pt x="600" y="1919"/>
                    <a:pt x="600" y="1434"/>
                    <a:pt x="600" y="949"/>
                  </a:cubicBezTo>
                  <a:cubicBezTo>
                    <a:pt x="600" y="664"/>
                    <a:pt x="628" y="379"/>
                    <a:pt x="685" y="93"/>
                  </a:cubicBezTo>
                  <a:cubicBezTo>
                    <a:pt x="703" y="42"/>
                    <a:pt x="658"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172925" y="2149600"/>
              <a:ext cx="32825" cy="501400"/>
            </a:xfrm>
            <a:custGeom>
              <a:avLst/>
              <a:gdLst/>
              <a:ahLst/>
              <a:cxnLst/>
              <a:rect l="l" t="t" r="r" b="b"/>
              <a:pathLst>
                <a:path w="1313" h="20056" extrusionOk="0">
                  <a:moveTo>
                    <a:pt x="1091" y="1"/>
                  </a:moveTo>
                  <a:cubicBezTo>
                    <a:pt x="1034" y="1"/>
                    <a:pt x="982" y="33"/>
                    <a:pt x="970" y="104"/>
                  </a:cubicBezTo>
                  <a:cubicBezTo>
                    <a:pt x="656" y="2473"/>
                    <a:pt x="514" y="4841"/>
                    <a:pt x="400" y="7209"/>
                  </a:cubicBezTo>
                  <a:cubicBezTo>
                    <a:pt x="285" y="9606"/>
                    <a:pt x="171" y="11945"/>
                    <a:pt x="114" y="14313"/>
                  </a:cubicBezTo>
                  <a:cubicBezTo>
                    <a:pt x="57" y="16225"/>
                    <a:pt x="29" y="18137"/>
                    <a:pt x="0" y="20048"/>
                  </a:cubicBezTo>
                  <a:cubicBezTo>
                    <a:pt x="43" y="20053"/>
                    <a:pt x="85" y="20055"/>
                    <a:pt x="126" y="20055"/>
                  </a:cubicBezTo>
                  <a:cubicBezTo>
                    <a:pt x="333" y="20055"/>
                    <a:pt x="523" y="19996"/>
                    <a:pt x="713" y="19877"/>
                  </a:cubicBezTo>
                  <a:cubicBezTo>
                    <a:pt x="771" y="15997"/>
                    <a:pt x="885" y="12088"/>
                    <a:pt x="1027" y="8207"/>
                  </a:cubicBezTo>
                  <a:cubicBezTo>
                    <a:pt x="1141" y="5525"/>
                    <a:pt x="1313" y="2843"/>
                    <a:pt x="1256" y="161"/>
                  </a:cubicBezTo>
                  <a:cubicBezTo>
                    <a:pt x="1256" y="62"/>
                    <a:pt x="1169"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8170775" y="2743525"/>
              <a:ext cx="18575" cy="283925"/>
            </a:xfrm>
            <a:custGeom>
              <a:avLst/>
              <a:gdLst/>
              <a:ahLst/>
              <a:cxnLst/>
              <a:rect l="l" t="t" r="r" b="b"/>
              <a:pathLst>
                <a:path w="743" h="11357" extrusionOk="0">
                  <a:moveTo>
                    <a:pt x="29" y="1"/>
                  </a:moveTo>
                  <a:cubicBezTo>
                    <a:pt x="29" y="1570"/>
                    <a:pt x="1" y="3139"/>
                    <a:pt x="1" y="4708"/>
                  </a:cubicBezTo>
                  <a:cubicBezTo>
                    <a:pt x="1" y="6934"/>
                    <a:pt x="1" y="9131"/>
                    <a:pt x="58" y="11356"/>
                  </a:cubicBezTo>
                  <a:cubicBezTo>
                    <a:pt x="143" y="11242"/>
                    <a:pt x="200" y="11128"/>
                    <a:pt x="257" y="11014"/>
                  </a:cubicBezTo>
                  <a:cubicBezTo>
                    <a:pt x="400" y="10757"/>
                    <a:pt x="571" y="10500"/>
                    <a:pt x="742" y="10272"/>
                  </a:cubicBezTo>
                  <a:lnTo>
                    <a:pt x="742" y="343"/>
                  </a:lnTo>
                  <a:cubicBezTo>
                    <a:pt x="514" y="200"/>
                    <a:pt x="257" y="115"/>
                    <a:pt x="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943500" y="1886400"/>
              <a:ext cx="265825" cy="176125"/>
            </a:xfrm>
            <a:custGeom>
              <a:avLst/>
              <a:gdLst/>
              <a:ahLst/>
              <a:cxnLst/>
              <a:rect l="l" t="t" r="r" b="b"/>
              <a:pathLst>
                <a:path w="10633" h="7045" extrusionOk="0">
                  <a:moveTo>
                    <a:pt x="10401" y="1"/>
                  </a:moveTo>
                  <a:cubicBezTo>
                    <a:pt x="10335" y="1"/>
                    <a:pt x="10269" y="32"/>
                    <a:pt x="10233" y="104"/>
                  </a:cubicBezTo>
                  <a:cubicBezTo>
                    <a:pt x="9890" y="1588"/>
                    <a:pt x="9862" y="3071"/>
                    <a:pt x="9063" y="4384"/>
                  </a:cubicBezTo>
                  <a:cubicBezTo>
                    <a:pt x="8332" y="5603"/>
                    <a:pt x="7034" y="6359"/>
                    <a:pt x="5635" y="6359"/>
                  </a:cubicBezTo>
                  <a:cubicBezTo>
                    <a:pt x="5561" y="6359"/>
                    <a:pt x="5486" y="6357"/>
                    <a:pt x="5411" y="6353"/>
                  </a:cubicBezTo>
                  <a:cubicBezTo>
                    <a:pt x="4669" y="6353"/>
                    <a:pt x="3927" y="6210"/>
                    <a:pt x="3214" y="5925"/>
                  </a:cubicBezTo>
                  <a:cubicBezTo>
                    <a:pt x="2615" y="5611"/>
                    <a:pt x="2101" y="5126"/>
                    <a:pt x="1787" y="4498"/>
                  </a:cubicBezTo>
                  <a:cubicBezTo>
                    <a:pt x="1017" y="3185"/>
                    <a:pt x="475" y="1730"/>
                    <a:pt x="218" y="218"/>
                  </a:cubicBezTo>
                  <a:cubicBezTo>
                    <a:pt x="196" y="174"/>
                    <a:pt x="158" y="156"/>
                    <a:pt x="120" y="156"/>
                  </a:cubicBezTo>
                  <a:cubicBezTo>
                    <a:pt x="59" y="156"/>
                    <a:pt x="1" y="205"/>
                    <a:pt x="18" y="275"/>
                  </a:cubicBezTo>
                  <a:cubicBezTo>
                    <a:pt x="75" y="1987"/>
                    <a:pt x="560" y="3670"/>
                    <a:pt x="1445" y="5154"/>
                  </a:cubicBezTo>
                  <a:cubicBezTo>
                    <a:pt x="1816" y="5782"/>
                    <a:pt x="2358" y="6295"/>
                    <a:pt x="3014" y="6581"/>
                  </a:cubicBezTo>
                  <a:cubicBezTo>
                    <a:pt x="3785" y="6866"/>
                    <a:pt x="4583" y="7009"/>
                    <a:pt x="5382" y="7037"/>
                  </a:cubicBezTo>
                  <a:cubicBezTo>
                    <a:pt x="5467" y="7042"/>
                    <a:pt x="5552" y="7044"/>
                    <a:pt x="5636" y="7044"/>
                  </a:cubicBezTo>
                  <a:cubicBezTo>
                    <a:pt x="7113" y="7044"/>
                    <a:pt x="8512" y="6340"/>
                    <a:pt x="9348" y="5126"/>
                  </a:cubicBezTo>
                  <a:cubicBezTo>
                    <a:pt x="10318" y="3728"/>
                    <a:pt x="10632" y="1816"/>
                    <a:pt x="10604" y="161"/>
                  </a:cubicBezTo>
                  <a:cubicBezTo>
                    <a:pt x="10587" y="62"/>
                    <a:pt x="10494" y="1"/>
                    <a:pt x="10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998150" y="3080925"/>
              <a:ext cx="162125" cy="64550"/>
            </a:xfrm>
            <a:custGeom>
              <a:avLst/>
              <a:gdLst/>
              <a:ahLst/>
              <a:cxnLst/>
              <a:rect l="l" t="t" r="r" b="b"/>
              <a:pathLst>
                <a:path w="6485" h="2582" extrusionOk="0">
                  <a:moveTo>
                    <a:pt x="686" y="0"/>
                  </a:moveTo>
                  <a:cubicBezTo>
                    <a:pt x="286" y="29"/>
                    <a:pt x="1" y="371"/>
                    <a:pt x="86" y="742"/>
                  </a:cubicBezTo>
                  <a:cubicBezTo>
                    <a:pt x="200" y="1142"/>
                    <a:pt x="714" y="1398"/>
                    <a:pt x="1056" y="1541"/>
                  </a:cubicBezTo>
                  <a:cubicBezTo>
                    <a:pt x="1813" y="1839"/>
                    <a:pt x="2606" y="2008"/>
                    <a:pt x="3422" y="2048"/>
                  </a:cubicBezTo>
                  <a:lnTo>
                    <a:pt x="3422" y="2048"/>
                  </a:lnTo>
                  <a:cubicBezTo>
                    <a:pt x="3403" y="2069"/>
                    <a:pt x="3385" y="2091"/>
                    <a:pt x="3368" y="2112"/>
                  </a:cubicBezTo>
                  <a:cubicBezTo>
                    <a:pt x="3195" y="2306"/>
                    <a:pt x="3381" y="2581"/>
                    <a:pt x="3581" y="2581"/>
                  </a:cubicBezTo>
                  <a:cubicBezTo>
                    <a:pt x="3645" y="2581"/>
                    <a:pt x="3711" y="2552"/>
                    <a:pt x="3767" y="2483"/>
                  </a:cubicBezTo>
                  <a:lnTo>
                    <a:pt x="4195" y="1998"/>
                  </a:lnTo>
                  <a:cubicBezTo>
                    <a:pt x="4366" y="1826"/>
                    <a:pt x="4252" y="1541"/>
                    <a:pt x="4024" y="1512"/>
                  </a:cubicBezTo>
                  <a:cubicBezTo>
                    <a:pt x="3940" y="1515"/>
                    <a:pt x="3857" y="1517"/>
                    <a:pt x="3774" y="1517"/>
                  </a:cubicBezTo>
                  <a:cubicBezTo>
                    <a:pt x="3035" y="1517"/>
                    <a:pt x="2320" y="1404"/>
                    <a:pt x="1627" y="1199"/>
                  </a:cubicBezTo>
                  <a:cubicBezTo>
                    <a:pt x="1427" y="1142"/>
                    <a:pt x="1228" y="1056"/>
                    <a:pt x="1056" y="970"/>
                  </a:cubicBezTo>
                  <a:cubicBezTo>
                    <a:pt x="942" y="913"/>
                    <a:pt x="600" y="742"/>
                    <a:pt x="571" y="599"/>
                  </a:cubicBezTo>
                  <a:cubicBezTo>
                    <a:pt x="571" y="512"/>
                    <a:pt x="661" y="480"/>
                    <a:pt x="789" y="480"/>
                  </a:cubicBezTo>
                  <a:cubicBezTo>
                    <a:pt x="1076" y="480"/>
                    <a:pt x="1557" y="637"/>
                    <a:pt x="1656" y="657"/>
                  </a:cubicBezTo>
                  <a:cubicBezTo>
                    <a:pt x="1885" y="683"/>
                    <a:pt x="2118" y="696"/>
                    <a:pt x="2351" y="696"/>
                  </a:cubicBezTo>
                  <a:cubicBezTo>
                    <a:pt x="2872" y="696"/>
                    <a:pt x="3397" y="632"/>
                    <a:pt x="3910" y="514"/>
                  </a:cubicBezTo>
                  <a:cubicBezTo>
                    <a:pt x="4379" y="447"/>
                    <a:pt x="4838" y="370"/>
                    <a:pt x="5294" y="370"/>
                  </a:cubicBezTo>
                  <a:cubicBezTo>
                    <a:pt x="5614" y="370"/>
                    <a:pt x="5931" y="408"/>
                    <a:pt x="6249" y="514"/>
                  </a:cubicBezTo>
                  <a:cubicBezTo>
                    <a:pt x="6276" y="527"/>
                    <a:pt x="6300" y="533"/>
                    <a:pt x="6322" y="533"/>
                  </a:cubicBezTo>
                  <a:cubicBezTo>
                    <a:pt x="6441" y="533"/>
                    <a:pt x="6484" y="358"/>
                    <a:pt x="6363" y="286"/>
                  </a:cubicBezTo>
                  <a:cubicBezTo>
                    <a:pt x="5807" y="106"/>
                    <a:pt x="5227" y="6"/>
                    <a:pt x="4640" y="6"/>
                  </a:cubicBezTo>
                  <a:cubicBezTo>
                    <a:pt x="4294" y="6"/>
                    <a:pt x="3945" y="40"/>
                    <a:pt x="3596" y="114"/>
                  </a:cubicBezTo>
                  <a:cubicBezTo>
                    <a:pt x="3111" y="171"/>
                    <a:pt x="2626" y="229"/>
                    <a:pt x="2141" y="229"/>
                  </a:cubicBezTo>
                  <a:cubicBezTo>
                    <a:pt x="1855" y="229"/>
                    <a:pt x="1599" y="171"/>
                    <a:pt x="1370" y="114"/>
                  </a:cubicBezTo>
                  <a:cubicBezTo>
                    <a:pt x="1142" y="29"/>
                    <a:pt x="914"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8038100" y="3119825"/>
              <a:ext cx="219000" cy="155525"/>
            </a:xfrm>
            <a:custGeom>
              <a:avLst/>
              <a:gdLst/>
              <a:ahLst/>
              <a:cxnLst/>
              <a:rect l="l" t="t" r="r" b="b"/>
              <a:pathLst>
                <a:path w="8760" h="6221" extrusionOk="0">
                  <a:moveTo>
                    <a:pt x="2847" y="1"/>
                  </a:moveTo>
                  <a:cubicBezTo>
                    <a:pt x="2831" y="1"/>
                    <a:pt x="2814" y="5"/>
                    <a:pt x="2797" y="14"/>
                  </a:cubicBezTo>
                  <a:cubicBezTo>
                    <a:pt x="2083" y="499"/>
                    <a:pt x="1399" y="1012"/>
                    <a:pt x="771" y="1611"/>
                  </a:cubicBezTo>
                  <a:cubicBezTo>
                    <a:pt x="343" y="1982"/>
                    <a:pt x="1" y="2581"/>
                    <a:pt x="371" y="3124"/>
                  </a:cubicBezTo>
                  <a:cubicBezTo>
                    <a:pt x="525" y="3347"/>
                    <a:pt x="746" y="3430"/>
                    <a:pt x="987" y="3430"/>
                  </a:cubicBezTo>
                  <a:cubicBezTo>
                    <a:pt x="1109" y="3430"/>
                    <a:pt x="1235" y="3409"/>
                    <a:pt x="1361" y="3374"/>
                  </a:cubicBezTo>
                  <a:lnTo>
                    <a:pt x="1361" y="3374"/>
                  </a:lnTo>
                  <a:cubicBezTo>
                    <a:pt x="1242" y="3700"/>
                    <a:pt x="1232" y="4028"/>
                    <a:pt x="1513" y="4265"/>
                  </a:cubicBezTo>
                  <a:cubicBezTo>
                    <a:pt x="1705" y="4411"/>
                    <a:pt x="1941" y="4469"/>
                    <a:pt x="2187" y="4469"/>
                  </a:cubicBezTo>
                  <a:cubicBezTo>
                    <a:pt x="2562" y="4469"/>
                    <a:pt x="2960" y="4335"/>
                    <a:pt x="3253" y="4179"/>
                  </a:cubicBezTo>
                  <a:cubicBezTo>
                    <a:pt x="3477" y="4047"/>
                    <a:pt x="3693" y="3897"/>
                    <a:pt x="3899" y="3732"/>
                  </a:cubicBezTo>
                  <a:lnTo>
                    <a:pt x="3899" y="3732"/>
                  </a:lnTo>
                  <a:cubicBezTo>
                    <a:pt x="3829" y="3965"/>
                    <a:pt x="3766" y="4201"/>
                    <a:pt x="3710" y="4436"/>
                  </a:cubicBezTo>
                  <a:cubicBezTo>
                    <a:pt x="3624" y="4921"/>
                    <a:pt x="3367" y="5749"/>
                    <a:pt x="3967" y="5948"/>
                  </a:cubicBezTo>
                  <a:cubicBezTo>
                    <a:pt x="4054" y="5980"/>
                    <a:pt x="4140" y="5995"/>
                    <a:pt x="4223" y="5995"/>
                  </a:cubicBezTo>
                  <a:cubicBezTo>
                    <a:pt x="4660" y="5995"/>
                    <a:pt x="5044" y="5603"/>
                    <a:pt x="5308" y="5292"/>
                  </a:cubicBezTo>
                  <a:cubicBezTo>
                    <a:pt x="5386" y="5195"/>
                    <a:pt x="5462" y="5096"/>
                    <a:pt x="5536" y="4997"/>
                  </a:cubicBezTo>
                  <a:lnTo>
                    <a:pt x="5536" y="4997"/>
                  </a:lnTo>
                  <a:cubicBezTo>
                    <a:pt x="5487" y="5274"/>
                    <a:pt x="5439" y="5553"/>
                    <a:pt x="5393" y="5834"/>
                  </a:cubicBezTo>
                  <a:cubicBezTo>
                    <a:pt x="5326" y="6036"/>
                    <a:pt x="5488" y="6220"/>
                    <a:pt x="5685" y="6220"/>
                  </a:cubicBezTo>
                  <a:cubicBezTo>
                    <a:pt x="5739" y="6220"/>
                    <a:pt x="5795" y="6207"/>
                    <a:pt x="5850" y="6176"/>
                  </a:cubicBezTo>
                  <a:cubicBezTo>
                    <a:pt x="7619" y="5292"/>
                    <a:pt x="8731" y="3494"/>
                    <a:pt x="8760" y="1497"/>
                  </a:cubicBezTo>
                  <a:cubicBezTo>
                    <a:pt x="8760" y="1369"/>
                    <a:pt x="8674" y="1305"/>
                    <a:pt x="8582" y="1305"/>
                  </a:cubicBezTo>
                  <a:cubicBezTo>
                    <a:pt x="8489" y="1305"/>
                    <a:pt x="8389" y="1369"/>
                    <a:pt x="8360" y="1497"/>
                  </a:cubicBezTo>
                  <a:cubicBezTo>
                    <a:pt x="8187" y="3034"/>
                    <a:pt x="7346" y="4421"/>
                    <a:pt x="6099" y="5300"/>
                  </a:cubicBezTo>
                  <a:lnTo>
                    <a:pt x="6099" y="5300"/>
                  </a:lnTo>
                  <a:cubicBezTo>
                    <a:pt x="6215" y="4669"/>
                    <a:pt x="6324" y="4032"/>
                    <a:pt x="6449" y="3409"/>
                  </a:cubicBezTo>
                  <a:cubicBezTo>
                    <a:pt x="6488" y="3196"/>
                    <a:pt x="6277" y="2997"/>
                    <a:pt x="6093" y="2997"/>
                  </a:cubicBezTo>
                  <a:cubicBezTo>
                    <a:pt x="6006" y="2997"/>
                    <a:pt x="5924" y="3042"/>
                    <a:pt x="5878" y="3152"/>
                  </a:cubicBezTo>
                  <a:cubicBezTo>
                    <a:pt x="5870" y="3172"/>
                    <a:pt x="5862" y="3191"/>
                    <a:pt x="5854" y="3211"/>
                  </a:cubicBezTo>
                  <a:lnTo>
                    <a:pt x="5854" y="3211"/>
                  </a:lnTo>
                  <a:lnTo>
                    <a:pt x="5850" y="3209"/>
                  </a:lnTo>
                  <a:cubicBezTo>
                    <a:pt x="5849" y="3216"/>
                    <a:pt x="5847" y="3223"/>
                    <a:pt x="5846" y="3230"/>
                  </a:cubicBezTo>
                  <a:lnTo>
                    <a:pt x="5846" y="3230"/>
                  </a:lnTo>
                  <a:cubicBezTo>
                    <a:pt x="5679" y="3632"/>
                    <a:pt x="5463" y="4031"/>
                    <a:pt x="5222" y="4379"/>
                  </a:cubicBezTo>
                  <a:cubicBezTo>
                    <a:pt x="5079" y="4579"/>
                    <a:pt x="4937" y="4778"/>
                    <a:pt x="4765" y="4978"/>
                  </a:cubicBezTo>
                  <a:cubicBezTo>
                    <a:pt x="4651" y="5092"/>
                    <a:pt x="4480" y="5321"/>
                    <a:pt x="4309" y="5378"/>
                  </a:cubicBezTo>
                  <a:cubicBezTo>
                    <a:pt x="4276" y="5382"/>
                    <a:pt x="4250" y="5385"/>
                    <a:pt x="4231" y="5385"/>
                  </a:cubicBezTo>
                  <a:cubicBezTo>
                    <a:pt x="4135" y="5385"/>
                    <a:pt x="4195" y="5325"/>
                    <a:pt x="4195" y="5206"/>
                  </a:cubicBezTo>
                  <a:cubicBezTo>
                    <a:pt x="4195" y="5064"/>
                    <a:pt x="4223" y="4921"/>
                    <a:pt x="4252" y="4778"/>
                  </a:cubicBezTo>
                  <a:cubicBezTo>
                    <a:pt x="4309" y="4550"/>
                    <a:pt x="4337" y="4350"/>
                    <a:pt x="4395" y="4151"/>
                  </a:cubicBezTo>
                  <a:cubicBezTo>
                    <a:pt x="4537" y="3637"/>
                    <a:pt x="4737" y="3152"/>
                    <a:pt x="4937" y="2696"/>
                  </a:cubicBezTo>
                  <a:cubicBezTo>
                    <a:pt x="5042" y="2464"/>
                    <a:pt x="4868" y="2218"/>
                    <a:pt x="4667" y="2218"/>
                  </a:cubicBezTo>
                  <a:cubicBezTo>
                    <a:pt x="4595" y="2218"/>
                    <a:pt x="4519" y="2249"/>
                    <a:pt x="4452" y="2325"/>
                  </a:cubicBezTo>
                  <a:cubicBezTo>
                    <a:pt x="4443" y="2335"/>
                    <a:pt x="4435" y="2345"/>
                    <a:pt x="4426" y="2355"/>
                  </a:cubicBezTo>
                  <a:lnTo>
                    <a:pt x="4426" y="2355"/>
                  </a:lnTo>
                  <a:lnTo>
                    <a:pt x="4423" y="2353"/>
                  </a:lnTo>
                  <a:cubicBezTo>
                    <a:pt x="4421" y="2358"/>
                    <a:pt x="4418" y="2363"/>
                    <a:pt x="4416" y="2368"/>
                  </a:cubicBezTo>
                  <a:lnTo>
                    <a:pt x="4416" y="2368"/>
                  </a:lnTo>
                  <a:cubicBezTo>
                    <a:pt x="3934" y="2957"/>
                    <a:pt x="3130" y="3912"/>
                    <a:pt x="2281" y="3912"/>
                  </a:cubicBezTo>
                  <a:cubicBezTo>
                    <a:pt x="2215" y="3912"/>
                    <a:pt x="2149" y="3906"/>
                    <a:pt x="2083" y="3894"/>
                  </a:cubicBezTo>
                  <a:cubicBezTo>
                    <a:pt x="1685" y="3824"/>
                    <a:pt x="2114" y="3195"/>
                    <a:pt x="2375" y="2862"/>
                  </a:cubicBezTo>
                  <a:lnTo>
                    <a:pt x="2375" y="2862"/>
                  </a:lnTo>
                  <a:cubicBezTo>
                    <a:pt x="2845" y="2547"/>
                    <a:pt x="3277" y="2163"/>
                    <a:pt x="3647" y="1745"/>
                  </a:cubicBezTo>
                  <a:lnTo>
                    <a:pt x="3647" y="1745"/>
                  </a:lnTo>
                  <a:cubicBezTo>
                    <a:pt x="3659" y="1738"/>
                    <a:pt x="3670" y="1732"/>
                    <a:pt x="3681" y="1725"/>
                  </a:cubicBezTo>
                  <a:cubicBezTo>
                    <a:pt x="3678" y="1722"/>
                    <a:pt x="3675" y="1719"/>
                    <a:pt x="3672" y="1716"/>
                  </a:cubicBezTo>
                  <a:lnTo>
                    <a:pt x="3672" y="1716"/>
                  </a:lnTo>
                  <a:cubicBezTo>
                    <a:pt x="3694" y="1691"/>
                    <a:pt x="3716" y="1666"/>
                    <a:pt x="3738" y="1640"/>
                  </a:cubicBezTo>
                  <a:cubicBezTo>
                    <a:pt x="3907" y="1422"/>
                    <a:pt x="3749" y="1123"/>
                    <a:pt x="3506" y="1123"/>
                  </a:cubicBezTo>
                  <a:cubicBezTo>
                    <a:pt x="3462" y="1123"/>
                    <a:pt x="3415" y="1133"/>
                    <a:pt x="3367" y="1155"/>
                  </a:cubicBezTo>
                  <a:cubicBezTo>
                    <a:pt x="2773" y="1494"/>
                    <a:pt x="2235" y="1974"/>
                    <a:pt x="1836" y="2539"/>
                  </a:cubicBezTo>
                  <a:lnTo>
                    <a:pt x="1836" y="2539"/>
                  </a:lnTo>
                  <a:cubicBezTo>
                    <a:pt x="1536" y="2741"/>
                    <a:pt x="1253" y="2883"/>
                    <a:pt x="1057" y="2883"/>
                  </a:cubicBezTo>
                  <a:cubicBezTo>
                    <a:pt x="953" y="2883"/>
                    <a:pt x="873" y="2844"/>
                    <a:pt x="828" y="2753"/>
                  </a:cubicBezTo>
                  <a:cubicBezTo>
                    <a:pt x="600" y="2325"/>
                    <a:pt x="1427" y="1754"/>
                    <a:pt x="1684" y="1526"/>
                  </a:cubicBezTo>
                  <a:cubicBezTo>
                    <a:pt x="2112" y="1126"/>
                    <a:pt x="2540" y="670"/>
                    <a:pt x="2939" y="242"/>
                  </a:cubicBezTo>
                  <a:cubicBezTo>
                    <a:pt x="2988" y="121"/>
                    <a:pt x="293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143675" y="2636675"/>
              <a:ext cx="164075" cy="283775"/>
            </a:xfrm>
            <a:custGeom>
              <a:avLst/>
              <a:gdLst/>
              <a:ahLst/>
              <a:cxnLst/>
              <a:rect l="l" t="t" r="r" b="b"/>
              <a:pathLst>
                <a:path w="6563" h="11351" extrusionOk="0">
                  <a:moveTo>
                    <a:pt x="846" y="0"/>
                  </a:moveTo>
                  <a:cubicBezTo>
                    <a:pt x="600" y="0"/>
                    <a:pt x="355" y="26"/>
                    <a:pt x="114" y="80"/>
                  </a:cubicBezTo>
                  <a:cubicBezTo>
                    <a:pt x="0" y="137"/>
                    <a:pt x="0" y="280"/>
                    <a:pt x="86" y="337"/>
                  </a:cubicBezTo>
                  <a:cubicBezTo>
                    <a:pt x="1170" y="565"/>
                    <a:pt x="2226" y="737"/>
                    <a:pt x="3139" y="1393"/>
                  </a:cubicBezTo>
                  <a:cubicBezTo>
                    <a:pt x="3995" y="1992"/>
                    <a:pt x="4680" y="2819"/>
                    <a:pt x="5108" y="3789"/>
                  </a:cubicBezTo>
                  <a:cubicBezTo>
                    <a:pt x="5564" y="4788"/>
                    <a:pt x="5792" y="5901"/>
                    <a:pt x="5792" y="7014"/>
                  </a:cubicBezTo>
                  <a:cubicBezTo>
                    <a:pt x="5821" y="7670"/>
                    <a:pt x="5764" y="8326"/>
                    <a:pt x="5678" y="8982"/>
                  </a:cubicBezTo>
                  <a:cubicBezTo>
                    <a:pt x="5643" y="9123"/>
                    <a:pt x="5564" y="9754"/>
                    <a:pt x="5455" y="10216"/>
                  </a:cubicBezTo>
                  <a:lnTo>
                    <a:pt x="5455" y="10216"/>
                  </a:lnTo>
                  <a:cubicBezTo>
                    <a:pt x="5365" y="9329"/>
                    <a:pt x="5262" y="8442"/>
                    <a:pt x="5159" y="7555"/>
                  </a:cubicBezTo>
                  <a:lnTo>
                    <a:pt x="5159" y="7555"/>
                  </a:lnTo>
                  <a:cubicBezTo>
                    <a:pt x="5161" y="7489"/>
                    <a:pt x="5163" y="7422"/>
                    <a:pt x="5165" y="7356"/>
                  </a:cubicBezTo>
                  <a:lnTo>
                    <a:pt x="5136" y="7356"/>
                  </a:lnTo>
                  <a:cubicBezTo>
                    <a:pt x="5122" y="7156"/>
                    <a:pt x="4972" y="7056"/>
                    <a:pt x="4826" y="7056"/>
                  </a:cubicBezTo>
                  <a:cubicBezTo>
                    <a:pt x="4680" y="7056"/>
                    <a:pt x="4537" y="7156"/>
                    <a:pt x="4537" y="7356"/>
                  </a:cubicBezTo>
                  <a:lnTo>
                    <a:pt x="4537" y="9952"/>
                  </a:lnTo>
                  <a:cubicBezTo>
                    <a:pt x="4537" y="10067"/>
                    <a:pt x="4537" y="10181"/>
                    <a:pt x="4537" y="10266"/>
                  </a:cubicBezTo>
                  <a:cubicBezTo>
                    <a:pt x="4527" y="10388"/>
                    <a:pt x="4517" y="10434"/>
                    <a:pt x="4508" y="10434"/>
                  </a:cubicBezTo>
                  <a:cubicBezTo>
                    <a:pt x="4492" y="10434"/>
                    <a:pt x="4480" y="10281"/>
                    <a:pt x="4480" y="10152"/>
                  </a:cubicBezTo>
                  <a:cubicBezTo>
                    <a:pt x="4394" y="8954"/>
                    <a:pt x="4309" y="7727"/>
                    <a:pt x="4252" y="6529"/>
                  </a:cubicBezTo>
                  <a:cubicBezTo>
                    <a:pt x="4252" y="6343"/>
                    <a:pt x="4116" y="6250"/>
                    <a:pt x="3981" y="6250"/>
                  </a:cubicBezTo>
                  <a:cubicBezTo>
                    <a:pt x="3845" y="6250"/>
                    <a:pt x="3710" y="6343"/>
                    <a:pt x="3710" y="6529"/>
                  </a:cubicBezTo>
                  <a:lnTo>
                    <a:pt x="3624" y="8497"/>
                  </a:lnTo>
                  <a:cubicBezTo>
                    <a:pt x="3605" y="8844"/>
                    <a:pt x="3611" y="9242"/>
                    <a:pt x="3460" y="9553"/>
                  </a:cubicBezTo>
                  <a:lnTo>
                    <a:pt x="3460" y="9553"/>
                  </a:lnTo>
                  <a:cubicBezTo>
                    <a:pt x="3218" y="7314"/>
                    <a:pt x="2357" y="5172"/>
                    <a:pt x="942" y="3390"/>
                  </a:cubicBezTo>
                  <a:cubicBezTo>
                    <a:pt x="893" y="3320"/>
                    <a:pt x="833" y="3291"/>
                    <a:pt x="775" y="3291"/>
                  </a:cubicBezTo>
                  <a:cubicBezTo>
                    <a:pt x="596" y="3291"/>
                    <a:pt x="427" y="3560"/>
                    <a:pt x="599" y="3732"/>
                  </a:cubicBezTo>
                  <a:cubicBezTo>
                    <a:pt x="2026" y="5587"/>
                    <a:pt x="2882" y="7813"/>
                    <a:pt x="2996" y="10152"/>
                  </a:cubicBezTo>
                  <a:cubicBezTo>
                    <a:pt x="2996" y="10303"/>
                    <a:pt x="3126" y="10421"/>
                    <a:pt x="3263" y="10421"/>
                  </a:cubicBezTo>
                  <a:cubicBezTo>
                    <a:pt x="3308" y="10421"/>
                    <a:pt x="3354" y="10408"/>
                    <a:pt x="3396" y="10380"/>
                  </a:cubicBezTo>
                  <a:cubicBezTo>
                    <a:pt x="3592" y="10250"/>
                    <a:pt x="3758" y="10077"/>
                    <a:pt x="3881" y="9878"/>
                  </a:cubicBezTo>
                  <a:lnTo>
                    <a:pt x="3881" y="9878"/>
                  </a:lnTo>
                  <a:cubicBezTo>
                    <a:pt x="3873" y="10375"/>
                    <a:pt x="3886" y="10978"/>
                    <a:pt x="4366" y="11065"/>
                  </a:cubicBezTo>
                  <a:cubicBezTo>
                    <a:pt x="4403" y="11071"/>
                    <a:pt x="4438" y="11074"/>
                    <a:pt x="4471" y="11074"/>
                  </a:cubicBezTo>
                  <a:cubicBezTo>
                    <a:pt x="4658" y="11074"/>
                    <a:pt x="4794" y="10987"/>
                    <a:pt x="4891" y="10858"/>
                  </a:cubicBezTo>
                  <a:lnTo>
                    <a:pt x="4891" y="10858"/>
                  </a:lnTo>
                  <a:cubicBezTo>
                    <a:pt x="4897" y="10917"/>
                    <a:pt x="4902" y="10977"/>
                    <a:pt x="4908" y="11037"/>
                  </a:cubicBezTo>
                  <a:cubicBezTo>
                    <a:pt x="4908" y="11208"/>
                    <a:pt x="5051" y="11351"/>
                    <a:pt x="5222" y="11351"/>
                  </a:cubicBezTo>
                  <a:cubicBezTo>
                    <a:pt x="5821" y="11351"/>
                    <a:pt x="5964" y="10751"/>
                    <a:pt x="6049" y="10295"/>
                  </a:cubicBezTo>
                  <a:cubicBezTo>
                    <a:pt x="6220" y="9582"/>
                    <a:pt x="6363" y="8868"/>
                    <a:pt x="6420" y="8155"/>
                  </a:cubicBezTo>
                  <a:cubicBezTo>
                    <a:pt x="6563" y="6700"/>
                    <a:pt x="6392" y="5245"/>
                    <a:pt x="5878" y="3904"/>
                  </a:cubicBezTo>
                  <a:cubicBezTo>
                    <a:pt x="5450" y="2762"/>
                    <a:pt x="4708" y="1764"/>
                    <a:pt x="3738" y="1050"/>
                  </a:cubicBezTo>
                  <a:cubicBezTo>
                    <a:pt x="2931" y="451"/>
                    <a:pt x="188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831950" y="2135475"/>
              <a:ext cx="116825" cy="467825"/>
            </a:xfrm>
            <a:custGeom>
              <a:avLst/>
              <a:gdLst/>
              <a:ahLst/>
              <a:cxnLst/>
              <a:rect l="l" t="t" r="r" b="b"/>
              <a:pathLst>
                <a:path w="4673" h="18713" extrusionOk="0">
                  <a:moveTo>
                    <a:pt x="4259" y="1"/>
                  </a:moveTo>
                  <a:cubicBezTo>
                    <a:pt x="4204" y="1"/>
                    <a:pt x="4150" y="22"/>
                    <a:pt x="4109" y="70"/>
                  </a:cubicBezTo>
                  <a:cubicBezTo>
                    <a:pt x="2711" y="2239"/>
                    <a:pt x="1399" y="4464"/>
                    <a:pt x="58" y="6661"/>
                  </a:cubicBezTo>
                  <a:cubicBezTo>
                    <a:pt x="1" y="6804"/>
                    <a:pt x="58" y="6946"/>
                    <a:pt x="172" y="7032"/>
                  </a:cubicBezTo>
                  <a:cubicBezTo>
                    <a:pt x="718" y="7266"/>
                    <a:pt x="1265" y="7500"/>
                    <a:pt x="1811" y="7713"/>
                  </a:cubicBezTo>
                  <a:lnTo>
                    <a:pt x="1811" y="7713"/>
                  </a:lnTo>
                  <a:cubicBezTo>
                    <a:pt x="1723" y="8097"/>
                    <a:pt x="1289" y="8380"/>
                    <a:pt x="1085" y="8687"/>
                  </a:cubicBezTo>
                  <a:cubicBezTo>
                    <a:pt x="857" y="9001"/>
                    <a:pt x="743" y="9372"/>
                    <a:pt x="714" y="9743"/>
                  </a:cubicBezTo>
                  <a:cubicBezTo>
                    <a:pt x="714" y="10599"/>
                    <a:pt x="914" y="11455"/>
                    <a:pt x="1313" y="12225"/>
                  </a:cubicBezTo>
                  <a:cubicBezTo>
                    <a:pt x="2226" y="14365"/>
                    <a:pt x="3225" y="16476"/>
                    <a:pt x="4195" y="18588"/>
                  </a:cubicBezTo>
                  <a:cubicBezTo>
                    <a:pt x="4231" y="18677"/>
                    <a:pt x="4294" y="18713"/>
                    <a:pt x="4361" y="18713"/>
                  </a:cubicBezTo>
                  <a:cubicBezTo>
                    <a:pt x="4508" y="18713"/>
                    <a:pt x="4673" y="18536"/>
                    <a:pt x="4594" y="18359"/>
                  </a:cubicBezTo>
                  <a:cubicBezTo>
                    <a:pt x="3681" y="16334"/>
                    <a:pt x="2768" y="14336"/>
                    <a:pt x="1855" y="12310"/>
                  </a:cubicBezTo>
                  <a:cubicBezTo>
                    <a:pt x="1484" y="11512"/>
                    <a:pt x="1056" y="10570"/>
                    <a:pt x="1171" y="9628"/>
                  </a:cubicBezTo>
                  <a:cubicBezTo>
                    <a:pt x="1256" y="9172"/>
                    <a:pt x="1513" y="8744"/>
                    <a:pt x="1855" y="8430"/>
                  </a:cubicBezTo>
                  <a:cubicBezTo>
                    <a:pt x="2084" y="8202"/>
                    <a:pt x="2226" y="7917"/>
                    <a:pt x="2226" y="7574"/>
                  </a:cubicBezTo>
                  <a:cubicBezTo>
                    <a:pt x="2226" y="7517"/>
                    <a:pt x="2198" y="7431"/>
                    <a:pt x="2141" y="7403"/>
                  </a:cubicBezTo>
                  <a:cubicBezTo>
                    <a:pt x="1651" y="7158"/>
                    <a:pt x="1161" y="6913"/>
                    <a:pt x="671" y="6686"/>
                  </a:cubicBezTo>
                  <a:lnTo>
                    <a:pt x="671" y="6686"/>
                  </a:lnTo>
                  <a:cubicBezTo>
                    <a:pt x="1960" y="4550"/>
                    <a:pt x="3246" y="2437"/>
                    <a:pt x="4480" y="298"/>
                  </a:cubicBezTo>
                  <a:cubicBezTo>
                    <a:pt x="4542" y="135"/>
                    <a:pt x="4398" y="1"/>
                    <a:pt x="4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8183625" y="2145425"/>
              <a:ext cx="114850" cy="501125"/>
            </a:xfrm>
            <a:custGeom>
              <a:avLst/>
              <a:gdLst/>
              <a:ahLst/>
              <a:cxnLst/>
              <a:rect l="l" t="t" r="r" b="b"/>
              <a:pathLst>
                <a:path w="4594" h="20045" extrusionOk="0">
                  <a:moveTo>
                    <a:pt x="519" y="1"/>
                  </a:moveTo>
                  <a:cubicBezTo>
                    <a:pt x="464" y="1"/>
                    <a:pt x="410" y="44"/>
                    <a:pt x="428" y="100"/>
                  </a:cubicBezTo>
                  <a:cubicBezTo>
                    <a:pt x="1027" y="1584"/>
                    <a:pt x="1769" y="2982"/>
                    <a:pt x="2511" y="4409"/>
                  </a:cubicBezTo>
                  <a:cubicBezTo>
                    <a:pt x="2853" y="5122"/>
                    <a:pt x="3281" y="5835"/>
                    <a:pt x="3624" y="6548"/>
                  </a:cubicBezTo>
                  <a:cubicBezTo>
                    <a:pt x="3766" y="6862"/>
                    <a:pt x="4194" y="7404"/>
                    <a:pt x="3852" y="7690"/>
                  </a:cubicBezTo>
                  <a:cubicBezTo>
                    <a:pt x="3652" y="7804"/>
                    <a:pt x="3424" y="7918"/>
                    <a:pt x="3196" y="8004"/>
                  </a:cubicBezTo>
                  <a:cubicBezTo>
                    <a:pt x="2853" y="8175"/>
                    <a:pt x="2482" y="8403"/>
                    <a:pt x="2682" y="8831"/>
                  </a:cubicBezTo>
                  <a:cubicBezTo>
                    <a:pt x="2910" y="9345"/>
                    <a:pt x="3453" y="9630"/>
                    <a:pt x="3709" y="10143"/>
                  </a:cubicBezTo>
                  <a:cubicBezTo>
                    <a:pt x="3909" y="10514"/>
                    <a:pt x="3709" y="10942"/>
                    <a:pt x="3538" y="11313"/>
                  </a:cubicBezTo>
                  <a:cubicBezTo>
                    <a:pt x="3367" y="11656"/>
                    <a:pt x="3224" y="12084"/>
                    <a:pt x="3053" y="12483"/>
                  </a:cubicBezTo>
                  <a:cubicBezTo>
                    <a:pt x="2739" y="13311"/>
                    <a:pt x="2397" y="14138"/>
                    <a:pt x="2083" y="14965"/>
                  </a:cubicBezTo>
                  <a:cubicBezTo>
                    <a:pt x="1712" y="15850"/>
                    <a:pt x="1341" y="16734"/>
                    <a:pt x="970" y="17619"/>
                  </a:cubicBezTo>
                  <a:cubicBezTo>
                    <a:pt x="656" y="18361"/>
                    <a:pt x="257" y="19131"/>
                    <a:pt x="0" y="19901"/>
                  </a:cubicBezTo>
                  <a:lnTo>
                    <a:pt x="143" y="19901"/>
                  </a:lnTo>
                  <a:cubicBezTo>
                    <a:pt x="200" y="19930"/>
                    <a:pt x="257" y="19959"/>
                    <a:pt x="314" y="19987"/>
                  </a:cubicBezTo>
                  <a:cubicBezTo>
                    <a:pt x="343" y="20016"/>
                    <a:pt x="371" y="20016"/>
                    <a:pt x="400" y="20044"/>
                  </a:cubicBezTo>
                  <a:cubicBezTo>
                    <a:pt x="542" y="19702"/>
                    <a:pt x="685" y="19331"/>
                    <a:pt x="828" y="18988"/>
                  </a:cubicBezTo>
                  <a:cubicBezTo>
                    <a:pt x="1084" y="18418"/>
                    <a:pt x="1313" y="17819"/>
                    <a:pt x="1541" y="17248"/>
                  </a:cubicBezTo>
                  <a:cubicBezTo>
                    <a:pt x="2054" y="16021"/>
                    <a:pt x="2568" y="14794"/>
                    <a:pt x="3110" y="13596"/>
                  </a:cubicBezTo>
                  <a:cubicBezTo>
                    <a:pt x="3367" y="13025"/>
                    <a:pt x="3624" y="12455"/>
                    <a:pt x="3852" y="11855"/>
                  </a:cubicBezTo>
                  <a:cubicBezTo>
                    <a:pt x="4109" y="11427"/>
                    <a:pt x="4251" y="10942"/>
                    <a:pt x="4308" y="10457"/>
                  </a:cubicBezTo>
                  <a:cubicBezTo>
                    <a:pt x="4308" y="9630"/>
                    <a:pt x="3510" y="9288"/>
                    <a:pt x="3167" y="8631"/>
                  </a:cubicBezTo>
                  <a:cubicBezTo>
                    <a:pt x="3567" y="8346"/>
                    <a:pt x="4166" y="8317"/>
                    <a:pt x="4451" y="7889"/>
                  </a:cubicBezTo>
                  <a:cubicBezTo>
                    <a:pt x="4594" y="7633"/>
                    <a:pt x="4594" y="7319"/>
                    <a:pt x="4480" y="7062"/>
                  </a:cubicBezTo>
                  <a:cubicBezTo>
                    <a:pt x="4280" y="6577"/>
                    <a:pt x="4023" y="6092"/>
                    <a:pt x="3766" y="5607"/>
                  </a:cubicBezTo>
                  <a:cubicBezTo>
                    <a:pt x="2796" y="3724"/>
                    <a:pt x="1598" y="1926"/>
                    <a:pt x="599" y="43"/>
                  </a:cubicBezTo>
                  <a:cubicBezTo>
                    <a:pt x="579" y="13"/>
                    <a:pt x="549"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946075" y="2028450"/>
              <a:ext cx="68500" cy="134475"/>
            </a:xfrm>
            <a:custGeom>
              <a:avLst/>
              <a:gdLst/>
              <a:ahLst/>
              <a:cxnLst/>
              <a:rect l="l" t="t" r="r" b="b"/>
              <a:pathLst>
                <a:path w="2740" h="5379" extrusionOk="0">
                  <a:moveTo>
                    <a:pt x="2469" y="0"/>
                  </a:moveTo>
                  <a:cubicBezTo>
                    <a:pt x="2398" y="0"/>
                    <a:pt x="2326" y="43"/>
                    <a:pt x="2312" y="128"/>
                  </a:cubicBezTo>
                  <a:cubicBezTo>
                    <a:pt x="2169" y="728"/>
                    <a:pt x="2112" y="1355"/>
                    <a:pt x="2141" y="1983"/>
                  </a:cubicBezTo>
                  <a:cubicBezTo>
                    <a:pt x="2112" y="2525"/>
                    <a:pt x="2141" y="3153"/>
                    <a:pt x="1770" y="3581"/>
                  </a:cubicBezTo>
                  <a:cubicBezTo>
                    <a:pt x="1485" y="3895"/>
                    <a:pt x="1142" y="4151"/>
                    <a:pt x="771" y="4351"/>
                  </a:cubicBezTo>
                  <a:cubicBezTo>
                    <a:pt x="457" y="4579"/>
                    <a:pt x="1" y="4836"/>
                    <a:pt x="58" y="5293"/>
                  </a:cubicBezTo>
                  <a:cubicBezTo>
                    <a:pt x="58" y="5350"/>
                    <a:pt x="115" y="5378"/>
                    <a:pt x="172" y="5378"/>
                  </a:cubicBezTo>
                  <a:cubicBezTo>
                    <a:pt x="372" y="5350"/>
                    <a:pt x="572" y="5236"/>
                    <a:pt x="714" y="5093"/>
                  </a:cubicBezTo>
                  <a:cubicBezTo>
                    <a:pt x="885" y="4950"/>
                    <a:pt x="1085" y="4836"/>
                    <a:pt x="1313" y="4722"/>
                  </a:cubicBezTo>
                  <a:cubicBezTo>
                    <a:pt x="1713" y="4494"/>
                    <a:pt x="2055" y="4180"/>
                    <a:pt x="2341" y="3809"/>
                  </a:cubicBezTo>
                  <a:cubicBezTo>
                    <a:pt x="2683" y="3324"/>
                    <a:pt x="2683" y="2696"/>
                    <a:pt x="2711" y="2126"/>
                  </a:cubicBezTo>
                  <a:cubicBezTo>
                    <a:pt x="2740" y="1469"/>
                    <a:pt x="2740" y="785"/>
                    <a:pt x="2626" y="128"/>
                  </a:cubicBezTo>
                  <a:cubicBezTo>
                    <a:pt x="2612" y="43"/>
                    <a:pt x="2540"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8149375" y="2028975"/>
              <a:ext cx="50675" cy="136100"/>
            </a:xfrm>
            <a:custGeom>
              <a:avLst/>
              <a:gdLst/>
              <a:ahLst/>
              <a:cxnLst/>
              <a:rect l="l" t="t" r="r" b="b"/>
              <a:pathLst>
                <a:path w="2027" h="5444" extrusionOk="0">
                  <a:moveTo>
                    <a:pt x="286" y="0"/>
                  </a:moveTo>
                  <a:cubicBezTo>
                    <a:pt x="222" y="0"/>
                    <a:pt x="158" y="36"/>
                    <a:pt x="143" y="107"/>
                  </a:cubicBezTo>
                  <a:cubicBezTo>
                    <a:pt x="29" y="707"/>
                    <a:pt x="1" y="1306"/>
                    <a:pt x="29" y="1905"/>
                  </a:cubicBezTo>
                  <a:cubicBezTo>
                    <a:pt x="1" y="2476"/>
                    <a:pt x="1" y="3046"/>
                    <a:pt x="58" y="3588"/>
                  </a:cubicBezTo>
                  <a:cubicBezTo>
                    <a:pt x="86" y="4045"/>
                    <a:pt x="286" y="4473"/>
                    <a:pt x="571" y="4815"/>
                  </a:cubicBezTo>
                  <a:cubicBezTo>
                    <a:pt x="885" y="5101"/>
                    <a:pt x="1342" y="5158"/>
                    <a:pt x="1713" y="5414"/>
                  </a:cubicBezTo>
                  <a:cubicBezTo>
                    <a:pt x="1747" y="5435"/>
                    <a:pt x="1782" y="5444"/>
                    <a:pt x="1817" y="5444"/>
                  </a:cubicBezTo>
                  <a:cubicBezTo>
                    <a:pt x="1927" y="5444"/>
                    <a:pt x="2026" y="5352"/>
                    <a:pt x="2026" y="5243"/>
                  </a:cubicBezTo>
                  <a:cubicBezTo>
                    <a:pt x="2026" y="4758"/>
                    <a:pt x="1570" y="4644"/>
                    <a:pt x="1256" y="4444"/>
                  </a:cubicBezTo>
                  <a:cubicBezTo>
                    <a:pt x="914" y="4216"/>
                    <a:pt x="714" y="3845"/>
                    <a:pt x="685" y="3446"/>
                  </a:cubicBezTo>
                  <a:cubicBezTo>
                    <a:pt x="457" y="2333"/>
                    <a:pt x="600" y="1220"/>
                    <a:pt x="429" y="107"/>
                  </a:cubicBezTo>
                  <a:cubicBezTo>
                    <a:pt x="414" y="36"/>
                    <a:pt x="35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8215725" y="3011200"/>
              <a:ext cx="156225" cy="836150"/>
            </a:xfrm>
            <a:custGeom>
              <a:avLst/>
              <a:gdLst/>
              <a:ahLst/>
              <a:cxnLst/>
              <a:rect l="l" t="t" r="r" b="b"/>
              <a:pathLst>
                <a:path w="6249" h="33446" extrusionOk="0">
                  <a:moveTo>
                    <a:pt x="5878" y="0"/>
                  </a:moveTo>
                  <a:cubicBezTo>
                    <a:pt x="5806" y="0"/>
                    <a:pt x="5735" y="36"/>
                    <a:pt x="5707" y="107"/>
                  </a:cubicBezTo>
                  <a:cubicBezTo>
                    <a:pt x="5478" y="2219"/>
                    <a:pt x="5535" y="4387"/>
                    <a:pt x="5507" y="6470"/>
                  </a:cubicBezTo>
                  <a:cubicBezTo>
                    <a:pt x="5478" y="8581"/>
                    <a:pt x="5450" y="10721"/>
                    <a:pt x="5421" y="12861"/>
                  </a:cubicBezTo>
                  <a:cubicBezTo>
                    <a:pt x="5364" y="17112"/>
                    <a:pt x="5336" y="21335"/>
                    <a:pt x="5336" y="25586"/>
                  </a:cubicBezTo>
                  <a:lnTo>
                    <a:pt x="5336" y="32533"/>
                  </a:lnTo>
                  <a:lnTo>
                    <a:pt x="5336" y="32533"/>
                  </a:lnTo>
                  <a:cubicBezTo>
                    <a:pt x="3786" y="32850"/>
                    <a:pt x="2236" y="33008"/>
                    <a:pt x="664" y="33008"/>
                  </a:cubicBezTo>
                  <a:cubicBezTo>
                    <a:pt x="538" y="33008"/>
                    <a:pt x="412" y="33007"/>
                    <a:pt x="285" y="33005"/>
                  </a:cubicBezTo>
                  <a:cubicBezTo>
                    <a:pt x="0" y="33005"/>
                    <a:pt x="0" y="33433"/>
                    <a:pt x="285" y="33433"/>
                  </a:cubicBezTo>
                  <a:cubicBezTo>
                    <a:pt x="545" y="33441"/>
                    <a:pt x="805" y="33445"/>
                    <a:pt x="1065" y="33445"/>
                  </a:cubicBezTo>
                  <a:cubicBezTo>
                    <a:pt x="2609" y="33445"/>
                    <a:pt x="4164" y="33302"/>
                    <a:pt x="5678" y="33033"/>
                  </a:cubicBezTo>
                  <a:cubicBezTo>
                    <a:pt x="5792" y="33005"/>
                    <a:pt x="5878" y="32891"/>
                    <a:pt x="5878" y="32748"/>
                  </a:cubicBezTo>
                  <a:cubicBezTo>
                    <a:pt x="6049" y="24274"/>
                    <a:pt x="6049" y="15771"/>
                    <a:pt x="6106" y="7269"/>
                  </a:cubicBezTo>
                  <a:cubicBezTo>
                    <a:pt x="6106" y="4901"/>
                    <a:pt x="6249" y="2475"/>
                    <a:pt x="6049" y="107"/>
                  </a:cubicBezTo>
                  <a:cubicBezTo>
                    <a:pt x="6020" y="36"/>
                    <a:pt x="5949" y="0"/>
                    <a:pt x="5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216450" y="3820525"/>
              <a:ext cx="117700" cy="766300"/>
            </a:xfrm>
            <a:custGeom>
              <a:avLst/>
              <a:gdLst/>
              <a:ahLst/>
              <a:cxnLst/>
              <a:rect l="l" t="t" r="r" b="b"/>
              <a:pathLst>
                <a:path w="4708" h="30652" extrusionOk="0">
                  <a:moveTo>
                    <a:pt x="4290" y="0"/>
                  </a:moveTo>
                  <a:cubicBezTo>
                    <a:pt x="4234" y="0"/>
                    <a:pt x="4179" y="44"/>
                    <a:pt x="4194" y="118"/>
                  </a:cubicBezTo>
                  <a:cubicBezTo>
                    <a:pt x="3880" y="1003"/>
                    <a:pt x="3966" y="2001"/>
                    <a:pt x="3937" y="2914"/>
                  </a:cubicBezTo>
                  <a:cubicBezTo>
                    <a:pt x="3909" y="3856"/>
                    <a:pt x="3880" y="4826"/>
                    <a:pt x="3851" y="5796"/>
                  </a:cubicBezTo>
                  <a:cubicBezTo>
                    <a:pt x="3823" y="7765"/>
                    <a:pt x="3794" y="9705"/>
                    <a:pt x="3766" y="11674"/>
                  </a:cubicBezTo>
                  <a:cubicBezTo>
                    <a:pt x="3737" y="15526"/>
                    <a:pt x="3680" y="19406"/>
                    <a:pt x="3652" y="23286"/>
                  </a:cubicBezTo>
                  <a:cubicBezTo>
                    <a:pt x="3624" y="25417"/>
                    <a:pt x="3597" y="27548"/>
                    <a:pt x="3570" y="29654"/>
                  </a:cubicBezTo>
                  <a:lnTo>
                    <a:pt x="3570" y="29654"/>
                  </a:lnTo>
                  <a:cubicBezTo>
                    <a:pt x="2513" y="29762"/>
                    <a:pt x="1456" y="29891"/>
                    <a:pt x="399" y="30020"/>
                  </a:cubicBezTo>
                  <a:cubicBezTo>
                    <a:pt x="17" y="30075"/>
                    <a:pt x="0" y="30651"/>
                    <a:pt x="349" y="30651"/>
                  </a:cubicBezTo>
                  <a:cubicBezTo>
                    <a:pt x="365" y="30651"/>
                    <a:pt x="382" y="30650"/>
                    <a:pt x="399" y="30648"/>
                  </a:cubicBezTo>
                  <a:cubicBezTo>
                    <a:pt x="1569" y="30534"/>
                    <a:pt x="2739" y="30419"/>
                    <a:pt x="3909" y="30305"/>
                  </a:cubicBezTo>
                  <a:cubicBezTo>
                    <a:pt x="4108" y="30305"/>
                    <a:pt x="4279" y="30134"/>
                    <a:pt x="4279" y="29934"/>
                  </a:cubicBezTo>
                  <a:cubicBezTo>
                    <a:pt x="4394" y="22174"/>
                    <a:pt x="4479" y="14384"/>
                    <a:pt x="4565" y="6595"/>
                  </a:cubicBezTo>
                  <a:lnTo>
                    <a:pt x="4565" y="3314"/>
                  </a:lnTo>
                  <a:cubicBezTo>
                    <a:pt x="4565" y="2287"/>
                    <a:pt x="4707" y="1117"/>
                    <a:pt x="4394" y="118"/>
                  </a:cubicBezTo>
                  <a:cubicBezTo>
                    <a:pt x="4394" y="37"/>
                    <a:pt x="4342" y="0"/>
                    <a:pt x="4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8168625" y="4569875"/>
              <a:ext cx="263950" cy="141500"/>
            </a:xfrm>
            <a:custGeom>
              <a:avLst/>
              <a:gdLst/>
              <a:ahLst/>
              <a:cxnLst/>
              <a:rect l="l" t="t" r="r" b="b"/>
              <a:pathLst>
                <a:path w="10558" h="5660" extrusionOk="0">
                  <a:moveTo>
                    <a:pt x="5769" y="0"/>
                  </a:moveTo>
                  <a:cubicBezTo>
                    <a:pt x="5602" y="0"/>
                    <a:pt x="5466" y="212"/>
                    <a:pt x="5565" y="360"/>
                  </a:cubicBezTo>
                  <a:cubicBezTo>
                    <a:pt x="5993" y="816"/>
                    <a:pt x="6478" y="1216"/>
                    <a:pt x="6991" y="1558"/>
                  </a:cubicBezTo>
                  <a:cubicBezTo>
                    <a:pt x="7505" y="1929"/>
                    <a:pt x="8018" y="2300"/>
                    <a:pt x="8504" y="2700"/>
                  </a:cubicBezTo>
                  <a:cubicBezTo>
                    <a:pt x="8989" y="3070"/>
                    <a:pt x="9417" y="3527"/>
                    <a:pt x="9730" y="4041"/>
                  </a:cubicBezTo>
                  <a:cubicBezTo>
                    <a:pt x="9873" y="4297"/>
                    <a:pt x="9930" y="4526"/>
                    <a:pt x="9559" y="4668"/>
                  </a:cubicBezTo>
                  <a:cubicBezTo>
                    <a:pt x="9417" y="4725"/>
                    <a:pt x="9245" y="4725"/>
                    <a:pt x="9074" y="4754"/>
                  </a:cubicBezTo>
                  <a:cubicBezTo>
                    <a:pt x="8732" y="4782"/>
                    <a:pt x="8361" y="4811"/>
                    <a:pt x="8018" y="4839"/>
                  </a:cubicBezTo>
                  <a:cubicBezTo>
                    <a:pt x="6649" y="4954"/>
                    <a:pt x="5308" y="5011"/>
                    <a:pt x="3967" y="5039"/>
                  </a:cubicBezTo>
                  <a:cubicBezTo>
                    <a:pt x="3254" y="5039"/>
                    <a:pt x="2540" y="5096"/>
                    <a:pt x="1827" y="5096"/>
                  </a:cubicBezTo>
                  <a:cubicBezTo>
                    <a:pt x="1531" y="5096"/>
                    <a:pt x="1168" y="5045"/>
                    <a:pt x="824" y="5045"/>
                  </a:cubicBezTo>
                  <a:cubicBezTo>
                    <a:pt x="538" y="5045"/>
                    <a:pt x="266" y="5081"/>
                    <a:pt x="58" y="5210"/>
                  </a:cubicBezTo>
                  <a:cubicBezTo>
                    <a:pt x="1" y="5267"/>
                    <a:pt x="29" y="5382"/>
                    <a:pt x="87" y="5410"/>
                  </a:cubicBezTo>
                  <a:cubicBezTo>
                    <a:pt x="349" y="5553"/>
                    <a:pt x="632" y="5617"/>
                    <a:pt x="935" y="5617"/>
                  </a:cubicBezTo>
                  <a:cubicBezTo>
                    <a:pt x="994" y="5617"/>
                    <a:pt x="1054" y="5614"/>
                    <a:pt x="1114" y="5610"/>
                  </a:cubicBezTo>
                  <a:lnTo>
                    <a:pt x="2255" y="5638"/>
                  </a:lnTo>
                  <a:cubicBezTo>
                    <a:pt x="2683" y="5653"/>
                    <a:pt x="3104" y="5660"/>
                    <a:pt x="3521" y="5660"/>
                  </a:cubicBezTo>
                  <a:cubicBezTo>
                    <a:pt x="3938" y="5660"/>
                    <a:pt x="4352" y="5653"/>
                    <a:pt x="4766" y="5638"/>
                  </a:cubicBezTo>
                  <a:cubicBezTo>
                    <a:pt x="5593" y="5638"/>
                    <a:pt x="6421" y="5581"/>
                    <a:pt x="7248" y="5524"/>
                  </a:cubicBezTo>
                  <a:cubicBezTo>
                    <a:pt x="8076" y="5496"/>
                    <a:pt x="8874" y="5410"/>
                    <a:pt x="9673" y="5296"/>
                  </a:cubicBezTo>
                  <a:cubicBezTo>
                    <a:pt x="10187" y="5239"/>
                    <a:pt x="10558" y="4754"/>
                    <a:pt x="10472" y="4212"/>
                  </a:cubicBezTo>
                  <a:cubicBezTo>
                    <a:pt x="10387" y="3613"/>
                    <a:pt x="9873" y="3099"/>
                    <a:pt x="9474" y="2700"/>
                  </a:cubicBezTo>
                  <a:cubicBezTo>
                    <a:pt x="8960" y="2214"/>
                    <a:pt x="8418" y="1758"/>
                    <a:pt x="7847" y="1359"/>
                  </a:cubicBezTo>
                  <a:cubicBezTo>
                    <a:pt x="7220" y="902"/>
                    <a:pt x="6563" y="303"/>
                    <a:pt x="5850" y="18"/>
                  </a:cubicBezTo>
                  <a:cubicBezTo>
                    <a:pt x="5823" y="6"/>
                    <a:pt x="5795" y="0"/>
                    <a:pt x="5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888525" y="1665875"/>
              <a:ext cx="219650" cy="258350"/>
            </a:xfrm>
            <a:custGeom>
              <a:avLst/>
              <a:gdLst/>
              <a:ahLst/>
              <a:cxnLst/>
              <a:rect l="l" t="t" r="r" b="b"/>
              <a:pathLst>
                <a:path w="8786" h="10334" extrusionOk="0">
                  <a:moveTo>
                    <a:pt x="8517" y="0"/>
                  </a:moveTo>
                  <a:cubicBezTo>
                    <a:pt x="8430" y="0"/>
                    <a:pt x="8346" y="50"/>
                    <a:pt x="8323" y="166"/>
                  </a:cubicBezTo>
                  <a:cubicBezTo>
                    <a:pt x="7838" y="1935"/>
                    <a:pt x="6069" y="2791"/>
                    <a:pt x="4614" y="3675"/>
                  </a:cubicBezTo>
                  <a:cubicBezTo>
                    <a:pt x="3343" y="4486"/>
                    <a:pt x="2046" y="5477"/>
                    <a:pt x="1647" y="6964"/>
                  </a:cubicBezTo>
                  <a:lnTo>
                    <a:pt x="1647" y="6964"/>
                  </a:lnTo>
                  <a:cubicBezTo>
                    <a:pt x="750" y="6992"/>
                    <a:pt x="1" y="7778"/>
                    <a:pt x="77" y="8725"/>
                  </a:cubicBezTo>
                  <a:cubicBezTo>
                    <a:pt x="150" y="9448"/>
                    <a:pt x="975" y="10334"/>
                    <a:pt x="1780" y="10334"/>
                  </a:cubicBezTo>
                  <a:cubicBezTo>
                    <a:pt x="1928" y="10334"/>
                    <a:pt x="2075" y="10304"/>
                    <a:pt x="2217" y="10237"/>
                  </a:cubicBezTo>
                  <a:cubicBezTo>
                    <a:pt x="2360" y="10123"/>
                    <a:pt x="2360" y="9924"/>
                    <a:pt x="2217" y="9809"/>
                  </a:cubicBezTo>
                  <a:cubicBezTo>
                    <a:pt x="1647" y="9553"/>
                    <a:pt x="1076" y="9610"/>
                    <a:pt x="791" y="8925"/>
                  </a:cubicBezTo>
                  <a:cubicBezTo>
                    <a:pt x="548" y="8278"/>
                    <a:pt x="1019" y="7605"/>
                    <a:pt x="1697" y="7605"/>
                  </a:cubicBezTo>
                  <a:cubicBezTo>
                    <a:pt x="1737" y="7605"/>
                    <a:pt x="1777" y="7608"/>
                    <a:pt x="1818" y="7612"/>
                  </a:cubicBezTo>
                  <a:cubicBezTo>
                    <a:pt x="1848" y="7623"/>
                    <a:pt x="1879" y="7627"/>
                    <a:pt x="1908" y="7627"/>
                  </a:cubicBezTo>
                  <a:cubicBezTo>
                    <a:pt x="2046" y="7627"/>
                    <a:pt x="2170" y="7525"/>
                    <a:pt x="2217" y="7384"/>
                  </a:cubicBezTo>
                  <a:cubicBezTo>
                    <a:pt x="2560" y="5615"/>
                    <a:pt x="4272" y="4645"/>
                    <a:pt x="5698" y="3761"/>
                  </a:cubicBezTo>
                  <a:cubicBezTo>
                    <a:pt x="7011" y="2933"/>
                    <a:pt x="8380" y="1849"/>
                    <a:pt x="8751" y="280"/>
                  </a:cubicBezTo>
                  <a:cubicBezTo>
                    <a:pt x="8785" y="110"/>
                    <a:pt x="8647" y="0"/>
                    <a:pt x="8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182200" y="1831300"/>
              <a:ext cx="61350" cy="104850"/>
            </a:xfrm>
            <a:custGeom>
              <a:avLst/>
              <a:gdLst/>
              <a:ahLst/>
              <a:cxnLst/>
              <a:rect l="l" t="t" r="r" b="b"/>
              <a:pathLst>
                <a:path w="2454" h="4194" extrusionOk="0">
                  <a:moveTo>
                    <a:pt x="830" y="0"/>
                  </a:moveTo>
                  <a:cubicBezTo>
                    <a:pt x="705" y="0"/>
                    <a:pt x="578" y="29"/>
                    <a:pt x="457" y="82"/>
                  </a:cubicBezTo>
                  <a:cubicBezTo>
                    <a:pt x="342" y="140"/>
                    <a:pt x="342" y="339"/>
                    <a:pt x="457" y="396"/>
                  </a:cubicBezTo>
                  <a:cubicBezTo>
                    <a:pt x="656" y="482"/>
                    <a:pt x="856" y="482"/>
                    <a:pt x="1056" y="596"/>
                  </a:cubicBezTo>
                  <a:cubicBezTo>
                    <a:pt x="1227" y="682"/>
                    <a:pt x="1370" y="824"/>
                    <a:pt x="1512" y="995"/>
                  </a:cubicBezTo>
                  <a:cubicBezTo>
                    <a:pt x="1769" y="1281"/>
                    <a:pt x="1883" y="1680"/>
                    <a:pt x="1826" y="2080"/>
                  </a:cubicBezTo>
                  <a:cubicBezTo>
                    <a:pt x="1769" y="2508"/>
                    <a:pt x="1541" y="2879"/>
                    <a:pt x="1198" y="3164"/>
                  </a:cubicBezTo>
                  <a:cubicBezTo>
                    <a:pt x="1027" y="3307"/>
                    <a:pt x="827" y="3421"/>
                    <a:pt x="628" y="3506"/>
                  </a:cubicBezTo>
                  <a:cubicBezTo>
                    <a:pt x="400" y="3563"/>
                    <a:pt x="200" y="3706"/>
                    <a:pt x="57" y="3877"/>
                  </a:cubicBezTo>
                  <a:cubicBezTo>
                    <a:pt x="0" y="3963"/>
                    <a:pt x="29" y="4077"/>
                    <a:pt x="143" y="4134"/>
                  </a:cubicBezTo>
                  <a:cubicBezTo>
                    <a:pt x="244" y="4174"/>
                    <a:pt x="348" y="4193"/>
                    <a:pt x="453" y="4193"/>
                  </a:cubicBezTo>
                  <a:cubicBezTo>
                    <a:pt x="643" y="4193"/>
                    <a:pt x="833" y="4130"/>
                    <a:pt x="999" y="4020"/>
                  </a:cubicBezTo>
                  <a:cubicBezTo>
                    <a:pt x="1255" y="3906"/>
                    <a:pt x="1484" y="3735"/>
                    <a:pt x="1683" y="3563"/>
                  </a:cubicBezTo>
                  <a:cubicBezTo>
                    <a:pt x="2111" y="3164"/>
                    <a:pt x="2368" y="2622"/>
                    <a:pt x="2425" y="2051"/>
                  </a:cubicBezTo>
                  <a:cubicBezTo>
                    <a:pt x="2454" y="1481"/>
                    <a:pt x="2254" y="938"/>
                    <a:pt x="1883" y="539"/>
                  </a:cubicBezTo>
                  <a:cubicBezTo>
                    <a:pt x="1712" y="339"/>
                    <a:pt x="1484" y="197"/>
                    <a:pt x="1227" y="111"/>
                  </a:cubicBezTo>
                  <a:cubicBezTo>
                    <a:pt x="1106" y="36"/>
                    <a:pt x="970"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990650" y="1895150"/>
              <a:ext cx="173725" cy="29850"/>
            </a:xfrm>
            <a:custGeom>
              <a:avLst/>
              <a:gdLst/>
              <a:ahLst/>
              <a:cxnLst/>
              <a:rect l="l" t="t" r="r" b="b"/>
              <a:pathLst>
                <a:path w="6949" h="1194" extrusionOk="0">
                  <a:moveTo>
                    <a:pt x="166" y="1"/>
                  </a:moveTo>
                  <a:cubicBezTo>
                    <a:pt x="55" y="1"/>
                    <a:pt x="1" y="164"/>
                    <a:pt x="101" y="239"/>
                  </a:cubicBezTo>
                  <a:cubicBezTo>
                    <a:pt x="1128" y="810"/>
                    <a:pt x="2269" y="1124"/>
                    <a:pt x="3439" y="1181"/>
                  </a:cubicBezTo>
                  <a:cubicBezTo>
                    <a:pt x="3600" y="1189"/>
                    <a:pt x="3765" y="1193"/>
                    <a:pt x="3934" y="1193"/>
                  </a:cubicBezTo>
                  <a:cubicBezTo>
                    <a:pt x="4937" y="1193"/>
                    <a:pt x="6053" y="1029"/>
                    <a:pt x="6835" y="467"/>
                  </a:cubicBezTo>
                  <a:cubicBezTo>
                    <a:pt x="6942" y="387"/>
                    <a:pt x="6948" y="179"/>
                    <a:pt x="6806" y="179"/>
                  </a:cubicBezTo>
                  <a:cubicBezTo>
                    <a:pt x="6797" y="179"/>
                    <a:pt x="6788" y="180"/>
                    <a:pt x="6778" y="182"/>
                  </a:cubicBezTo>
                  <a:cubicBezTo>
                    <a:pt x="6235" y="239"/>
                    <a:pt x="5693" y="353"/>
                    <a:pt x="5151" y="467"/>
                  </a:cubicBezTo>
                  <a:cubicBezTo>
                    <a:pt x="4609" y="553"/>
                    <a:pt x="4067" y="581"/>
                    <a:pt x="3496" y="581"/>
                  </a:cubicBezTo>
                  <a:cubicBezTo>
                    <a:pt x="2384" y="553"/>
                    <a:pt x="1271" y="353"/>
                    <a:pt x="215" y="11"/>
                  </a:cubicBezTo>
                  <a:cubicBezTo>
                    <a:pt x="198" y="4"/>
                    <a:pt x="181"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955350" y="1892500"/>
              <a:ext cx="48625" cy="85525"/>
            </a:xfrm>
            <a:custGeom>
              <a:avLst/>
              <a:gdLst/>
              <a:ahLst/>
              <a:cxnLst/>
              <a:rect l="l" t="t" r="r" b="b"/>
              <a:pathLst>
                <a:path w="1945" h="3421" extrusionOk="0">
                  <a:moveTo>
                    <a:pt x="1734" y="1"/>
                  </a:moveTo>
                  <a:cubicBezTo>
                    <a:pt x="1692" y="1"/>
                    <a:pt x="1652" y="18"/>
                    <a:pt x="1627" y="60"/>
                  </a:cubicBezTo>
                  <a:cubicBezTo>
                    <a:pt x="1199" y="459"/>
                    <a:pt x="857" y="944"/>
                    <a:pt x="657" y="1486"/>
                  </a:cubicBezTo>
                  <a:cubicBezTo>
                    <a:pt x="514" y="1772"/>
                    <a:pt x="400" y="2028"/>
                    <a:pt x="286" y="2314"/>
                  </a:cubicBezTo>
                  <a:cubicBezTo>
                    <a:pt x="229" y="2456"/>
                    <a:pt x="172" y="2571"/>
                    <a:pt x="115" y="2713"/>
                  </a:cubicBezTo>
                  <a:cubicBezTo>
                    <a:pt x="29" y="2856"/>
                    <a:pt x="1" y="3027"/>
                    <a:pt x="58" y="3198"/>
                  </a:cubicBezTo>
                  <a:cubicBezTo>
                    <a:pt x="78" y="3337"/>
                    <a:pt x="194" y="3421"/>
                    <a:pt x="320" y="3421"/>
                  </a:cubicBezTo>
                  <a:cubicBezTo>
                    <a:pt x="376" y="3421"/>
                    <a:pt x="434" y="3404"/>
                    <a:pt x="486" y="3369"/>
                  </a:cubicBezTo>
                  <a:cubicBezTo>
                    <a:pt x="571" y="3312"/>
                    <a:pt x="629" y="3255"/>
                    <a:pt x="686" y="3141"/>
                  </a:cubicBezTo>
                  <a:cubicBezTo>
                    <a:pt x="714" y="3084"/>
                    <a:pt x="714" y="3027"/>
                    <a:pt x="743" y="2941"/>
                  </a:cubicBezTo>
                  <a:cubicBezTo>
                    <a:pt x="800" y="2799"/>
                    <a:pt x="828" y="2656"/>
                    <a:pt x="885" y="2542"/>
                  </a:cubicBezTo>
                  <a:cubicBezTo>
                    <a:pt x="971" y="2285"/>
                    <a:pt x="1085" y="2028"/>
                    <a:pt x="1199" y="1772"/>
                  </a:cubicBezTo>
                  <a:cubicBezTo>
                    <a:pt x="1456" y="1258"/>
                    <a:pt x="1684" y="744"/>
                    <a:pt x="1884" y="202"/>
                  </a:cubicBezTo>
                  <a:cubicBezTo>
                    <a:pt x="1944" y="101"/>
                    <a:pt x="1834"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159375" y="1898600"/>
              <a:ext cx="45275" cy="63050"/>
            </a:xfrm>
            <a:custGeom>
              <a:avLst/>
              <a:gdLst/>
              <a:ahLst/>
              <a:cxnLst/>
              <a:rect l="l" t="t" r="r" b="b"/>
              <a:pathLst>
                <a:path w="1811" h="2522" extrusionOk="0">
                  <a:moveTo>
                    <a:pt x="151" y="0"/>
                  </a:moveTo>
                  <a:cubicBezTo>
                    <a:pt x="76" y="0"/>
                    <a:pt x="0" y="93"/>
                    <a:pt x="0" y="187"/>
                  </a:cubicBezTo>
                  <a:cubicBezTo>
                    <a:pt x="0" y="244"/>
                    <a:pt x="29" y="301"/>
                    <a:pt x="29" y="358"/>
                  </a:cubicBezTo>
                  <a:lnTo>
                    <a:pt x="29" y="244"/>
                  </a:lnTo>
                  <a:cubicBezTo>
                    <a:pt x="29" y="301"/>
                    <a:pt x="29" y="386"/>
                    <a:pt x="57" y="443"/>
                  </a:cubicBezTo>
                  <a:cubicBezTo>
                    <a:pt x="86" y="472"/>
                    <a:pt x="86" y="529"/>
                    <a:pt x="114" y="558"/>
                  </a:cubicBezTo>
                  <a:lnTo>
                    <a:pt x="257" y="843"/>
                  </a:lnTo>
                  <a:cubicBezTo>
                    <a:pt x="342" y="1014"/>
                    <a:pt x="428" y="1185"/>
                    <a:pt x="514" y="1328"/>
                  </a:cubicBezTo>
                  <a:lnTo>
                    <a:pt x="1113" y="2355"/>
                  </a:lnTo>
                  <a:cubicBezTo>
                    <a:pt x="1176" y="2473"/>
                    <a:pt x="1277" y="2521"/>
                    <a:pt x="1377" y="2521"/>
                  </a:cubicBezTo>
                  <a:cubicBezTo>
                    <a:pt x="1594" y="2521"/>
                    <a:pt x="1811" y="2295"/>
                    <a:pt x="1655" y="2041"/>
                  </a:cubicBezTo>
                  <a:cubicBezTo>
                    <a:pt x="1427" y="1670"/>
                    <a:pt x="1227" y="1328"/>
                    <a:pt x="999" y="986"/>
                  </a:cubicBezTo>
                  <a:cubicBezTo>
                    <a:pt x="885" y="814"/>
                    <a:pt x="770" y="672"/>
                    <a:pt x="628" y="500"/>
                  </a:cubicBezTo>
                  <a:lnTo>
                    <a:pt x="457" y="244"/>
                  </a:lnTo>
                  <a:cubicBezTo>
                    <a:pt x="399" y="158"/>
                    <a:pt x="314" y="101"/>
                    <a:pt x="200" y="15"/>
                  </a:cubicBezTo>
                  <a:cubicBezTo>
                    <a:pt x="184" y="5"/>
                    <a:pt x="16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942925" y="1847450"/>
              <a:ext cx="58825" cy="54425"/>
            </a:xfrm>
            <a:custGeom>
              <a:avLst/>
              <a:gdLst/>
              <a:ahLst/>
              <a:cxnLst/>
              <a:rect l="l" t="t" r="r" b="b"/>
              <a:pathLst>
                <a:path w="2353" h="2177" extrusionOk="0">
                  <a:moveTo>
                    <a:pt x="96" y="0"/>
                  </a:moveTo>
                  <a:cubicBezTo>
                    <a:pt x="46" y="0"/>
                    <a:pt x="1" y="61"/>
                    <a:pt x="41" y="121"/>
                  </a:cubicBezTo>
                  <a:cubicBezTo>
                    <a:pt x="127" y="235"/>
                    <a:pt x="184" y="349"/>
                    <a:pt x="270" y="435"/>
                  </a:cubicBezTo>
                  <a:cubicBezTo>
                    <a:pt x="355" y="521"/>
                    <a:pt x="441" y="606"/>
                    <a:pt x="526" y="692"/>
                  </a:cubicBezTo>
                  <a:cubicBezTo>
                    <a:pt x="669" y="863"/>
                    <a:pt x="812" y="1006"/>
                    <a:pt x="954" y="1177"/>
                  </a:cubicBezTo>
                  <a:cubicBezTo>
                    <a:pt x="1097" y="1320"/>
                    <a:pt x="1240" y="1462"/>
                    <a:pt x="1382" y="1605"/>
                  </a:cubicBezTo>
                  <a:cubicBezTo>
                    <a:pt x="1554" y="1776"/>
                    <a:pt x="1753" y="1976"/>
                    <a:pt x="1953" y="2147"/>
                  </a:cubicBezTo>
                  <a:cubicBezTo>
                    <a:pt x="1993" y="2167"/>
                    <a:pt x="2037" y="2177"/>
                    <a:pt x="2080" y="2177"/>
                  </a:cubicBezTo>
                  <a:cubicBezTo>
                    <a:pt x="2157" y="2177"/>
                    <a:pt x="2230" y="2145"/>
                    <a:pt x="2267" y="2090"/>
                  </a:cubicBezTo>
                  <a:cubicBezTo>
                    <a:pt x="2352" y="1976"/>
                    <a:pt x="2352" y="1862"/>
                    <a:pt x="2267" y="1776"/>
                  </a:cubicBezTo>
                  <a:cubicBezTo>
                    <a:pt x="2096" y="1576"/>
                    <a:pt x="1924" y="1405"/>
                    <a:pt x="1725" y="1263"/>
                  </a:cubicBezTo>
                  <a:cubicBezTo>
                    <a:pt x="1582" y="1120"/>
                    <a:pt x="1411" y="977"/>
                    <a:pt x="1268" y="863"/>
                  </a:cubicBezTo>
                  <a:lnTo>
                    <a:pt x="783" y="464"/>
                  </a:lnTo>
                  <a:lnTo>
                    <a:pt x="526" y="235"/>
                  </a:lnTo>
                  <a:cubicBezTo>
                    <a:pt x="469" y="207"/>
                    <a:pt x="412" y="150"/>
                    <a:pt x="355" y="121"/>
                  </a:cubicBezTo>
                  <a:cubicBezTo>
                    <a:pt x="298" y="93"/>
                    <a:pt x="241" y="64"/>
                    <a:pt x="155" y="36"/>
                  </a:cubicBezTo>
                  <a:cubicBezTo>
                    <a:pt x="139" y="11"/>
                    <a:pt x="11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157400" y="1839025"/>
              <a:ext cx="53350" cy="67600"/>
            </a:xfrm>
            <a:custGeom>
              <a:avLst/>
              <a:gdLst/>
              <a:ahLst/>
              <a:cxnLst/>
              <a:rect l="l" t="t" r="r" b="b"/>
              <a:pathLst>
                <a:path w="2134" h="2704" extrusionOk="0">
                  <a:moveTo>
                    <a:pt x="1920" y="1"/>
                  </a:moveTo>
                  <a:cubicBezTo>
                    <a:pt x="1888" y="1"/>
                    <a:pt x="1854" y="10"/>
                    <a:pt x="1819" y="30"/>
                  </a:cubicBezTo>
                  <a:cubicBezTo>
                    <a:pt x="1705" y="87"/>
                    <a:pt x="1620" y="230"/>
                    <a:pt x="1563" y="344"/>
                  </a:cubicBezTo>
                  <a:cubicBezTo>
                    <a:pt x="1477" y="458"/>
                    <a:pt x="1420" y="544"/>
                    <a:pt x="1334" y="658"/>
                  </a:cubicBezTo>
                  <a:lnTo>
                    <a:pt x="906" y="1229"/>
                  </a:lnTo>
                  <a:cubicBezTo>
                    <a:pt x="621" y="1628"/>
                    <a:pt x="336" y="2027"/>
                    <a:pt x="79" y="2455"/>
                  </a:cubicBezTo>
                  <a:cubicBezTo>
                    <a:pt x="1" y="2593"/>
                    <a:pt x="111" y="2703"/>
                    <a:pt x="224" y="2703"/>
                  </a:cubicBezTo>
                  <a:cubicBezTo>
                    <a:pt x="276" y="2703"/>
                    <a:pt x="329" y="2680"/>
                    <a:pt x="364" y="2627"/>
                  </a:cubicBezTo>
                  <a:cubicBezTo>
                    <a:pt x="650" y="2227"/>
                    <a:pt x="964" y="1828"/>
                    <a:pt x="1277" y="1457"/>
                  </a:cubicBezTo>
                  <a:cubicBezTo>
                    <a:pt x="1420" y="1286"/>
                    <a:pt x="1591" y="1114"/>
                    <a:pt x="1705" y="915"/>
                  </a:cubicBezTo>
                  <a:cubicBezTo>
                    <a:pt x="1791" y="801"/>
                    <a:pt x="1877" y="715"/>
                    <a:pt x="1934" y="601"/>
                  </a:cubicBezTo>
                  <a:cubicBezTo>
                    <a:pt x="2019" y="487"/>
                    <a:pt x="2105" y="344"/>
                    <a:pt x="2133" y="201"/>
                  </a:cubicBezTo>
                  <a:cubicBezTo>
                    <a:pt x="2112" y="93"/>
                    <a:pt x="2024" y="1"/>
                    <a:pt x="1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011700" y="1966025"/>
              <a:ext cx="144825" cy="21875"/>
            </a:xfrm>
            <a:custGeom>
              <a:avLst/>
              <a:gdLst/>
              <a:ahLst/>
              <a:cxnLst/>
              <a:rect l="l" t="t" r="r" b="b"/>
              <a:pathLst>
                <a:path w="5793" h="875" extrusionOk="0">
                  <a:moveTo>
                    <a:pt x="86" y="0"/>
                  </a:moveTo>
                  <a:cubicBezTo>
                    <a:pt x="58" y="0"/>
                    <a:pt x="1" y="86"/>
                    <a:pt x="58" y="115"/>
                  </a:cubicBezTo>
                  <a:cubicBezTo>
                    <a:pt x="800" y="685"/>
                    <a:pt x="1884" y="828"/>
                    <a:pt x="2797" y="856"/>
                  </a:cubicBezTo>
                  <a:cubicBezTo>
                    <a:pt x="2977" y="867"/>
                    <a:pt x="3164" y="874"/>
                    <a:pt x="3354" y="874"/>
                  </a:cubicBezTo>
                  <a:cubicBezTo>
                    <a:pt x="4163" y="874"/>
                    <a:pt x="5038" y="753"/>
                    <a:pt x="5707" y="314"/>
                  </a:cubicBezTo>
                  <a:cubicBezTo>
                    <a:pt x="5793" y="257"/>
                    <a:pt x="5736" y="143"/>
                    <a:pt x="5650" y="115"/>
                  </a:cubicBezTo>
                  <a:cubicBezTo>
                    <a:pt x="4764" y="141"/>
                    <a:pt x="3903" y="345"/>
                    <a:pt x="3019" y="345"/>
                  </a:cubicBezTo>
                  <a:cubicBezTo>
                    <a:pt x="2964" y="345"/>
                    <a:pt x="2909" y="344"/>
                    <a:pt x="2854" y="343"/>
                  </a:cubicBezTo>
                  <a:cubicBezTo>
                    <a:pt x="2369" y="343"/>
                    <a:pt x="1913" y="314"/>
                    <a:pt x="1427" y="229"/>
                  </a:cubicBezTo>
                  <a:cubicBezTo>
                    <a:pt x="999" y="115"/>
                    <a:pt x="543" y="58"/>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090875" y="1686950"/>
              <a:ext cx="112025" cy="162025"/>
            </a:xfrm>
            <a:custGeom>
              <a:avLst/>
              <a:gdLst/>
              <a:ahLst/>
              <a:cxnLst/>
              <a:rect l="l" t="t" r="r" b="b"/>
              <a:pathLst>
                <a:path w="4481" h="6481" extrusionOk="0">
                  <a:moveTo>
                    <a:pt x="122" y="0"/>
                  </a:moveTo>
                  <a:cubicBezTo>
                    <a:pt x="58" y="0"/>
                    <a:pt x="1" y="61"/>
                    <a:pt x="1" y="121"/>
                  </a:cubicBezTo>
                  <a:cubicBezTo>
                    <a:pt x="315" y="1377"/>
                    <a:pt x="1000" y="2490"/>
                    <a:pt x="1941" y="3346"/>
                  </a:cubicBezTo>
                  <a:cubicBezTo>
                    <a:pt x="2426" y="3774"/>
                    <a:pt x="2997" y="4087"/>
                    <a:pt x="3368" y="4630"/>
                  </a:cubicBezTo>
                  <a:cubicBezTo>
                    <a:pt x="3710" y="5143"/>
                    <a:pt x="3682" y="5742"/>
                    <a:pt x="3824" y="6370"/>
                  </a:cubicBezTo>
                  <a:cubicBezTo>
                    <a:pt x="3839" y="6445"/>
                    <a:pt x="3894" y="6481"/>
                    <a:pt x="3955" y="6481"/>
                  </a:cubicBezTo>
                  <a:cubicBezTo>
                    <a:pt x="4010" y="6481"/>
                    <a:pt x="4069" y="6452"/>
                    <a:pt x="4110" y="6399"/>
                  </a:cubicBezTo>
                  <a:cubicBezTo>
                    <a:pt x="4480" y="5885"/>
                    <a:pt x="4338" y="5172"/>
                    <a:pt x="4110" y="4630"/>
                  </a:cubicBezTo>
                  <a:cubicBezTo>
                    <a:pt x="3824" y="4030"/>
                    <a:pt x="3368" y="3545"/>
                    <a:pt x="2797" y="3203"/>
                  </a:cubicBezTo>
                  <a:cubicBezTo>
                    <a:pt x="2226" y="2804"/>
                    <a:pt x="1770" y="2290"/>
                    <a:pt x="1370" y="1719"/>
                  </a:cubicBezTo>
                  <a:cubicBezTo>
                    <a:pt x="1000" y="1149"/>
                    <a:pt x="629" y="578"/>
                    <a:pt x="201" y="36"/>
                  </a:cubicBezTo>
                  <a:cubicBezTo>
                    <a:pt x="176" y="11"/>
                    <a:pt x="14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833375" y="1602900"/>
              <a:ext cx="281100" cy="550550"/>
            </a:xfrm>
            <a:custGeom>
              <a:avLst/>
              <a:gdLst/>
              <a:ahLst/>
              <a:cxnLst/>
              <a:rect l="l" t="t" r="r" b="b"/>
              <a:pathLst>
                <a:path w="11244" h="22022" extrusionOk="0">
                  <a:moveTo>
                    <a:pt x="7804" y="0"/>
                  </a:moveTo>
                  <a:cubicBezTo>
                    <a:pt x="7374" y="0"/>
                    <a:pt x="6946" y="58"/>
                    <a:pt x="6535" y="174"/>
                  </a:cubicBezTo>
                  <a:cubicBezTo>
                    <a:pt x="4880" y="687"/>
                    <a:pt x="4024" y="2285"/>
                    <a:pt x="3396" y="3740"/>
                  </a:cubicBezTo>
                  <a:cubicBezTo>
                    <a:pt x="2512" y="5738"/>
                    <a:pt x="1741" y="7763"/>
                    <a:pt x="1085" y="9846"/>
                  </a:cubicBezTo>
                  <a:cubicBezTo>
                    <a:pt x="486" y="11843"/>
                    <a:pt x="1" y="14069"/>
                    <a:pt x="571" y="16152"/>
                  </a:cubicBezTo>
                  <a:cubicBezTo>
                    <a:pt x="1142" y="18292"/>
                    <a:pt x="2997" y="19775"/>
                    <a:pt x="3767" y="21858"/>
                  </a:cubicBezTo>
                  <a:cubicBezTo>
                    <a:pt x="3812" y="21971"/>
                    <a:pt x="3916" y="22022"/>
                    <a:pt x="4019" y="22022"/>
                  </a:cubicBezTo>
                  <a:cubicBezTo>
                    <a:pt x="4176" y="22022"/>
                    <a:pt x="4332" y="21905"/>
                    <a:pt x="4281" y="21716"/>
                  </a:cubicBezTo>
                  <a:cubicBezTo>
                    <a:pt x="3739" y="20089"/>
                    <a:pt x="2540" y="18891"/>
                    <a:pt x="1713" y="17464"/>
                  </a:cubicBezTo>
                  <a:cubicBezTo>
                    <a:pt x="686" y="15638"/>
                    <a:pt x="771" y="13584"/>
                    <a:pt x="1199" y="11587"/>
                  </a:cubicBezTo>
                  <a:cubicBezTo>
                    <a:pt x="1656" y="9675"/>
                    <a:pt x="2283" y="7792"/>
                    <a:pt x="3082" y="5994"/>
                  </a:cubicBezTo>
                  <a:cubicBezTo>
                    <a:pt x="3710" y="4482"/>
                    <a:pt x="4224" y="2685"/>
                    <a:pt x="5422" y="1486"/>
                  </a:cubicBezTo>
                  <a:cubicBezTo>
                    <a:pt x="6045" y="888"/>
                    <a:pt x="6885" y="552"/>
                    <a:pt x="7753" y="552"/>
                  </a:cubicBezTo>
                  <a:cubicBezTo>
                    <a:pt x="7879" y="552"/>
                    <a:pt x="8006" y="559"/>
                    <a:pt x="8132" y="573"/>
                  </a:cubicBezTo>
                  <a:cubicBezTo>
                    <a:pt x="9103" y="659"/>
                    <a:pt x="10301" y="887"/>
                    <a:pt x="10843" y="1772"/>
                  </a:cubicBezTo>
                  <a:cubicBezTo>
                    <a:pt x="10888" y="1844"/>
                    <a:pt x="10948" y="1873"/>
                    <a:pt x="11005" y="1873"/>
                  </a:cubicBezTo>
                  <a:cubicBezTo>
                    <a:pt x="11129" y="1873"/>
                    <a:pt x="11244" y="1737"/>
                    <a:pt x="11185" y="1600"/>
                  </a:cubicBezTo>
                  <a:cubicBezTo>
                    <a:pt x="10843" y="859"/>
                    <a:pt x="10101" y="488"/>
                    <a:pt x="9359" y="259"/>
                  </a:cubicBezTo>
                  <a:cubicBezTo>
                    <a:pt x="8857" y="87"/>
                    <a:pt x="8329" y="0"/>
                    <a:pt x="7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106850" y="1620600"/>
              <a:ext cx="198050" cy="537125"/>
            </a:xfrm>
            <a:custGeom>
              <a:avLst/>
              <a:gdLst/>
              <a:ahLst/>
              <a:cxnLst/>
              <a:rect l="l" t="t" r="r" b="b"/>
              <a:pathLst>
                <a:path w="7922" h="21485" extrusionOk="0">
                  <a:moveTo>
                    <a:pt x="1647" y="1"/>
                  </a:moveTo>
                  <a:cubicBezTo>
                    <a:pt x="1100" y="1"/>
                    <a:pt x="568" y="209"/>
                    <a:pt x="132" y="721"/>
                  </a:cubicBezTo>
                  <a:cubicBezTo>
                    <a:pt x="0" y="875"/>
                    <a:pt x="122" y="1063"/>
                    <a:pt x="264" y="1063"/>
                  </a:cubicBezTo>
                  <a:cubicBezTo>
                    <a:pt x="306" y="1063"/>
                    <a:pt x="350" y="1046"/>
                    <a:pt x="389" y="1006"/>
                  </a:cubicBezTo>
                  <a:cubicBezTo>
                    <a:pt x="745" y="634"/>
                    <a:pt x="1121" y="462"/>
                    <a:pt x="1529" y="462"/>
                  </a:cubicBezTo>
                  <a:cubicBezTo>
                    <a:pt x="1808" y="462"/>
                    <a:pt x="2102" y="542"/>
                    <a:pt x="2415" y="693"/>
                  </a:cubicBezTo>
                  <a:cubicBezTo>
                    <a:pt x="3100" y="1006"/>
                    <a:pt x="3670" y="1492"/>
                    <a:pt x="4070" y="2119"/>
                  </a:cubicBezTo>
                  <a:cubicBezTo>
                    <a:pt x="4498" y="2804"/>
                    <a:pt x="4840" y="3546"/>
                    <a:pt x="5097" y="4345"/>
                  </a:cubicBezTo>
                  <a:cubicBezTo>
                    <a:pt x="5382" y="5172"/>
                    <a:pt x="5696" y="5971"/>
                    <a:pt x="5953" y="6799"/>
                  </a:cubicBezTo>
                  <a:cubicBezTo>
                    <a:pt x="6495" y="8482"/>
                    <a:pt x="7123" y="10279"/>
                    <a:pt x="7265" y="12048"/>
                  </a:cubicBezTo>
                  <a:cubicBezTo>
                    <a:pt x="7351" y="13646"/>
                    <a:pt x="7037" y="15216"/>
                    <a:pt x="6409" y="16671"/>
                  </a:cubicBezTo>
                  <a:cubicBezTo>
                    <a:pt x="6038" y="17498"/>
                    <a:pt x="5639" y="18268"/>
                    <a:pt x="5154" y="19010"/>
                  </a:cubicBezTo>
                  <a:cubicBezTo>
                    <a:pt x="4640" y="19752"/>
                    <a:pt x="4070" y="20465"/>
                    <a:pt x="3585" y="21207"/>
                  </a:cubicBezTo>
                  <a:cubicBezTo>
                    <a:pt x="3498" y="21337"/>
                    <a:pt x="3626" y="21484"/>
                    <a:pt x="3767" y="21484"/>
                  </a:cubicBezTo>
                  <a:cubicBezTo>
                    <a:pt x="3812" y="21484"/>
                    <a:pt x="3858" y="21470"/>
                    <a:pt x="3899" y="21436"/>
                  </a:cubicBezTo>
                  <a:cubicBezTo>
                    <a:pt x="5154" y="20180"/>
                    <a:pt x="6181" y="18668"/>
                    <a:pt x="6866" y="17013"/>
                  </a:cubicBezTo>
                  <a:cubicBezTo>
                    <a:pt x="7579" y="15415"/>
                    <a:pt x="7922" y="13675"/>
                    <a:pt x="7807" y="11934"/>
                  </a:cubicBezTo>
                  <a:cubicBezTo>
                    <a:pt x="7636" y="9966"/>
                    <a:pt x="6980" y="8025"/>
                    <a:pt x="6381" y="6171"/>
                  </a:cubicBezTo>
                  <a:cubicBezTo>
                    <a:pt x="6038" y="5201"/>
                    <a:pt x="5696" y="4231"/>
                    <a:pt x="5297" y="3261"/>
                  </a:cubicBezTo>
                  <a:cubicBezTo>
                    <a:pt x="5040" y="2519"/>
                    <a:pt x="4640" y="1834"/>
                    <a:pt x="4098" y="1235"/>
                  </a:cubicBezTo>
                  <a:cubicBezTo>
                    <a:pt x="3463" y="547"/>
                    <a:pt x="2534" y="1"/>
                    <a:pt x="1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956075" y="2138775"/>
              <a:ext cx="245225" cy="239175"/>
            </a:xfrm>
            <a:custGeom>
              <a:avLst/>
              <a:gdLst/>
              <a:ahLst/>
              <a:cxnLst/>
              <a:rect l="l" t="t" r="r" b="b"/>
              <a:pathLst>
                <a:path w="9809" h="9567" extrusionOk="0">
                  <a:moveTo>
                    <a:pt x="89" y="1"/>
                  </a:moveTo>
                  <a:cubicBezTo>
                    <a:pt x="49" y="1"/>
                    <a:pt x="0" y="31"/>
                    <a:pt x="0" y="81"/>
                  </a:cubicBezTo>
                  <a:cubicBezTo>
                    <a:pt x="0" y="1850"/>
                    <a:pt x="771" y="3505"/>
                    <a:pt x="1741" y="4988"/>
                  </a:cubicBezTo>
                  <a:cubicBezTo>
                    <a:pt x="2825" y="6558"/>
                    <a:pt x="4023" y="8070"/>
                    <a:pt x="5307" y="9496"/>
                  </a:cubicBezTo>
                  <a:cubicBezTo>
                    <a:pt x="5355" y="9544"/>
                    <a:pt x="5423" y="9567"/>
                    <a:pt x="5493" y="9567"/>
                  </a:cubicBezTo>
                  <a:cubicBezTo>
                    <a:pt x="5592" y="9567"/>
                    <a:pt x="5697" y="9523"/>
                    <a:pt x="5764" y="9439"/>
                  </a:cubicBezTo>
                  <a:cubicBezTo>
                    <a:pt x="7533" y="6929"/>
                    <a:pt x="8874" y="4161"/>
                    <a:pt x="9758" y="1222"/>
                  </a:cubicBezTo>
                  <a:cubicBezTo>
                    <a:pt x="9809" y="1054"/>
                    <a:pt x="9681" y="955"/>
                    <a:pt x="9549" y="955"/>
                  </a:cubicBezTo>
                  <a:cubicBezTo>
                    <a:pt x="9458" y="955"/>
                    <a:pt x="9365" y="1003"/>
                    <a:pt x="9330" y="1108"/>
                  </a:cubicBezTo>
                  <a:cubicBezTo>
                    <a:pt x="8403" y="3836"/>
                    <a:pt x="7110" y="6407"/>
                    <a:pt x="5478" y="8797"/>
                  </a:cubicBezTo>
                  <a:lnTo>
                    <a:pt x="5478" y="8797"/>
                  </a:lnTo>
                  <a:cubicBezTo>
                    <a:pt x="3239" y="6149"/>
                    <a:pt x="971" y="3501"/>
                    <a:pt x="143" y="52"/>
                  </a:cubicBezTo>
                  <a:cubicBezTo>
                    <a:pt x="143" y="16"/>
                    <a:pt x="118"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952500" y="2095000"/>
              <a:ext cx="59950" cy="57525"/>
            </a:xfrm>
            <a:custGeom>
              <a:avLst/>
              <a:gdLst/>
              <a:ahLst/>
              <a:cxnLst/>
              <a:rect l="l" t="t" r="r" b="b"/>
              <a:pathLst>
                <a:path w="2398" h="2301" extrusionOk="0">
                  <a:moveTo>
                    <a:pt x="2063" y="0"/>
                  </a:moveTo>
                  <a:cubicBezTo>
                    <a:pt x="2042" y="0"/>
                    <a:pt x="2020" y="2"/>
                    <a:pt x="1998" y="6"/>
                  </a:cubicBezTo>
                  <a:cubicBezTo>
                    <a:pt x="1484" y="120"/>
                    <a:pt x="999" y="405"/>
                    <a:pt x="628" y="805"/>
                  </a:cubicBezTo>
                  <a:cubicBezTo>
                    <a:pt x="457" y="1004"/>
                    <a:pt x="286" y="1233"/>
                    <a:pt x="172" y="1461"/>
                  </a:cubicBezTo>
                  <a:cubicBezTo>
                    <a:pt x="115" y="1575"/>
                    <a:pt x="58" y="1718"/>
                    <a:pt x="29" y="1860"/>
                  </a:cubicBezTo>
                  <a:cubicBezTo>
                    <a:pt x="29" y="1917"/>
                    <a:pt x="1" y="2003"/>
                    <a:pt x="1" y="2060"/>
                  </a:cubicBezTo>
                  <a:cubicBezTo>
                    <a:pt x="1" y="2146"/>
                    <a:pt x="29" y="2231"/>
                    <a:pt x="115" y="2260"/>
                  </a:cubicBezTo>
                  <a:cubicBezTo>
                    <a:pt x="135" y="2280"/>
                    <a:pt x="169" y="2300"/>
                    <a:pt x="198" y="2300"/>
                  </a:cubicBezTo>
                  <a:cubicBezTo>
                    <a:pt x="210" y="2300"/>
                    <a:pt x="221" y="2297"/>
                    <a:pt x="229" y="2288"/>
                  </a:cubicBezTo>
                  <a:lnTo>
                    <a:pt x="286" y="2260"/>
                  </a:lnTo>
                  <a:cubicBezTo>
                    <a:pt x="343" y="2260"/>
                    <a:pt x="372" y="2203"/>
                    <a:pt x="400" y="2174"/>
                  </a:cubicBezTo>
                  <a:cubicBezTo>
                    <a:pt x="429" y="2117"/>
                    <a:pt x="429" y="2060"/>
                    <a:pt x="457" y="2003"/>
                  </a:cubicBezTo>
                  <a:cubicBezTo>
                    <a:pt x="514" y="1917"/>
                    <a:pt x="571" y="1803"/>
                    <a:pt x="628" y="1718"/>
                  </a:cubicBezTo>
                  <a:cubicBezTo>
                    <a:pt x="714" y="1518"/>
                    <a:pt x="857" y="1347"/>
                    <a:pt x="999" y="1176"/>
                  </a:cubicBezTo>
                  <a:lnTo>
                    <a:pt x="1142" y="1061"/>
                  </a:lnTo>
                  <a:lnTo>
                    <a:pt x="1199" y="1004"/>
                  </a:lnTo>
                  <a:cubicBezTo>
                    <a:pt x="1199" y="1004"/>
                    <a:pt x="1217" y="987"/>
                    <a:pt x="1228" y="976"/>
                  </a:cubicBezTo>
                  <a:lnTo>
                    <a:pt x="1228" y="976"/>
                  </a:lnTo>
                  <a:cubicBezTo>
                    <a:pt x="1313" y="919"/>
                    <a:pt x="1427" y="862"/>
                    <a:pt x="1513" y="805"/>
                  </a:cubicBezTo>
                  <a:lnTo>
                    <a:pt x="1684" y="719"/>
                  </a:lnTo>
                  <a:lnTo>
                    <a:pt x="1713" y="691"/>
                  </a:lnTo>
                  <a:lnTo>
                    <a:pt x="1798" y="662"/>
                  </a:lnTo>
                  <a:cubicBezTo>
                    <a:pt x="1912" y="633"/>
                    <a:pt x="2055" y="576"/>
                    <a:pt x="2169" y="576"/>
                  </a:cubicBezTo>
                  <a:cubicBezTo>
                    <a:pt x="2312" y="519"/>
                    <a:pt x="2397" y="377"/>
                    <a:pt x="2369" y="205"/>
                  </a:cubicBezTo>
                  <a:cubicBezTo>
                    <a:pt x="2319" y="81"/>
                    <a:pt x="2205" y="0"/>
                    <a:pt x="2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156400" y="2111250"/>
              <a:ext cx="46500" cy="63725"/>
            </a:xfrm>
            <a:custGeom>
              <a:avLst/>
              <a:gdLst/>
              <a:ahLst/>
              <a:cxnLst/>
              <a:rect l="l" t="t" r="r" b="b"/>
              <a:pathLst>
                <a:path w="1860" h="2549" extrusionOk="0">
                  <a:moveTo>
                    <a:pt x="333" y="0"/>
                  </a:moveTo>
                  <a:cubicBezTo>
                    <a:pt x="119" y="0"/>
                    <a:pt x="1" y="337"/>
                    <a:pt x="233" y="440"/>
                  </a:cubicBezTo>
                  <a:cubicBezTo>
                    <a:pt x="604" y="640"/>
                    <a:pt x="918" y="897"/>
                    <a:pt x="1175" y="1239"/>
                  </a:cubicBezTo>
                  <a:cubicBezTo>
                    <a:pt x="1260" y="1410"/>
                    <a:pt x="1346" y="1610"/>
                    <a:pt x="1403" y="1810"/>
                  </a:cubicBezTo>
                  <a:cubicBezTo>
                    <a:pt x="1489" y="2009"/>
                    <a:pt x="1517" y="2238"/>
                    <a:pt x="1546" y="2437"/>
                  </a:cubicBezTo>
                  <a:cubicBezTo>
                    <a:pt x="1546" y="2513"/>
                    <a:pt x="1593" y="2548"/>
                    <a:pt x="1647" y="2548"/>
                  </a:cubicBezTo>
                  <a:cubicBezTo>
                    <a:pt x="1695" y="2548"/>
                    <a:pt x="1747" y="2520"/>
                    <a:pt x="1774" y="2466"/>
                  </a:cubicBezTo>
                  <a:cubicBezTo>
                    <a:pt x="1831" y="2238"/>
                    <a:pt x="1859" y="1981"/>
                    <a:pt x="1831" y="1724"/>
                  </a:cubicBezTo>
                  <a:cubicBezTo>
                    <a:pt x="1774" y="1467"/>
                    <a:pt x="1688" y="1239"/>
                    <a:pt x="1574" y="1011"/>
                  </a:cubicBezTo>
                  <a:cubicBezTo>
                    <a:pt x="1346" y="526"/>
                    <a:pt x="918" y="183"/>
                    <a:pt x="404" y="12"/>
                  </a:cubicBezTo>
                  <a:cubicBezTo>
                    <a:pt x="380" y="4"/>
                    <a:pt x="356"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7182850" y="1960225"/>
              <a:ext cx="86925" cy="1999075"/>
            </a:xfrm>
            <a:custGeom>
              <a:avLst/>
              <a:gdLst/>
              <a:ahLst/>
              <a:cxnLst/>
              <a:rect l="l" t="t" r="r" b="b"/>
              <a:pathLst>
                <a:path w="3477" h="79963" extrusionOk="0">
                  <a:moveTo>
                    <a:pt x="1720" y="0"/>
                  </a:moveTo>
                  <a:cubicBezTo>
                    <a:pt x="1661" y="0"/>
                    <a:pt x="1598" y="44"/>
                    <a:pt x="1598" y="118"/>
                  </a:cubicBezTo>
                  <a:cubicBezTo>
                    <a:pt x="913" y="5254"/>
                    <a:pt x="685" y="10475"/>
                    <a:pt x="457" y="15668"/>
                  </a:cubicBezTo>
                  <a:cubicBezTo>
                    <a:pt x="229" y="20861"/>
                    <a:pt x="86" y="26083"/>
                    <a:pt x="58" y="31275"/>
                  </a:cubicBezTo>
                  <a:cubicBezTo>
                    <a:pt x="0" y="41690"/>
                    <a:pt x="286" y="52075"/>
                    <a:pt x="971" y="62461"/>
                  </a:cubicBezTo>
                  <a:cubicBezTo>
                    <a:pt x="1370" y="68225"/>
                    <a:pt x="1627" y="74074"/>
                    <a:pt x="2797" y="79723"/>
                  </a:cubicBezTo>
                  <a:cubicBezTo>
                    <a:pt x="2830" y="79892"/>
                    <a:pt x="2948" y="79963"/>
                    <a:pt x="3073" y="79963"/>
                  </a:cubicBezTo>
                  <a:cubicBezTo>
                    <a:pt x="3266" y="79963"/>
                    <a:pt x="3476" y="79794"/>
                    <a:pt x="3424" y="79552"/>
                  </a:cubicBezTo>
                  <a:cubicBezTo>
                    <a:pt x="2397" y="74445"/>
                    <a:pt x="2140" y="69195"/>
                    <a:pt x="1798" y="64030"/>
                  </a:cubicBezTo>
                  <a:cubicBezTo>
                    <a:pt x="1427" y="58895"/>
                    <a:pt x="1170" y="53730"/>
                    <a:pt x="999" y="48566"/>
                  </a:cubicBezTo>
                  <a:cubicBezTo>
                    <a:pt x="657" y="38237"/>
                    <a:pt x="657" y="27909"/>
                    <a:pt x="1028" y="17551"/>
                  </a:cubicBezTo>
                  <a:cubicBezTo>
                    <a:pt x="1227" y="11731"/>
                    <a:pt x="1684" y="5939"/>
                    <a:pt x="1827" y="118"/>
                  </a:cubicBezTo>
                  <a:cubicBezTo>
                    <a:pt x="1827" y="37"/>
                    <a:pt x="1774"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365400" y="2430900"/>
              <a:ext cx="316025" cy="23250"/>
            </a:xfrm>
            <a:custGeom>
              <a:avLst/>
              <a:gdLst/>
              <a:ahLst/>
              <a:cxnLst/>
              <a:rect l="l" t="t" r="r" b="b"/>
              <a:pathLst>
                <a:path w="12641" h="930" extrusionOk="0">
                  <a:moveTo>
                    <a:pt x="9180" y="1"/>
                  </a:moveTo>
                  <a:cubicBezTo>
                    <a:pt x="8179" y="1"/>
                    <a:pt x="7173" y="52"/>
                    <a:pt x="6192" y="65"/>
                  </a:cubicBezTo>
                  <a:lnTo>
                    <a:pt x="3053" y="123"/>
                  </a:lnTo>
                  <a:cubicBezTo>
                    <a:pt x="2483" y="123"/>
                    <a:pt x="1941" y="151"/>
                    <a:pt x="1370" y="180"/>
                  </a:cubicBezTo>
                  <a:cubicBezTo>
                    <a:pt x="1315" y="176"/>
                    <a:pt x="1259" y="174"/>
                    <a:pt x="1203" y="174"/>
                  </a:cubicBezTo>
                  <a:cubicBezTo>
                    <a:pt x="825" y="174"/>
                    <a:pt x="430" y="255"/>
                    <a:pt x="58" y="379"/>
                  </a:cubicBezTo>
                  <a:cubicBezTo>
                    <a:pt x="1" y="436"/>
                    <a:pt x="1" y="522"/>
                    <a:pt x="58" y="551"/>
                  </a:cubicBezTo>
                  <a:cubicBezTo>
                    <a:pt x="457" y="693"/>
                    <a:pt x="857" y="779"/>
                    <a:pt x="1284" y="779"/>
                  </a:cubicBezTo>
                  <a:cubicBezTo>
                    <a:pt x="1827" y="779"/>
                    <a:pt x="2397" y="807"/>
                    <a:pt x="2939" y="836"/>
                  </a:cubicBezTo>
                  <a:lnTo>
                    <a:pt x="6192" y="864"/>
                  </a:lnTo>
                  <a:cubicBezTo>
                    <a:pt x="7173" y="878"/>
                    <a:pt x="8179" y="929"/>
                    <a:pt x="9180" y="929"/>
                  </a:cubicBezTo>
                  <a:cubicBezTo>
                    <a:pt x="10306" y="929"/>
                    <a:pt x="11426" y="864"/>
                    <a:pt x="12498" y="608"/>
                  </a:cubicBezTo>
                  <a:cubicBezTo>
                    <a:pt x="12640" y="551"/>
                    <a:pt x="12640" y="379"/>
                    <a:pt x="12498" y="322"/>
                  </a:cubicBezTo>
                  <a:cubicBezTo>
                    <a:pt x="11426" y="66"/>
                    <a:pt x="10306" y="1"/>
                    <a:pt x="9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55425" y="2791325"/>
              <a:ext cx="24275" cy="1030575"/>
            </a:xfrm>
            <a:custGeom>
              <a:avLst/>
              <a:gdLst/>
              <a:ahLst/>
              <a:cxnLst/>
              <a:rect l="l" t="t" r="r" b="b"/>
              <a:pathLst>
                <a:path w="971" h="41223" extrusionOk="0">
                  <a:moveTo>
                    <a:pt x="114" y="0"/>
                  </a:moveTo>
                  <a:lnTo>
                    <a:pt x="114" y="7533"/>
                  </a:lnTo>
                  <a:lnTo>
                    <a:pt x="143" y="28647"/>
                  </a:lnTo>
                  <a:cubicBezTo>
                    <a:pt x="143" y="32755"/>
                    <a:pt x="0" y="36864"/>
                    <a:pt x="200" y="40944"/>
                  </a:cubicBezTo>
                  <a:cubicBezTo>
                    <a:pt x="214" y="41129"/>
                    <a:pt x="357" y="41222"/>
                    <a:pt x="499" y="41222"/>
                  </a:cubicBezTo>
                  <a:cubicBezTo>
                    <a:pt x="642" y="41222"/>
                    <a:pt x="785" y="41129"/>
                    <a:pt x="799" y="40944"/>
                  </a:cubicBezTo>
                  <a:cubicBezTo>
                    <a:pt x="970" y="37320"/>
                    <a:pt x="856" y="33697"/>
                    <a:pt x="856" y="30102"/>
                  </a:cubicBezTo>
                  <a:lnTo>
                    <a:pt x="856" y="19402"/>
                  </a:lnTo>
                  <a:cubicBezTo>
                    <a:pt x="885" y="13068"/>
                    <a:pt x="885" y="6734"/>
                    <a:pt x="913" y="371"/>
                  </a:cubicBezTo>
                  <a:cubicBezTo>
                    <a:pt x="599" y="343"/>
                    <a:pt x="342" y="20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354700" y="2442150"/>
              <a:ext cx="23575" cy="168725"/>
            </a:xfrm>
            <a:custGeom>
              <a:avLst/>
              <a:gdLst/>
              <a:ahLst/>
              <a:cxnLst/>
              <a:rect l="l" t="t" r="r" b="b"/>
              <a:pathLst>
                <a:path w="943" h="6749" extrusionOk="0">
                  <a:moveTo>
                    <a:pt x="543" y="1"/>
                  </a:moveTo>
                  <a:cubicBezTo>
                    <a:pt x="471" y="1"/>
                    <a:pt x="400" y="43"/>
                    <a:pt x="371" y="129"/>
                  </a:cubicBezTo>
                  <a:cubicBezTo>
                    <a:pt x="1" y="1841"/>
                    <a:pt x="143" y="3696"/>
                    <a:pt x="143" y="5436"/>
                  </a:cubicBezTo>
                  <a:lnTo>
                    <a:pt x="143" y="6749"/>
                  </a:lnTo>
                  <a:cubicBezTo>
                    <a:pt x="429" y="6691"/>
                    <a:pt x="714" y="6577"/>
                    <a:pt x="942" y="6378"/>
                  </a:cubicBezTo>
                  <a:lnTo>
                    <a:pt x="942" y="6206"/>
                  </a:lnTo>
                  <a:cubicBezTo>
                    <a:pt x="942" y="5208"/>
                    <a:pt x="914" y="4181"/>
                    <a:pt x="914" y="3153"/>
                  </a:cubicBezTo>
                  <a:cubicBezTo>
                    <a:pt x="942" y="2155"/>
                    <a:pt x="885" y="1128"/>
                    <a:pt x="714" y="129"/>
                  </a:cubicBezTo>
                  <a:cubicBezTo>
                    <a:pt x="685" y="43"/>
                    <a:pt x="614" y="1"/>
                    <a:pt x="54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663575" y="2442950"/>
              <a:ext cx="24975" cy="1378225"/>
            </a:xfrm>
            <a:custGeom>
              <a:avLst/>
              <a:gdLst/>
              <a:ahLst/>
              <a:cxnLst/>
              <a:rect l="l" t="t" r="r" b="b"/>
              <a:pathLst>
                <a:path w="999" h="55129" extrusionOk="0">
                  <a:moveTo>
                    <a:pt x="527" y="0"/>
                  </a:moveTo>
                  <a:cubicBezTo>
                    <a:pt x="463" y="0"/>
                    <a:pt x="401" y="37"/>
                    <a:pt x="371" y="97"/>
                  </a:cubicBezTo>
                  <a:cubicBezTo>
                    <a:pt x="0" y="1809"/>
                    <a:pt x="171" y="3664"/>
                    <a:pt x="143" y="5404"/>
                  </a:cubicBezTo>
                  <a:cubicBezTo>
                    <a:pt x="114" y="7145"/>
                    <a:pt x="143" y="8971"/>
                    <a:pt x="143" y="10768"/>
                  </a:cubicBezTo>
                  <a:lnTo>
                    <a:pt x="143" y="21468"/>
                  </a:lnTo>
                  <a:lnTo>
                    <a:pt x="171" y="42582"/>
                  </a:lnTo>
                  <a:cubicBezTo>
                    <a:pt x="171" y="46662"/>
                    <a:pt x="57" y="50799"/>
                    <a:pt x="228" y="54850"/>
                  </a:cubicBezTo>
                  <a:cubicBezTo>
                    <a:pt x="243" y="55036"/>
                    <a:pt x="385" y="55129"/>
                    <a:pt x="531" y="55129"/>
                  </a:cubicBezTo>
                  <a:cubicBezTo>
                    <a:pt x="678" y="55129"/>
                    <a:pt x="827" y="55036"/>
                    <a:pt x="856" y="54850"/>
                  </a:cubicBezTo>
                  <a:cubicBezTo>
                    <a:pt x="999" y="51255"/>
                    <a:pt x="885" y="47632"/>
                    <a:pt x="885" y="44037"/>
                  </a:cubicBezTo>
                  <a:lnTo>
                    <a:pt x="885" y="33337"/>
                  </a:lnTo>
                  <a:lnTo>
                    <a:pt x="913" y="12223"/>
                  </a:lnTo>
                  <a:lnTo>
                    <a:pt x="913" y="6174"/>
                  </a:lnTo>
                  <a:cubicBezTo>
                    <a:pt x="913" y="5147"/>
                    <a:pt x="913" y="4149"/>
                    <a:pt x="885" y="3121"/>
                  </a:cubicBezTo>
                  <a:cubicBezTo>
                    <a:pt x="913" y="2094"/>
                    <a:pt x="856" y="1096"/>
                    <a:pt x="685" y="97"/>
                  </a:cubicBezTo>
                  <a:cubicBezTo>
                    <a:pt x="644" y="30"/>
                    <a:pt x="58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410350" y="2349600"/>
              <a:ext cx="16425" cy="99350"/>
            </a:xfrm>
            <a:custGeom>
              <a:avLst/>
              <a:gdLst/>
              <a:ahLst/>
              <a:cxnLst/>
              <a:rect l="l" t="t" r="r" b="b"/>
              <a:pathLst>
                <a:path w="657" h="3974" extrusionOk="0">
                  <a:moveTo>
                    <a:pt x="328" y="1"/>
                  </a:moveTo>
                  <a:cubicBezTo>
                    <a:pt x="164" y="1"/>
                    <a:pt x="0" y="108"/>
                    <a:pt x="0" y="322"/>
                  </a:cubicBezTo>
                  <a:cubicBezTo>
                    <a:pt x="29" y="1463"/>
                    <a:pt x="57" y="2576"/>
                    <a:pt x="86" y="3717"/>
                  </a:cubicBezTo>
                  <a:cubicBezTo>
                    <a:pt x="86" y="3888"/>
                    <a:pt x="214" y="3974"/>
                    <a:pt x="342" y="3974"/>
                  </a:cubicBezTo>
                  <a:cubicBezTo>
                    <a:pt x="471" y="3974"/>
                    <a:pt x="599" y="3888"/>
                    <a:pt x="599" y="3717"/>
                  </a:cubicBezTo>
                  <a:cubicBezTo>
                    <a:pt x="628" y="2576"/>
                    <a:pt x="656" y="1463"/>
                    <a:pt x="656" y="322"/>
                  </a:cubicBezTo>
                  <a:cubicBezTo>
                    <a:pt x="656" y="108"/>
                    <a:pt x="492"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606500" y="2350150"/>
              <a:ext cx="16425" cy="98800"/>
            </a:xfrm>
            <a:custGeom>
              <a:avLst/>
              <a:gdLst/>
              <a:ahLst/>
              <a:cxnLst/>
              <a:rect l="l" t="t" r="r" b="b"/>
              <a:pathLst>
                <a:path w="657" h="3952" extrusionOk="0">
                  <a:moveTo>
                    <a:pt x="318" y="0"/>
                  </a:moveTo>
                  <a:cubicBezTo>
                    <a:pt x="164" y="0"/>
                    <a:pt x="15" y="100"/>
                    <a:pt x="0" y="300"/>
                  </a:cubicBezTo>
                  <a:cubicBezTo>
                    <a:pt x="29" y="1441"/>
                    <a:pt x="29" y="2554"/>
                    <a:pt x="57" y="3695"/>
                  </a:cubicBezTo>
                  <a:cubicBezTo>
                    <a:pt x="57" y="3866"/>
                    <a:pt x="186" y="3952"/>
                    <a:pt x="314" y="3952"/>
                  </a:cubicBezTo>
                  <a:cubicBezTo>
                    <a:pt x="443" y="3952"/>
                    <a:pt x="571" y="3866"/>
                    <a:pt x="571" y="3695"/>
                  </a:cubicBezTo>
                  <a:cubicBezTo>
                    <a:pt x="600" y="2554"/>
                    <a:pt x="628" y="1441"/>
                    <a:pt x="657" y="300"/>
                  </a:cubicBezTo>
                  <a:cubicBezTo>
                    <a:pt x="628" y="100"/>
                    <a:pt x="47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14625" y="2348350"/>
              <a:ext cx="198325" cy="18125"/>
            </a:xfrm>
            <a:custGeom>
              <a:avLst/>
              <a:gdLst/>
              <a:ahLst/>
              <a:cxnLst/>
              <a:rect l="l" t="t" r="r" b="b"/>
              <a:pathLst>
                <a:path w="7933" h="725" extrusionOk="0">
                  <a:moveTo>
                    <a:pt x="7190" y="29"/>
                  </a:moveTo>
                  <a:cubicBezTo>
                    <a:pt x="7095" y="29"/>
                    <a:pt x="7000" y="39"/>
                    <a:pt x="6905" y="58"/>
                  </a:cubicBezTo>
                  <a:lnTo>
                    <a:pt x="3966" y="58"/>
                  </a:lnTo>
                  <a:cubicBezTo>
                    <a:pt x="2711" y="86"/>
                    <a:pt x="1398" y="1"/>
                    <a:pt x="143" y="257"/>
                  </a:cubicBezTo>
                  <a:cubicBezTo>
                    <a:pt x="0" y="257"/>
                    <a:pt x="0" y="486"/>
                    <a:pt x="143" y="486"/>
                  </a:cubicBezTo>
                  <a:cubicBezTo>
                    <a:pt x="1084" y="678"/>
                    <a:pt x="2058" y="678"/>
                    <a:pt x="3016" y="678"/>
                  </a:cubicBezTo>
                  <a:lnTo>
                    <a:pt x="3016" y="678"/>
                  </a:lnTo>
                  <a:cubicBezTo>
                    <a:pt x="3335" y="678"/>
                    <a:pt x="3652" y="678"/>
                    <a:pt x="3966" y="685"/>
                  </a:cubicBezTo>
                  <a:cubicBezTo>
                    <a:pt x="4594" y="685"/>
                    <a:pt x="5250" y="685"/>
                    <a:pt x="5878" y="714"/>
                  </a:cubicBezTo>
                  <a:lnTo>
                    <a:pt x="6905" y="714"/>
                  </a:lnTo>
                  <a:cubicBezTo>
                    <a:pt x="6972" y="721"/>
                    <a:pt x="7040" y="724"/>
                    <a:pt x="7107" y="724"/>
                  </a:cubicBezTo>
                  <a:cubicBezTo>
                    <a:pt x="7325" y="724"/>
                    <a:pt x="7543" y="687"/>
                    <a:pt x="7761" y="600"/>
                  </a:cubicBezTo>
                  <a:cubicBezTo>
                    <a:pt x="7932" y="514"/>
                    <a:pt x="7932" y="257"/>
                    <a:pt x="7761" y="143"/>
                  </a:cubicBezTo>
                  <a:cubicBezTo>
                    <a:pt x="7571" y="67"/>
                    <a:pt x="7381" y="29"/>
                    <a:pt x="719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500925" y="1734025"/>
              <a:ext cx="22150" cy="631650"/>
            </a:xfrm>
            <a:custGeom>
              <a:avLst/>
              <a:gdLst/>
              <a:ahLst/>
              <a:cxnLst/>
              <a:rect l="l" t="t" r="r" b="b"/>
              <a:pathLst>
                <a:path w="886" h="25266" extrusionOk="0">
                  <a:moveTo>
                    <a:pt x="443" y="0"/>
                  </a:moveTo>
                  <a:cubicBezTo>
                    <a:pt x="422" y="0"/>
                    <a:pt x="400" y="22"/>
                    <a:pt x="400" y="65"/>
                  </a:cubicBezTo>
                  <a:cubicBezTo>
                    <a:pt x="229" y="2090"/>
                    <a:pt x="200" y="4173"/>
                    <a:pt x="172" y="6227"/>
                  </a:cubicBezTo>
                  <a:cubicBezTo>
                    <a:pt x="115" y="8282"/>
                    <a:pt x="143" y="10422"/>
                    <a:pt x="115" y="12505"/>
                  </a:cubicBezTo>
                  <a:cubicBezTo>
                    <a:pt x="86" y="14587"/>
                    <a:pt x="86" y="16613"/>
                    <a:pt x="86" y="18696"/>
                  </a:cubicBezTo>
                  <a:cubicBezTo>
                    <a:pt x="86" y="20750"/>
                    <a:pt x="1" y="22862"/>
                    <a:pt x="143" y="24945"/>
                  </a:cubicBezTo>
                  <a:cubicBezTo>
                    <a:pt x="143" y="25159"/>
                    <a:pt x="293" y="25266"/>
                    <a:pt x="443" y="25266"/>
                  </a:cubicBezTo>
                  <a:cubicBezTo>
                    <a:pt x="593" y="25266"/>
                    <a:pt x="742" y="25159"/>
                    <a:pt x="742" y="24945"/>
                  </a:cubicBezTo>
                  <a:cubicBezTo>
                    <a:pt x="885" y="22919"/>
                    <a:pt x="800" y="20836"/>
                    <a:pt x="800" y="18782"/>
                  </a:cubicBezTo>
                  <a:cubicBezTo>
                    <a:pt x="800" y="16727"/>
                    <a:pt x="800" y="14587"/>
                    <a:pt x="771" y="12505"/>
                  </a:cubicBezTo>
                  <a:cubicBezTo>
                    <a:pt x="742" y="10422"/>
                    <a:pt x="771" y="8396"/>
                    <a:pt x="714" y="6342"/>
                  </a:cubicBezTo>
                  <a:cubicBezTo>
                    <a:pt x="685" y="4259"/>
                    <a:pt x="685" y="2119"/>
                    <a:pt x="486" y="65"/>
                  </a:cubicBezTo>
                  <a:cubicBezTo>
                    <a:pt x="486" y="22"/>
                    <a:pt x="46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267675" y="3813875"/>
              <a:ext cx="527875" cy="18175"/>
            </a:xfrm>
            <a:custGeom>
              <a:avLst/>
              <a:gdLst/>
              <a:ahLst/>
              <a:cxnLst/>
              <a:rect l="l" t="t" r="r" b="b"/>
              <a:pathLst>
                <a:path w="21115" h="727" extrusionOk="0">
                  <a:moveTo>
                    <a:pt x="13833" y="1"/>
                  </a:moveTo>
                  <a:cubicBezTo>
                    <a:pt x="12663" y="1"/>
                    <a:pt x="11509" y="13"/>
                    <a:pt x="10329" y="13"/>
                  </a:cubicBezTo>
                  <a:lnTo>
                    <a:pt x="2511" y="13"/>
                  </a:lnTo>
                  <a:cubicBezTo>
                    <a:pt x="2245" y="13"/>
                    <a:pt x="1966" y="4"/>
                    <a:pt x="1686" y="4"/>
                  </a:cubicBezTo>
                  <a:cubicBezTo>
                    <a:pt x="1126" y="4"/>
                    <a:pt x="562" y="42"/>
                    <a:pt x="86" y="270"/>
                  </a:cubicBezTo>
                  <a:cubicBezTo>
                    <a:pt x="1" y="299"/>
                    <a:pt x="1" y="413"/>
                    <a:pt x="86" y="441"/>
                  </a:cubicBezTo>
                  <a:cubicBezTo>
                    <a:pt x="562" y="670"/>
                    <a:pt x="1126" y="695"/>
                    <a:pt x="1686" y="695"/>
                  </a:cubicBezTo>
                  <a:cubicBezTo>
                    <a:pt x="1846" y="695"/>
                    <a:pt x="2006" y="693"/>
                    <a:pt x="2163" y="693"/>
                  </a:cubicBezTo>
                  <a:cubicBezTo>
                    <a:pt x="2281" y="693"/>
                    <a:pt x="2397" y="694"/>
                    <a:pt x="2511" y="698"/>
                  </a:cubicBezTo>
                  <a:cubicBezTo>
                    <a:pt x="3367" y="727"/>
                    <a:pt x="4223" y="727"/>
                    <a:pt x="5079" y="727"/>
                  </a:cubicBezTo>
                  <a:lnTo>
                    <a:pt x="15608" y="727"/>
                  </a:lnTo>
                  <a:cubicBezTo>
                    <a:pt x="17348" y="698"/>
                    <a:pt x="19174" y="698"/>
                    <a:pt x="20943" y="498"/>
                  </a:cubicBezTo>
                  <a:cubicBezTo>
                    <a:pt x="21114" y="470"/>
                    <a:pt x="21114" y="242"/>
                    <a:pt x="20943" y="213"/>
                  </a:cubicBezTo>
                  <a:cubicBezTo>
                    <a:pt x="19174" y="42"/>
                    <a:pt x="17377" y="13"/>
                    <a:pt x="15608" y="13"/>
                  </a:cubicBezTo>
                  <a:cubicBezTo>
                    <a:pt x="15009" y="4"/>
                    <a:pt x="14419" y="1"/>
                    <a:pt x="13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267675" y="3855975"/>
              <a:ext cx="527875" cy="18475"/>
            </a:xfrm>
            <a:custGeom>
              <a:avLst/>
              <a:gdLst/>
              <a:ahLst/>
              <a:cxnLst/>
              <a:rect l="l" t="t" r="r" b="b"/>
              <a:pathLst>
                <a:path w="21115" h="739" extrusionOk="0">
                  <a:moveTo>
                    <a:pt x="13833" y="0"/>
                  </a:moveTo>
                  <a:cubicBezTo>
                    <a:pt x="12663" y="0"/>
                    <a:pt x="11509" y="13"/>
                    <a:pt x="10329" y="13"/>
                  </a:cubicBezTo>
                  <a:lnTo>
                    <a:pt x="5079" y="13"/>
                  </a:lnTo>
                  <a:cubicBezTo>
                    <a:pt x="4223" y="13"/>
                    <a:pt x="3367" y="13"/>
                    <a:pt x="2511" y="41"/>
                  </a:cubicBezTo>
                  <a:cubicBezTo>
                    <a:pt x="2207" y="41"/>
                    <a:pt x="1886" y="25"/>
                    <a:pt x="1566" y="25"/>
                  </a:cubicBezTo>
                  <a:cubicBezTo>
                    <a:pt x="1046" y="25"/>
                    <a:pt x="528" y="68"/>
                    <a:pt x="86" y="298"/>
                  </a:cubicBezTo>
                  <a:cubicBezTo>
                    <a:pt x="1" y="327"/>
                    <a:pt x="1" y="412"/>
                    <a:pt x="86" y="441"/>
                  </a:cubicBezTo>
                  <a:cubicBezTo>
                    <a:pt x="528" y="670"/>
                    <a:pt x="1046" y="714"/>
                    <a:pt x="1566" y="714"/>
                  </a:cubicBezTo>
                  <a:cubicBezTo>
                    <a:pt x="1886" y="714"/>
                    <a:pt x="2207" y="698"/>
                    <a:pt x="2511" y="698"/>
                  </a:cubicBezTo>
                  <a:cubicBezTo>
                    <a:pt x="3367" y="726"/>
                    <a:pt x="4223" y="726"/>
                    <a:pt x="5079" y="726"/>
                  </a:cubicBezTo>
                  <a:lnTo>
                    <a:pt x="10329" y="726"/>
                  </a:lnTo>
                  <a:cubicBezTo>
                    <a:pt x="11509" y="726"/>
                    <a:pt x="12675" y="739"/>
                    <a:pt x="13846" y="739"/>
                  </a:cubicBezTo>
                  <a:cubicBezTo>
                    <a:pt x="14432" y="739"/>
                    <a:pt x="15018" y="736"/>
                    <a:pt x="15608" y="726"/>
                  </a:cubicBezTo>
                  <a:cubicBezTo>
                    <a:pt x="17348" y="698"/>
                    <a:pt x="19174" y="698"/>
                    <a:pt x="20943" y="526"/>
                  </a:cubicBezTo>
                  <a:cubicBezTo>
                    <a:pt x="21114" y="498"/>
                    <a:pt x="21114" y="241"/>
                    <a:pt x="20943" y="212"/>
                  </a:cubicBezTo>
                  <a:cubicBezTo>
                    <a:pt x="19174" y="41"/>
                    <a:pt x="17377" y="13"/>
                    <a:pt x="15608" y="13"/>
                  </a:cubicBezTo>
                  <a:cubicBezTo>
                    <a:pt x="15009" y="3"/>
                    <a:pt x="14419" y="0"/>
                    <a:pt x="1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784100" y="3824725"/>
              <a:ext cx="15025" cy="47975"/>
            </a:xfrm>
            <a:custGeom>
              <a:avLst/>
              <a:gdLst/>
              <a:ahLst/>
              <a:cxnLst/>
              <a:rect l="l" t="t" r="r" b="b"/>
              <a:pathLst>
                <a:path w="601" h="1919" extrusionOk="0">
                  <a:moveTo>
                    <a:pt x="290" y="0"/>
                  </a:moveTo>
                  <a:cubicBezTo>
                    <a:pt x="251" y="0"/>
                    <a:pt x="215" y="22"/>
                    <a:pt x="201" y="64"/>
                  </a:cubicBezTo>
                  <a:cubicBezTo>
                    <a:pt x="201" y="150"/>
                    <a:pt x="201" y="207"/>
                    <a:pt x="172" y="293"/>
                  </a:cubicBezTo>
                  <a:cubicBezTo>
                    <a:pt x="172" y="321"/>
                    <a:pt x="144" y="378"/>
                    <a:pt x="115" y="435"/>
                  </a:cubicBezTo>
                  <a:cubicBezTo>
                    <a:pt x="87" y="492"/>
                    <a:pt x="58" y="578"/>
                    <a:pt x="58" y="635"/>
                  </a:cubicBezTo>
                  <a:cubicBezTo>
                    <a:pt x="58" y="721"/>
                    <a:pt x="58" y="778"/>
                    <a:pt x="29" y="863"/>
                  </a:cubicBezTo>
                  <a:cubicBezTo>
                    <a:pt x="1" y="1120"/>
                    <a:pt x="1" y="1377"/>
                    <a:pt x="1" y="1634"/>
                  </a:cubicBezTo>
                  <a:cubicBezTo>
                    <a:pt x="1" y="1776"/>
                    <a:pt x="144" y="1919"/>
                    <a:pt x="286" y="1919"/>
                  </a:cubicBezTo>
                  <a:cubicBezTo>
                    <a:pt x="457" y="1919"/>
                    <a:pt x="600" y="1776"/>
                    <a:pt x="600" y="1634"/>
                  </a:cubicBezTo>
                  <a:cubicBezTo>
                    <a:pt x="600" y="1377"/>
                    <a:pt x="600" y="1120"/>
                    <a:pt x="572" y="863"/>
                  </a:cubicBezTo>
                  <a:lnTo>
                    <a:pt x="543" y="664"/>
                  </a:lnTo>
                  <a:cubicBezTo>
                    <a:pt x="515" y="578"/>
                    <a:pt x="486" y="521"/>
                    <a:pt x="457" y="435"/>
                  </a:cubicBezTo>
                  <a:cubicBezTo>
                    <a:pt x="457" y="378"/>
                    <a:pt x="429" y="321"/>
                    <a:pt x="400" y="293"/>
                  </a:cubicBezTo>
                  <a:cubicBezTo>
                    <a:pt x="400" y="236"/>
                    <a:pt x="400" y="150"/>
                    <a:pt x="400" y="64"/>
                  </a:cubicBezTo>
                  <a:cubicBezTo>
                    <a:pt x="372" y="22"/>
                    <a:pt x="329"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356125" y="3145475"/>
              <a:ext cx="71350" cy="1530250"/>
            </a:xfrm>
            <a:custGeom>
              <a:avLst/>
              <a:gdLst/>
              <a:ahLst/>
              <a:cxnLst/>
              <a:rect l="l" t="t" r="r" b="b"/>
              <a:pathLst>
                <a:path w="2854" h="61210" extrusionOk="0">
                  <a:moveTo>
                    <a:pt x="461" y="0"/>
                  </a:moveTo>
                  <a:cubicBezTo>
                    <a:pt x="379" y="0"/>
                    <a:pt x="300" y="43"/>
                    <a:pt x="286" y="129"/>
                  </a:cubicBezTo>
                  <a:cubicBezTo>
                    <a:pt x="1" y="2098"/>
                    <a:pt x="229" y="4152"/>
                    <a:pt x="286" y="6121"/>
                  </a:cubicBezTo>
                  <a:cubicBezTo>
                    <a:pt x="314" y="8089"/>
                    <a:pt x="400" y="10087"/>
                    <a:pt x="486" y="12055"/>
                  </a:cubicBezTo>
                  <a:lnTo>
                    <a:pt x="885" y="23896"/>
                  </a:lnTo>
                  <a:cubicBezTo>
                    <a:pt x="1142" y="31743"/>
                    <a:pt x="1427" y="39589"/>
                    <a:pt x="1684" y="47435"/>
                  </a:cubicBezTo>
                  <a:cubicBezTo>
                    <a:pt x="1855" y="51915"/>
                    <a:pt x="1884" y="56451"/>
                    <a:pt x="2198" y="60931"/>
                  </a:cubicBezTo>
                  <a:cubicBezTo>
                    <a:pt x="2212" y="61116"/>
                    <a:pt x="2355" y="61209"/>
                    <a:pt x="2501" y="61209"/>
                  </a:cubicBezTo>
                  <a:cubicBezTo>
                    <a:pt x="2647" y="61209"/>
                    <a:pt x="2797" y="61116"/>
                    <a:pt x="2825" y="60931"/>
                  </a:cubicBezTo>
                  <a:cubicBezTo>
                    <a:pt x="2854" y="56936"/>
                    <a:pt x="2597" y="52885"/>
                    <a:pt x="2454" y="48890"/>
                  </a:cubicBezTo>
                  <a:lnTo>
                    <a:pt x="2083" y="37049"/>
                  </a:lnTo>
                  <a:cubicBezTo>
                    <a:pt x="1827" y="29203"/>
                    <a:pt x="1570" y="21357"/>
                    <a:pt x="1313" y="13510"/>
                  </a:cubicBezTo>
                  <a:lnTo>
                    <a:pt x="1113" y="6891"/>
                  </a:lnTo>
                  <a:cubicBezTo>
                    <a:pt x="1056" y="5750"/>
                    <a:pt x="999" y="4608"/>
                    <a:pt x="971" y="3467"/>
                  </a:cubicBezTo>
                  <a:cubicBezTo>
                    <a:pt x="942" y="2326"/>
                    <a:pt x="857" y="1242"/>
                    <a:pt x="657" y="129"/>
                  </a:cubicBezTo>
                  <a:cubicBezTo>
                    <a:pt x="628" y="43"/>
                    <a:pt x="54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617900" y="3145475"/>
              <a:ext cx="67800" cy="1530250"/>
            </a:xfrm>
            <a:custGeom>
              <a:avLst/>
              <a:gdLst/>
              <a:ahLst/>
              <a:cxnLst/>
              <a:rect l="l" t="t" r="r" b="b"/>
              <a:pathLst>
                <a:path w="2712" h="61210" extrusionOk="0">
                  <a:moveTo>
                    <a:pt x="2373" y="0"/>
                  </a:moveTo>
                  <a:cubicBezTo>
                    <a:pt x="2291" y="0"/>
                    <a:pt x="2212" y="43"/>
                    <a:pt x="2198" y="129"/>
                  </a:cubicBezTo>
                  <a:cubicBezTo>
                    <a:pt x="1770" y="2069"/>
                    <a:pt x="1827" y="4152"/>
                    <a:pt x="1770" y="6121"/>
                  </a:cubicBezTo>
                  <a:cubicBezTo>
                    <a:pt x="1713" y="8089"/>
                    <a:pt x="1627" y="10087"/>
                    <a:pt x="1570" y="12055"/>
                  </a:cubicBezTo>
                  <a:lnTo>
                    <a:pt x="1199" y="23896"/>
                  </a:lnTo>
                  <a:cubicBezTo>
                    <a:pt x="943" y="31743"/>
                    <a:pt x="686" y="39589"/>
                    <a:pt x="429" y="47435"/>
                  </a:cubicBezTo>
                  <a:cubicBezTo>
                    <a:pt x="286" y="51915"/>
                    <a:pt x="1" y="56451"/>
                    <a:pt x="29" y="60931"/>
                  </a:cubicBezTo>
                  <a:cubicBezTo>
                    <a:pt x="44" y="61116"/>
                    <a:pt x="186" y="61209"/>
                    <a:pt x="333" y="61209"/>
                  </a:cubicBezTo>
                  <a:cubicBezTo>
                    <a:pt x="479" y="61209"/>
                    <a:pt x="629" y="61116"/>
                    <a:pt x="657" y="60931"/>
                  </a:cubicBezTo>
                  <a:cubicBezTo>
                    <a:pt x="943" y="56936"/>
                    <a:pt x="971" y="52885"/>
                    <a:pt x="1114" y="48890"/>
                  </a:cubicBezTo>
                  <a:cubicBezTo>
                    <a:pt x="1256" y="44924"/>
                    <a:pt x="1370" y="40987"/>
                    <a:pt x="1513" y="37049"/>
                  </a:cubicBezTo>
                  <a:cubicBezTo>
                    <a:pt x="1798" y="29203"/>
                    <a:pt x="2055" y="21357"/>
                    <a:pt x="2341" y="13510"/>
                  </a:cubicBezTo>
                  <a:cubicBezTo>
                    <a:pt x="2398" y="11313"/>
                    <a:pt x="2483" y="9088"/>
                    <a:pt x="2569" y="6891"/>
                  </a:cubicBezTo>
                  <a:cubicBezTo>
                    <a:pt x="2597" y="5750"/>
                    <a:pt x="2626" y="4608"/>
                    <a:pt x="2654" y="3439"/>
                  </a:cubicBezTo>
                  <a:cubicBezTo>
                    <a:pt x="2712" y="2354"/>
                    <a:pt x="2683" y="1242"/>
                    <a:pt x="2569" y="129"/>
                  </a:cubicBezTo>
                  <a:cubicBezTo>
                    <a:pt x="2540" y="43"/>
                    <a:pt x="2455"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365400" y="3135000"/>
              <a:ext cx="316025" cy="27000"/>
            </a:xfrm>
            <a:custGeom>
              <a:avLst/>
              <a:gdLst/>
              <a:ahLst/>
              <a:cxnLst/>
              <a:rect l="l" t="t" r="r" b="b"/>
              <a:pathLst>
                <a:path w="12641"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40" y="947"/>
                    <a:pt x="12640" y="177"/>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365400" y="3058675"/>
              <a:ext cx="315300" cy="27000"/>
            </a:xfrm>
            <a:custGeom>
              <a:avLst/>
              <a:gdLst/>
              <a:ahLst/>
              <a:cxnLst/>
              <a:rect l="l" t="t" r="r" b="b"/>
              <a:pathLst>
                <a:path w="12612"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12" y="919"/>
                    <a:pt x="12612" y="234"/>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339000" y="4669125"/>
              <a:ext cx="368800" cy="18500"/>
            </a:xfrm>
            <a:custGeom>
              <a:avLst/>
              <a:gdLst/>
              <a:ahLst/>
              <a:cxnLst/>
              <a:rect l="l" t="t" r="r" b="b"/>
              <a:pathLst>
                <a:path w="14752" h="740" extrusionOk="0">
                  <a:moveTo>
                    <a:pt x="9759" y="1"/>
                  </a:moveTo>
                  <a:cubicBezTo>
                    <a:pt x="8922" y="1"/>
                    <a:pt x="8085" y="13"/>
                    <a:pt x="7248" y="13"/>
                  </a:cubicBezTo>
                  <a:lnTo>
                    <a:pt x="3596" y="13"/>
                  </a:lnTo>
                  <a:cubicBezTo>
                    <a:pt x="2968" y="13"/>
                    <a:pt x="2340" y="13"/>
                    <a:pt x="1713" y="42"/>
                  </a:cubicBezTo>
                  <a:cubicBezTo>
                    <a:pt x="1532" y="42"/>
                    <a:pt x="1342" y="32"/>
                    <a:pt x="1152" y="32"/>
                  </a:cubicBezTo>
                  <a:cubicBezTo>
                    <a:pt x="771" y="32"/>
                    <a:pt x="391" y="71"/>
                    <a:pt x="86" y="299"/>
                  </a:cubicBezTo>
                  <a:cubicBezTo>
                    <a:pt x="1" y="327"/>
                    <a:pt x="1" y="413"/>
                    <a:pt x="86" y="441"/>
                  </a:cubicBezTo>
                  <a:cubicBezTo>
                    <a:pt x="400" y="672"/>
                    <a:pt x="806" y="702"/>
                    <a:pt x="1192" y="702"/>
                  </a:cubicBezTo>
                  <a:cubicBezTo>
                    <a:pt x="1332" y="702"/>
                    <a:pt x="1469" y="698"/>
                    <a:pt x="1599" y="698"/>
                  </a:cubicBezTo>
                  <a:cubicBezTo>
                    <a:pt x="2226" y="727"/>
                    <a:pt x="2854" y="727"/>
                    <a:pt x="3482" y="727"/>
                  </a:cubicBezTo>
                  <a:lnTo>
                    <a:pt x="7248" y="727"/>
                  </a:lnTo>
                  <a:cubicBezTo>
                    <a:pt x="8066" y="727"/>
                    <a:pt x="8871" y="739"/>
                    <a:pt x="9681" y="739"/>
                  </a:cubicBezTo>
                  <a:cubicBezTo>
                    <a:pt x="10085" y="739"/>
                    <a:pt x="10491" y="736"/>
                    <a:pt x="10900" y="727"/>
                  </a:cubicBezTo>
                  <a:cubicBezTo>
                    <a:pt x="12127" y="727"/>
                    <a:pt x="13382" y="670"/>
                    <a:pt x="14609" y="527"/>
                  </a:cubicBezTo>
                  <a:cubicBezTo>
                    <a:pt x="14752" y="470"/>
                    <a:pt x="14752" y="270"/>
                    <a:pt x="14609" y="242"/>
                  </a:cubicBezTo>
                  <a:cubicBezTo>
                    <a:pt x="13411" y="71"/>
                    <a:pt x="12213" y="13"/>
                    <a:pt x="11014" y="13"/>
                  </a:cubicBezTo>
                  <a:cubicBezTo>
                    <a:pt x="10596" y="4"/>
                    <a:pt x="10177" y="1"/>
                    <a:pt x="9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338300" y="4703700"/>
              <a:ext cx="369500" cy="19600"/>
            </a:xfrm>
            <a:custGeom>
              <a:avLst/>
              <a:gdLst/>
              <a:ahLst/>
              <a:cxnLst/>
              <a:rect l="l" t="t" r="r" b="b"/>
              <a:pathLst>
                <a:path w="14780" h="784" extrusionOk="0">
                  <a:moveTo>
                    <a:pt x="9787" y="44"/>
                  </a:moveTo>
                  <a:cubicBezTo>
                    <a:pt x="8950" y="44"/>
                    <a:pt x="8113" y="57"/>
                    <a:pt x="7276" y="57"/>
                  </a:cubicBezTo>
                  <a:lnTo>
                    <a:pt x="1741" y="57"/>
                  </a:lnTo>
                  <a:cubicBezTo>
                    <a:pt x="1199" y="86"/>
                    <a:pt x="571" y="0"/>
                    <a:pt x="114" y="314"/>
                  </a:cubicBezTo>
                  <a:cubicBezTo>
                    <a:pt x="0" y="314"/>
                    <a:pt x="0" y="485"/>
                    <a:pt x="114" y="485"/>
                  </a:cubicBezTo>
                  <a:cubicBezTo>
                    <a:pt x="428" y="715"/>
                    <a:pt x="834" y="746"/>
                    <a:pt x="1220" y="746"/>
                  </a:cubicBezTo>
                  <a:cubicBezTo>
                    <a:pt x="1360" y="746"/>
                    <a:pt x="1497" y="742"/>
                    <a:pt x="1627" y="742"/>
                  </a:cubicBezTo>
                  <a:cubicBezTo>
                    <a:pt x="2254" y="770"/>
                    <a:pt x="2882" y="770"/>
                    <a:pt x="3510" y="770"/>
                  </a:cubicBezTo>
                  <a:lnTo>
                    <a:pt x="7276" y="770"/>
                  </a:lnTo>
                  <a:cubicBezTo>
                    <a:pt x="8094" y="770"/>
                    <a:pt x="8899" y="783"/>
                    <a:pt x="9709" y="783"/>
                  </a:cubicBezTo>
                  <a:cubicBezTo>
                    <a:pt x="10113" y="783"/>
                    <a:pt x="10519" y="780"/>
                    <a:pt x="10928" y="770"/>
                  </a:cubicBezTo>
                  <a:cubicBezTo>
                    <a:pt x="12155" y="770"/>
                    <a:pt x="13410" y="713"/>
                    <a:pt x="14637" y="542"/>
                  </a:cubicBezTo>
                  <a:cubicBezTo>
                    <a:pt x="14780" y="542"/>
                    <a:pt x="14780" y="285"/>
                    <a:pt x="14637" y="257"/>
                  </a:cubicBezTo>
                  <a:cubicBezTo>
                    <a:pt x="13439" y="114"/>
                    <a:pt x="12241" y="57"/>
                    <a:pt x="11042" y="57"/>
                  </a:cubicBezTo>
                  <a:cubicBezTo>
                    <a:pt x="10624" y="48"/>
                    <a:pt x="10205" y="44"/>
                    <a:pt x="9787" y="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696375" y="4679975"/>
              <a:ext cx="14300" cy="42275"/>
            </a:xfrm>
            <a:custGeom>
              <a:avLst/>
              <a:gdLst/>
              <a:ahLst/>
              <a:cxnLst/>
              <a:rect l="l" t="t" r="r" b="b"/>
              <a:pathLst>
                <a:path w="572" h="1691" extrusionOk="0">
                  <a:moveTo>
                    <a:pt x="286" y="0"/>
                  </a:moveTo>
                  <a:cubicBezTo>
                    <a:pt x="250" y="0"/>
                    <a:pt x="214" y="22"/>
                    <a:pt x="200" y="65"/>
                  </a:cubicBezTo>
                  <a:cubicBezTo>
                    <a:pt x="200" y="122"/>
                    <a:pt x="172" y="179"/>
                    <a:pt x="172" y="236"/>
                  </a:cubicBezTo>
                  <a:cubicBezTo>
                    <a:pt x="143" y="293"/>
                    <a:pt x="143" y="321"/>
                    <a:pt x="115" y="350"/>
                  </a:cubicBezTo>
                  <a:cubicBezTo>
                    <a:pt x="86" y="407"/>
                    <a:pt x="58" y="464"/>
                    <a:pt x="58" y="521"/>
                  </a:cubicBezTo>
                  <a:cubicBezTo>
                    <a:pt x="29" y="578"/>
                    <a:pt x="29" y="635"/>
                    <a:pt x="29" y="692"/>
                  </a:cubicBezTo>
                  <a:cubicBezTo>
                    <a:pt x="0" y="920"/>
                    <a:pt x="0" y="1149"/>
                    <a:pt x="0" y="1406"/>
                  </a:cubicBezTo>
                  <a:cubicBezTo>
                    <a:pt x="0" y="1548"/>
                    <a:pt x="115" y="1691"/>
                    <a:pt x="286" y="1691"/>
                  </a:cubicBezTo>
                  <a:cubicBezTo>
                    <a:pt x="457" y="1691"/>
                    <a:pt x="571" y="1548"/>
                    <a:pt x="571" y="1406"/>
                  </a:cubicBezTo>
                  <a:cubicBezTo>
                    <a:pt x="571" y="1149"/>
                    <a:pt x="571" y="920"/>
                    <a:pt x="543" y="692"/>
                  </a:cubicBezTo>
                  <a:cubicBezTo>
                    <a:pt x="543" y="635"/>
                    <a:pt x="543" y="578"/>
                    <a:pt x="514" y="550"/>
                  </a:cubicBezTo>
                  <a:cubicBezTo>
                    <a:pt x="514" y="464"/>
                    <a:pt x="486" y="407"/>
                    <a:pt x="457" y="350"/>
                  </a:cubicBezTo>
                  <a:cubicBezTo>
                    <a:pt x="428" y="321"/>
                    <a:pt x="400" y="293"/>
                    <a:pt x="400" y="236"/>
                  </a:cubicBezTo>
                  <a:cubicBezTo>
                    <a:pt x="400" y="179"/>
                    <a:pt x="371" y="122"/>
                    <a:pt x="371" y="65"/>
                  </a:cubicBezTo>
                  <a:cubicBezTo>
                    <a:pt x="357" y="22"/>
                    <a:pt x="32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22325" y="3150100"/>
              <a:ext cx="22850" cy="676775"/>
            </a:xfrm>
            <a:custGeom>
              <a:avLst/>
              <a:gdLst/>
              <a:ahLst/>
              <a:cxnLst/>
              <a:rect l="l" t="t" r="r" b="b"/>
              <a:pathLst>
                <a:path w="914" h="27071" extrusionOk="0">
                  <a:moveTo>
                    <a:pt x="471" y="1"/>
                  </a:moveTo>
                  <a:cubicBezTo>
                    <a:pt x="421" y="1"/>
                    <a:pt x="372" y="29"/>
                    <a:pt x="372" y="86"/>
                  </a:cubicBezTo>
                  <a:cubicBezTo>
                    <a:pt x="229" y="429"/>
                    <a:pt x="143" y="828"/>
                    <a:pt x="143" y="1199"/>
                  </a:cubicBezTo>
                  <a:cubicBezTo>
                    <a:pt x="143" y="1627"/>
                    <a:pt x="115" y="2055"/>
                    <a:pt x="86" y="2483"/>
                  </a:cubicBezTo>
                  <a:cubicBezTo>
                    <a:pt x="58" y="3368"/>
                    <a:pt x="86" y="4281"/>
                    <a:pt x="86" y="5165"/>
                  </a:cubicBezTo>
                  <a:lnTo>
                    <a:pt x="86" y="10415"/>
                  </a:lnTo>
                  <a:lnTo>
                    <a:pt x="86" y="20915"/>
                  </a:lnTo>
                  <a:cubicBezTo>
                    <a:pt x="86" y="22884"/>
                    <a:pt x="1" y="24910"/>
                    <a:pt x="257" y="26878"/>
                  </a:cubicBezTo>
                  <a:cubicBezTo>
                    <a:pt x="257" y="27007"/>
                    <a:pt x="364" y="27071"/>
                    <a:pt x="471" y="27071"/>
                  </a:cubicBezTo>
                  <a:cubicBezTo>
                    <a:pt x="578" y="27071"/>
                    <a:pt x="685" y="27007"/>
                    <a:pt x="685" y="26878"/>
                  </a:cubicBezTo>
                  <a:cubicBezTo>
                    <a:pt x="914" y="25138"/>
                    <a:pt x="857" y="23369"/>
                    <a:pt x="857" y="21628"/>
                  </a:cubicBezTo>
                  <a:cubicBezTo>
                    <a:pt x="857" y="19859"/>
                    <a:pt x="857" y="18119"/>
                    <a:pt x="857" y="16350"/>
                  </a:cubicBezTo>
                  <a:lnTo>
                    <a:pt x="857" y="5850"/>
                  </a:lnTo>
                  <a:lnTo>
                    <a:pt x="857" y="2968"/>
                  </a:lnTo>
                  <a:cubicBezTo>
                    <a:pt x="857" y="2027"/>
                    <a:pt x="885" y="1028"/>
                    <a:pt x="571" y="86"/>
                  </a:cubicBezTo>
                  <a:cubicBezTo>
                    <a:pt x="571" y="29"/>
                    <a:pt x="521"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510925" y="3854500"/>
              <a:ext cx="32125" cy="832800"/>
            </a:xfrm>
            <a:custGeom>
              <a:avLst/>
              <a:gdLst/>
              <a:ahLst/>
              <a:cxnLst/>
              <a:rect l="l" t="t" r="r" b="b"/>
              <a:pathLst>
                <a:path w="1285" h="33312" extrusionOk="0">
                  <a:moveTo>
                    <a:pt x="942" y="0"/>
                  </a:moveTo>
                  <a:cubicBezTo>
                    <a:pt x="858" y="0"/>
                    <a:pt x="783" y="47"/>
                    <a:pt x="770" y="157"/>
                  </a:cubicBezTo>
                  <a:cubicBezTo>
                    <a:pt x="628" y="1213"/>
                    <a:pt x="571" y="2240"/>
                    <a:pt x="599" y="3296"/>
                  </a:cubicBezTo>
                  <a:cubicBezTo>
                    <a:pt x="571" y="4380"/>
                    <a:pt x="542" y="5436"/>
                    <a:pt x="514" y="6492"/>
                  </a:cubicBezTo>
                  <a:cubicBezTo>
                    <a:pt x="457" y="8660"/>
                    <a:pt x="371" y="10800"/>
                    <a:pt x="342" y="12968"/>
                  </a:cubicBezTo>
                  <a:cubicBezTo>
                    <a:pt x="257" y="17277"/>
                    <a:pt x="143" y="21585"/>
                    <a:pt x="114" y="25893"/>
                  </a:cubicBezTo>
                  <a:cubicBezTo>
                    <a:pt x="114" y="27092"/>
                    <a:pt x="86" y="28290"/>
                    <a:pt x="57" y="29488"/>
                  </a:cubicBezTo>
                  <a:cubicBezTo>
                    <a:pt x="57" y="30116"/>
                    <a:pt x="57" y="30744"/>
                    <a:pt x="57" y="31372"/>
                  </a:cubicBezTo>
                  <a:cubicBezTo>
                    <a:pt x="0" y="31971"/>
                    <a:pt x="0" y="32541"/>
                    <a:pt x="86" y="33141"/>
                  </a:cubicBezTo>
                  <a:cubicBezTo>
                    <a:pt x="129" y="33255"/>
                    <a:pt x="236" y="33312"/>
                    <a:pt x="339" y="33312"/>
                  </a:cubicBezTo>
                  <a:cubicBezTo>
                    <a:pt x="442" y="33312"/>
                    <a:pt x="542" y="33255"/>
                    <a:pt x="571" y="33141"/>
                  </a:cubicBezTo>
                  <a:cubicBezTo>
                    <a:pt x="828" y="32170"/>
                    <a:pt x="685" y="31058"/>
                    <a:pt x="713" y="30088"/>
                  </a:cubicBezTo>
                  <a:cubicBezTo>
                    <a:pt x="742" y="29003"/>
                    <a:pt x="770" y="27891"/>
                    <a:pt x="828" y="26806"/>
                  </a:cubicBezTo>
                  <a:cubicBezTo>
                    <a:pt x="885" y="24667"/>
                    <a:pt x="942" y="22498"/>
                    <a:pt x="999" y="20330"/>
                  </a:cubicBezTo>
                  <a:cubicBezTo>
                    <a:pt x="1056" y="16050"/>
                    <a:pt x="1141" y="11770"/>
                    <a:pt x="1170" y="7490"/>
                  </a:cubicBezTo>
                  <a:lnTo>
                    <a:pt x="1227" y="3895"/>
                  </a:lnTo>
                  <a:cubicBezTo>
                    <a:pt x="1284" y="2668"/>
                    <a:pt x="1284" y="1441"/>
                    <a:pt x="1198" y="214"/>
                  </a:cubicBezTo>
                  <a:cubicBezTo>
                    <a:pt x="1182" y="84"/>
                    <a:pt x="1054"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455275" y="2513100"/>
              <a:ext cx="163375" cy="25725"/>
            </a:xfrm>
            <a:custGeom>
              <a:avLst/>
              <a:gdLst/>
              <a:ahLst/>
              <a:cxnLst/>
              <a:rect l="l" t="t" r="r" b="b"/>
              <a:pathLst>
                <a:path w="6535" h="1029" extrusionOk="0">
                  <a:moveTo>
                    <a:pt x="4049" y="1"/>
                  </a:moveTo>
                  <a:cubicBezTo>
                    <a:pt x="2859" y="1"/>
                    <a:pt x="1666" y="70"/>
                    <a:pt x="486" y="201"/>
                  </a:cubicBezTo>
                  <a:cubicBezTo>
                    <a:pt x="1" y="201"/>
                    <a:pt x="1" y="943"/>
                    <a:pt x="486" y="943"/>
                  </a:cubicBezTo>
                  <a:cubicBezTo>
                    <a:pt x="1399" y="986"/>
                    <a:pt x="2305" y="986"/>
                    <a:pt x="3207" y="986"/>
                  </a:cubicBezTo>
                  <a:cubicBezTo>
                    <a:pt x="4109" y="986"/>
                    <a:pt x="5008" y="986"/>
                    <a:pt x="5907" y="1029"/>
                  </a:cubicBezTo>
                  <a:cubicBezTo>
                    <a:pt x="6534" y="1029"/>
                    <a:pt x="6534" y="59"/>
                    <a:pt x="5907" y="59"/>
                  </a:cubicBezTo>
                  <a:cubicBezTo>
                    <a:pt x="5290" y="20"/>
                    <a:pt x="4670"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522325" y="2579925"/>
              <a:ext cx="96300" cy="25300"/>
            </a:xfrm>
            <a:custGeom>
              <a:avLst/>
              <a:gdLst/>
              <a:ahLst/>
              <a:cxnLst/>
              <a:rect l="l" t="t" r="r" b="b"/>
              <a:pathLst>
                <a:path w="3852" h="1012" extrusionOk="0">
                  <a:moveTo>
                    <a:pt x="2378" y="1"/>
                  </a:moveTo>
                  <a:cubicBezTo>
                    <a:pt x="1721" y="1"/>
                    <a:pt x="1068" y="71"/>
                    <a:pt x="429" y="210"/>
                  </a:cubicBezTo>
                  <a:cubicBezTo>
                    <a:pt x="1" y="325"/>
                    <a:pt x="86" y="952"/>
                    <a:pt x="514" y="952"/>
                  </a:cubicBezTo>
                  <a:cubicBezTo>
                    <a:pt x="971" y="995"/>
                    <a:pt x="1427" y="1002"/>
                    <a:pt x="1880" y="1002"/>
                  </a:cubicBezTo>
                  <a:cubicBezTo>
                    <a:pt x="2107" y="1002"/>
                    <a:pt x="2332" y="1000"/>
                    <a:pt x="2556" y="1000"/>
                  </a:cubicBezTo>
                  <a:cubicBezTo>
                    <a:pt x="2781" y="1000"/>
                    <a:pt x="3004" y="1002"/>
                    <a:pt x="3225" y="1009"/>
                  </a:cubicBezTo>
                  <a:cubicBezTo>
                    <a:pt x="3243" y="1011"/>
                    <a:pt x="3260" y="1012"/>
                    <a:pt x="3277" y="1012"/>
                  </a:cubicBezTo>
                  <a:cubicBezTo>
                    <a:pt x="3852" y="1012"/>
                    <a:pt x="3835" y="95"/>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522325" y="2647200"/>
              <a:ext cx="96325" cy="25750"/>
            </a:xfrm>
            <a:custGeom>
              <a:avLst/>
              <a:gdLst/>
              <a:ahLst/>
              <a:cxnLst/>
              <a:rect l="l" t="t" r="r" b="b"/>
              <a:pathLst>
                <a:path w="3853" h="1030" extrusionOk="0">
                  <a:moveTo>
                    <a:pt x="2257" y="1"/>
                  </a:moveTo>
                  <a:cubicBezTo>
                    <a:pt x="1640" y="1"/>
                    <a:pt x="1028" y="70"/>
                    <a:pt x="429" y="201"/>
                  </a:cubicBezTo>
                  <a:cubicBezTo>
                    <a:pt x="1" y="316"/>
                    <a:pt x="86" y="943"/>
                    <a:pt x="514" y="943"/>
                  </a:cubicBezTo>
                  <a:cubicBezTo>
                    <a:pt x="971" y="986"/>
                    <a:pt x="1427" y="986"/>
                    <a:pt x="1880" y="986"/>
                  </a:cubicBezTo>
                  <a:cubicBezTo>
                    <a:pt x="2333" y="986"/>
                    <a:pt x="2783" y="986"/>
                    <a:pt x="3225" y="1029"/>
                  </a:cubicBezTo>
                  <a:cubicBezTo>
                    <a:pt x="3234" y="1029"/>
                    <a:pt x="3243" y="1029"/>
                    <a:pt x="3252" y="1029"/>
                  </a:cubicBezTo>
                  <a:cubicBezTo>
                    <a:pt x="3852" y="1029"/>
                    <a:pt x="3843" y="87"/>
                    <a:pt x="3225" y="59"/>
                  </a:cubicBezTo>
                  <a:cubicBezTo>
                    <a:pt x="2902" y="20"/>
                    <a:pt x="25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521375" y="2714025"/>
              <a:ext cx="97275" cy="25975"/>
            </a:xfrm>
            <a:custGeom>
              <a:avLst/>
              <a:gdLst/>
              <a:ahLst/>
              <a:cxnLst/>
              <a:rect l="l" t="t" r="r" b="b"/>
              <a:pathLst>
                <a:path w="3891" h="1039" extrusionOk="0">
                  <a:moveTo>
                    <a:pt x="2416" y="1"/>
                  </a:moveTo>
                  <a:cubicBezTo>
                    <a:pt x="1759" y="1"/>
                    <a:pt x="1106" y="71"/>
                    <a:pt x="467" y="210"/>
                  </a:cubicBezTo>
                  <a:cubicBezTo>
                    <a:pt x="0" y="293"/>
                    <a:pt x="61" y="956"/>
                    <a:pt x="498" y="956"/>
                  </a:cubicBezTo>
                  <a:cubicBezTo>
                    <a:pt x="516" y="956"/>
                    <a:pt x="534" y="954"/>
                    <a:pt x="552" y="952"/>
                  </a:cubicBezTo>
                  <a:cubicBezTo>
                    <a:pt x="1465" y="1038"/>
                    <a:pt x="2378" y="981"/>
                    <a:pt x="3263" y="1038"/>
                  </a:cubicBezTo>
                  <a:cubicBezTo>
                    <a:pt x="3272" y="1038"/>
                    <a:pt x="3281" y="1038"/>
                    <a:pt x="3290" y="1038"/>
                  </a:cubicBezTo>
                  <a:cubicBezTo>
                    <a:pt x="3890" y="1038"/>
                    <a:pt x="3881" y="95"/>
                    <a:pt x="3263" y="39"/>
                  </a:cubicBezTo>
                  <a:cubicBezTo>
                    <a:pt x="2980" y="14"/>
                    <a:pt x="2698" y="1"/>
                    <a:pt x="2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522325" y="2781075"/>
              <a:ext cx="96325" cy="25975"/>
            </a:xfrm>
            <a:custGeom>
              <a:avLst/>
              <a:gdLst/>
              <a:ahLst/>
              <a:cxnLst/>
              <a:rect l="l" t="t" r="r" b="b"/>
              <a:pathLst>
                <a:path w="3853" h="1039" extrusionOk="0">
                  <a:moveTo>
                    <a:pt x="2378" y="1"/>
                  </a:moveTo>
                  <a:cubicBezTo>
                    <a:pt x="1721" y="1"/>
                    <a:pt x="1068" y="71"/>
                    <a:pt x="429" y="210"/>
                  </a:cubicBezTo>
                  <a:cubicBezTo>
                    <a:pt x="1" y="325"/>
                    <a:pt x="86" y="952"/>
                    <a:pt x="514" y="952"/>
                  </a:cubicBezTo>
                  <a:cubicBezTo>
                    <a:pt x="971" y="995"/>
                    <a:pt x="1427" y="995"/>
                    <a:pt x="1880" y="995"/>
                  </a:cubicBezTo>
                  <a:cubicBezTo>
                    <a:pt x="2333" y="995"/>
                    <a:pt x="2783" y="995"/>
                    <a:pt x="3225" y="1038"/>
                  </a:cubicBezTo>
                  <a:cubicBezTo>
                    <a:pt x="3234" y="1038"/>
                    <a:pt x="3243" y="1039"/>
                    <a:pt x="3252" y="1039"/>
                  </a:cubicBezTo>
                  <a:cubicBezTo>
                    <a:pt x="3852" y="1039"/>
                    <a:pt x="3843" y="96"/>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455275" y="2848125"/>
              <a:ext cx="163375" cy="25950"/>
            </a:xfrm>
            <a:custGeom>
              <a:avLst/>
              <a:gdLst/>
              <a:ahLst/>
              <a:cxnLst/>
              <a:rect l="l" t="t" r="r" b="b"/>
              <a:pathLst>
                <a:path w="6535" h="1038" extrusionOk="0">
                  <a:moveTo>
                    <a:pt x="4283" y="1"/>
                  </a:moveTo>
                  <a:cubicBezTo>
                    <a:pt x="3016" y="1"/>
                    <a:pt x="1744" y="71"/>
                    <a:pt x="486" y="210"/>
                  </a:cubicBezTo>
                  <a:cubicBezTo>
                    <a:pt x="1" y="210"/>
                    <a:pt x="1" y="952"/>
                    <a:pt x="486" y="952"/>
                  </a:cubicBezTo>
                  <a:cubicBezTo>
                    <a:pt x="2312" y="1038"/>
                    <a:pt x="4109" y="981"/>
                    <a:pt x="5907" y="1038"/>
                  </a:cubicBezTo>
                  <a:cubicBezTo>
                    <a:pt x="6534" y="1038"/>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522325" y="291517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971" y="995"/>
                    <a:pt x="1427" y="1002"/>
                    <a:pt x="1880" y="1002"/>
                  </a:cubicBezTo>
                  <a:cubicBezTo>
                    <a:pt x="2107" y="1002"/>
                    <a:pt x="2332" y="1001"/>
                    <a:pt x="2556" y="1001"/>
                  </a:cubicBezTo>
                  <a:cubicBezTo>
                    <a:pt x="2781" y="1001"/>
                    <a:pt x="3004" y="100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22325" y="29822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521350" y="3116325"/>
              <a:ext cx="97275" cy="25300"/>
            </a:xfrm>
            <a:custGeom>
              <a:avLst/>
              <a:gdLst/>
              <a:ahLst/>
              <a:cxnLst/>
              <a:rect l="l" t="t" r="r" b="b"/>
              <a:pathLst>
                <a:path w="3891" h="1012" extrusionOk="0">
                  <a:moveTo>
                    <a:pt x="2417" y="1"/>
                  </a:moveTo>
                  <a:cubicBezTo>
                    <a:pt x="1760" y="1"/>
                    <a:pt x="1107" y="71"/>
                    <a:pt x="468" y="211"/>
                  </a:cubicBezTo>
                  <a:cubicBezTo>
                    <a:pt x="1" y="266"/>
                    <a:pt x="63" y="956"/>
                    <a:pt x="501" y="956"/>
                  </a:cubicBezTo>
                  <a:cubicBezTo>
                    <a:pt x="518" y="956"/>
                    <a:pt x="535" y="955"/>
                    <a:pt x="553" y="952"/>
                  </a:cubicBezTo>
                  <a:cubicBezTo>
                    <a:pt x="907" y="986"/>
                    <a:pt x="1262" y="993"/>
                    <a:pt x="1614" y="993"/>
                  </a:cubicBezTo>
                  <a:cubicBezTo>
                    <a:pt x="1900" y="993"/>
                    <a:pt x="2186" y="988"/>
                    <a:pt x="2469" y="988"/>
                  </a:cubicBezTo>
                  <a:cubicBezTo>
                    <a:pt x="2736" y="988"/>
                    <a:pt x="3001" y="993"/>
                    <a:pt x="3264" y="1010"/>
                  </a:cubicBezTo>
                  <a:cubicBezTo>
                    <a:pt x="3281" y="1011"/>
                    <a:pt x="3298" y="1012"/>
                    <a:pt x="3315" y="1012"/>
                  </a:cubicBezTo>
                  <a:cubicBezTo>
                    <a:pt x="3891" y="1012"/>
                    <a:pt x="3874" y="67"/>
                    <a:pt x="3264" y="39"/>
                  </a:cubicBezTo>
                  <a:cubicBezTo>
                    <a:pt x="2981" y="14"/>
                    <a:pt x="2699" y="1"/>
                    <a:pt x="2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455275" y="3183375"/>
              <a:ext cx="163375" cy="25250"/>
            </a:xfrm>
            <a:custGeom>
              <a:avLst/>
              <a:gdLst/>
              <a:ahLst/>
              <a:cxnLst/>
              <a:rect l="l" t="t" r="r" b="b"/>
              <a:pathLst>
                <a:path w="6535" h="1010" extrusionOk="0">
                  <a:moveTo>
                    <a:pt x="4283" y="1"/>
                  </a:moveTo>
                  <a:cubicBezTo>
                    <a:pt x="3016" y="1"/>
                    <a:pt x="1744" y="71"/>
                    <a:pt x="486" y="211"/>
                  </a:cubicBezTo>
                  <a:cubicBezTo>
                    <a:pt x="1" y="211"/>
                    <a:pt x="1" y="952"/>
                    <a:pt x="486" y="952"/>
                  </a:cubicBezTo>
                  <a:cubicBezTo>
                    <a:pt x="1194" y="986"/>
                    <a:pt x="1898" y="993"/>
                    <a:pt x="2600" y="993"/>
                  </a:cubicBezTo>
                  <a:cubicBezTo>
                    <a:pt x="3169" y="993"/>
                    <a:pt x="3737" y="988"/>
                    <a:pt x="4304" y="988"/>
                  </a:cubicBezTo>
                  <a:cubicBezTo>
                    <a:pt x="4839" y="988"/>
                    <a:pt x="5373" y="993"/>
                    <a:pt x="5907" y="1010"/>
                  </a:cubicBezTo>
                  <a:cubicBezTo>
                    <a:pt x="6534" y="1010"/>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522325" y="32504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522325" y="3317475"/>
              <a:ext cx="96300" cy="25300"/>
            </a:xfrm>
            <a:custGeom>
              <a:avLst/>
              <a:gdLst/>
              <a:ahLst/>
              <a:cxnLst/>
              <a:rect l="l" t="t" r="r" b="b"/>
              <a:pathLst>
                <a:path w="3852" h="1012" extrusionOk="0">
                  <a:moveTo>
                    <a:pt x="2378" y="1"/>
                  </a:moveTo>
                  <a:cubicBezTo>
                    <a:pt x="1721" y="1"/>
                    <a:pt x="1068" y="71"/>
                    <a:pt x="429" y="211"/>
                  </a:cubicBezTo>
                  <a:cubicBezTo>
                    <a:pt x="1" y="325"/>
                    <a:pt x="86" y="953"/>
                    <a:pt x="514" y="953"/>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522325" y="338455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522325" y="345160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455275" y="3518650"/>
              <a:ext cx="163375" cy="25250"/>
            </a:xfrm>
            <a:custGeom>
              <a:avLst/>
              <a:gdLst/>
              <a:ahLst/>
              <a:cxnLst/>
              <a:rect l="l" t="t" r="r" b="b"/>
              <a:pathLst>
                <a:path w="6535" h="1010" extrusionOk="0">
                  <a:moveTo>
                    <a:pt x="4283" y="0"/>
                  </a:moveTo>
                  <a:cubicBezTo>
                    <a:pt x="3016" y="0"/>
                    <a:pt x="1744" y="70"/>
                    <a:pt x="486" y="210"/>
                  </a:cubicBezTo>
                  <a:cubicBezTo>
                    <a:pt x="1" y="210"/>
                    <a:pt x="1" y="952"/>
                    <a:pt x="486" y="952"/>
                  </a:cubicBezTo>
                  <a:cubicBezTo>
                    <a:pt x="1194" y="985"/>
                    <a:pt x="1898" y="992"/>
                    <a:pt x="2600" y="992"/>
                  </a:cubicBezTo>
                  <a:cubicBezTo>
                    <a:pt x="3169" y="992"/>
                    <a:pt x="3737" y="987"/>
                    <a:pt x="4304" y="987"/>
                  </a:cubicBezTo>
                  <a:cubicBezTo>
                    <a:pt x="4839" y="987"/>
                    <a:pt x="5373" y="992"/>
                    <a:pt x="5907" y="1009"/>
                  </a:cubicBezTo>
                  <a:cubicBezTo>
                    <a:pt x="5916" y="1009"/>
                    <a:pt x="5925" y="1009"/>
                    <a:pt x="5934" y="1009"/>
                  </a:cubicBezTo>
                  <a:cubicBezTo>
                    <a:pt x="6534" y="1009"/>
                    <a:pt x="6525" y="67"/>
                    <a:pt x="5907" y="39"/>
                  </a:cubicBezTo>
                  <a:cubicBezTo>
                    <a:pt x="5368" y="13"/>
                    <a:pt x="4826" y="0"/>
                    <a:pt x="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848300" y="1963825"/>
              <a:ext cx="377175" cy="540475"/>
            </a:xfrm>
            <a:custGeom>
              <a:avLst/>
              <a:gdLst/>
              <a:ahLst/>
              <a:cxnLst/>
              <a:rect l="l" t="t" r="r" b="b"/>
              <a:pathLst>
                <a:path w="15087" h="21619" extrusionOk="0">
                  <a:moveTo>
                    <a:pt x="14890" y="0"/>
                  </a:moveTo>
                  <a:cubicBezTo>
                    <a:pt x="14883" y="0"/>
                    <a:pt x="14874" y="1"/>
                    <a:pt x="14866" y="3"/>
                  </a:cubicBezTo>
                  <a:cubicBezTo>
                    <a:pt x="13097" y="402"/>
                    <a:pt x="11357" y="1001"/>
                    <a:pt x="9702" y="1772"/>
                  </a:cubicBezTo>
                  <a:cubicBezTo>
                    <a:pt x="8247" y="2457"/>
                    <a:pt x="7048" y="3626"/>
                    <a:pt x="6306" y="5082"/>
                  </a:cubicBezTo>
                  <a:cubicBezTo>
                    <a:pt x="4652" y="8391"/>
                    <a:pt x="3196" y="11844"/>
                    <a:pt x="1970" y="15353"/>
                  </a:cubicBezTo>
                  <a:cubicBezTo>
                    <a:pt x="1599" y="16323"/>
                    <a:pt x="1256" y="17322"/>
                    <a:pt x="942" y="18292"/>
                  </a:cubicBezTo>
                  <a:cubicBezTo>
                    <a:pt x="600" y="19291"/>
                    <a:pt x="115" y="20318"/>
                    <a:pt x="1" y="21345"/>
                  </a:cubicBezTo>
                  <a:cubicBezTo>
                    <a:pt x="1" y="21519"/>
                    <a:pt x="149" y="21618"/>
                    <a:pt x="290" y="21618"/>
                  </a:cubicBezTo>
                  <a:cubicBezTo>
                    <a:pt x="381" y="21618"/>
                    <a:pt x="470" y="21577"/>
                    <a:pt x="514" y="21488"/>
                  </a:cubicBezTo>
                  <a:cubicBezTo>
                    <a:pt x="942" y="20746"/>
                    <a:pt x="1114" y="19833"/>
                    <a:pt x="1370" y="19005"/>
                  </a:cubicBezTo>
                  <a:cubicBezTo>
                    <a:pt x="1656" y="18178"/>
                    <a:pt x="1941" y="17322"/>
                    <a:pt x="2255" y="16494"/>
                  </a:cubicBezTo>
                  <a:cubicBezTo>
                    <a:pt x="2854" y="14811"/>
                    <a:pt x="3482" y="13128"/>
                    <a:pt x="4167" y="11473"/>
                  </a:cubicBezTo>
                  <a:cubicBezTo>
                    <a:pt x="4880" y="9789"/>
                    <a:pt x="5593" y="8077"/>
                    <a:pt x="6392" y="6394"/>
                  </a:cubicBezTo>
                  <a:cubicBezTo>
                    <a:pt x="7105" y="4853"/>
                    <a:pt x="7847" y="3484"/>
                    <a:pt x="9359" y="2599"/>
                  </a:cubicBezTo>
                  <a:cubicBezTo>
                    <a:pt x="10215" y="2114"/>
                    <a:pt x="11071" y="1715"/>
                    <a:pt x="11984" y="1372"/>
                  </a:cubicBezTo>
                  <a:cubicBezTo>
                    <a:pt x="12983" y="1001"/>
                    <a:pt x="13953" y="602"/>
                    <a:pt x="14952" y="288"/>
                  </a:cubicBezTo>
                  <a:cubicBezTo>
                    <a:pt x="15086" y="208"/>
                    <a:pt x="15018" y="0"/>
                    <a:pt x="14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656775" y="2496000"/>
              <a:ext cx="198700" cy="78950"/>
            </a:xfrm>
            <a:custGeom>
              <a:avLst/>
              <a:gdLst/>
              <a:ahLst/>
              <a:cxnLst/>
              <a:rect l="l" t="t" r="r" b="b"/>
              <a:pathLst>
                <a:path w="7948" h="3158" extrusionOk="0">
                  <a:moveTo>
                    <a:pt x="7719" y="1"/>
                  </a:moveTo>
                  <a:cubicBezTo>
                    <a:pt x="7405" y="1"/>
                    <a:pt x="7148" y="86"/>
                    <a:pt x="6891" y="229"/>
                  </a:cubicBezTo>
                  <a:cubicBezTo>
                    <a:pt x="6578" y="343"/>
                    <a:pt x="6292" y="457"/>
                    <a:pt x="6007" y="600"/>
                  </a:cubicBezTo>
                  <a:cubicBezTo>
                    <a:pt x="5379" y="828"/>
                    <a:pt x="4752" y="1028"/>
                    <a:pt x="4152" y="1256"/>
                  </a:cubicBezTo>
                  <a:cubicBezTo>
                    <a:pt x="2925" y="1656"/>
                    <a:pt x="1699" y="2055"/>
                    <a:pt x="443" y="2426"/>
                  </a:cubicBezTo>
                  <a:cubicBezTo>
                    <a:pt x="0" y="2530"/>
                    <a:pt x="128" y="3158"/>
                    <a:pt x="523" y="3158"/>
                  </a:cubicBezTo>
                  <a:cubicBezTo>
                    <a:pt x="561" y="3158"/>
                    <a:pt x="601" y="3152"/>
                    <a:pt x="643" y="3139"/>
                  </a:cubicBezTo>
                  <a:cubicBezTo>
                    <a:pt x="1927" y="2768"/>
                    <a:pt x="3211" y="2341"/>
                    <a:pt x="4438" y="1855"/>
                  </a:cubicBezTo>
                  <a:cubicBezTo>
                    <a:pt x="5037" y="1627"/>
                    <a:pt x="5636" y="1370"/>
                    <a:pt x="6235" y="1114"/>
                  </a:cubicBezTo>
                  <a:cubicBezTo>
                    <a:pt x="6521" y="999"/>
                    <a:pt x="6806" y="857"/>
                    <a:pt x="7091" y="743"/>
                  </a:cubicBezTo>
                  <a:cubicBezTo>
                    <a:pt x="7405" y="657"/>
                    <a:pt x="7662" y="486"/>
                    <a:pt x="7862" y="258"/>
                  </a:cubicBezTo>
                  <a:cubicBezTo>
                    <a:pt x="7947" y="115"/>
                    <a:pt x="7833"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314050" y="2599375"/>
              <a:ext cx="121825" cy="60850"/>
            </a:xfrm>
            <a:custGeom>
              <a:avLst/>
              <a:gdLst/>
              <a:ahLst/>
              <a:cxnLst/>
              <a:rect l="l" t="t" r="r" b="b"/>
              <a:pathLst>
                <a:path w="4873" h="2434" extrusionOk="0">
                  <a:moveTo>
                    <a:pt x="3424" y="631"/>
                  </a:moveTo>
                  <a:cubicBezTo>
                    <a:pt x="3624" y="631"/>
                    <a:pt x="3824" y="688"/>
                    <a:pt x="4023" y="830"/>
                  </a:cubicBezTo>
                  <a:lnTo>
                    <a:pt x="4080" y="916"/>
                  </a:lnTo>
                  <a:cubicBezTo>
                    <a:pt x="4080" y="945"/>
                    <a:pt x="4023" y="1002"/>
                    <a:pt x="3966" y="1030"/>
                  </a:cubicBezTo>
                  <a:cubicBezTo>
                    <a:pt x="3681" y="1173"/>
                    <a:pt x="3396" y="1258"/>
                    <a:pt x="3110" y="1316"/>
                  </a:cubicBezTo>
                  <a:cubicBezTo>
                    <a:pt x="2768" y="1430"/>
                    <a:pt x="2397" y="1544"/>
                    <a:pt x="2055" y="1629"/>
                  </a:cubicBezTo>
                  <a:cubicBezTo>
                    <a:pt x="1769" y="1743"/>
                    <a:pt x="1484" y="1801"/>
                    <a:pt x="1170" y="1801"/>
                  </a:cubicBezTo>
                  <a:cubicBezTo>
                    <a:pt x="942" y="1801"/>
                    <a:pt x="742" y="1658"/>
                    <a:pt x="685" y="1430"/>
                  </a:cubicBezTo>
                  <a:cubicBezTo>
                    <a:pt x="599" y="1230"/>
                    <a:pt x="685" y="1144"/>
                    <a:pt x="828" y="1002"/>
                  </a:cubicBezTo>
                  <a:cubicBezTo>
                    <a:pt x="857" y="968"/>
                    <a:pt x="878" y="933"/>
                    <a:pt x="891" y="898"/>
                  </a:cubicBezTo>
                  <a:lnTo>
                    <a:pt x="891" y="898"/>
                  </a:lnTo>
                  <a:cubicBezTo>
                    <a:pt x="1031" y="878"/>
                    <a:pt x="1174" y="843"/>
                    <a:pt x="1313" y="830"/>
                  </a:cubicBezTo>
                  <a:cubicBezTo>
                    <a:pt x="1655" y="802"/>
                    <a:pt x="2026" y="716"/>
                    <a:pt x="2368" y="688"/>
                  </a:cubicBezTo>
                  <a:cubicBezTo>
                    <a:pt x="2711" y="659"/>
                    <a:pt x="3082" y="631"/>
                    <a:pt x="3424" y="631"/>
                  </a:cubicBezTo>
                  <a:close/>
                  <a:moveTo>
                    <a:pt x="3344" y="1"/>
                  </a:moveTo>
                  <a:cubicBezTo>
                    <a:pt x="3313" y="1"/>
                    <a:pt x="3282" y="2"/>
                    <a:pt x="3253" y="3"/>
                  </a:cubicBezTo>
                  <a:cubicBezTo>
                    <a:pt x="2739" y="32"/>
                    <a:pt x="2226" y="89"/>
                    <a:pt x="1712" y="174"/>
                  </a:cubicBezTo>
                  <a:cubicBezTo>
                    <a:pt x="1455" y="231"/>
                    <a:pt x="1199" y="288"/>
                    <a:pt x="942" y="374"/>
                  </a:cubicBezTo>
                  <a:cubicBezTo>
                    <a:pt x="810" y="423"/>
                    <a:pt x="678" y="454"/>
                    <a:pt x="568" y="515"/>
                  </a:cubicBezTo>
                  <a:lnTo>
                    <a:pt x="568" y="515"/>
                  </a:lnTo>
                  <a:cubicBezTo>
                    <a:pt x="559" y="515"/>
                    <a:pt x="551" y="516"/>
                    <a:pt x="542" y="517"/>
                  </a:cubicBezTo>
                  <a:cubicBezTo>
                    <a:pt x="228" y="602"/>
                    <a:pt x="0" y="916"/>
                    <a:pt x="29" y="1230"/>
                  </a:cubicBezTo>
                  <a:cubicBezTo>
                    <a:pt x="0" y="1544"/>
                    <a:pt x="143" y="1858"/>
                    <a:pt x="343" y="2086"/>
                  </a:cubicBezTo>
                  <a:cubicBezTo>
                    <a:pt x="600" y="2344"/>
                    <a:pt x="926" y="2433"/>
                    <a:pt x="1269" y="2433"/>
                  </a:cubicBezTo>
                  <a:cubicBezTo>
                    <a:pt x="1761" y="2433"/>
                    <a:pt x="2290" y="2249"/>
                    <a:pt x="2711" y="2114"/>
                  </a:cubicBezTo>
                  <a:cubicBezTo>
                    <a:pt x="3139" y="2000"/>
                    <a:pt x="3595" y="1886"/>
                    <a:pt x="4023" y="1715"/>
                  </a:cubicBezTo>
                  <a:cubicBezTo>
                    <a:pt x="4366" y="1629"/>
                    <a:pt x="4651" y="1373"/>
                    <a:pt x="4737" y="1030"/>
                  </a:cubicBezTo>
                  <a:cubicBezTo>
                    <a:pt x="4872" y="270"/>
                    <a:pt x="3950"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5475" y="2654850"/>
              <a:ext cx="128425" cy="57800"/>
            </a:xfrm>
            <a:custGeom>
              <a:avLst/>
              <a:gdLst/>
              <a:ahLst/>
              <a:cxnLst/>
              <a:rect l="l" t="t" r="r" b="b"/>
              <a:pathLst>
                <a:path w="5137" h="2312" extrusionOk="0">
                  <a:moveTo>
                    <a:pt x="2281" y="512"/>
                  </a:moveTo>
                  <a:cubicBezTo>
                    <a:pt x="2442" y="512"/>
                    <a:pt x="2604" y="516"/>
                    <a:pt x="2768" y="523"/>
                  </a:cubicBezTo>
                  <a:cubicBezTo>
                    <a:pt x="3082" y="580"/>
                    <a:pt x="3396" y="637"/>
                    <a:pt x="3710" y="723"/>
                  </a:cubicBezTo>
                  <a:cubicBezTo>
                    <a:pt x="3853" y="780"/>
                    <a:pt x="3995" y="837"/>
                    <a:pt x="4138" y="894"/>
                  </a:cubicBezTo>
                  <a:cubicBezTo>
                    <a:pt x="4224" y="923"/>
                    <a:pt x="4395" y="951"/>
                    <a:pt x="4423" y="1008"/>
                  </a:cubicBezTo>
                  <a:lnTo>
                    <a:pt x="4338" y="1094"/>
                  </a:lnTo>
                  <a:cubicBezTo>
                    <a:pt x="4224" y="1151"/>
                    <a:pt x="4109" y="1208"/>
                    <a:pt x="3995" y="1236"/>
                  </a:cubicBezTo>
                  <a:lnTo>
                    <a:pt x="2940" y="1465"/>
                  </a:lnTo>
                  <a:cubicBezTo>
                    <a:pt x="2559" y="1541"/>
                    <a:pt x="2115" y="1693"/>
                    <a:pt x="1693" y="1693"/>
                  </a:cubicBezTo>
                  <a:cubicBezTo>
                    <a:pt x="1481" y="1693"/>
                    <a:pt x="1275" y="1655"/>
                    <a:pt x="1085" y="1550"/>
                  </a:cubicBezTo>
                  <a:cubicBezTo>
                    <a:pt x="914" y="1436"/>
                    <a:pt x="686" y="1208"/>
                    <a:pt x="743" y="980"/>
                  </a:cubicBezTo>
                  <a:cubicBezTo>
                    <a:pt x="800" y="751"/>
                    <a:pt x="999" y="609"/>
                    <a:pt x="1228" y="580"/>
                  </a:cubicBezTo>
                  <a:cubicBezTo>
                    <a:pt x="1256" y="577"/>
                    <a:pt x="1280" y="569"/>
                    <a:pt x="1302" y="558"/>
                  </a:cubicBezTo>
                  <a:lnTo>
                    <a:pt x="1302" y="558"/>
                  </a:lnTo>
                  <a:cubicBezTo>
                    <a:pt x="1625" y="527"/>
                    <a:pt x="1950" y="512"/>
                    <a:pt x="2281" y="512"/>
                  </a:cubicBezTo>
                  <a:close/>
                  <a:moveTo>
                    <a:pt x="2377" y="0"/>
                  </a:moveTo>
                  <a:cubicBezTo>
                    <a:pt x="1997" y="0"/>
                    <a:pt x="1618" y="41"/>
                    <a:pt x="1263" y="140"/>
                  </a:cubicBezTo>
                  <a:lnTo>
                    <a:pt x="1263" y="140"/>
                  </a:lnTo>
                  <a:cubicBezTo>
                    <a:pt x="1154" y="82"/>
                    <a:pt x="1036" y="54"/>
                    <a:pt x="918" y="54"/>
                  </a:cubicBezTo>
                  <a:cubicBezTo>
                    <a:pt x="667" y="54"/>
                    <a:pt x="419" y="181"/>
                    <a:pt x="286" y="409"/>
                  </a:cubicBezTo>
                  <a:cubicBezTo>
                    <a:pt x="58" y="694"/>
                    <a:pt x="1" y="1065"/>
                    <a:pt x="143" y="1408"/>
                  </a:cubicBezTo>
                  <a:cubicBezTo>
                    <a:pt x="412" y="2079"/>
                    <a:pt x="1067" y="2312"/>
                    <a:pt x="1723" y="2312"/>
                  </a:cubicBezTo>
                  <a:cubicBezTo>
                    <a:pt x="1903" y="2312"/>
                    <a:pt x="2083" y="2294"/>
                    <a:pt x="2255" y="2264"/>
                  </a:cubicBezTo>
                  <a:cubicBezTo>
                    <a:pt x="2740" y="2178"/>
                    <a:pt x="3225" y="2064"/>
                    <a:pt x="3710" y="1950"/>
                  </a:cubicBezTo>
                  <a:cubicBezTo>
                    <a:pt x="4109" y="1893"/>
                    <a:pt x="4452" y="1750"/>
                    <a:pt x="4794" y="1522"/>
                  </a:cubicBezTo>
                  <a:cubicBezTo>
                    <a:pt x="5080" y="1293"/>
                    <a:pt x="5137" y="866"/>
                    <a:pt x="4851" y="580"/>
                  </a:cubicBezTo>
                  <a:cubicBezTo>
                    <a:pt x="4537" y="323"/>
                    <a:pt x="4138" y="181"/>
                    <a:pt x="3739" y="152"/>
                  </a:cubicBezTo>
                  <a:cubicBezTo>
                    <a:pt x="3312" y="62"/>
                    <a:pt x="284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19025" y="2700725"/>
              <a:ext cx="129850" cy="59050"/>
            </a:xfrm>
            <a:custGeom>
              <a:avLst/>
              <a:gdLst/>
              <a:ahLst/>
              <a:cxnLst/>
              <a:rect l="l" t="t" r="r" b="b"/>
              <a:pathLst>
                <a:path w="5194" h="2362" extrusionOk="0">
                  <a:moveTo>
                    <a:pt x="2376" y="507"/>
                  </a:moveTo>
                  <a:cubicBezTo>
                    <a:pt x="2441" y="507"/>
                    <a:pt x="2505" y="509"/>
                    <a:pt x="2569" y="514"/>
                  </a:cubicBezTo>
                  <a:cubicBezTo>
                    <a:pt x="3188" y="560"/>
                    <a:pt x="3788" y="790"/>
                    <a:pt x="4267" y="1175"/>
                  </a:cubicBezTo>
                  <a:lnTo>
                    <a:pt x="4267" y="1175"/>
                  </a:lnTo>
                  <a:cubicBezTo>
                    <a:pt x="3637" y="1457"/>
                    <a:pt x="2960" y="1637"/>
                    <a:pt x="2284" y="1684"/>
                  </a:cubicBezTo>
                  <a:cubicBezTo>
                    <a:pt x="2098" y="1713"/>
                    <a:pt x="1905" y="1727"/>
                    <a:pt x="1713" y="1727"/>
                  </a:cubicBezTo>
                  <a:cubicBezTo>
                    <a:pt x="1520" y="1727"/>
                    <a:pt x="1328" y="1713"/>
                    <a:pt x="1142" y="1684"/>
                  </a:cubicBezTo>
                  <a:cubicBezTo>
                    <a:pt x="943" y="1655"/>
                    <a:pt x="629" y="1570"/>
                    <a:pt x="657" y="1285"/>
                  </a:cubicBezTo>
                  <a:cubicBezTo>
                    <a:pt x="643" y="1194"/>
                    <a:pt x="600" y="1125"/>
                    <a:pt x="543" y="1079"/>
                  </a:cubicBezTo>
                  <a:lnTo>
                    <a:pt x="543" y="1079"/>
                  </a:lnTo>
                  <a:cubicBezTo>
                    <a:pt x="843" y="951"/>
                    <a:pt x="1115" y="753"/>
                    <a:pt x="1428" y="657"/>
                  </a:cubicBezTo>
                  <a:cubicBezTo>
                    <a:pt x="1735" y="562"/>
                    <a:pt x="2062" y="507"/>
                    <a:pt x="2376" y="507"/>
                  </a:cubicBezTo>
                  <a:close/>
                  <a:moveTo>
                    <a:pt x="2597" y="1"/>
                  </a:moveTo>
                  <a:cubicBezTo>
                    <a:pt x="2169" y="1"/>
                    <a:pt x="1713" y="86"/>
                    <a:pt x="1313" y="229"/>
                  </a:cubicBezTo>
                  <a:cubicBezTo>
                    <a:pt x="914" y="372"/>
                    <a:pt x="429" y="600"/>
                    <a:pt x="229" y="999"/>
                  </a:cubicBezTo>
                  <a:cubicBezTo>
                    <a:pt x="229" y="1007"/>
                    <a:pt x="230" y="1015"/>
                    <a:pt x="231" y="1022"/>
                  </a:cubicBezTo>
                  <a:lnTo>
                    <a:pt x="231" y="1022"/>
                  </a:lnTo>
                  <a:cubicBezTo>
                    <a:pt x="126" y="1056"/>
                    <a:pt x="40" y="1143"/>
                    <a:pt x="29" y="1285"/>
                  </a:cubicBezTo>
                  <a:cubicBezTo>
                    <a:pt x="1" y="1684"/>
                    <a:pt x="258" y="2055"/>
                    <a:pt x="629" y="2169"/>
                  </a:cubicBezTo>
                  <a:cubicBezTo>
                    <a:pt x="950" y="2297"/>
                    <a:pt x="1287" y="2362"/>
                    <a:pt x="1628" y="2362"/>
                  </a:cubicBezTo>
                  <a:cubicBezTo>
                    <a:pt x="1741" y="2362"/>
                    <a:pt x="1856" y="2355"/>
                    <a:pt x="1970" y="2340"/>
                  </a:cubicBezTo>
                  <a:cubicBezTo>
                    <a:pt x="3025" y="2283"/>
                    <a:pt x="4053" y="1998"/>
                    <a:pt x="4994" y="1513"/>
                  </a:cubicBezTo>
                  <a:cubicBezTo>
                    <a:pt x="5165" y="1399"/>
                    <a:pt x="5194" y="1170"/>
                    <a:pt x="5051" y="1028"/>
                  </a:cubicBezTo>
                  <a:cubicBezTo>
                    <a:pt x="4395" y="372"/>
                    <a:pt x="3510" y="1"/>
                    <a:pt x="2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21450" y="2739000"/>
              <a:ext cx="106025" cy="73400"/>
            </a:xfrm>
            <a:custGeom>
              <a:avLst/>
              <a:gdLst/>
              <a:ahLst/>
              <a:cxnLst/>
              <a:rect l="l" t="t" r="r" b="b"/>
              <a:pathLst>
                <a:path w="4241" h="2936" extrusionOk="0">
                  <a:moveTo>
                    <a:pt x="757" y="690"/>
                  </a:moveTo>
                  <a:lnTo>
                    <a:pt x="757" y="690"/>
                  </a:lnTo>
                  <a:cubicBezTo>
                    <a:pt x="759" y="746"/>
                    <a:pt x="789" y="798"/>
                    <a:pt x="846" y="809"/>
                  </a:cubicBezTo>
                  <a:cubicBezTo>
                    <a:pt x="1834" y="1026"/>
                    <a:pt x="2700" y="1569"/>
                    <a:pt x="3324" y="2335"/>
                  </a:cubicBezTo>
                  <a:lnTo>
                    <a:pt x="3324" y="2335"/>
                  </a:lnTo>
                  <a:cubicBezTo>
                    <a:pt x="2768" y="2282"/>
                    <a:pt x="2225" y="2116"/>
                    <a:pt x="1730" y="1836"/>
                  </a:cubicBezTo>
                  <a:cubicBezTo>
                    <a:pt x="1416" y="1637"/>
                    <a:pt x="1131" y="1408"/>
                    <a:pt x="874" y="1152"/>
                  </a:cubicBezTo>
                  <a:cubicBezTo>
                    <a:pt x="788" y="1038"/>
                    <a:pt x="731" y="923"/>
                    <a:pt x="703" y="781"/>
                  </a:cubicBezTo>
                  <a:cubicBezTo>
                    <a:pt x="713" y="749"/>
                    <a:pt x="732" y="717"/>
                    <a:pt x="757" y="690"/>
                  </a:cubicBezTo>
                  <a:close/>
                  <a:moveTo>
                    <a:pt x="800" y="1"/>
                  </a:moveTo>
                  <a:cubicBezTo>
                    <a:pt x="336" y="1"/>
                    <a:pt x="1" y="534"/>
                    <a:pt x="75" y="980"/>
                  </a:cubicBezTo>
                  <a:cubicBezTo>
                    <a:pt x="161" y="1465"/>
                    <a:pt x="617" y="1836"/>
                    <a:pt x="988" y="2122"/>
                  </a:cubicBezTo>
                  <a:cubicBezTo>
                    <a:pt x="1744" y="2651"/>
                    <a:pt x="2634" y="2936"/>
                    <a:pt x="3540" y="2936"/>
                  </a:cubicBezTo>
                  <a:cubicBezTo>
                    <a:pt x="3659" y="2936"/>
                    <a:pt x="3779" y="2931"/>
                    <a:pt x="3898" y="2921"/>
                  </a:cubicBezTo>
                  <a:cubicBezTo>
                    <a:pt x="4098" y="2921"/>
                    <a:pt x="4241" y="2692"/>
                    <a:pt x="4127" y="2493"/>
                  </a:cubicBezTo>
                  <a:cubicBezTo>
                    <a:pt x="3418" y="1457"/>
                    <a:pt x="2319" y="734"/>
                    <a:pt x="1103" y="547"/>
                  </a:cubicBezTo>
                  <a:lnTo>
                    <a:pt x="1103" y="547"/>
                  </a:lnTo>
                  <a:cubicBezTo>
                    <a:pt x="1160" y="500"/>
                    <a:pt x="1201" y="430"/>
                    <a:pt x="1216" y="353"/>
                  </a:cubicBezTo>
                  <a:cubicBezTo>
                    <a:pt x="1245" y="210"/>
                    <a:pt x="1131" y="67"/>
                    <a:pt x="1017" y="39"/>
                  </a:cubicBezTo>
                  <a:cubicBezTo>
                    <a:pt x="942" y="13"/>
                    <a:pt x="87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36750" y="2310100"/>
              <a:ext cx="78500" cy="1624050"/>
            </a:xfrm>
            <a:custGeom>
              <a:avLst/>
              <a:gdLst/>
              <a:ahLst/>
              <a:cxnLst/>
              <a:rect l="l" t="t" r="r" b="b"/>
              <a:pathLst>
                <a:path w="3140" h="64962" extrusionOk="0">
                  <a:moveTo>
                    <a:pt x="2946" y="1"/>
                  </a:moveTo>
                  <a:cubicBezTo>
                    <a:pt x="2889" y="1"/>
                    <a:pt x="2837" y="32"/>
                    <a:pt x="2826" y="104"/>
                  </a:cubicBezTo>
                  <a:cubicBezTo>
                    <a:pt x="2455" y="2130"/>
                    <a:pt x="2340" y="4241"/>
                    <a:pt x="2198" y="6296"/>
                  </a:cubicBezTo>
                  <a:cubicBezTo>
                    <a:pt x="2027" y="8378"/>
                    <a:pt x="1855" y="10518"/>
                    <a:pt x="1684" y="12630"/>
                  </a:cubicBezTo>
                  <a:cubicBezTo>
                    <a:pt x="1370" y="16852"/>
                    <a:pt x="1057" y="21047"/>
                    <a:pt x="800" y="25241"/>
                  </a:cubicBezTo>
                  <a:cubicBezTo>
                    <a:pt x="315" y="33658"/>
                    <a:pt x="1" y="42075"/>
                    <a:pt x="201" y="50492"/>
                  </a:cubicBezTo>
                  <a:cubicBezTo>
                    <a:pt x="286" y="55228"/>
                    <a:pt x="457" y="59993"/>
                    <a:pt x="1085" y="64672"/>
                  </a:cubicBezTo>
                  <a:cubicBezTo>
                    <a:pt x="1114" y="64861"/>
                    <a:pt x="1284" y="64961"/>
                    <a:pt x="1440" y="64961"/>
                  </a:cubicBezTo>
                  <a:cubicBezTo>
                    <a:pt x="1590" y="64961"/>
                    <a:pt x="1727" y="64868"/>
                    <a:pt x="1713" y="64672"/>
                  </a:cubicBezTo>
                  <a:cubicBezTo>
                    <a:pt x="1399" y="60478"/>
                    <a:pt x="1057" y="56284"/>
                    <a:pt x="942" y="52061"/>
                  </a:cubicBezTo>
                  <a:cubicBezTo>
                    <a:pt x="828" y="47867"/>
                    <a:pt x="828" y="43730"/>
                    <a:pt x="914" y="39564"/>
                  </a:cubicBezTo>
                  <a:cubicBezTo>
                    <a:pt x="1114" y="31147"/>
                    <a:pt x="1656" y="22787"/>
                    <a:pt x="2226" y="14399"/>
                  </a:cubicBezTo>
                  <a:cubicBezTo>
                    <a:pt x="2398" y="12031"/>
                    <a:pt x="2569" y="9662"/>
                    <a:pt x="2740" y="7294"/>
                  </a:cubicBezTo>
                  <a:cubicBezTo>
                    <a:pt x="2826" y="6153"/>
                    <a:pt x="2883" y="4983"/>
                    <a:pt x="2940" y="3813"/>
                  </a:cubicBezTo>
                  <a:cubicBezTo>
                    <a:pt x="3025" y="2615"/>
                    <a:pt x="3139" y="1360"/>
                    <a:pt x="3111" y="161"/>
                  </a:cubicBezTo>
                  <a:cubicBezTo>
                    <a:pt x="3111" y="62"/>
                    <a:pt x="3024" y="1"/>
                    <a:pt x="2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962625" y="3921875"/>
              <a:ext cx="303700" cy="40175"/>
            </a:xfrm>
            <a:custGeom>
              <a:avLst/>
              <a:gdLst/>
              <a:ahLst/>
              <a:cxnLst/>
              <a:rect l="l" t="t" r="r" b="b"/>
              <a:pathLst>
                <a:path w="12148" h="1607" extrusionOk="0">
                  <a:moveTo>
                    <a:pt x="285" y="1"/>
                  </a:moveTo>
                  <a:cubicBezTo>
                    <a:pt x="47" y="1"/>
                    <a:pt x="0" y="459"/>
                    <a:pt x="250" y="487"/>
                  </a:cubicBezTo>
                  <a:cubicBezTo>
                    <a:pt x="2161" y="801"/>
                    <a:pt x="4102" y="1029"/>
                    <a:pt x="6070" y="1200"/>
                  </a:cubicBezTo>
                  <a:cubicBezTo>
                    <a:pt x="7040" y="1286"/>
                    <a:pt x="8011" y="1371"/>
                    <a:pt x="8981" y="1457"/>
                  </a:cubicBezTo>
                  <a:cubicBezTo>
                    <a:pt x="9494" y="1485"/>
                    <a:pt x="9979" y="1514"/>
                    <a:pt x="10464" y="1542"/>
                  </a:cubicBezTo>
                  <a:cubicBezTo>
                    <a:pt x="10693" y="1585"/>
                    <a:pt x="10928" y="1607"/>
                    <a:pt x="11167" y="1607"/>
                  </a:cubicBezTo>
                  <a:cubicBezTo>
                    <a:pt x="11406" y="1607"/>
                    <a:pt x="11648" y="1585"/>
                    <a:pt x="11891" y="1542"/>
                  </a:cubicBezTo>
                  <a:cubicBezTo>
                    <a:pt x="12062" y="1485"/>
                    <a:pt x="12148" y="1200"/>
                    <a:pt x="11948" y="1114"/>
                  </a:cubicBezTo>
                  <a:cubicBezTo>
                    <a:pt x="11591" y="996"/>
                    <a:pt x="11235" y="936"/>
                    <a:pt x="10862" y="936"/>
                  </a:cubicBezTo>
                  <a:cubicBezTo>
                    <a:pt x="10787" y="936"/>
                    <a:pt x="10712" y="939"/>
                    <a:pt x="10636" y="943"/>
                  </a:cubicBezTo>
                  <a:cubicBezTo>
                    <a:pt x="10208" y="915"/>
                    <a:pt x="9751" y="915"/>
                    <a:pt x="9266" y="858"/>
                  </a:cubicBezTo>
                  <a:cubicBezTo>
                    <a:pt x="8267" y="801"/>
                    <a:pt x="7269" y="715"/>
                    <a:pt x="6242" y="629"/>
                  </a:cubicBezTo>
                  <a:cubicBezTo>
                    <a:pt x="4273" y="458"/>
                    <a:pt x="2276" y="259"/>
                    <a:pt x="307" y="2"/>
                  </a:cubicBezTo>
                  <a:cubicBezTo>
                    <a:pt x="300" y="1"/>
                    <a:pt x="292"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670025" y="2683300"/>
              <a:ext cx="327650" cy="69550"/>
            </a:xfrm>
            <a:custGeom>
              <a:avLst/>
              <a:gdLst/>
              <a:ahLst/>
              <a:cxnLst/>
              <a:rect l="l" t="t" r="r" b="b"/>
              <a:pathLst>
                <a:path w="13106" h="2782" extrusionOk="0">
                  <a:moveTo>
                    <a:pt x="12551" y="0"/>
                  </a:moveTo>
                  <a:cubicBezTo>
                    <a:pt x="12466" y="0"/>
                    <a:pt x="12378" y="30"/>
                    <a:pt x="12296" y="98"/>
                  </a:cubicBezTo>
                  <a:cubicBezTo>
                    <a:pt x="10812" y="1297"/>
                    <a:pt x="8701" y="1325"/>
                    <a:pt x="6875" y="1525"/>
                  </a:cubicBezTo>
                  <a:cubicBezTo>
                    <a:pt x="4707" y="1753"/>
                    <a:pt x="2510" y="1982"/>
                    <a:pt x="341" y="2267"/>
                  </a:cubicBezTo>
                  <a:cubicBezTo>
                    <a:pt x="36" y="2322"/>
                    <a:pt x="1" y="2782"/>
                    <a:pt x="313" y="2782"/>
                  </a:cubicBezTo>
                  <a:cubicBezTo>
                    <a:pt x="322" y="2782"/>
                    <a:pt x="331" y="2781"/>
                    <a:pt x="341" y="2780"/>
                  </a:cubicBezTo>
                  <a:cubicBezTo>
                    <a:pt x="2709" y="2609"/>
                    <a:pt x="5078" y="2381"/>
                    <a:pt x="7474" y="2153"/>
                  </a:cubicBezTo>
                  <a:cubicBezTo>
                    <a:pt x="9357" y="1953"/>
                    <a:pt x="11298" y="1810"/>
                    <a:pt x="12838" y="612"/>
                  </a:cubicBezTo>
                  <a:cubicBezTo>
                    <a:pt x="13105" y="367"/>
                    <a:pt x="12851" y="0"/>
                    <a:pt x="1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510250" y="1985925"/>
              <a:ext cx="252425" cy="263425"/>
            </a:xfrm>
            <a:custGeom>
              <a:avLst/>
              <a:gdLst/>
              <a:ahLst/>
              <a:cxnLst/>
              <a:rect l="l" t="t" r="r" b="b"/>
              <a:pathLst>
                <a:path w="10097" h="10537" extrusionOk="0">
                  <a:moveTo>
                    <a:pt x="333" y="0"/>
                  </a:moveTo>
                  <a:cubicBezTo>
                    <a:pt x="235" y="0"/>
                    <a:pt x="142" y="18"/>
                    <a:pt x="58" y="60"/>
                  </a:cubicBezTo>
                  <a:cubicBezTo>
                    <a:pt x="1" y="89"/>
                    <a:pt x="1" y="175"/>
                    <a:pt x="29" y="203"/>
                  </a:cubicBezTo>
                  <a:cubicBezTo>
                    <a:pt x="172" y="317"/>
                    <a:pt x="343" y="403"/>
                    <a:pt x="514" y="431"/>
                  </a:cubicBezTo>
                  <a:cubicBezTo>
                    <a:pt x="828" y="545"/>
                    <a:pt x="1142" y="717"/>
                    <a:pt x="1427" y="916"/>
                  </a:cubicBezTo>
                  <a:cubicBezTo>
                    <a:pt x="1912" y="1259"/>
                    <a:pt x="2426" y="1658"/>
                    <a:pt x="2911" y="2029"/>
                  </a:cubicBezTo>
                  <a:cubicBezTo>
                    <a:pt x="3938" y="2771"/>
                    <a:pt x="4908" y="3598"/>
                    <a:pt x="5850" y="4483"/>
                  </a:cubicBezTo>
                  <a:cubicBezTo>
                    <a:pt x="7562" y="6081"/>
                    <a:pt x="8988" y="8049"/>
                    <a:pt x="9559" y="10361"/>
                  </a:cubicBezTo>
                  <a:cubicBezTo>
                    <a:pt x="9593" y="10483"/>
                    <a:pt x="9687" y="10536"/>
                    <a:pt x="9785" y="10536"/>
                  </a:cubicBezTo>
                  <a:cubicBezTo>
                    <a:pt x="9937" y="10536"/>
                    <a:pt x="10096" y="10409"/>
                    <a:pt x="10044" y="10218"/>
                  </a:cubicBezTo>
                  <a:cubicBezTo>
                    <a:pt x="9473" y="7793"/>
                    <a:pt x="7961" y="5738"/>
                    <a:pt x="6164" y="4055"/>
                  </a:cubicBezTo>
                  <a:cubicBezTo>
                    <a:pt x="5165" y="3142"/>
                    <a:pt x="4109" y="2286"/>
                    <a:pt x="2997" y="1516"/>
                  </a:cubicBezTo>
                  <a:cubicBezTo>
                    <a:pt x="2483" y="1173"/>
                    <a:pt x="1969" y="745"/>
                    <a:pt x="1399" y="431"/>
                  </a:cubicBezTo>
                  <a:cubicBezTo>
                    <a:pt x="1129" y="251"/>
                    <a:pt x="699"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503125" y="1990100"/>
              <a:ext cx="20700" cy="778425"/>
            </a:xfrm>
            <a:custGeom>
              <a:avLst/>
              <a:gdLst/>
              <a:ahLst/>
              <a:cxnLst/>
              <a:rect l="l" t="t" r="r" b="b"/>
              <a:pathLst>
                <a:path w="828" h="31137" extrusionOk="0">
                  <a:moveTo>
                    <a:pt x="585" y="0"/>
                  </a:moveTo>
                  <a:cubicBezTo>
                    <a:pt x="550" y="0"/>
                    <a:pt x="514" y="22"/>
                    <a:pt x="514" y="65"/>
                  </a:cubicBezTo>
                  <a:cubicBezTo>
                    <a:pt x="257" y="978"/>
                    <a:pt x="371" y="2062"/>
                    <a:pt x="343" y="2975"/>
                  </a:cubicBezTo>
                  <a:cubicBezTo>
                    <a:pt x="343" y="3974"/>
                    <a:pt x="343" y="4972"/>
                    <a:pt x="314" y="5971"/>
                  </a:cubicBezTo>
                  <a:cubicBezTo>
                    <a:pt x="286" y="7997"/>
                    <a:pt x="257" y="9994"/>
                    <a:pt x="229" y="12020"/>
                  </a:cubicBezTo>
                  <a:cubicBezTo>
                    <a:pt x="172" y="16071"/>
                    <a:pt x="172" y="20123"/>
                    <a:pt x="143" y="24146"/>
                  </a:cubicBezTo>
                  <a:lnTo>
                    <a:pt x="143" y="27627"/>
                  </a:lnTo>
                  <a:cubicBezTo>
                    <a:pt x="143" y="28739"/>
                    <a:pt x="0" y="29881"/>
                    <a:pt x="172" y="30965"/>
                  </a:cubicBezTo>
                  <a:cubicBezTo>
                    <a:pt x="214" y="31079"/>
                    <a:pt x="307" y="31136"/>
                    <a:pt x="400" y="31136"/>
                  </a:cubicBezTo>
                  <a:cubicBezTo>
                    <a:pt x="493" y="31136"/>
                    <a:pt x="585" y="31079"/>
                    <a:pt x="628" y="30965"/>
                  </a:cubicBezTo>
                  <a:cubicBezTo>
                    <a:pt x="714" y="29995"/>
                    <a:pt x="742" y="29025"/>
                    <a:pt x="685" y="28026"/>
                  </a:cubicBezTo>
                  <a:lnTo>
                    <a:pt x="714" y="25059"/>
                  </a:lnTo>
                  <a:cubicBezTo>
                    <a:pt x="742" y="23033"/>
                    <a:pt x="742" y="21007"/>
                    <a:pt x="742" y="18981"/>
                  </a:cubicBezTo>
                  <a:cubicBezTo>
                    <a:pt x="771" y="14930"/>
                    <a:pt x="799" y="10907"/>
                    <a:pt x="799" y="6855"/>
                  </a:cubicBezTo>
                  <a:lnTo>
                    <a:pt x="799" y="3374"/>
                  </a:lnTo>
                  <a:lnTo>
                    <a:pt x="799" y="1691"/>
                  </a:lnTo>
                  <a:cubicBezTo>
                    <a:pt x="828" y="1149"/>
                    <a:pt x="771" y="607"/>
                    <a:pt x="657" y="65"/>
                  </a:cubicBezTo>
                  <a:cubicBezTo>
                    <a:pt x="657" y="22"/>
                    <a:pt x="621"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496000" y="2991750"/>
              <a:ext cx="16425" cy="168200"/>
            </a:xfrm>
            <a:custGeom>
              <a:avLst/>
              <a:gdLst/>
              <a:ahLst/>
              <a:cxnLst/>
              <a:rect l="l" t="t" r="r" b="b"/>
              <a:pathLst>
                <a:path w="657" h="6728" extrusionOk="0">
                  <a:moveTo>
                    <a:pt x="342" y="1"/>
                  </a:moveTo>
                  <a:cubicBezTo>
                    <a:pt x="257" y="1"/>
                    <a:pt x="171" y="58"/>
                    <a:pt x="171" y="172"/>
                  </a:cubicBezTo>
                  <a:cubicBezTo>
                    <a:pt x="29" y="2255"/>
                    <a:pt x="0" y="4338"/>
                    <a:pt x="29" y="6449"/>
                  </a:cubicBezTo>
                  <a:cubicBezTo>
                    <a:pt x="43" y="6634"/>
                    <a:pt x="186" y="6727"/>
                    <a:pt x="332" y="6727"/>
                  </a:cubicBezTo>
                  <a:cubicBezTo>
                    <a:pt x="478" y="6727"/>
                    <a:pt x="628" y="6634"/>
                    <a:pt x="656" y="6449"/>
                  </a:cubicBezTo>
                  <a:cubicBezTo>
                    <a:pt x="656" y="4338"/>
                    <a:pt x="656" y="2255"/>
                    <a:pt x="514" y="172"/>
                  </a:cubicBezTo>
                  <a:cubicBezTo>
                    <a:pt x="514" y="58"/>
                    <a:pt x="428"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26075" y="1968400"/>
              <a:ext cx="296225" cy="225200"/>
            </a:xfrm>
            <a:custGeom>
              <a:avLst/>
              <a:gdLst/>
              <a:ahLst/>
              <a:cxnLst/>
              <a:rect l="l" t="t" r="r" b="b"/>
              <a:pathLst>
                <a:path w="11849" h="9008" extrusionOk="0">
                  <a:moveTo>
                    <a:pt x="151" y="1"/>
                  </a:moveTo>
                  <a:cubicBezTo>
                    <a:pt x="74" y="1"/>
                    <a:pt x="0" y="82"/>
                    <a:pt x="40" y="162"/>
                  </a:cubicBezTo>
                  <a:cubicBezTo>
                    <a:pt x="1496" y="3500"/>
                    <a:pt x="3664" y="6496"/>
                    <a:pt x="6375" y="8922"/>
                  </a:cubicBezTo>
                  <a:cubicBezTo>
                    <a:pt x="6417" y="8979"/>
                    <a:pt x="6482" y="9007"/>
                    <a:pt x="6549" y="9007"/>
                  </a:cubicBezTo>
                  <a:cubicBezTo>
                    <a:pt x="6617" y="9007"/>
                    <a:pt x="6688" y="8979"/>
                    <a:pt x="6746" y="8922"/>
                  </a:cubicBezTo>
                  <a:cubicBezTo>
                    <a:pt x="8771" y="6582"/>
                    <a:pt x="9884" y="3615"/>
                    <a:pt x="11739" y="1161"/>
                  </a:cubicBezTo>
                  <a:cubicBezTo>
                    <a:pt x="11848" y="1007"/>
                    <a:pt x="11671" y="819"/>
                    <a:pt x="11505" y="819"/>
                  </a:cubicBezTo>
                  <a:cubicBezTo>
                    <a:pt x="11456" y="819"/>
                    <a:pt x="11407" y="836"/>
                    <a:pt x="11368" y="876"/>
                  </a:cubicBezTo>
                  <a:cubicBezTo>
                    <a:pt x="9513" y="3201"/>
                    <a:pt x="8437" y="6063"/>
                    <a:pt x="6525" y="8342"/>
                  </a:cubicBezTo>
                  <a:lnTo>
                    <a:pt x="6525" y="8342"/>
                  </a:lnTo>
                  <a:cubicBezTo>
                    <a:pt x="3997" y="5934"/>
                    <a:pt x="1876" y="3126"/>
                    <a:pt x="240" y="48"/>
                  </a:cubicBezTo>
                  <a:cubicBezTo>
                    <a:pt x="215" y="15"/>
                    <a:pt x="183"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03525" y="3086900"/>
              <a:ext cx="308175" cy="33125"/>
            </a:xfrm>
            <a:custGeom>
              <a:avLst/>
              <a:gdLst/>
              <a:ahLst/>
              <a:cxnLst/>
              <a:rect l="l" t="t" r="r" b="b"/>
              <a:pathLst>
                <a:path w="12327" h="1325" extrusionOk="0">
                  <a:moveTo>
                    <a:pt x="625" y="1"/>
                  </a:moveTo>
                  <a:cubicBezTo>
                    <a:pt x="482" y="1"/>
                    <a:pt x="340" y="6"/>
                    <a:pt x="201" y="18"/>
                  </a:cubicBezTo>
                  <a:cubicBezTo>
                    <a:pt x="29" y="18"/>
                    <a:pt x="1" y="246"/>
                    <a:pt x="144" y="303"/>
                  </a:cubicBezTo>
                  <a:cubicBezTo>
                    <a:pt x="1057" y="646"/>
                    <a:pt x="2112" y="703"/>
                    <a:pt x="3082" y="817"/>
                  </a:cubicBezTo>
                  <a:cubicBezTo>
                    <a:pt x="4052" y="931"/>
                    <a:pt x="5080" y="1045"/>
                    <a:pt x="6078" y="1131"/>
                  </a:cubicBezTo>
                  <a:cubicBezTo>
                    <a:pt x="7105" y="1188"/>
                    <a:pt x="8104" y="1245"/>
                    <a:pt x="9103" y="1273"/>
                  </a:cubicBezTo>
                  <a:cubicBezTo>
                    <a:pt x="9616" y="1273"/>
                    <a:pt x="10158" y="1302"/>
                    <a:pt x="10672" y="1302"/>
                  </a:cubicBezTo>
                  <a:cubicBezTo>
                    <a:pt x="10807" y="1318"/>
                    <a:pt x="10943" y="1325"/>
                    <a:pt x="11078" y="1325"/>
                  </a:cubicBezTo>
                  <a:cubicBezTo>
                    <a:pt x="11426" y="1325"/>
                    <a:pt x="11769" y="1278"/>
                    <a:pt x="12099" y="1216"/>
                  </a:cubicBezTo>
                  <a:cubicBezTo>
                    <a:pt x="12327" y="1131"/>
                    <a:pt x="12327" y="817"/>
                    <a:pt x="12099" y="760"/>
                  </a:cubicBezTo>
                  <a:cubicBezTo>
                    <a:pt x="11728" y="673"/>
                    <a:pt x="11374" y="635"/>
                    <a:pt x="11011" y="635"/>
                  </a:cubicBezTo>
                  <a:cubicBezTo>
                    <a:pt x="10899" y="635"/>
                    <a:pt x="10786" y="639"/>
                    <a:pt x="10672" y="646"/>
                  </a:cubicBezTo>
                  <a:cubicBezTo>
                    <a:pt x="10158" y="646"/>
                    <a:pt x="9616" y="646"/>
                    <a:pt x="9103" y="617"/>
                  </a:cubicBezTo>
                  <a:cubicBezTo>
                    <a:pt x="8133" y="589"/>
                    <a:pt x="7162" y="532"/>
                    <a:pt x="6192" y="475"/>
                  </a:cubicBezTo>
                  <a:cubicBezTo>
                    <a:pt x="5222" y="418"/>
                    <a:pt x="4252" y="360"/>
                    <a:pt x="3282" y="275"/>
                  </a:cubicBezTo>
                  <a:cubicBezTo>
                    <a:pt x="2447" y="201"/>
                    <a:pt x="1507"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984550" y="3929225"/>
              <a:ext cx="229000" cy="634825"/>
            </a:xfrm>
            <a:custGeom>
              <a:avLst/>
              <a:gdLst/>
              <a:ahLst/>
              <a:cxnLst/>
              <a:rect l="l" t="t" r="r" b="b"/>
              <a:pathLst>
                <a:path w="9160" h="25393" extrusionOk="0">
                  <a:moveTo>
                    <a:pt x="428" y="0"/>
                  </a:moveTo>
                  <a:cubicBezTo>
                    <a:pt x="364" y="0"/>
                    <a:pt x="300" y="36"/>
                    <a:pt x="286" y="107"/>
                  </a:cubicBezTo>
                  <a:cubicBezTo>
                    <a:pt x="0" y="8410"/>
                    <a:pt x="143" y="16741"/>
                    <a:pt x="143" y="25073"/>
                  </a:cubicBezTo>
                  <a:cubicBezTo>
                    <a:pt x="143" y="25244"/>
                    <a:pt x="286" y="25387"/>
                    <a:pt x="457" y="25387"/>
                  </a:cubicBezTo>
                  <a:cubicBezTo>
                    <a:pt x="717" y="25390"/>
                    <a:pt x="977" y="25392"/>
                    <a:pt x="1237" y="25392"/>
                  </a:cubicBezTo>
                  <a:cubicBezTo>
                    <a:pt x="3054" y="25392"/>
                    <a:pt x="4855" y="25305"/>
                    <a:pt x="6677" y="25130"/>
                  </a:cubicBezTo>
                  <a:cubicBezTo>
                    <a:pt x="6820" y="25130"/>
                    <a:pt x="6962" y="25044"/>
                    <a:pt x="6991" y="24902"/>
                  </a:cubicBezTo>
                  <a:cubicBezTo>
                    <a:pt x="8132" y="17027"/>
                    <a:pt x="9017" y="9095"/>
                    <a:pt x="9159" y="1134"/>
                  </a:cubicBezTo>
                  <a:cubicBezTo>
                    <a:pt x="9159" y="1020"/>
                    <a:pt x="9074" y="963"/>
                    <a:pt x="8985" y="963"/>
                  </a:cubicBezTo>
                  <a:cubicBezTo>
                    <a:pt x="8895" y="963"/>
                    <a:pt x="8803" y="1020"/>
                    <a:pt x="8788" y="1134"/>
                  </a:cubicBezTo>
                  <a:cubicBezTo>
                    <a:pt x="8110" y="8941"/>
                    <a:pt x="7487" y="16747"/>
                    <a:pt x="6392" y="24525"/>
                  </a:cubicBezTo>
                  <a:lnTo>
                    <a:pt x="6392" y="24525"/>
                  </a:lnTo>
                  <a:cubicBezTo>
                    <a:pt x="4509" y="24673"/>
                    <a:pt x="2626" y="24751"/>
                    <a:pt x="742" y="24758"/>
                  </a:cubicBezTo>
                  <a:lnTo>
                    <a:pt x="742" y="24758"/>
                  </a:lnTo>
                  <a:cubicBezTo>
                    <a:pt x="745" y="16560"/>
                    <a:pt x="853" y="8333"/>
                    <a:pt x="571" y="107"/>
                  </a:cubicBezTo>
                  <a:cubicBezTo>
                    <a:pt x="557" y="36"/>
                    <a:pt x="49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238475" y="3362150"/>
              <a:ext cx="175500" cy="1062550"/>
            </a:xfrm>
            <a:custGeom>
              <a:avLst/>
              <a:gdLst/>
              <a:ahLst/>
              <a:cxnLst/>
              <a:rect l="l" t="t" r="r" b="b"/>
              <a:pathLst>
                <a:path w="7020" h="42502" extrusionOk="0">
                  <a:moveTo>
                    <a:pt x="2030" y="0"/>
                  </a:moveTo>
                  <a:cubicBezTo>
                    <a:pt x="1891" y="0"/>
                    <a:pt x="1756" y="93"/>
                    <a:pt x="1741" y="278"/>
                  </a:cubicBezTo>
                  <a:lnTo>
                    <a:pt x="828" y="7896"/>
                  </a:lnTo>
                  <a:cubicBezTo>
                    <a:pt x="657" y="9152"/>
                    <a:pt x="515" y="10379"/>
                    <a:pt x="372" y="11663"/>
                  </a:cubicBezTo>
                  <a:cubicBezTo>
                    <a:pt x="229" y="12918"/>
                    <a:pt x="58" y="14231"/>
                    <a:pt x="1" y="15514"/>
                  </a:cubicBezTo>
                  <a:cubicBezTo>
                    <a:pt x="1" y="15621"/>
                    <a:pt x="83" y="15679"/>
                    <a:pt x="163" y="15679"/>
                  </a:cubicBezTo>
                  <a:cubicBezTo>
                    <a:pt x="233" y="15679"/>
                    <a:pt x="302" y="15636"/>
                    <a:pt x="315" y="15543"/>
                  </a:cubicBezTo>
                  <a:cubicBezTo>
                    <a:pt x="600" y="14288"/>
                    <a:pt x="714" y="13004"/>
                    <a:pt x="885" y="11720"/>
                  </a:cubicBezTo>
                  <a:cubicBezTo>
                    <a:pt x="1057" y="10436"/>
                    <a:pt x="1228" y="9237"/>
                    <a:pt x="1371" y="7982"/>
                  </a:cubicBezTo>
                  <a:cubicBezTo>
                    <a:pt x="1606" y="6215"/>
                    <a:pt x="1828" y="4449"/>
                    <a:pt x="2046" y="2682"/>
                  </a:cubicBezTo>
                  <a:lnTo>
                    <a:pt x="2046" y="2682"/>
                  </a:lnTo>
                  <a:cubicBezTo>
                    <a:pt x="3323" y="12837"/>
                    <a:pt x="4478" y="22994"/>
                    <a:pt x="5536" y="33176"/>
                  </a:cubicBezTo>
                  <a:cubicBezTo>
                    <a:pt x="5679" y="34688"/>
                    <a:pt x="5850" y="36200"/>
                    <a:pt x="5993" y="37713"/>
                  </a:cubicBezTo>
                  <a:cubicBezTo>
                    <a:pt x="6164" y="39253"/>
                    <a:pt x="6250" y="40823"/>
                    <a:pt x="6535" y="42335"/>
                  </a:cubicBezTo>
                  <a:cubicBezTo>
                    <a:pt x="6560" y="42449"/>
                    <a:pt x="6659" y="42501"/>
                    <a:pt x="6761" y="42501"/>
                  </a:cubicBezTo>
                  <a:cubicBezTo>
                    <a:pt x="6888" y="42501"/>
                    <a:pt x="7020" y="42420"/>
                    <a:pt x="7020" y="42278"/>
                  </a:cubicBezTo>
                  <a:cubicBezTo>
                    <a:pt x="6963" y="39510"/>
                    <a:pt x="6535" y="36714"/>
                    <a:pt x="6250" y="33975"/>
                  </a:cubicBezTo>
                  <a:cubicBezTo>
                    <a:pt x="5964" y="31236"/>
                    <a:pt x="5679" y="28582"/>
                    <a:pt x="5394" y="25900"/>
                  </a:cubicBezTo>
                  <a:cubicBezTo>
                    <a:pt x="4794" y="20422"/>
                    <a:pt x="4167" y="14972"/>
                    <a:pt x="3482" y="9523"/>
                  </a:cubicBezTo>
                  <a:cubicBezTo>
                    <a:pt x="3111" y="6441"/>
                    <a:pt x="2740" y="3360"/>
                    <a:pt x="2341" y="278"/>
                  </a:cubicBezTo>
                  <a:cubicBezTo>
                    <a:pt x="2312" y="93"/>
                    <a:pt x="2169" y="0"/>
                    <a:pt x="2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884675" y="4547450"/>
              <a:ext cx="285350" cy="178525"/>
            </a:xfrm>
            <a:custGeom>
              <a:avLst/>
              <a:gdLst/>
              <a:ahLst/>
              <a:cxnLst/>
              <a:rect l="l" t="t" r="r" b="b"/>
              <a:pathLst>
                <a:path w="11414" h="7141" extrusionOk="0">
                  <a:moveTo>
                    <a:pt x="9973" y="0"/>
                  </a:moveTo>
                  <a:cubicBezTo>
                    <a:pt x="9792" y="0"/>
                    <a:pt x="9616" y="142"/>
                    <a:pt x="9616" y="372"/>
                  </a:cubicBezTo>
                  <a:cubicBezTo>
                    <a:pt x="10016" y="1999"/>
                    <a:pt x="10330" y="3654"/>
                    <a:pt x="10558" y="5308"/>
                  </a:cubicBezTo>
                  <a:cubicBezTo>
                    <a:pt x="10586" y="5508"/>
                    <a:pt x="10615" y="5708"/>
                    <a:pt x="10615" y="5936"/>
                  </a:cubicBezTo>
                  <a:cubicBezTo>
                    <a:pt x="10558" y="6107"/>
                    <a:pt x="10643" y="6050"/>
                    <a:pt x="10472" y="6164"/>
                  </a:cubicBezTo>
                  <a:cubicBezTo>
                    <a:pt x="10358" y="6193"/>
                    <a:pt x="10273" y="6193"/>
                    <a:pt x="10158" y="6193"/>
                  </a:cubicBezTo>
                  <a:cubicBezTo>
                    <a:pt x="9730" y="6221"/>
                    <a:pt x="9302" y="6221"/>
                    <a:pt x="8875" y="6221"/>
                  </a:cubicBezTo>
                  <a:lnTo>
                    <a:pt x="6307" y="6307"/>
                  </a:lnTo>
                  <a:lnTo>
                    <a:pt x="3853" y="6364"/>
                  </a:lnTo>
                  <a:cubicBezTo>
                    <a:pt x="3203" y="6386"/>
                    <a:pt x="2553" y="6440"/>
                    <a:pt x="1902" y="6440"/>
                  </a:cubicBezTo>
                  <a:cubicBezTo>
                    <a:pt x="1697" y="6440"/>
                    <a:pt x="1491" y="6435"/>
                    <a:pt x="1285" y="6421"/>
                  </a:cubicBezTo>
                  <a:cubicBezTo>
                    <a:pt x="1057" y="6421"/>
                    <a:pt x="943" y="6421"/>
                    <a:pt x="914" y="6193"/>
                  </a:cubicBezTo>
                  <a:cubicBezTo>
                    <a:pt x="914" y="6050"/>
                    <a:pt x="943" y="5908"/>
                    <a:pt x="1000" y="5765"/>
                  </a:cubicBezTo>
                  <a:cubicBezTo>
                    <a:pt x="1142" y="5451"/>
                    <a:pt x="1342" y="5166"/>
                    <a:pt x="1599" y="4938"/>
                  </a:cubicBezTo>
                  <a:cubicBezTo>
                    <a:pt x="2055" y="4510"/>
                    <a:pt x="2540" y="4139"/>
                    <a:pt x="3025" y="3768"/>
                  </a:cubicBezTo>
                  <a:cubicBezTo>
                    <a:pt x="4167" y="2912"/>
                    <a:pt x="5165" y="1799"/>
                    <a:pt x="5451" y="372"/>
                  </a:cubicBezTo>
                  <a:cubicBezTo>
                    <a:pt x="5485" y="169"/>
                    <a:pt x="5327" y="46"/>
                    <a:pt x="5175" y="46"/>
                  </a:cubicBezTo>
                  <a:cubicBezTo>
                    <a:pt x="5072" y="46"/>
                    <a:pt x="4972" y="103"/>
                    <a:pt x="4937" y="230"/>
                  </a:cubicBezTo>
                  <a:cubicBezTo>
                    <a:pt x="4538" y="1913"/>
                    <a:pt x="3168" y="2855"/>
                    <a:pt x="1827" y="3825"/>
                  </a:cubicBezTo>
                  <a:cubicBezTo>
                    <a:pt x="1285" y="4196"/>
                    <a:pt x="828" y="4681"/>
                    <a:pt x="486" y="5251"/>
                  </a:cubicBezTo>
                  <a:cubicBezTo>
                    <a:pt x="229" y="5708"/>
                    <a:pt x="1" y="6564"/>
                    <a:pt x="486" y="6963"/>
                  </a:cubicBezTo>
                  <a:cubicBezTo>
                    <a:pt x="657" y="7115"/>
                    <a:pt x="905" y="7141"/>
                    <a:pt x="1152" y="7141"/>
                  </a:cubicBezTo>
                  <a:cubicBezTo>
                    <a:pt x="1275" y="7141"/>
                    <a:pt x="1399" y="7135"/>
                    <a:pt x="1513" y="7135"/>
                  </a:cubicBezTo>
                  <a:lnTo>
                    <a:pt x="3082" y="7077"/>
                  </a:lnTo>
                  <a:lnTo>
                    <a:pt x="6135" y="6992"/>
                  </a:lnTo>
                  <a:lnTo>
                    <a:pt x="9188" y="6935"/>
                  </a:lnTo>
                  <a:cubicBezTo>
                    <a:pt x="9403" y="6935"/>
                    <a:pt x="9685" y="6961"/>
                    <a:pt x="9973" y="6961"/>
                  </a:cubicBezTo>
                  <a:cubicBezTo>
                    <a:pt x="10487" y="6961"/>
                    <a:pt x="11023" y="6878"/>
                    <a:pt x="11243" y="6421"/>
                  </a:cubicBezTo>
                  <a:cubicBezTo>
                    <a:pt x="11414" y="6022"/>
                    <a:pt x="11300" y="5537"/>
                    <a:pt x="11243" y="5109"/>
                  </a:cubicBezTo>
                  <a:cubicBezTo>
                    <a:pt x="11186" y="4595"/>
                    <a:pt x="11100" y="4082"/>
                    <a:pt x="11014" y="3597"/>
                  </a:cubicBezTo>
                  <a:cubicBezTo>
                    <a:pt x="10843" y="2427"/>
                    <a:pt x="10586" y="1285"/>
                    <a:pt x="10273" y="173"/>
                  </a:cubicBezTo>
                  <a:cubicBezTo>
                    <a:pt x="10197" y="53"/>
                    <a:pt x="10084"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215200" y="1862150"/>
              <a:ext cx="90350" cy="112700"/>
            </a:xfrm>
            <a:custGeom>
              <a:avLst/>
              <a:gdLst/>
              <a:ahLst/>
              <a:cxnLst/>
              <a:rect l="l" t="t" r="r" b="b"/>
              <a:pathLst>
                <a:path w="3614" h="4508" extrusionOk="0">
                  <a:moveTo>
                    <a:pt x="3392" y="0"/>
                  </a:moveTo>
                  <a:cubicBezTo>
                    <a:pt x="3293" y="0"/>
                    <a:pt x="3187" y="58"/>
                    <a:pt x="3157" y="161"/>
                  </a:cubicBezTo>
                  <a:cubicBezTo>
                    <a:pt x="3100" y="446"/>
                    <a:pt x="3072" y="703"/>
                    <a:pt x="3072" y="988"/>
                  </a:cubicBezTo>
                  <a:cubicBezTo>
                    <a:pt x="3015" y="1245"/>
                    <a:pt x="2986" y="1530"/>
                    <a:pt x="2901" y="1816"/>
                  </a:cubicBezTo>
                  <a:cubicBezTo>
                    <a:pt x="2815" y="2301"/>
                    <a:pt x="2644" y="2814"/>
                    <a:pt x="2387" y="3271"/>
                  </a:cubicBezTo>
                  <a:cubicBezTo>
                    <a:pt x="1902" y="4041"/>
                    <a:pt x="789" y="3785"/>
                    <a:pt x="76" y="4298"/>
                  </a:cubicBezTo>
                  <a:cubicBezTo>
                    <a:pt x="1" y="4348"/>
                    <a:pt x="36" y="4508"/>
                    <a:pt x="122" y="4508"/>
                  </a:cubicBezTo>
                  <a:cubicBezTo>
                    <a:pt x="134" y="4508"/>
                    <a:pt x="148" y="4505"/>
                    <a:pt x="162" y="4498"/>
                  </a:cubicBezTo>
                  <a:cubicBezTo>
                    <a:pt x="1046" y="4184"/>
                    <a:pt x="2130" y="4355"/>
                    <a:pt x="2758" y="3499"/>
                  </a:cubicBezTo>
                  <a:cubicBezTo>
                    <a:pt x="3072" y="3043"/>
                    <a:pt x="3272" y="2529"/>
                    <a:pt x="3357" y="1958"/>
                  </a:cubicBezTo>
                  <a:cubicBezTo>
                    <a:pt x="3443" y="1673"/>
                    <a:pt x="3500" y="1388"/>
                    <a:pt x="3528" y="1074"/>
                  </a:cubicBezTo>
                  <a:cubicBezTo>
                    <a:pt x="3585" y="789"/>
                    <a:pt x="3614" y="475"/>
                    <a:pt x="3585" y="161"/>
                  </a:cubicBezTo>
                  <a:cubicBezTo>
                    <a:pt x="3572" y="51"/>
                    <a:pt x="3485" y="0"/>
                    <a:pt x="3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462475" y="1880825"/>
              <a:ext cx="53500" cy="116875"/>
            </a:xfrm>
            <a:custGeom>
              <a:avLst/>
              <a:gdLst/>
              <a:ahLst/>
              <a:cxnLst/>
              <a:rect l="l" t="t" r="r" b="b"/>
              <a:pathLst>
                <a:path w="2140" h="4675" extrusionOk="0">
                  <a:moveTo>
                    <a:pt x="530" y="1"/>
                  </a:moveTo>
                  <a:cubicBezTo>
                    <a:pt x="470" y="1"/>
                    <a:pt x="412" y="39"/>
                    <a:pt x="400" y="127"/>
                  </a:cubicBezTo>
                  <a:cubicBezTo>
                    <a:pt x="257" y="669"/>
                    <a:pt x="171" y="1211"/>
                    <a:pt x="114" y="1754"/>
                  </a:cubicBezTo>
                  <a:cubicBezTo>
                    <a:pt x="0" y="2267"/>
                    <a:pt x="0" y="2809"/>
                    <a:pt x="114" y="3323"/>
                  </a:cubicBezTo>
                  <a:cubicBezTo>
                    <a:pt x="285" y="3722"/>
                    <a:pt x="571" y="4036"/>
                    <a:pt x="942" y="4264"/>
                  </a:cubicBezTo>
                  <a:cubicBezTo>
                    <a:pt x="1113" y="4379"/>
                    <a:pt x="1313" y="4493"/>
                    <a:pt x="1512" y="4578"/>
                  </a:cubicBezTo>
                  <a:cubicBezTo>
                    <a:pt x="1641" y="4642"/>
                    <a:pt x="1785" y="4675"/>
                    <a:pt x="1934" y="4675"/>
                  </a:cubicBezTo>
                  <a:cubicBezTo>
                    <a:pt x="1983" y="4675"/>
                    <a:pt x="2033" y="4671"/>
                    <a:pt x="2083" y="4664"/>
                  </a:cubicBezTo>
                  <a:cubicBezTo>
                    <a:pt x="2111" y="4635"/>
                    <a:pt x="2140" y="4578"/>
                    <a:pt x="2140" y="4521"/>
                  </a:cubicBezTo>
                  <a:cubicBezTo>
                    <a:pt x="2083" y="4379"/>
                    <a:pt x="1940" y="4264"/>
                    <a:pt x="1798" y="4207"/>
                  </a:cubicBezTo>
                  <a:cubicBezTo>
                    <a:pt x="1683" y="4122"/>
                    <a:pt x="1484" y="3979"/>
                    <a:pt x="1313" y="3893"/>
                  </a:cubicBezTo>
                  <a:cubicBezTo>
                    <a:pt x="999" y="3694"/>
                    <a:pt x="770" y="3380"/>
                    <a:pt x="656" y="3038"/>
                  </a:cubicBezTo>
                  <a:cubicBezTo>
                    <a:pt x="571" y="2581"/>
                    <a:pt x="571" y="2124"/>
                    <a:pt x="628" y="1668"/>
                  </a:cubicBezTo>
                  <a:cubicBezTo>
                    <a:pt x="656" y="1154"/>
                    <a:pt x="713" y="669"/>
                    <a:pt x="685" y="156"/>
                  </a:cubicBezTo>
                  <a:cubicBezTo>
                    <a:pt x="685" y="61"/>
                    <a:pt x="60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244200" y="1690600"/>
              <a:ext cx="309725" cy="222300"/>
            </a:xfrm>
            <a:custGeom>
              <a:avLst/>
              <a:gdLst/>
              <a:ahLst/>
              <a:cxnLst/>
              <a:rect l="l" t="t" r="r" b="b"/>
              <a:pathLst>
                <a:path w="12389" h="8892" extrusionOk="0">
                  <a:moveTo>
                    <a:pt x="12138" y="0"/>
                  </a:moveTo>
                  <a:cubicBezTo>
                    <a:pt x="12056" y="0"/>
                    <a:pt x="11978" y="43"/>
                    <a:pt x="11955" y="147"/>
                  </a:cubicBezTo>
                  <a:lnTo>
                    <a:pt x="11328" y="3228"/>
                  </a:lnTo>
                  <a:cubicBezTo>
                    <a:pt x="11128" y="4198"/>
                    <a:pt x="10957" y="5168"/>
                    <a:pt x="10414" y="6024"/>
                  </a:cubicBezTo>
                  <a:cubicBezTo>
                    <a:pt x="9501" y="7479"/>
                    <a:pt x="7647" y="8278"/>
                    <a:pt x="5963" y="8307"/>
                  </a:cubicBezTo>
                  <a:cubicBezTo>
                    <a:pt x="5938" y="8307"/>
                    <a:pt x="5913" y="8307"/>
                    <a:pt x="5887" y="8307"/>
                  </a:cubicBezTo>
                  <a:cubicBezTo>
                    <a:pt x="4147" y="8307"/>
                    <a:pt x="2527" y="7343"/>
                    <a:pt x="1684" y="5825"/>
                  </a:cubicBezTo>
                  <a:cubicBezTo>
                    <a:pt x="714" y="4170"/>
                    <a:pt x="485" y="2201"/>
                    <a:pt x="171" y="346"/>
                  </a:cubicBezTo>
                  <a:cubicBezTo>
                    <a:pt x="161" y="325"/>
                    <a:pt x="133" y="315"/>
                    <a:pt x="103" y="315"/>
                  </a:cubicBezTo>
                  <a:cubicBezTo>
                    <a:pt x="55" y="315"/>
                    <a:pt x="0" y="340"/>
                    <a:pt x="0" y="375"/>
                  </a:cubicBezTo>
                  <a:cubicBezTo>
                    <a:pt x="57" y="3314"/>
                    <a:pt x="542" y="6937"/>
                    <a:pt x="3510" y="8364"/>
                  </a:cubicBezTo>
                  <a:cubicBezTo>
                    <a:pt x="4246" y="8720"/>
                    <a:pt x="5086" y="8892"/>
                    <a:pt x="5936" y="8892"/>
                  </a:cubicBezTo>
                  <a:cubicBezTo>
                    <a:pt x="7951" y="8892"/>
                    <a:pt x="10025" y="7924"/>
                    <a:pt x="10928" y="6138"/>
                  </a:cubicBezTo>
                  <a:cubicBezTo>
                    <a:pt x="11299" y="5282"/>
                    <a:pt x="11556" y="4369"/>
                    <a:pt x="11698" y="3456"/>
                  </a:cubicBezTo>
                  <a:lnTo>
                    <a:pt x="12355" y="232"/>
                  </a:lnTo>
                  <a:cubicBezTo>
                    <a:pt x="12389" y="96"/>
                    <a:pt x="12260" y="0"/>
                    <a:pt x="1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207150" y="1686275"/>
              <a:ext cx="56325" cy="90000"/>
            </a:xfrm>
            <a:custGeom>
              <a:avLst/>
              <a:gdLst/>
              <a:ahLst/>
              <a:cxnLst/>
              <a:rect l="l" t="t" r="r" b="b"/>
              <a:pathLst>
                <a:path w="2253" h="3600" extrusionOk="0">
                  <a:moveTo>
                    <a:pt x="1623" y="1"/>
                  </a:moveTo>
                  <a:cubicBezTo>
                    <a:pt x="708" y="1"/>
                    <a:pt x="1" y="956"/>
                    <a:pt x="56" y="1832"/>
                  </a:cubicBezTo>
                  <a:cubicBezTo>
                    <a:pt x="113" y="2317"/>
                    <a:pt x="341" y="2773"/>
                    <a:pt x="683" y="3087"/>
                  </a:cubicBezTo>
                  <a:cubicBezTo>
                    <a:pt x="855" y="3230"/>
                    <a:pt x="1054" y="3373"/>
                    <a:pt x="1282" y="3458"/>
                  </a:cubicBezTo>
                  <a:cubicBezTo>
                    <a:pt x="1438" y="3556"/>
                    <a:pt x="1608" y="3600"/>
                    <a:pt x="1781" y="3600"/>
                  </a:cubicBezTo>
                  <a:cubicBezTo>
                    <a:pt x="1862" y="3600"/>
                    <a:pt x="1943" y="3590"/>
                    <a:pt x="2024" y="3572"/>
                  </a:cubicBezTo>
                  <a:cubicBezTo>
                    <a:pt x="2196" y="3544"/>
                    <a:pt x="2253" y="3316"/>
                    <a:pt x="2081" y="3230"/>
                  </a:cubicBezTo>
                  <a:cubicBezTo>
                    <a:pt x="1910" y="3144"/>
                    <a:pt x="1710" y="3087"/>
                    <a:pt x="1539" y="3030"/>
                  </a:cubicBezTo>
                  <a:cubicBezTo>
                    <a:pt x="1368" y="2973"/>
                    <a:pt x="1225" y="2859"/>
                    <a:pt x="1083" y="2745"/>
                  </a:cubicBezTo>
                  <a:cubicBezTo>
                    <a:pt x="797" y="2488"/>
                    <a:pt x="626" y="2174"/>
                    <a:pt x="569" y="1803"/>
                  </a:cubicBezTo>
                  <a:cubicBezTo>
                    <a:pt x="512" y="1062"/>
                    <a:pt x="1026" y="405"/>
                    <a:pt x="1768" y="263"/>
                  </a:cubicBezTo>
                  <a:cubicBezTo>
                    <a:pt x="1939" y="234"/>
                    <a:pt x="1882" y="34"/>
                    <a:pt x="1739" y="6"/>
                  </a:cubicBezTo>
                  <a:cubicBezTo>
                    <a:pt x="1700" y="2"/>
                    <a:pt x="1661" y="1"/>
                    <a:pt x="1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525225" y="1700500"/>
              <a:ext cx="66125" cy="99350"/>
            </a:xfrm>
            <a:custGeom>
              <a:avLst/>
              <a:gdLst/>
              <a:ahLst/>
              <a:cxnLst/>
              <a:rect l="l" t="t" r="r" b="b"/>
              <a:pathLst>
                <a:path w="2645" h="3974" extrusionOk="0">
                  <a:moveTo>
                    <a:pt x="912" y="0"/>
                  </a:moveTo>
                  <a:cubicBezTo>
                    <a:pt x="866" y="0"/>
                    <a:pt x="819" y="3"/>
                    <a:pt x="771" y="7"/>
                  </a:cubicBezTo>
                  <a:cubicBezTo>
                    <a:pt x="764" y="6"/>
                    <a:pt x="756" y="5"/>
                    <a:pt x="749" y="5"/>
                  </a:cubicBezTo>
                  <a:cubicBezTo>
                    <a:pt x="650" y="5"/>
                    <a:pt x="610" y="181"/>
                    <a:pt x="743" y="207"/>
                  </a:cubicBezTo>
                  <a:cubicBezTo>
                    <a:pt x="1570" y="378"/>
                    <a:pt x="2084" y="1177"/>
                    <a:pt x="1913" y="2005"/>
                  </a:cubicBezTo>
                  <a:cubicBezTo>
                    <a:pt x="1798" y="2404"/>
                    <a:pt x="1570" y="2747"/>
                    <a:pt x="1256" y="3003"/>
                  </a:cubicBezTo>
                  <a:cubicBezTo>
                    <a:pt x="1085" y="3146"/>
                    <a:pt x="914" y="3232"/>
                    <a:pt x="714" y="3317"/>
                  </a:cubicBezTo>
                  <a:cubicBezTo>
                    <a:pt x="629" y="3374"/>
                    <a:pt x="543" y="3403"/>
                    <a:pt x="429" y="3431"/>
                  </a:cubicBezTo>
                  <a:cubicBezTo>
                    <a:pt x="372" y="3431"/>
                    <a:pt x="315" y="3431"/>
                    <a:pt x="258" y="3460"/>
                  </a:cubicBezTo>
                  <a:cubicBezTo>
                    <a:pt x="201" y="3488"/>
                    <a:pt x="144" y="3517"/>
                    <a:pt x="87" y="3545"/>
                  </a:cubicBezTo>
                  <a:cubicBezTo>
                    <a:pt x="29" y="3574"/>
                    <a:pt x="1" y="3660"/>
                    <a:pt x="29" y="3717"/>
                  </a:cubicBezTo>
                  <a:cubicBezTo>
                    <a:pt x="58" y="3859"/>
                    <a:pt x="172" y="3945"/>
                    <a:pt x="315" y="3973"/>
                  </a:cubicBezTo>
                  <a:cubicBezTo>
                    <a:pt x="486" y="3973"/>
                    <a:pt x="629" y="3945"/>
                    <a:pt x="771" y="3859"/>
                  </a:cubicBezTo>
                  <a:cubicBezTo>
                    <a:pt x="1028" y="3774"/>
                    <a:pt x="1285" y="3660"/>
                    <a:pt x="1513" y="3488"/>
                  </a:cubicBezTo>
                  <a:cubicBezTo>
                    <a:pt x="1970" y="3146"/>
                    <a:pt x="2283" y="2689"/>
                    <a:pt x="2426" y="2147"/>
                  </a:cubicBezTo>
                  <a:cubicBezTo>
                    <a:pt x="2645" y="1191"/>
                    <a:pt x="194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216375" y="1435625"/>
              <a:ext cx="323150" cy="272700"/>
            </a:xfrm>
            <a:custGeom>
              <a:avLst/>
              <a:gdLst/>
              <a:ahLst/>
              <a:cxnLst/>
              <a:rect l="l" t="t" r="r" b="b"/>
              <a:pathLst>
                <a:path w="12926" h="10908" extrusionOk="0">
                  <a:moveTo>
                    <a:pt x="7813" y="592"/>
                  </a:moveTo>
                  <a:cubicBezTo>
                    <a:pt x="8195" y="592"/>
                    <a:pt x="8578" y="619"/>
                    <a:pt x="8960" y="673"/>
                  </a:cubicBezTo>
                  <a:cubicBezTo>
                    <a:pt x="9873" y="759"/>
                    <a:pt x="10729" y="1158"/>
                    <a:pt x="11385" y="1786"/>
                  </a:cubicBezTo>
                  <a:cubicBezTo>
                    <a:pt x="11999" y="2347"/>
                    <a:pt x="12189" y="3234"/>
                    <a:pt x="11929" y="4000"/>
                  </a:cubicBezTo>
                  <a:lnTo>
                    <a:pt x="11929" y="4000"/>
                  </a:lnTo>
                  <a:cubicBezTo>
                    <a:pt x="11763" y="3980"/>
                    <a:pt x="11599" y="3970"/>
                    <a:pt x="11436" y="3970"/>
                  </a:cubicBezTo>
                  <a:cubicBezTo>
                    <a:pt x="9942" y="3970"/>
                    <a:pt x="8584" y="4773"/>
                    <a:pt x="7162" y="5238"/>
                  </a:cubicBezTo>
                  <a:cubicBezTo>
                    <a:pt x="6561" y="5450"/>
                    <a:pt x="5939" y="5553"/>
                    <a:pt x="5315" y="5553"/>
                  </a:cubicBezTo>
                  <a:cubicBezTo>
                    <a:pt x="4931" y="5553"/>
                    <a:pt x="4546" y="5514"/>
                    <a:pt x="4166" y="5438"/>
                  </a:cubicBezTo>
                  <a:cubicBezTo>
                    <a:pt x="3282" y="5238"/>
                    <a:pt x="1941" y="4668"/>
                    <a:pt x="2026" y="3555"/>
                  </a:cubicBezTo>
                  <a:cubicBezTo>
                    <a:pt x="2026" y="3547"/>
                    <a:pt x="2025" y="3539"/>
                    <a:pt x="2024" y="3532"/>
                  </a:cubicBezTo>
                  <a:lnTo>
                    <a:pt x="2024" y="3532"/>
                  </a:lnTo>
                  <a:cubicBezTo>
                    <a:pt x="2156" y="3324"/>
                    <a:pt x="2285" y="3120"/>
                    <a:pt x="2426" y="2927"/>
                  </a:cubicBezTo>
                  <a:cubicBezTo>
                    <a:pt x="2911" y="2271"/>
                    <a:pt x="3567" y="1729"/>
                    <a:pt x="4280" y="1387"/>
                  </a:cubicBezTo>
                  <a:cubicBezTo>
                    <a:pt x="5388" y="865"/>
                    <a:pt x="6595" y="592"/>
                    <a:pt x="7813" y="592"/>
                  </a:cubicBezTo>
                  <a:close/>
                  <a:moveTo>
                    <a:pt x="1709" y="3988"/>
                  </a:moveTo>
                  <a:lnTo>
                    <a:pt x="1709" y="3988"/>
                  </a:lnTo>
                  <a:cubicBezTo>
                    <a:pt x="1745" y="4504"/>
                    <a:pt x="2029" y="4915"/>
                    <a:pt x="2443" y="5235"/>
                  </a:cubicBezTo>
                  <a:lnTo>
                    <a:pt x="2443" y="5235"/>
                  </a:lnTo>
                  <a:cubicBezTo>
                    <a:pt x="2127" y="6765"/>
                    <a:pt x="1791" y="8294"/>
                    <a:pt x="1469" y="9824"/>
                  </a:cubicBezTo>
                  <a:lnTo>
                    <a:pt x="1469" y="9824"/>
                  </a:lnTo>
                  <a:cubicBezTo>
                    <a:pt x="779" y="8376"/>
                    <a:pt x="434" y="6538"/>
                    <a:pt x="999" y="5039"/>
                  </a:cubicBezTo>
                  <a:cubicBezTo>
                    <a:pt x="1186" y="4665"/>
                    <a:pt x="1423" y="4291"/>
                    <a:pt x="1709" y="3988"/>
                  </a:cubicBezTo>
                  <a:close/>
                  <a:moveTo>
                    <a:pt x="7767" y="1"/>
                  </a:moveTo>
                  <a:cubicBezTo>
                    <a:pt x="7455" y="1"/>
                    <a:pt x="7147" y="17"/>
                    <a:pt x="6848" y="46"/>
                  </a:cubicBezTo>
                  <a:cubicBezTo>
                    <a:pt x="5393" y="131"/>
                    <a:pt x="4024" y="673"/>
                    <a:pt x="2882" y="1558"/>
                  </a:cubicBezTo>
                  <a:cubicBezTo>
                    <a:pt x="2340" y="2071"/>
                    <a:pt x="1855" y="2671"/>
                    <a:pt x="1456" y="3355"/>
                  </a:cubicBezTo>
                  <a:cubicBezTo>
                    <a:pt x="999" y="4040"/>
                    <a:pt x="486" y="4525"/>
                    <a:pt x="314" y="5381"/>
                  </a:cubicBezTo>
                  <a:cubicBezTo>
                    <a:pt x="0" y="7236"/>
                    <a:pt x="371" y="9176"/>
                    <a:pt x="1341" y="10774"/>
                  </a:cubicBezTo>
                  <a:cubicBezTo>
                    <a:pt x="1393" y="10864"/>
                    <a:pt x="1485" y="10907"/>
                    <a:pt x="1578" y="10907"/>
                  </a:cubicBezTo>
                  <a:cubicBezTo>
                    <a:pt x="1692" y="10907"/>
                    <a:pt x="1808" y="10842"/>
                    <a:pt x="1855" y="10717"/>
                  </a:cubicBezTo>
                  <a:cubicBezTo>
                    <a:pt x="2210" y="8995"/>
                    <a:pt x="2566" y="7273"/>
                    <a:pt x="2946" y="5551"/>
                  </a:cubicBezTo>
                  <a:lnTo>
                    <a:pt x="2946" y="5551"/>
                  </a:lnTo>
                  <a:cubicBezTo>
                    <a:pt x="3773" y="5976"/>
                    <a:pt x="4844" y="6158"/>
                    <a:pt x="5603" y="6158"/>
                  </a:cubicBezTo>
                  <a:cubicBezTo>
                    <a:pt x="5689" y="6158"/>
                    <a:pt x="5772" y="6156"/>
                    <a:pt x="5850" y="6151"/>
                  </a:cubicBezTo>
                  <a:cubicBezTo>
                    <a:pt x="7804" y="6047"/>
                    <a:pt x="9520" y="4539"/>
                    <a:pt x="11477" y="4539"/>
                  </a:cubicBezTo>
                  <a:cubicBezTo>
                    <a:pt x="11663" y="4539"/>
                    <a:pt x="11851" y="4552"/>
                    <a:pt x="12041" y="4582"/>
                  </a:cubicBezTo>
                  <a:cubicBezTo>
                    <a:pt x="12068" y="4589"/>
                    <a:pt x="12095" y="4592"/>
                    <a:pt x="12122" y="4592"/>
                  </a:cubicBezTo>
                  <a:cubicBezTo>
                    <a:pt x="12207" y="4592"/>
                    <a:pt x="12290" y="4555"/>
                    <a:pt x="12355" y="4468"/>
                  </a:cubicBezTo>
                  <a:cubicBezTo>
                    <a:pt x="12926" y="3213"/>
                    <a:pt x="12355" y="1757"/>
                    <a:pt x="11271" y="959"/>
                  </a:cubicBezTo>
                  <a:cubicBezTo>
                    <a:pt x="10291" y="252"/>
                    <a:pt x="9002" y="1"/>
                    <a:pt x="7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511275" y="1502950"/>
              <a:ext cx="69625" cy="223800"/>
            </a:xfrm>
            <a:custGeom>
              <a:avLst/>
              <a:gdLst/>
              <a:ahLst/>
              <a:cxnLst/>
              <a:rect l="l" t="t" r="r" b="b"/>
              <a:pathLst>
                <a:path w="2785" h="8952" extrusionOk="0">
                  <a:moveTo>
                    <a:pt x="652" y="0"/>
                  </a:moveTo>
                  <a:cubicBezTo>
                    <a:pt x="431" y="0"/>
                    <a:pt x="348" y="352"/>
                    <a:pt x="587" y="405"/>
                  </a:cubicBezTo>
                  <a:cubicBezTo>
                    <a:pt x="2242" y="748"/>
                    <a:pt x="2413" y="2660"/>
                    <a:pt x="2214" y="4029"/>
                  </a:cubicBezTo>
                  <a:cubicBezTo>
                    <a:pt x="2071" y="4799"/>
                    <a:pt x="1900" y="5541"/>
                    <a:pt x="1672" y="6255"/>
                  </a:cubicBezTo>
                  <a:cubicBezTo>
                    <a:pt x="1572" y="6590"/>
                    <a:pt x="1473" y="6925"/>
                    <a:pt x="1371" y="7260"/>
                  </a:cubicBezTo>
                  <a:lnTo>
                    <a:pt x="1371" y="7260"/>
                  </a:lnTo>
                  <a:cubicBezTo>
                    <a:pt x="1162" y="5264"/>
                    <a:pt x="1183" y="3186"/>
                    <a:pt x="131" y="1433"/>
                  </a:cubicBezTo>
                  <a:cubicBezTo>
                    <a:pt x="119" y="1397"/>
                    <a:pt x="92" y="1381"/>
                    <a:pt x="67" y="1381"/>
                  </a:cubicBezTo>
                  <a:cubicBezTo>
                    <a:pt x="32" y="1381"/>
                    <a:pt x="0" y="1411"/>
                    <a:pt x="17" y="1461"/>
                  </a:cubicBezTo>
                  <a:cubicBezTo>
                    <a:pt x="673" y="3858"/>
                    <a:pt x="530" y="6312"/>
                    <a:pt x="958" y="8737"/>
                  </a:cubicBezTo>
                  <a:cubicBezTo>
                    <a:pt x="985" y="8886"/>
                    <a:pt x="1103" y="8951"/>
                    <a:pt x="1228" y="8951"/>
                  </a:cubicBezTo>
                  <a:cubicBezTo>
                    <a:pt x="1366" y="8951"/>
                    <a:pt x="1513" y="8872"/>
                    <a:pt x="1558" y="8737"/>
                  </a:cubicBezTo>
                  <a:cubicBezTo>
                    <a:pt x="2214" y="6996"/>
                    <a:pt x="2585" y="5170"/>
                    <a:pt x="2727" y="3316"/>
                  </a:cubicBezTo>
                  <a:cubicBezTo>
                    <a:pt x="2784" y="1918"/>
                    <a:pt x="2214" y="291"/>
                    <a:pt x="702" y="6"/>
                  </a:cubicBezTo>
                  <a:cubicBezTo>
                    <a:pt x="685" y="2"/>
                    <a:pt x="668"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245275" y="1694625"/>
              <a:ext cx="300775" cy="73125"/>
            </a:xfrm>
            <a:custGeom>
              <a:avLst/>
              <a:gdLst/>
              <a:ahLst/>
              <a:cxnLst/>
              <a:rect l="l" t="t" r="r" b="b"/>
              <a:pathLst>
                <a:path w="12031" h="2925" extrusionOk="0">
                  <a:moveTo>
                    <a:pt x="164" y="1"/>
                  </a:moveTo>
                  <a:cubicBezTo>
                    <a:pt x="83" y="1"/>
                    <a:pt x="1" y="101"/>
                    <a:pt x="43" y="185"/>
                  </a:cubicBezTo>
                  <a:cubicBezTo>
                    <a:pt x="556" y="1041"/>
                    <a:pt x="1127" y="1869"/>
                    <a:pt x="2069" y="2297"/>
                  </a:cubicBezTo>
                  <a:cubicBezTo>
                    <a:pt x="3124" y="2753"/>
                    <a:pt x="4465" y="2782"/>
                    <a:pt x="5607" y="2839"/>
                  </a:cubicBezTo>
                  <a:cubicBezTo>
                    <a:pt x="6234" y="2896"/>
                    <a:pt x="6869" y="2924"/>
                    <a:pt x="7508" y="2924"/>
                  </a:cubicBezTo>
                  <a:cubicBezTo>
                    <a:pt x="8146" y="2924"/>
                    <a:pt x="8788" y="2896"/>
                    <a:pt x="9430" y="2839"/>
                  </a:cubicBezTo>
                  <a:cubicBezTo>
                    <a:pt x="10457" y="2753"/>
                    <a:pt x="11370" y="2183"/>
                    <a:pt x="11912" y="1270"/>
                  </a:cubicBezTo>
                  <a:cubicBezTo>
                    <a:pt x="12030" y="1073"/>
                    <a:pt x="11850" y="876"/>
                    <a:pt x="11670" y="876"/>
                  </a:cubicBezTo>
                  <a:cubicBezTo>
                    <a:pt x="11589" y="876"/>
                    <a:pt x="11509" y="916"/>
                    <a:pt x="11456" y="1013"/>
                  </a:cubicBezTo>
                  <a:cubicBezTo>
                    <a:pt x="10914" y="1954"/>
                    <a:pt x="9829" y="2268"/>
                    <a:pt x="8802" y="2354"/>
                  </a:cubicBezTo>
                  <a:cubicBezTo>
                    <a:pt x="8260" y="2382"/>
                    <a:pt x="7711" y="2397"/>
                    <a:pt x="7158" y="2397"/>
                  </a:cubicBezTo>
                  <a:cubicBezTo>
                    <a:pt x="6605" y="2397"/>
                    <a:pt x="6049" y="2382"/>
                    <a:pt x="5492" y="2354"/>
                  </a:cubicBezTo>
                  <a:cubicBezTo>
                    <a:pt x="4437" y="2297"/>
                    <a:pt x="3238" y="2325"/>
                    <a:pt x="2240" y="1926"/>
                  </a:cubicBezTo>
                  <a:cubicBezTo>
                    <a:pt x="1384" y="1555"/>
                    <a:pt x="785" y="756"/>
                    <a:pt x="243" y="43"/>
                  </a:cubicBezTo>
                  <a:cubicBezTo>
                    <a:pt x="220" y="13"/>
                    <a:pt x="192"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259875" y="1726325"/>
              <a:ext cx="22850" cy="85400"/>
            </a:xfrm>
            <a:custGeom>
              <a:avLst/>
              <a:gdLst/>
              <a:ahLst/>
              <a:cxnLst/>
              <a:rect l="l" t="t" r="r" b="b"/>
              <a:pathLst>
                <a:path w="914" h="3416" extrusionOk="0">
                  <a:moveTo>
                    <a:pt x="661" y="0"/>
                  </a:moveTo>
                  <a:cubicBezTo>
                    <a:pt x="604" y="0"/>
                    <a:pt x="555" y="34"/>
                    <a:pt x="543" y="116"/>
                  </a:cubicBezTo>
                  <a:cubicBezTo>
                    <a:pt x="457" y="629"/>
                    <a:pt x="429" y="1171"/>
                    <a:pt x="343" y="1685"/>
                  </a:cubicBezTo>
                  <a:cubicBezTo>
                    <a:pt x="286" y="1942"/>
                    <a:pt x="229" y="2199"/>
                    <a:pt x="172" y="2427"/>
                  </a:cubicBezTo>
                  <a:cubicBezTo>
                    <a:pt x="144" y="2570"/>
                    <a:pt x="115" y="2712"/>
                    <a:pt x="87" y="2855"/>
                  </a:cubicBezTo>
                  <a:cubicBezTo>
                    <a:pt x="29" y="2969"/>
                    <a:pt x="1" y="3140"/>
                    <a:pt x="29" y="3254"/>
                  </a:cubicBezTo>
                  <a:cubicBezTo>
                    <a:pt x="66" y="3364"/>
                    <a:pt x="161" y="3415"/>
                    <a:pt x="255" y="3415"/>
                  </a:cubicBezTo>
                  <a:cubicBezTo>
                    <a:pt x="307" y="3415"/>
                    <a:pt x="359" y="3399"/>
                    <a:pt x="400" y="3368"/>
                  </a:cubicBezTo>
                  <a:cubicBezTo>
                    <a:pt x="486" y="3254"/>
                    <a:pt x="543" y="3140"/>
                    <a:pt x="572" y="2998"/>
                  </a:cubicBezTo>
                  <a:cubicBezTo>
                    <a:pt x="600" y="2883"/>
                    <a:pt x="657" y="2741"/>
                    <a:pt x="686" y="2598"/>
                  </a:cubicBezTo>
                  <a:cubicBezTo>
                    <a:pt x="743" y="2341"/>
                    <a:pt x="771" y="2056"/>
                    <a:pt x="800" y="1799"/>
                  </a:cubicBezTo>
                  <a:cubicBezTo>
                    <a:pt x="885" y="1257"/>
                    <a:pt x="914" y="715"/>
                    <a:pt x="857" y="173"/>
                  </a:cubicBezTo>
                  <a:cubicBezTo>
                    <a:pt x="840" y="72"/>
                    <a:pt x="743"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7509550" y="1747750"/>
              <a:ext cx="18575" cy="76350"/>
            </a:xfrm>
            <a:custGeom>
              <a:avLst/>
              <a:gdLst/>
              <a:ahLst/>
              <a:cxnLst/>
              <a:rect l="l" t="t" r="r" b="b"/>
              <a:pathLst>
                <a:path w="743" h="3054" extrusionOk="0">
                  <a:moveTo>
                    <a:pt x="214" y="1"/>
                  </a:moveTo>
                  <a:cubicBezTo>
                    <a:pt x="129" y="1"/>
                    <a:pt x="43" y="58"/>
                    <a:pt x="29" y="172"/>
                  </a:cubicBezTo>
                  <a:cubicBezTo>
                    <a:pt x="0" y="685"/>
                    <a:pt x="0" y="1227"/>
                    <a:pt x="57" y="1770"/>
                  </a:cubicBezTo>
                  <a:cubicBezTo>
                    <a:pt x="86" y="2026"/>
                    <a:pt x="143" y="2255"/>
                    <a:pt x="200" y="2511"/>
                  </a:cubicBezTo>
                  <a:cubicBezTo>
                    <a:pt x="200" y="2626"/>
                    <a:pt x="257" y="2768"/>
                    <a:pt x="314" y="2882"/>
                  </a:cubicBezTo>
                  <a:cubicBezTo>
                    <a:pt x="343" y="2968"/>
                    <a:pt x="400" y="3054"/>
                    <a:pt x="514" y="3054"/>
                  </a:cubicBezTo>
                  <a:cubicBezTo>
                    <a:pt x="742" y="3054"/>
                    <a:pt x="656" y="2654"/>
                    <a:pt x="628" y="2511"/>
                  </a:cubicBezTo>
                  <a:cubicBezTo>
                    <a:pt x="599" y="2255"/>
                    <a:pt x="542" y="1998"/>
                    <a:pt x="514" y="1741"/>
                  </a:cubicBezTo>
                  <a:cubicBezTo>
                    <a:pt x="457" y="1227"/>
                    <a:pt x="400" y="685"/>
                    <a:pt x="400" y="172"/>
                  </a:cubicBezTo>
                  <a:cubicBezTo>
                    <a:pt x="385" y="58"/>
                    <a:pt x="300" y="1"/>
                    <a:pt x="2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321375" y="1809100"/>
              <a:ext cx="169650" cy="27325"/>
            </a:xfrm>
            <a:custGeom>
              <a:avLst/>
              <a:gdLst/>
              <a:ahLst/>
              <a:cxnLst/>
              <a:rect l="l" t="t" r="r" b="b"/>
              <a:pathLst>
                <a:path w="6786" h="1093" extrusionOk="0">
                  <a:moveTo>
                    <a:pt x="6643" y="0"/>
                  </a:moveTo>
                  <a:cubicBezTo>
                    <a:pt x="6072" y="86"/>
                    <a:pt x="5558" y="200"/>
                    <a:pt x="5016" y="343"/>
                  </a:cubicBezTo>
                  <a:cubicBezTo>
                    <a:pt x="4474" y="428"/>
                    <a:pt x="3932" y="514"/>
                    <a:pt x="3390" y="514"/>
                  </a:cubicBezTo>
                  <a:cubicBezTo>
                    <a:pt x="3247" y="521"/>
                    <a:pt x="3106" y="525"/>
                    <a:pt x="2967" y="525"/>
                  </a:cubicBezTo>
                  <a:cubicBezTo>
                    <a:pt x="2548" y="525"/>
                    <a:pt x="2142" y="493"/>
                    <a:pt x="1735" y="428"/>
                  </a:cubicBezTo>
                  <a:cubicBezTo>
                    <a:pt x="1193" y="343"/>
                    <a:pt x="651" y="143"/>
                    <a:pt x="109" y="29"/>
                  </a:cubicBezTo>
                  <a:cubicBezTo>
                    <a:pt x="100" y="26"/>
                    <a:pt x="91" y="24"/>
                    <a:pt x="83" y="24"/>
                  </a:cubicBezTo>
                  <a:cubicBezTo>
                    <a:pt x="18" y="24"/>
                    <a:pt x="1" y="121"/>
                    <a:pt x="52" y="172"/>
                  </a:cubicBezTo>
                  <a:cubicBezTo>
                    <a:pt x="993" y="828"/>
                    <a:pt x="2306" y="1056"/>
                    <a:pt x="3447" y="1085"/>
                  </a:cubicBezTo>
                  <a:cubicBezTo>
                    <a:pt x="3554" y="1090"/>
                    <a:pt x="3662" y="1093"/>
                    <a:pt x="3771" y="1093"/>
                  </a:cubicBezTo>
                  <a:cubicBezTo>
                    <a:pt x="4802" y="1093"/>
                    <a:pt x="5929" y="840"/>
                    <a:pt x="6728" y="143"/>
                  </a:cubicBezTo>
                  <a:cubicBezTo>
                    <a:pt x="6785" y="86"/>
                    <a:pt x="6728"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7401125" y="4644750"/>
              <a:ext cx="89900" cy="82350"/>
            </a:xfrm>
            <a:custGeom>
              <a:avLst/>
              <a:gdLst/>
              <a:ahLst/>
              <a:cxnLst/>
              <a:rect l="l" t="t" r="r" b="b"/>
              <a:pathLst>
                <a:path w="3596" h="3294" extrusionOk="0">
                  <a:moveTo>
                    <a:pt x="221" y="0"/>
                  </a:moveTo>
                  <a:cubicBezTo>
                    <a:pt x="166" y="0"/>
                    <a:pt x="114" y="36"/>
                    <a:pt x="114" y="104"/>
                  </a:cubicBezTo>
                  <a:cubicBezTo>
                    <a:pt x="57" y="1074"/>
                    <a:pt x="0" y="2016"/>
                    <a:pt x="0" y="2957"/>
                  </a:cubicBezTo>
                  <a:cubicBezTo>
                    <a:pt x="0" y="3100"/>
                    <a:pt x="114" y="3214"/>
                    <a:pt x="257" y="3214"/>
                  </a:cubicBezTo>
                  <a:cubicBezTo>
                    <a:pt x="645" y="3268"/>
                    <a:pt x="1037" y="3293"/>
                    <a:pt x="1429" y="3293"/>
                  </a:cubicBezTo>
                  <a:cubicBezTo>
                    <a:pt x="2077" y="3293"/>
                    <a:pt x="2728" y="3224"/>
                    <a:pt x="3367" y="3100"/>
                  </a:cubicBezTo>
                  <a:cubicBezTo>
                    <a:pt x="3510" y="3043"/>
                    <a:pt x="3595" y="2900"/>
                    <a:pt x="3567" y="2729"/>
                  </a:cubicBezTo>
                  <a:cubicBezTo>
                    <a:pt x="3517" y="2605"/>
                    <a:pt x="3403" y="2524"/>
                    <a:pt x="3261" y="2524"/>
                  </a:cubicBezTo>
                  <a:cubicBezTo>
                    <a:pt x="3240" y="2524"/>
                    <a:pt x="3218" y="2526"/>
                    <a:pt x="3196" y="2529"/>
                  </a:cubicBezTo>
                  <a:cubicBezTo>
                    <a:pt x="2461" y="2680"/>
                    <a:pt x="1726" y="2750"/>
                    <a:pt x="979" y="2750"/>
                  </a:cubicBezTo>
                  <a:cubicBezTo>
                    <a:pt x="822" y="2750"/>
                    <a:pt x="664" y="2747"/>
                    <a:pt x="506" y="2741"/>
                  </a:cubicBezTo>
                  <a:lnTo>
                    <a:pt x="506" y="2741"/>
                  </a:lnTo>
                  <a:cubicBezTo>
                    <a:pt x="476" y="1857"/>
                    <a:pt x="421" y="995"/>
                    <a:pt x="343" y="133"/>
                  </a:cubicBezTo>
                  <a:cubicBezTo>
                    <a:pt x="343" y="43"/>
                    <a:pt x="280"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7107250" y="1968975"/>
              <a:ext cx="107025" cy="169125"/>
            </a:xfrm>
            <a:custGeom>
              <a:avLst/>
              <a:gdLst/>
              <a:ahLst/>
              <a:cxnLst/>
              <a:rect l="l" t="t" r="r" b="b"/>
              <a:pathLst>
                <a:path w="4281" h="6765" extrusionOk="0">
                  <a:moveTo>
                    <a:pt x="4107" y="1"/>
                  </a:moveTo>
                  <a:cubicBezTo>
                    <a:pt x="4065" y="1"/>
                    <a:pt x="4022" y="17"/>
                    <a:pt x="3995" y="54"/>
                  </a:cubicBezTo>
                  <a:cubicBezTo>
                    <a:pt x="3224" y="1081"/>
                    <a:pt x="2511" y="2165"/>
                    <a:pt x="1798" y="3278"/>
                  </a:cubicBezTo>
                  <a:cubicBezTo>
                    <a:pt x="1455" y="3820"/>
                    <a:pt x="1113" y="4391"/>
                    <a:pt x="799" y="4961"/>
                  </a:cubicBezTo>
                  <a:cubicBezTo>
                    <a:pt x="628" y="5246"/>
                    <a:pt x="485" y="5532"/>
                    <a:pt x="314" y="5817"/>
                  </a:cubicBezTo>
                  <a:cubicBezTo>
                    <a:pt x="143" y="6045"/>
                    <a:pt x="29" y="6302"/>
                    <a:pt x="0" y="6588"/>
                  </a:cubicBezTo>
                  <a:cubicBezTo>
                    <a:pt x="0" y="6691"/>
                    <a:pt x="75" y="6764"/>
                    <a:pt x="160" y="6764"/>
                  </a:cubicBezTo>
                  <a:cubicBezTo>
                    <a:pt x="192" y="6764"/>
                    <a:pt x="225" y="6754"/>
                    <a:pt x="257" y="6730"/>
                  </a:cubicBezTo>
                  <a:cubicBezTo>
                    <a:pt x="485" y="6559"/>
                    <a:pt x="656" y="6331"/>
                    <a:pt x="742" y="6074"/>
                  </a:cubicBezTo>
                  <a:cubicBezTo>
                    <a:pt x="913" y="5789"/>
                    <a:pt x="1084" y="5475"/>
                    <a:pt x="1255" y="5218"/>
                  </a:cubicBezTo>
                  <a:cubicBezTo>
                    <a:pt x="1569" y="4647"/>
                    <a:pt x="1883" y="4077"/>
                    <a:pt x="2226" y="3506"/>
                  </a:cubicBezTo>
                  <a:cubicBezTo>
                    <a:pt x="2882" y="2393"/>
                    <a:pt x="3567" y="1281"/>
                    <a:pt x="4223" y="168"/>
                  </a:cubicBezTo>
                  <a:cubicBezTo>
                    <a:pt x="4281" y="71"/>
                    <a:pt x="4195" y="1"/>
                    <a:pt x="4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7099850" y="2131775"/>
              <a:ext cx="50200" cy="92250"/>
            </a:xfrm>
            <a:custGeom>
              <a:avLst/>
              <a:gdLst/>
              <a:ahLst/>
              <a:cxnLst/>
              <a:rect l="l" t="t" r="r" b="b"/>
              <a:pathLst>
                <a:path w="2008" h="3690" extrusionOk="0">
                  <a:moveTo>
                    <a:pt x="419" y="0"/>
                  </a:moveTo>
                  <a:cubicBezTo>
                    <a:pt x="331" y="0"/>
                    <a:pt x="255" y="88"/>
                    <a:pt x="296" y="190"/>
                  </a:cubicBezTo>
                  <a:cubicBezTo>
                    <a:pt x="410" y="532"/>
                    <a:pt x="581" y="846"/>
                    <a:pt x="838" y="1131"/>
                  </a:cubicBezTo>
                  <a:cubicBezTo>
                    <a:pt x="1025" y="1364"/>
                    <a:pt x="1211" y="1560"/>
                    <a:pt x="1429" y="1748"/>
                  </a:cubicBezTo>
                  <a:lnTo>
                    <a:pt x="1429" y="1748"/>
                  </a:lnTo>
                  <a:cubicBezTo>
                    <a:pt x="1013" y="2289"/>
                    <a:pt x="595" y="2806"/>
                    <a:pt x="153" y="3300"/>
                  </a:cubicBezTo>
                  <a:cubicBezTo>
                    <a:pt x="0" y="3453"/>
                    <a:pt x="149" y="3689"/>
                    <a:pt x="316" y="3689"/>
                  </a:cubicBezTo>
                  <a:cubicBezTo>
                    <a:pt x="367" y="3689"/>
                    <a:pt x="420" y="3667"/>
                    <a:pt x="467" y="3613"/>
                  </a:cubicBezTo>
                  <a:cubicBezTo>
                    <a:pt x="1009" y="3043"/>
                    <a:pt x="1494" y="2444"/>
                    <a:pt x="1951" y="1816"/>
                  </a:cubicBezTo>
                  <a:cubicBezTo>
                    <a:pt x="2008" y="1730"/>
                    <a:pt x="1979" y="1616"/>
                    <a:pt x="1894" y="1559"/>
                  </a:cubicBezTo>
                  <a:cubicBezTo>
                    <a:pt x="1637" y="1331"/>
                    <a:pt x="1409" y="1103"/>
                    <a:pt x="1181" y="874"/>
                  </a:cubicBezTo>
                  <a:cubicBezTo>
                    <a:pt x="981" y="561"/>
                    <a:pt x="753" y="304"/>
                    <a:pt x="524" y="47"/>
                  </a:cubicBezTo>
                  <a:cubicBezTo>
                    <a:pt x="492" y="14"/>
                    <a:pt x="45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103925" y="2217150"/>
              <a:ext cx="102475" cy="335825"/>
            </a:xfrm>
            <a:custGeom>
              <a:avLst/>
              <a:gdLst/>
              <a:ahLst/>
              <a:cxnLst/>
              <a:rect l="l" t="t" r="r" b="b"/>
              <a:pathLst>
                <a:path w="4099" h="13433" extrusionOk="0">
                  <a:moveTo>
                    <a:pt x="124" y="1"/>
                  </a:moveTo>
                  <a:cubicBezTo>
                    <a:pt x="67" y="1"/>
                    <a:pt x="0" y="57"/>
                    <a:pt x="19" y="113"/>
                  </a:cubicBezTo>
                  <a:cubicBezTo>
                    <a:pt x="504" y="2367"/>
                    <a:pt x="1274" y="4592"/>
                    <a:pt x="1902" y="6789"/>
                  </a:cubicBezTo>
                  <a:cubicBezTo>
                    <a:pt x="2216" y="7874"/>
                    <a:pt x="2530" y="8958"/>
                    <a:pt x="2844" y="10071"/>
                  </a:cubicBezTo>
                  <a:cubicBezTo>
                    <a:pt x="3129" y="11155"/>
                    <a:pt x="3329" y="12325"/>
                    <a:pt x="3814" y="13352"/>
                  </a:cubicBezTo>
                  <a:cubicBezTo>
                    <a:pt x="3847" y="13407"/>
                    <a:pt x="3898" y="13433"/>
                    <a:pt x="3947" y="13433"/>
                  </a:cubicBezTo>
                  <a:cubicBezTo>
                    <a:pt x="4025" y="13433"/>
                    <a:pt x="4099" y="13371"/>
                    <a:pt x="4099" y="13266"/>
                  </a:cubicBezTo>
                  <a:cubicBezTo>
                    <a:pt x="4013" y="12182"/>
                    <a:pt x="3614" y="11069"/>
                    <a:pt x="3300" y="10014"/>
                  </a:cubicBezTo>
                  <a:cubicBezTo>
                    <a:pt x="2986" y="8872"/>
                    <a:pt x="2672" y="7731"/>
                    <a:pt x="2330" y="6590"/>
                  </a:cubicBezTo>
                  <a:cubicBezTo>
                    <a:pt x="1674" y="4393"/>
                    <a:pt x="1103" y="2139"/>
                    <a:pt x="190" y="56"/>
                  </a:cubicBezTo>
                  <a:cubicBezTo>
                    <a:pt x="180" y="16"/>
                    <a:pt x="15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7507050" y="1981375"/>
              <a:ext cx="106650" cy="166000"/>
            </a:xfrm>
            <a:custGeom>
              <a:avLst/>
              <a:gdLst/>
              <a:ahLst/>
              <a:cxnLst/>
              <a:rect l="l" t="t" r="r" b="b"/>
              <a:pathLst>
                <a:path w="4266" h="6640" extrusionOk="0">
                  <a:moveTo>
                    <a:pt x="164" y="1"/>
                  </a:moveTo>
                  <a:cubicBezTo>
                    <a:pt x="84" y="1"/>
                    <a:pt x="1" y="101"/>
                    <a:pt x="43" y="185"/>
                  </a:cubicBezTo>
                  <a:cubicBezTo>
                    <a:pt x="699" y="1270"/>
                    <a:pt x="1384" y="2354"/>
                    <a:pt x="2040" y="3438"/>
                  </a:cubicBezTo>
                  <a:cubicBezTo>
                    <a:pt x="2383" y="4009"/>
                    <a:pt x="2697" y="4551"/>
                    <a:pt x="3039" y="5121"/>
                  </a:cubicBezTo>
                  <a:cubicBezTo>
                    <a:pt x="3182" y="5378"/>
                    <a:pt x="3353" y="5664"/>
                    <a:pt x="3524" y="5949"/>
                  </a:cubicBezTo>
                  <a:cubicBezTo>
                    <a:pt x="3610" y="6206"/>
                    <a:pt x="3781" y="6434"/>
                    <a:pt x="4009" y="6605"/>
                  </a:cubicBezTo>
                  <a:cubicBezTo>
                    <a:pt x="4041" y="6629"/>
                    <a:pt x="4074" y="6639"/>
                    <a:pt x="4106" y="6639"/>
                  </a:cubicBezTo>
                  <a:cubicBezTo>
                    <a:pt x="4191" y="6639"/>
                    <a:pt x="4266" y="6566"/>
                    <a:pt x="4266" y="6462"/>
                  </a:cubicBezTo>
                  <a:cubicBezTo>
                    <a:pt x="4237" y="6177"/>
                    <a:pt x="4123" y="5920"/>
                    <a:pt x="3952" y="5692"/>
                  </a:cubicBezTo>
                  <a:lnTo>
                    <a:pt x="3467" y="4836"/>
                  </a:lnTo>
                  <a:cubicBezTo>
                    <a:pt x="3125" y="4265"/>
                    <a:pt x="2782" y="3723"/>
                    <a:pt x="2440" y="3153"/>
                  </a:cubicBezTo>
                  <a:cubicBezTo>
                    <a:pt x="1755" y="2068"/>
                    <a:pt x="1042" y="1041"/>
                    <a:pt x="243" y="43"/>
                  </a:cubicBezTo>
                  <a:cubicBezTo>
                    <a:pt x="221" y="13"/>
                    <a:pt x="19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570875" y="2140650"/>
              <a:ext cx="50225" cy="90500"/>
            </a:xfrm>
            <a:custGeom>
              <a:avLst/>
              <a:gdLst/>
              <a:ahLst/>
              <a:cxnLst/>
              <a:rect l="l" t="t" r="r" b="b"/>
              <a:pathLst>
                <a:path w="2009" h="3620" extrusionOk="0">
                  <a:moveTo>
                    <a:pt x="1586" y="0"/>
                  </a:moveTo>
                  <a:cubicBezTo>
                    <a:pt x="1552" y="0"/>
                    <a:pt x="1516" y="11"/>
                    <a:pt x="1485" y="34"/>
                  </a:cubicBezTo>
                  <a:cubicBezTo>
                    <a:pt x="1371" y="148"/>
                    <a:pt x="1256" y="291"/>
                    <a:pt x="1171" y="434"/>
                  </a:cubicBezTo>
                  <a:cubicBezTo>
                    <a:pt x="1057" y="576"/>
                    <a:pt x="943" y="719"/>
                    <a:pt x="828" y="833"/>
                  </a:cubicBezTo>
                  <a:cubicBezTo>
                    <a:pt x="629" y="1090"/>
                    <a:pt x="372" y="1318"/>
                    <a:pt x="115" y="1518"/>
                  </a:cubicBezTo>
                  <a:cubicBezTo>
                    <a:pt x="29" y="1604"/>
                    <a:pt x="1" y="1718"/>
                    <a:pt x="58" y="1803"/>
                  </a:cubicBezTo>
                  <a:cubicBezTo>
                    <a:pt x="543" y="2403"/>
                    <a:pt x="1028" y="2973"/>
                    <a:pt x="1542" y="3544"/>
                  </a:cubicBezTo>
                  <a:cubicBezTo>
                    <a:pt x="1589" y="3597"/>
                    <a:pt x="1642" y="3619"/>
                    <a:pt x="1693" y="3619"/>
                  </a:cubicBezTo>
                  <a:cubicBezTo>
                    <a:pt x="1860" y="3619"/>
                    <a:pt x="2008" y="3383"/>
                    <a:pt x="1856" y="3230"/>
                  </a:cubicBezTo>
                  <a:cubicBezTo>
                    <a:pt x="1412" y="2735"/>
                    <a:pt x="993" y="2240"/>
                    <a:pt x="598" y="1723"/>
                  </a:cubicBezTo>
                  <a:lnTo>
                    <a:pt x="598" y="1723"/>
                  </a:lnTo>
                  <a:cubicBezTo>
                    <a:pt x="805" y="1538"/>
                    <a:pt x="996" y="1337"/>
                    <a:pt x="1171" y="1119"/>
                  </a:cubicBezTo>
                  <a:cubicBezTo>
                    <a:pt x="1428" y="862"/>
                    <a:pt x="1627" y="548"/>
                    <a:pt x="1713" y="177"/>
                  </a:cubicBezTo>
                  <a:cubicBezTo>
                    <a:pt x="1754" y="74"/>
                    <a:pt x="1676"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514525" y="2224300"/>
              <a:ext cx="102500" cy="328675"/>
            </a:xfrm>
            <a:custGeom>
              <a:avLst/>
              <a:gdLst/>
              <a:ahLst/>
              <a:cxnLst/>
              <a:rect l="l" t="t" r="r" b="b"/>
              <a:pathLst>
                <a:path w="4100" h="13147" extrusionOk="0">
                  <a:moveTo>
                    <a:pt x="3989" y="0"/>
                  </a:moveTo>
                  <a:cubicBezTo>
                    <a:pt x="3959" y="0"/>
                    <a:pt x="3930" y="16"/>
                    <a:pt x="3910" y="55"/>
                  </a:cubicBezTo>
                  <a:cubicBezTo>
                    <a:pt x="3025" y="2081"/>
                    <a:pt x="2426" y="4306"/>
                    <a:pt x="1770" y="6446"/>
                  </a:cubicBezTo>
                  <a:cubicBezTo>
                    <a:pt x="1428" y="7502"/>
                    <a:pt x="1114" y="8615"/>
                    <a:pt x="828" y="9728"/>
                  </a:cubicBezTo>
                  <a:cubicBezTo>
                    <a:pt x="515" y="10812"/>
                    <a:pt x="115" y="11867"/>
                    <a:pt x="1" y="12980"/>
                  </a:cubicBezTo>
                  <a:cubicBezTo>
                    <a:pt x="1" y="13085"/>
                    <a:pt x="75" y="13147"/>
                    <a:pt x="153" y="13147"/>
                  </a:cubicBezTo>
                  <a:cubicBezTo>
                    <a:pt x="202" y="13147"/>
                    <a:pt x="253" y="13121"/>
                    <a:pt x="286" y="13066"/>
                  </a:cubicBezTo>
                  <a:cubicBezTo>
                    <a:pt x="743" y="12096"/>
                    <a:pt x="942" y="10954"/>
                    <a:pt x="1256" y="9927"/>
                  </a:cubicBezTo>
                  <a:cubicBezTo>
                    <a:pt x="1542" y="8843"/>
                    <a:pt x="1884" y="7759"/>
                    <a:pt x="2198" y="6646"/>
                  </a:cubicBezTo>
                  <a:cubicBezTo>
                    <a:pt x="2826" y="4478"/>
                    <a:pt x="3625" y="2338"/>
                    <a:pt x="4081" y="112"/>
                  </a:cubicBezTo>
                  <a:cubicBezTo>
                    <a:pt x="4100" y="56"/>
                    <a:pt x="4045" y="0"/>
                    <a:pt x="3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267675" y="3816700"/>
              <a:ext cx="14300" cy="49600"/>
            </a:xfrm>
            <a:custGeom>
              <a:avLst/>
              <a:gdLst/>
              <a:ahLst/>
              <a:cxnLst/>
              <a:rect l="l" t="t" r="r" b="b"/>
              <a:pathLst>
                <a:path w="572" h="1984" extrusionOk="0">
                  <a:moveTo>
                    <a:pt x="300" y="0"/>
                  </a:moveTo>
                  <a:cubicBezTo>
                    <a:pt x="272" y="0"/>
                    <a:pt x="243" y="14"/>
                    <a:pt x="229" y="43"/>
                  </a:cubicBezTo>
                  <a:lnTo>
                    <a:pt x="219" y="72"/>
                  </a:lnTo>
                  <a:lnTo>
                    <a:pt x="200" y="72"/>
                  </a:lnTo>
                  <a:lnTo>
                    <a:pt x="143" y="129"/>
                  </a:lnTo>
                  <a:cubicBezTo>
                    <a:pt x="115" y="157"/>
                    <a:pt x="115" y="186"/>
                    <a:pt x="86" y="243"/>
                  </a:cubicBezTo>
                  <a:cubicBezTo>
                    <a:pt x="86" y="328"/>
                    <a:pt x="58" y="385"/>
                    <a:pt x="58" y="471"/>
                  </a:cubicBezTo>
                  <a:cubicBezTo>
                    <a:pt x="58" y="614"/>
                    <a:pt x="58" y="756"/>
                    <a:pt x="29" y="928"/>
                  </a:cubicBezTo>
                  <a:cubicBezTo>
                    <a:pt x="29" y="1070"/>
                    <a:pt x="29" y="1213"/>
                    <a:pt x="1" y="1356"/>
                  </a:cubicBezTo>
                  <a:cubicBezTo>
                    <a:pt x="1" y="1498"/>
                    <a:pt x="29" y="1669"/>
                    <a:pt x="86" y="1812"/>
                  </a:cubicBezTo>
                  <a:cubicBezTo>
                    <a:pt x="115" y="1926"/>
                    <a:pt x="207" y="1983"/>
                    <a:pt x="300" y="1983"/>
                  </a:cubicBezTo>
                  <a:cubicBezTo>
                    <a:pt x="393" y="1983"/>
                    <a:pt x="486" y="1926"/>
                    <a:pt x="514" y="1812"/>
                  </a:cubicBezTo>
                  <a:cubicBezTo>
                    <a:pt x="571" y="1669"/>
                    <a:pt x="571" y="1527"/>
                    <a:pt x="571" y="1384"/>
                  </a:cubicBezTo>
                  <a:cubicBezTo>
                    <a:pt x="571" y="1241"/>
                    <a:pt x="571" y="1070"/>
                    <a:pt x="543" y="928"/>
                  </a:cubicBezTo>
                  <a:cubicBezTo>
                    <a:pt x="543" y="785"/>
                    <a:pt x="543" y="642"/>
                    <a:pt x="543" y="500"/>
                  </a:cubicBezTo>
                  <a:cubicBezTo>
                    <a:pt x="543" y="414"/>
                    <a:pt x="514" y="328"/>
                    <a:pt x="486" y="271"/>
                  </a:cubicBezTo>
                  <a:lnTo>
                    <a:pt x="457" y="157"/>
                  </a:lnTo>
                  <a:lnTo>
                    <a:pt x="400" y="72"/>
                  </a:lnTo>
                  <a:lnTo>
                    <a:pt x="381" y="72"/>
                  </a:lnTo>
                  <a:lnTo>
                    <a:pt x="372" y="43"/>
                  </a:lnTo>
                  <a:cubicBezTo>
                    <a:pt x="357" y="14"/>
                    <a:pt x="32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337575" y="4672650"/>
              <a:ext cx="15000" cy="43375"/>
            </a:xfrm>
            <a:custGeom>
              <a:avLst/>
              <a:gdLst/>
              <a:ahLst/>
              <a:cxnLst/>
              <a:rect l="l" t="t" r="r" b="b"/>
              <a:pathLst>
                <a:path w="600" h="1735" extrusionOk="0">
                  <a:moveTo>
                    <a:pt x="300" y="1"/>
                  </a:moveTo>
                  <a:cubicBezTo>
                    <a:pt x="272" y="1"/>
                    <a:pt x="243" y="15"/>
                    <a:pt x="229" y="44"/>
                  </a:cubicBezTo>
                  <a:cubicBezTo>
                    <a:pt x="115" y="158"/>
                    <a:pt x="29" y="300"/>
                    <a:pt x="58" y="472"/>
                  </a:cubicBezTo>
                  <a:cubicBezTo>
                    <a:pt x="58" y="586"/>
                    <a:pt x="58" y="700"/>
                    <a:pt x="29" y="814"/>
                  </a:cubicBezTo>
                  <a:cubicBezTo>
                    <a:pt x="1" y="928"/>
                    <a:pt x="29" y="1071"/>
                    <a:pt x="1" y="1185"/>
                  </a:cubicBezTo>
                  <a:cubicBezTo>
                    <a:pt x="1" y="1328"/>
                    <a:pt x="29" y="1442"/>
                    <a:pt x="86" y="1584"/>
                  </a:cubicBezTo>
                  <a:cubicBezTo>
                    <a:pt x="115" y="1684"/>
                    <a:pt x="208" y="1734"/>
                    <a:pt x="300" y="1734"/>
                  </a:cubicBezTo>
                  <a:cubicBezTo>
                    <a:pt x="393" y="1734"/>
                    <a:pt x="486" y="1684"/>
                    <a:pt x="514" y="1584"/>
                  </a:cubicBezTo>
                  <a:cubicBezTo>
                    <a:pt x="571" y="1442"/>
                    <a:pt x="571" y="1328"/>
                    <a:pt x="600" y="1185"/>
                  </a:cubicBezTo>
                  <a:lnTo>
                    <a:pt x="571" y="814"/>
                  </a:lnTo>
                  <a:cubicBezTo>
                    <a:pt x="571" y="700"/>
                    <a:pt x="543" y="586"/>
                    <a:pt x="543" y="472"/>
                  </a:cubicBezTo>
                  <a:cubicBezTo>
                    <a:pt x="543" y="300"/>
                    <a:pt x="486" y="158"/>
                    <a:pt x="372" y="44"/>
                  </a:cubicBezTo>
                  <a:cubicBezTo>
                    <a:pt x="357" y="15"/>
                    <a:pt x="32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
          <p:cNvGrpSpPr/>
          <p:nvPr/>
        </p:nvGrpSpPr>
        <p:grpSpPr>
          <a:xfrm>
            <a:off x="444350" y="158700"/>
            <a:ext cx="309725" cy="279625"/>
            <a:chOff x="-292675" y="1967000"/>
            <a:chExt cx="309725" cy="279625"/>
          </a:xfrm>
        </p:grpSpPr>
        <p:sp>
          <p:nvSpPr>
            <p:cNvPr id="297" name="Google Shape;297;p2"/>
            <p:cNvSpPr/>
            <p:nvPr/>
          </p:nvSpPr>
          <p:spPr>
            <a:xfrm>
              <a:off x="-216090" y="2181984"/>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12296" y="2185019"/>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3460" y="2057573"/>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07019" y="1988747"/>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67713" y="2035276"/>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75473" y="2127567"/>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9436" y="1990431"/>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9012" y="2137373"/>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58272" y="2015714"/>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63463" y="1967000"/>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71808" y="2193124"/>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92675" y="2074133"/>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72844" y="2162205"/>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6772" y="2001004"/>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4586" y="2099649"/>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76779" y="2170827"/>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60189" y="1990231"/>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
          <p:cNvGrpSpPr/>
          <p:nvPr/>
        </p:nvGrpSpPr>
        <p:grpSpPr>
          <a:xfrm>
            <a:off x="5378800" y="720725"/>
            <a:ext cx="158800" cy="158800"/>
            <a:chOff x="5378800" y="720725"/>
            <a:chExt cx="158800" cy="158800"/>
          </a:xfrm>
        </p:grpSpPr>
        <p:cxnSp>
          <p:nvCxnSpPr>
            <p:cNvPr id="315" name="Google Shape;315;p2"/>
            <p:cNvCxnSpPr/>
            <p:nvPr/>
          </p:nvCxnSpPr>
          <p:spPr>
            <a:xfrm>
              <a:off x="5378800"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2"/>
            <p:cNvCxnSpPr/>
            <p:nvPr/>
          </p:nvCxnSpPr>
          <p:spPr>
            <a:xfrm rot="10800000" flipH="1">
              <a:off x="5382200"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7"/>
        <p:cNvGrpSpPr/>
        <p:nvPr/>
      </p:nvGrpSpPr>
      <p:grpSpPr>
        <a:xfrm>
          <a:off x="0" y="0"/>
          <a:ext cx="0" cy="0"/>
          <a:chOff x="0" y="0"/>
          <a:chExt cx="0" cy="0"/>
        </a:xfrm>
      </p:grpSpPr>
      <p:sp>
        <p:nvSpPr>
          <p:cNvPr id="488" name="Google Shape;488;p4"/>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89" name="Google Shape;489;p4"/>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Barlow Semi Condensed Medium"/>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grpSp>
        <p:nvGrpSpPr>
          <p:cNvPr id="490" name="Google Shape;490;p4"/>
          <p:cNvGrpSpPr/>
          <p:nvPr/>
        </p:nvGrpSpPr>
        <p:grpSpPr>
          <a:xfrm>
            <a:off x="85496" y="445033"/>
            <a:ext cx="382573" cy="377956"/>
            <a:chOff x="7366858" y="-248742"/>
            <a:chExt cx="382573" cy="377956"/>
          </a:xfrm>
        </p:grpSpPr>
        <p:sp>
          <p:nvSpPr>
            <p:cNvPr id="491" name="Google Shape;491;p4"/>
            <p:cNvSpPr/>
            <p:nvPr/>
          </p:nvSpPr>
          <p:spPr>
            <a:xfrm>
              <a:off x="7602369" y="419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473412" y="455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393436" y="-12689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473011" y="-21983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658497" y="-15692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667048" y="-3230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587554" y="-21818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98415" y="-1909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419332" y="-18273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520587" y="-24874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530744" y="565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674356" y="-10452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643843" y="151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94922" y="-20425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366858" y="-6988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7127" y="272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632882" y="-21806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5" y="4416576"/>
            <a:ext cx="676626" cy="684897"/>
            <a:chOff x="-477020" y="6277501"/>
            <a:chExt cx="676626" cy="684897"/>
          </a:xfrm>
        </p:grpSpPr>
        <p:sp>
          <p:nvSpPr>
            <p:cNvPr id="509" name="Google Shape;509;p4"/>
            <p:cNvSpPr/>
            <p:nvPr/>
          </p:nvSpPr>
          <p:spPr>
            <a:xfrm rot="-3073258">
              <a:off x="46649" y="6616876"/>
              <a:ext cx="86446" cy="91194"/>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rot="-3073258">
              <a:off x="-74790" y="6778278"/>
              <a:ext cx="85165" cy="92096"/>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rot="-3073258">
              <a:off x="-375396" y="6705405"/>
              <a:ext cx="95656" cy="69309"/>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rot="-3073258">
              <a:off x="-399644" y="6520437"/>
              <a:ext cx="76904" cy="93615"/>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rot="-3073258">
              <a:off x="-147519" y="6348760"/>
              <a:ext cx="98172" cy="8041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rot="-3073258">
              <a:off x="10674" y="6462022"/>
              <a:ext cx="98172" cy="7101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rot="-3073258">
              <a:off x="-284184" y="6382189"/>
              <a:ext cx="77237" cy="9461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rot="-3073258">
              <a:off x="-236108" y="6803745"/>
              <a:ext cx="101257" cy="7837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rot="-3073258">
              <a:off x="-357348" y="6418054"/>
              <a:ext cx="453166" cy="397010"/>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rot="-3073258">
              <a:off x="-384983" y="6415582"/>
              <a:ext cx="110135" cy="114266"/>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rot="-3073258">
              <a:off x="1409" y="6704796"/>
              <a:ext cx="109802" cy="114503"/>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rot="-3073258">
              <a:off x="-64681" y="6369182"/>
              <a:ext cx="118300" cy="92618"/>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rot="-3073258">
              <a:off x="53490" y="6518499"/>
              <a:ext cx="129693" cy="104296"/>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rot="-3073258">
              <a:off x="-454662" y="6610827"/>
              <a:ext cx="119819" cy="114788"/>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rot="-3073258">
              <a:off x="-327823" y="6780987"/>
              <a:ext cx="121291" cy="9238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rot="-3073258">
              <a:off x="-158828" y="6822951"/>
              <a:ext cx="118395" cy="11474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rot="-3073258">
              <a:off x="-237408" y="6303035"/>
              <a:ext cx="121243" cy="11626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4"/>
          <p:cNvGrpSpPr/>
          <p:nvPr/>
        </p:nvGrpSpPr>
        <p:grpSpPr>
          <a:xfrm>
            <a:off x="8553108" y="4607383"/>
            <a:ext cx="382573" cy="377956"/>
            <a:chOff x="8170533" y="3006233"/>
            <a:chExt cx="382573" cy="377956"/>
          </a:xfrm>
        </p:grpSpPr>
        <p:sp>
          <p:nvSpPr>
            <p:cNvPr id="527" name="Google Shape;527;p4"/>
            <p:cNvSpPr/>
            <p:nvPr/>
          </p:nvSpPr>
          <p:spPr>
            <a:xfrm>
              <a:off x="8406044" y="32969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8277087" y="33005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8197111" y="312808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8276686" y="303514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8462172" y="3098053"/>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8470723" y="32226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8391229" y="303678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8202090" y="32358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8223007" y="3072237"/>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8324262" y="3006233"/>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8334419" y="33115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8478031" y="3150447"/>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8447518" y="32700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8198597" y="3050718"/>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8170533" y="318509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210802" y="32822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8436557" y="3036907"/>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4"/>
          <p:cNvGrpSpPr/>
          <p:nvPr/>
        </p:nvGrpSpPr>
        <p:grpSpPr>
          <a:xfrm>
            <a:off x="8644858" y="542396"/>
            <a:ext cx="382573" cy="377956"/>
            <a:chOff x="8109883" y="-1211154"/>
            <a:chExt cx="382573" cy="377956"/>
          </a:xfrm>
        </p:grpSpPr>
        <p:sp>
          <p:nvSpPr>
            <p:cNvPr id="545" name="Google Shape;545;p4"/>
            <p:cNvSpPr/>
            <p:nvPr/>
          </p:nvSpPr>
          <p:spPr>
            <a:xfrm>
              <a:off x="8345394" y="-920479"/>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8216437" y="-916826"/>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136461" y="-108930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216036" y="-1182247"/>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8401522" y="-111933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8410073" y="-99471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8330579" y="-118060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8141440" y="-98150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8162357" y="-11451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8263612" y="-1211154"/>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8273769" y="-90582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8417381" y="-1066941"/>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8386868" y="-947298"/>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8137947" y="-116667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8109883" y="-1032293"/>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8150152" y="-935133"/>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8375907" y="-1180481"/>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
          <p:cNvGrpSpPr/>
          <p:nvPr/>
        </p:nvGrpSpPr>
        <p:grpSpPr>
          <a:xfrm>
            <a:off x="8429146" y="1079233"/>
            <a:ext cx="382573" cy="377956"/>
            <a:chOff x="7151158" y="-203267"/>
            <a:chExt cx="382573" cy="377956"/>
          </a:xfrm>
        </p:grpSpPr>
        <p:sp>
          <p:nvSpPr>
            <p:cNvPr id="563" name="Google Shape;563;p4"/>
            <p:cNvSpPr/>
            <p:nvPr/>
          </p:nvSpPr>
          <p:spPr>
            <a:xfrm>
              <a:off x="7386669" y="874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7257712" y="910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7177736" y="-814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7257311" y="-1743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7442797" y="-1114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7451348" y="131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7371854" y="-1727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7182715" y="263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7203632" y="-1372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7304887" y="-203267"/>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7315044" y="1020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7458656" y="-590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7428143" y="605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7179222" y="-1587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7151158" y="-244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7191427" y="727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417182" y="-1725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15"/>
        <p:cNvGrpSpPr/>
        <p:nvPr/>
      </p:nvGrpSpPr>
      <p:grpSpPr>
        <a:xfrm>
          <a:off x="0" y="0"/>
          <a:ext cx="0" cy="0"/>
          <a:chOff x="0" y="0"/>
          <a:chExt cx="0" cy="0"/>
        </a:xfrm>
      </p:grpSpPr>
      <p:sp>
        <p:nvSpPr>
          <p:cNvPr id="1316" name="Google Shape;13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3">
    <p:spTree>
      <p:nvGrpSpPr>
        <p:cNvPr id="1" name="Shape 1317"/>
        <p:cNvGrpSpPr/>
        <p:nvPr/>
      </p:nvGrpSpPr>
      <p:grpSpPr>
        <a:xfrm>
          <a:off x="0" y="0"/>
          <a:ext cx="0" cy="0"/>
          <a:chOff x="0" y="0"/>
          <a:chExt cx="0" cy="0"/>
        </a:xfrm>
      </p:grpSpPr>
      <p:sp>
        <p:nvSpPr>
          <p:cNvPr id="1318" name="Google Shape;1318;p13"/>
          <p:cNvSpPr/>
          <p:nvPr/>
        </p:nvSpPr>
        <p:spPr>
          <a:xfrm>
            <a:off x="714850" y="1212200"/>
            <a:ext cx="7714200" cy="33954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20" name="Google Shape;1320;p13"/>
          <p:cNvSpPr txBox="1">
            <a:spLocks noGrp="1"/>
          </p:cNvSpPr>
          <p:nvPr>
            <p:ph type="subTitle" idx="1"/>
          </p:nvPr>
        </p:nvSpPr>
        <p:spPr>
          <a:xfrm>
            <a:off x="1257378"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1" name="Google Shape;1321;p13"/>
          <p:cNvSpPr txBox="1">
            <a:spLocks noGrp="1"/>
          </p:cNvSpPr>
          <p:nvPr>
            <p:ph type="title" idx="2" hasCustomPrompt="1"/>
          </p:nvPr>
        </p:nvSpPr>
        <p:spPr>
          <a:xfrm>
            <a:off x="1257378"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22" name="Google Shape;1322;p13"/>
          <p:cNvSpPr txBox="1">
            <a:spLocks noGrp="1"/>
          </p:cNvSpPr>
          <p:nvPr>
            <p:ph type="subTitle" idx="3"/>
          </p:nvPr>
        </p:nvSpPr>
        <p:spPr>
          <a:xfrm>
            <a:off x="1257400"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3" name="Google Shape;1323;p13"/>
          <p:cNvSpPr/>
          <p:nvPr/>
        </p:nvSpPr>
        <p:spPr>
          <a:xfrm>
            <a:off x="8702025" y="1821425"/>
            <a:ext cx="1075" cy="2125"/>
          </a:xfrm>
          <a:custGeom>
            <a:avLst/>
            <a:gdLst/>
            <a:ahLst/>
            <a:cxnLst/>
            <a:rect l="l" t="t" r="r" b="b"/>
            <a:pathLst>
              <a:path w="43" h="85" extrusionOk="0">
                <a:moveTo>
                  <a:pt x="43" y="1"/>
                </a:moveTo>
                <a:lnTo>
                  <a:pt x="43" y="1"/>
                </a:lnTo>
                <a:cubicBezTo>
                  <a:pt x="22" y="43"/>
                  <a:pt x="1" y="64"/>
                  <a:pt x="1" y="85"/>
                </a:cubicBezTo>
                <a:cubicBezTo>
                  <a:pt x="43" y="64"/>
                  <a:pt x="43" y="43"/>
                  <a:pt x="43"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8703075" y="1821425"/>
            <a:ext cx="25" cy="25"/>
          </a:xfrm>
          <a:custGeom>
            <a:avLst/>
            <a:gdLst/>
            <a:ahLst/>
            <a:cxnLst/>
            <a:rect l="l" t="t" r="r" b="b"/>
            <a:pathLst>
              <a:path w="1" h="1" extrusionOk="0">
                <a:moveTo>
                  <a:pt x="1" y="1"/>
                </a:moveTo>
                <a:lnTo>
                  <a:pt x="1" y="1"/>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774500" y="1182450"/>
            <a:ext cx="25" cy="550"/>
          </a:xfrm>
          <a:custGeom>
            <a:avLst/>
            <a:gdLst/>
            <a:ahLst/>
            <a:cxnLst/>
            <a:rect l="l" t="t" r="r" b="b"/>
            <a:pathLst>
              <a:path w="1" h="22" extrusionOk="0">
                <a:moveTo>
                  <a:pt x="0" y="0"/>
                </a:moveTo>
                <a:lnTo>
                  <a:pt x="0" y="21"/>
                </a:lnTo>
                <a:cubicBezTo>
                  <a:pt x="0" y="21"/>
                  <a:pt x="0" y="0"/>
                  <a:pt x="0"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9012875" y="1248600"/>
            <a:ext cx="25" cy="550"/>
          </a:xfrm>
          <a:custGeom>
            <a:avLst/>
            <a:gdLst/>
            <a:ahLst/>
            <a:cxnLst/>
            <a:rect l="l" t="t" r="r" b="b"/>
            <a:pathLst>
              <a:path w="1" h="22" extrusionOk="0">
                <a:moveTo>
                  <a:pt x="0" y="1"/>
                </a:moveTo>
                <a:cubicBezTo>
                  <a:pt x="0" y="1"/>
                  <a:pt x="0" y="1"/>
                  <a:pt x="0" y="22"/>
                </a:cubicBezTo>
                <a:cubicBezTo>
                  <a:pt x="0" y="1"/>
                  <a:pt x="0" y="1"/>
                  <a:pt x="0"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675775" y="1988925"/>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txBox="1">
            <a:spLocks noGrp="1"/>
          </p:cNvSpPr>
          <p:nvPr>
            <p:ph type="subTitle" idx="4"/>
          </p:nvPr>
        </p:nvSpPr>
        <p:spPr>
          <a:xfrm>
            <a:off x="4906703"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9" name="Google Shape;1329;p13"/>
          <p:cNvSpPr txBox="1">
            <a:spLocks noGrp="1"/>
          </p:cNvSpPr>
          <p:nvPr>
            <p:ph type="title" idx="5" hasCustomPrompt="1"/>
          </p:nvPr>
        </p:nvSpPr>
        <p:spPr>
          <a:xfrm>
            <a:off x="4906703"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0" name="Google Shape;1330;p13"/>
          <p:cNvSpPr txBox="1">
            <a:spLocks noGrp="1"/>
          </p:cNvSpPr>
          <p:nvPr>
            <p:ph type="subTitle" idx="6"/>
          </p:nvPr>
        </p:nvSpPr>
        <p:spPr>
          <a:xfrm>
            <a:off x="4906725"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1" name="Google Shape;1331;p13"/>
          <p:cNvSpPr txBox="1">
            <a:spLocks noGrp="1"/>
          </p:cNvSpPr>
          <p:nvPr>
            <p:ph type="subTitle" idx="7"/>
          </p:nvPr>
        </p:nvSpPr>
        <p:spPr>
          <a:xfrm>
            <a:off x="1257378"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2" name="Google Shape;1332;p13"/>
          <p:cNvSpPr txBox="1">
            <a:spLocks noGrp="1"/>
          </p:cNvSpPr>
          <p:nvPr>
            <p:ph type="title" idx="8" hasCustomPrompt="1"/>
          </p:nvPr>
        </p:nvSpPr>
        <p:spPr>
          <a:xfrm>
            <a:off x="1257378"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3" name="Google Shape;1333;p13"/>
          <p:cNvSpPr txBox="1">
            <a:spLocks noGrp="1"/>
          </p:cNvSpPr>
          <p:nvPr>
            <p:ph type="subTitle" idx="9"/>
          </p:nvPr>
        </p:nvSpPr>
        <p:spPr>
          <a:xfrm>
            <a:off x="1257400"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4" name="Google Shape;1334;p13"/>
          <p:cNvSpPr/>
          <p:nvPr/>
        </p:nvSpPr>
        <p:spPr>
          <a:xfrm>
            <a:off x="8675775" y="3663150"/>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txBox="1">
            <a:spLocks noGrp="1"/>
          </p:cNvSpPr>
          <p:nvPr>
            <p:ph type="subTitle" idx="13"/>
          </p:nvPr>
        </p:nvSpPr>
        <p:spPr>
          <a:xfrm>
            <a:off x="4906703"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6" name="Google Shape;1336;p13"/>
          <p:cNvSpPr txBox="1">
            <a:spLocks noGrp="1"/>
          </p:cNvSpPr>
          <p:nvPr>
            <p:ph type="title" idx="14" hasCustomPrompt="1"/>
          </p:nvPr>
        </p:nvSpPr>
        <p:spPr>
          <a:xfrm>
            <a:off x="4906703"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7" name="Google Shape;1337;p13"/>
          <p:cNvSpPr txBox="1">
            <a:spLocks noGrp="1"/>
          </p:cNvSpPr>
          <p:nvPr>
            <p:ph type="subTitle" idx="15"/>
          </p:nvPr>
        </p:nvSpPr>
        <p:spPr>
          <a:xfrm>
            <a:off x="4906725"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1338" name="Google Shape;1338;p13"/>
          <p:cNvGrpSpPr/>
          <p:nvPr/>
        </p:nvGrpSpPr>
        <p:grpSpPr>
          <a:xfrm>
            <a:off x="1551458" y="40483"/>
            <a:ext cx="382573" cy="377956"/>
            <a:chOff x="8428333" y="418458"/>
            <a:chExt cx="382573" cy="377956"/>
          </a:xfrm>
        </p:grpSpPr>
        <p:sp>
          <p:nvSpPr>
            <p:cNvPr id="1339" name="Google Shape;133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3"/>
          <p:cNvGrpSpPr/>
          <p:nvPr/>
        </p:nvGrpSpPr>
        <p:grpSpPr>
          <a:xfrm>
            <a:off x="332283" y="486133"/>
            <a:ext cx="382573" cy="377956"/>
            <a:chOff x="8760608" y="-899292"/>
            <a:chExt cx="382573" cy="377956"/>
          </a:xfrm>
        </p:grpSpPr>
        <p:sp>
          <p:nvSpPr>
            <p:cNvPr id="1357" name="Google Shape;1357;p13"/>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13"/>
          <p:cNvGrpSpPr/>
          <p:nvPr/>
        </p:nvGrpSpPr>
        <p:grpSpPr>
          <a:xfrm>
            <a:off x="-87299" y="2276126"/>
            <a:ext cx="598452" cy="591240"/>
            <a:chOff x="8008751" y="37351"/>
            <a:chExt cx="598452" cy="591240"/>
          </a:xfrm>
        </p:grpSpPr>
        <p:sp>
          <p:nvSpPr>
            <p:cNvPr id="1375" name="Google Shape;1375;p13"/>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13"/>
          <p:cNvGrpSpPr/>
          <p:nvPr/>
        </p:nvGrpSpPr>
        <p:grpSpPr>
          <a:xfrm>
            <a:off x="307163" y="4725963"/>
            <a:ext cx="238225" cy="235350"/>
            <a:chOff x="8572663" y="418438"/>
            <a:chExt cx="238225" cy="235350"/>
          </a:xfrm>
        </p:grpSpPr>
        <p:sp>
          <p:nvSpPr>
            <p:cNvPr id="1393" name="Google Shape;1393;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13"/>
          <p:cNvGrpSpPr/>
          <p:nvPr/>
        </p:nvGrpSpPr>
        <p:grpSpPr>
          <a:xfrm>
            <a:off x="6661883" y="4765533"/>
            <a:ext cx="382573" cy="377956"/>
            <a:chOff x="8428333" y="418458"/>
            <a:chExt cx="382573" cy="377956"/>
          </a:xfrm>
        </p:grpSpPr>
        <p:sp>
          <p:nvSpPr>
            <p:cNvPr id="1411" name="Google Shape;1411;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3"/>
          <p:cNvGrpSpPr/>
          <p:nvPr/>
        </p:nvGrpSpPr>
        <p:grpSpPr>
          <a:xfrm>
            <a:off x="8810908" y="2019608"/>
            <a:ext cx="382573" cy="377956"/>
            <a:chOff x="8428333" y="418458"/>
            <a:chExt cx="382573" cy="377956"/>
          </a:xfrm>
        </p:grpSpPr>
        <p:sp>
          <p:nvSpPr>
            <p:cNvPr id="1429" name="Google Shape;142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13"/>
          <p:cNvGrpSpPr/>
          <p:nvPr/>
        </p:nvGrpSpPr>
        <p:grpSpPr>
          <a:xfrm>
            <a:off x="8572663" y="418438"/>
            <a:ext cx="238225" cy="235350"/>
            <a:chOff x="8572663" y="418438"/>
            <a:chExt cx="238225" cy="235350"/>
          </a:xfrm>
        </p:grpSpPr>
        <p:sp>
          <p:nvSpPr>
            <p:cNvPr id="1447" name="Google Shape;1447;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2_1_1">
    <p:spTree>
      <p:nvGrpSpPr>
        <p:cNvPr id="1" name="Shape 1773"/>
        <p:cNvGrpSpPr/>
        <p:nvPr/>
      </p:nvGrpSpPr>
      <p:grpSpPr>
        <a:xfrm>
          <a:off x="0" y="0"/>
          <a:ext cx="0" cy="0"/>
          <a:chOff x="0" y="0"/>
          <a:chExt cx="0" cy="0"/>
        </a:xfrm>
      </p:grpSpPr>
      <p:sp>
        <p:nvSpPr>
          <p:cNvPr id="1774" name="Google Shape;1774;p17"/>
          <p:cNvSpPr/>
          <p:nvPr/>
        </p:nvSpPr>
        <p:spPr>
          <a:xfrm>
            <a:off x="714850" y="1212200"/>
            <a:ext cx="7714200" cy="33954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7"/>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1776" name="Google Shape;1776;p17"/>
          <p:cNvGrpSpPr/>
          <p:nvPr/>
        </p:nvGrpSpPr>
        <p:grpSpPr>
          <a:xfrm>
            <a:off x="8666171" y="174396"/>
            <a:ext cx="382573" cy="377956"/>
            <a:chOff x="15947533" y="-519379"/>
            <a:chExt cx="382573" cy="377956"/>
          </a:xfrm>
        </p:grpSpPr>
        <p:sp>
          <p:nvSpPr>
            <p:cNvPr id="1777" name="Google Shape;1777;p17"/>
            <p:cNvSpPr/>
            <p:nvPr/>
          </p:nvSpPr>
          <p:spPr>
            <a:xfrm>
              <a:off x="16183044" y="-228704"/>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7"/>
            <p:cNvSpPr/>
            <p:nvPr/>
          </p:nvSpPr>
          <p:spPr>
            <a:xfrm>
              <a:off x="16054087" y="-225051"/>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7"/>
            <p:cNvSpPr/>
            <p:nvPr/>
          </p:nvSpPr>
          <p:spPr>
            <a:xfrm>
              <a:off x="15974111" y="-39752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7"/>
            <p:cNvSpPr/>
            <p:nvPr/>
          </p:nvSpPr>
          <p:spPr>
            <a:xfrm>
              <a:off x="16053686" y="-490472"/>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7"/>
            <p:cNvSpPr/>
            <p:nvPr/>
          </p:nvSpPr>
          <p:spPr>
            <a:xfrm>
              <a:off x="16239172" y="-427560"/>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7"/>
            <p:cNvSpPr/>
            <p:nvPr/>
          </p:nvSpPr>
          <p:spPr>
            <a:xfrm>
              <a:off x="16247723" y="-30293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7"/>
            <p:cNvSpPr/>
            <p:nvPr/>
          </p:nvSpPr>
          <p:spPr>
            <a:xfrm>
              <a:off x="16168229" y="-48882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7"/>
            <p:cNvSpPr/>
            <p:nvPr/>
          </p:nvSpPr>
          <p:spPr>
            <a:xfrm>
              <a:off x="15979090" y="-289730"/>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7"/>
            <p:cNvSpPr/>
            <p:nvPr/>
          </p:nvSpPr>
          <p:spPr>
            <a:xfrm>
              <a:off x="16000007" y="-453375"/>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7"/>
            <p:cNvSpPr/>
            <p:nvPr/>
          </p:nvSpPr>
          <p:spPr>
            <a:xfrm>
              <a:off x="16101262" y="-519379"/>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7"/>
            <p:cNvSpPr/>
            <p:nvPr/>
          </p:nvSpPr>
          <p:spPr>
            <a:xfrm>
              <a:off x="16111419" y="-214050"/>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7"/>
            <p:cNvSpPr/>
            <p:nvPr/>
          </p:nvSpPr>
          <p:spPr>
            <a:xfrm>
              <a:off x="16255031" y="-375166"/>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7"/>
            <p:cNvSpPr/>
            <p:nvPr/>
          </p:nvSpPr>
          <p:spPr>
            <a:xfrm>
              <a:off x="16224518" y="-255523"/>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7"/>
            <p:cNvSpPr/>
            <p:nvPr/>
          </p:nvSpPr>
          <p:spPr>
            <a:xfrm>
              <a:off x="15975597" y="-474895"/>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7"/>
            <p:cNvSpPr/>
            <p:nvPr/>
          </p:nvSpPr>
          <p:spPr>
            <a:xfrm>
              <a:off x="15947533" y="-340518"/>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7"/>
            <p:cNvSpPr/>
            <p:nvPr/>
          </p:nvSpPr>
          <p:spPr>
            <a:xfrm>
              <a:off x="15987802" y="-243358"/>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7"/>
            <p:cNvSpPr/>
            <p:nvPr/>
          </p:nvSpPr>
          <p:spPr>
            <a:xfrm>
              <a:off x="16213557" y="-488706"/>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17"/>
          <p:cNvGrpSpPr/>
          <p:nvPr/>
        </p:nvGrpSpPr>
        <p:grpSpPr>
          <a:xfrm>
            <a:off x="8477214" y="786721"/>
            <a:ext cx="524348" cy="530774"/>
            <a:chOff x="22506016" y="-2611027"/>
            <a:chExt cx="1035238" cy="1047924"/>
          </a:xfrm>
        </p:grpSpPr>
        <p:sp>
          <p:nvSpPr>
            <p:cNvPr id="1795" name="Google Shape;1795;p17"/>
            <p:cNvSpPr/>
            <p:nvPr/>
          </p:nvSpPr>
          <p:spPr>
            <a:xfrm rot="-3073315">
              <a:off x="23307231" y="-2091766"/>
              <a:ext cx="132263" cy="139527"/>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p:nvPr/>
          </p:nvSpPr>
          <p:spPr>
            <a:xfrm rot="-3073315">
              <a:off x="23121428" y="-1844811"/>
              <a:ext cx="130302" cy="140907"/>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7"/>
            <p:cNvSpPr/>
            <p:nvPr/>
          </p:nvSpPr>
          <p:spPr>
            <a:xfrm rot="-3073315">
              <a:off x="22661499" y="-1956310"/>
              <a:ext cx="146354" cy="106044"/>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7"/>
            <p:cNvSpPr/>
            <p:nvPr/>
          </p:nvSpPr>
          <p:spPr>
            <a:xfrm rot="-3073315">
              <a:off x="22624400" y="-2239322"/>
              <a:ext cx="117664" cy="14323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7"/>
            <p:cNvSpPr/>
            <p:nvPr/>
          </p:nvSpPr>
          <p:spPr>
            <a:xfrm rot="-3073315">
              <a:off x="23010152" y="-2501998"/>
              <a:ext cx="150204" cy="12304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7"/>
            <p:cNvSpPr/>
            <p:nvPr/>
          </p:nvSpPr>
          <p:spPr>
            <a:xfrm rot="-3073315">
              <a:off x="23252188" y="-2328700"/>
              <a:ext cx="150204" cy="10865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rot="-3073315">
              <a:off x="22801054" y="-2450849"/>
              <a:ext cx="118173" cy="144757"/>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rot="-3073315">
              <a:off x="22874611" y="-1805845"/>
              <a:ext cx="154925" cy="11991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rot="-3073315">
              <a:off x="22689108" y="-2395965"/>
              <a:ext cx="693348" cy="60742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rot="-3073315">
              <a:off x="22646830" y="-2399755"/>
              <a:ext cx="168507" cy="17482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rot="-3073315">
              <a:off x="23238014" y="-1957242"/>
              <a:ext cx="167998" cy="175190"/>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rot="-3073315">
              <a:off x="23136895" y="-2470750"/>
              <a:ext cx="181000" cy="141706"/>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rot="-3073315">
              <a:off x="23317696" y="-2242287"/>
              <a:ext cx="198431" cy="159574"/>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7"/>
            <p:cNvSpPr/>
            <p:nvPr/>
          </p:nvSpPr>
          <p:spPr>
            <a:xfrm rot="-3073315">
              <a:off x="22540222" y="-2101019"/>
              <a:ext cx="183324" cy="175626"/>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7"/>
            <p:cNvSpPr/>
            <p:nvPr/>
          </p:nvSpPr>
          <p:spPr>
            <a:xfrm rot="-3073315">
              <a:off x="22734286" y="-1840667"/>
              <a:ext cx="185575" cy="141343"/>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rot="-3073315">
              <a:off x="22992848" y="-1776459"/>
              <a:ext cx="181145" cy="175553"/>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rot="-3073315">
              <a:off x="22872621" y="-2571959"/>
              <a:ext cx="185503" cy="177877"/>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17"/>
          <p:cNvGrpSpPr/>
          <p:nvPr/>
        </p:nvGrpSpPr>
        <p:grpSpPr>
          <a:xfrm>
            <a:off x="152721" y="4607383"/>
            <a:ext cx="382573" cy="377956"/>
            <a:chOff x="980558" y="893683"/>
            <a:chExt cx="382573" cy="377956"/>
          </a:xfrm>
        </p:grpSpPr>
        <p:sp>
          <p:nvSpPr>
            <p:cNvPr id="1813" name="Google Shape;1813;p17"/>
            <p:cNvSpPr/>
            <p:nvPr/>
          </p:nvSpPr>
          <p:spPr>
            <a:xfrm>
              <a:off x="1216069" y="118435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a:off x="1087112" y="118801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a:off x="1007136" y="101553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a:off x="1086711" y="92259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a:off x="1272197" y="985503"/>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a:off x="1280748" y="111012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7"/>
            <p:cNvSpPr/>
            <p:nvPr/>
          </p:nvSpPr>
          <p:spPr>
            <a:xfrm>
              <a:off x="1201254" y="92423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7"/>
            <p:cNvSpPr/>
            <p:nvPr/>
          </p:nvSpPr>
          <p:spPr>
            <a:xfrm>
              <a:off x="1012115" y="112333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a:off x="1033032" y="959687"/>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a:off x="1134287" y="893683"/>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a:off x="1144444" y="119901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a:off x="1288056" y="1037897"/>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a:off x="1257543" y="115753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7"/>
            <p:cNvSpPr/>
            <p:nvPr/>
          </p:nvSpPr>
          <p:spPr>
            <a:xfrm>
              <a:off x="1008622" y="938168"/>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a:off x="980558" y="107254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1020827" y="116970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1246582" y="924357"/>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17"/>
          <p:cNvGrpSpPr/>
          <p:nvPr/>
        </p:nvGrpSpPr>
        <p:grpSpPr>
          <a:xfrm>
            <a:off x="8" y="863133"/>
            <a:ext cx="382573" cy="377956"/>
            <a:chOff x="-382567" y="-738017"/>
            <a:chExt cx="382573" cy="377956"/>
          </a:xfrm>
        </p:grpSpPr>
        <p:sp>
          <p:nvSpPr>
            <p:cNvPr id="1831" name="Google Shape;1831;p17"/>
            <p:cNvSpPr/>
            <p:nvPr/>
          </p:nvSpPr>
          <p:spPr>
            <a:xfrm>
              <a:off x="-147056" y="-44734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276013" y="-44368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355989" y="-61616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276414" y="-70911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90928" y="-64619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82377" y="-52157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161871" y="-70746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351010" y="-50836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330093" y="-67201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228838" y="-73801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218681" y="-43268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75069" y="-59380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105582" y="-47416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354503" y="-69353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382567" y="-55915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342298" y="-46199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7"/>
            <p:cNvSpPr/>
            <p:nvPr/>
          </p:nvSpPr>
          <p:spPr>
            <a:xfrm>
              <a:off x="-116543" y="-70734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17"/>
          <p:cNvGrpSpPr/>
          <p:nvPr/>
        </p:nvGrpSpPr>
        <p:grpSpPr>
          <a:xfrm>
            <a:off x="61125" y="77031"/>
            <a:ext cx="565778" cy="572698"/>
            <a:chOff x="61125" y="77031"/>
            <a:chExt cx="565778" cy="572698"/>
          </a:xfrm>
        </p:grpSpPr>
        <p:sp>
          <p:nvSpPr>
            <p:cNvPr id="1849" name="Google Shape;1849;p17"/>
            <p:cNvSpPr/>
            <p:nvPr/>
          </p:nvSpPr>
          <p:spPr>
            <a:xfrm rot="-3073378">
              <a:off x="499007" y="360809"/>
              <a:ext cx="72283" cy="76256"/>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7"/>
            <p:cNvSpPr/>
            <p:nvPr/>
          </p:nvSpPr>
          <p:spPr>
            <a:xfrm rot="-3073378">
              <a:off x="397462" y="495770"/>
              <a:ext cx="71211" cy="77010"/>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rot="-3073378">
              <a:off x="146100" y="434836"/>
              <a:ext cx="79983" cy="57956"/>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rot="-3073378">
              <a:off x="125826" y="280169"/>
              <a:ext cx="64304" cy="78280"/>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rot="-3073378">
              <a:off x="336647" y="136615"/>
              <a:ext cx="82087" cy="67245"/>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rot="-3073378">
              <a:off x="468925" y="231323"/>
              <a:ext cx="82087" cy="59385"/>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rot="-3073378">
              <a:off x="222370" y="164569"/>
              <a:ext cx="64582" cy="7911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rot="-3073378">
              <a:off x="262571" y="517065"/>
              <a:ext cx="84667" cy="65538"/>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rot="-3073378">
              <a:off x="161191" y="194557"/>
              <a:ext cx="378919" cy="33197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rot="-3073378">
              <a:off x="138084" y="192491"/>
              <a:ext cx="92090" cy="95548"/>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rot="-3073378">
              <a:off x="461178" y="434326"/>
              <a:ext cx="91812" cy="95747"/>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rot="-3073378">
              <a:off x="405915" y="153692"/>
              <a:ext cx="98917" cy="77447"/>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rot="-3073378">
              <a:off x="504726" y="278548"/>
              <a:ext cx="108444" cy="87212"/>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rot="-3073378">
              <a:off x="79820" y="355751"/>
              <a:ext cx="100188" cy="95985"/>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rot="-3073378">
              <a:off x="185880" y="498035"/>
              <a:ext cx="101418" cy="77248"/>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rot="-3073378">
              <a:off x="327190" y="533125"/>
              <a:ext cx="98997" cy="95945"/>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rot="-3073378">
              <a:off x="261483" y="98381"/>
              <a:ext cx="101378" cy="97215"/>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17"/>
          <p:cNvGrpSpPr/>
          <p:nvPr/>
        </p:nvGrpSpPr>
        <p:grpSpPr>
          <a:xfrm>
            <a:off x="8094600" y="1358275"/>
            <a:ext cx="158800" cy="158800"/>
            <a:chOff x="11951725" y="1358275"/>
            <a:chExt cx="158800" cy="158800"/>
          </a:xfrm>
        </p:grpSpPr>
        <p:cxnSp>
          <p:nvCxnSpPr>
            <p:cNvPr id="1867" name="Google Shape;1867;p17"/>
            <p:cNvCxnSpPr/>
            <p:nvPr/>
          </p:nvCxnSpPr>
          <p:spPr>
            <a:xfrm>
              <a:off x="11951725" y="1365275"/>
              <a:ext cx="151800" cy="151800"/>
            </a:xfrm>
            <a:prstGeom prst="straightConnector1">
              <a:avLst/>
            </a:prstGeom>
            <a:noFill/>
            <a:ln w="9525" cap="flat" cmpd="sng">
              <a:solidFill>
                <a:schemeClr val="dk1"/>
              </a:solidFill>
              <a:prstDash val="solid"/>
              <a:round/>
              <a:headEnd type="none" w="med" len="med"/>
              <a:tailEnd type="none" w="med" len="med"/>
            </a:ln>
          </p:spPr>
        </p:cxnSp>
        <p:cxnSp>
          <p:nvCxnSpPr>
            <p:cNvPr id="1868" name="Google Shape;1868;p17"/>
            <p:cNvCxnSpPr/>
            <p:nvPr/>
          </p:nvCxnSpPr>
          <p:spPr>
            <a:xfrm rot="10800000" flipH="1">
              <a:off x="11955125" y="1358275"/>
              <a:ext cx="155400" cy="1554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SECTION_HEADER_1_3">
    <p:spTree>
      <p:nvGrpSpPr>
        <p:cNvPr id="1" name="Shape 4434"/>
        <p:cNvGrpSpPr/>
        <p:nvPr/>
      </p:nvGrpSpPr>
      <p:grpSpPr>
        <a:xfrm>
          <a:off x="0" y="0"/>
          <a:ext cx="0" cy="0"/>
          <a:chOff x="0" y="0"/>
          <a:chExt cx="0" cy="0"/>
        </a:xfrm>
      </p:grpSpPr>
      <p:grpSp>
        <p:nvGrpSpPr>
          <p:cNvPr id="4435" name="Google Shape;4435;p36"/>
          <p:cNvGrpSpPr/>
          <p:nvPr/>
        </p:nvGrpSpPr>
        <p:grpSpPr>
          <a:xfrm>
            <a:off x="8429138" y="324321"/>
            <a:ext cx="400868" cy="397397"/>
            <a:chOff x="6101025" y="1566496"/>
            <a:chExt cx="400868" cy="397397"/>
          </a:xfrm>
        </p:grpSpPr>
        <p:sp>
          <p:nvSpPr>
            <p:cNvPr id="4436" name="Google Shape;4436;p36"/>
            <p:cNvSpPr/>
            <p:nvPr/>
          </p:nvSpPr>
          <p:spPr>
            <a:xfrm>
              <a:off x="6346530" y="18714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6"/>
            <p:cNvSpPr/>
            <p:nvPr/>
          </p:nvSpPr>
          <p:spPr>
            <a:xfrm>
              <a:off x="6212277" y="18753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6"/>
            <p:cNvSpPr/>
            <p:nvPr/>
          </p:nvSpPr>
          <p:spPr>
            <a:xfrm>
              <a:off x="6128570" y="16949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6"/>
            <p:cNvSpPr/>
            <p:nvPr/>
          </p:nvSpPr>
          <p:spPr>
            <a:xfrm>
              <a:off x="6211299" y="15973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6"/>
            <p:cNvSpPr/>
            <p:nvPr/>
          </p:nvSpPr>
          <p:spPr>
            <a:xfrm>
              <a:off x="6406005" y="16636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6"/>
            <p:cNvSpPr/>
            <p:nvPr/>
          </p:nvSpPr>
          <p:spPr>
            <a:xfrm>
              <a:off x="6415597" y="17941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6"/>
            <p:cNvSpPr/>
            <p:nvPr/>
          </p:nvSpPr>
          <p:spPr>
            <a:xfrm>
              <a:off x="6330691" y="15995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6"/>
            <p:cNvSpPr/>
            <p:nvPr/>
          </p:nvSpPr>
          <p:spPr>
            <a:xfrm>
              <a:off x="6133460" y="18081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6"/>
            <p:cNvSpPr/>
            <p:nvPr/>
          </p:nvSpPr>
          <p:spPr>
            <a:xfrm>
              <a:off x="6155673" y="16365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6"/>
            <p:cNvSpPr/>
            <p:nvPr/>
          </p:nvSpPr>
          <p:spPr>
            <a:xfrm>
              <a:off x="6261182" y="15664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6"/>
            <p:cNvSpPr/>
            <p:nvPr/>
          </p:nvSpPr>
          <p:spPr>
            <a:xfrm>
              <a:off x="6272351" y="18877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6"/>
            <p:cNvSpPr/>
            <p:nvPr/>
          </p:nvSpPr>
          <p:spPr>
            <a:xfrm>
              <a:off x="6424211" y="17187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6"/>
            <p:cNvSpPr/>
            <p:nvPr/>
          </p:nvSpPr>
          <p:spPr>
            <a:xfrm>
              <a:off x="6391617" y="18436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6"/>
            <p:cNvSpPr/>
            <p:nvPr/>
          </p:nvSpPr>
          <p:spPr>
            <a:xfrm>
              <a:off x="6129800" y="16149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6"/>
            <p:cNvSpPr/>
            <p:nvPr/>
          </p:nvSpPr>
          <p:spPr>
            <a:xfrm>
              <a:off x="6101025" y="17550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6"/>
            <p:cNvSpPr/>
            <p:nvPr/>
          </p:nvSpPr>
          <p:spPr>
            <a:xfrm>
              <a:off x="6143210" y="18561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6"/>
            <p:cNvSpPr/>
            <p:nvPr/>
          </p:nvSpPr>
          <p:spPr>
            <a:xfrm>
              <a:off x="6380101" y="15995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3" name="Google Shape;4453;p36"/>
          <p:cNvGrpSpPr/>
          <p:nvPr/>
        </p:nvGrpSpPr>
        <p:grpSpPr>
          <a:xfrm>
            <a:off x="8573645" y="1017735"/>
            <a:ext cx="300659" cy="297030"/>
            <a:chOff x="361345" y="2362310"/>
            <a:chExt cx="300659" cy="297030"/>
          </a:xfrm>
        </p:grpSpPr>
        <p:sp>
          <p:nvSpPr>
            <p:cNvPr id="4454" name="Google Shape;4454;p36"/>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6"/>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6"/>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6"/>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6"/>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6"/>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6"/>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6"/>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6"/>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6"/>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6"/>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6"/>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6"/>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6"/>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6"/>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6"/>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6"/>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1" name="Google Shape;4471;p36"/>
          <p:cNvGrpSpPr/>
          <p:nvPr/>
        </p:nvGrpSpPr>
        <p:grpSpPr>
          <a:xfrm>
            <a:off x="194549" y="758916"/>
            <a:ext cx="535153" cy="529032"/>
            <a:chOff x="8834274" y="1599366"/>
            <a:chExt cx="535153" cy="529032"/>
          </a:xfrm>
        </p:grpSpPr>
        <p:sp>
          <p:nvSpPr>
            <p:cNvPr id="4472" name="Google Shape;4472;p36"/>
            <p:cNvSpPr/>
            <p:nvPr/>
          </p:nvSpPr>
          <p:spPr>
            <a:xfrm>
              <a:off x="8966603" y="20061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6"/>
            <p:cNvSpPr/>
            <p:nvPr/>
          </p:nvSpPr>
          <p:spPr>
            <a:xfrm>
              <a:off x="9145943" y="20118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6"/>
            <p:cNvSpPr/>
            <p:nvPr/>
          </p:nvSpPr>
          <p:spPr>
            <a:xfrm>
              <a:off x="9247603" y="17707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6"/>
            <p:cNvSpPr/>
            <p:nvPr/>
          </p:nvSpPr>
          <p:spPr>
            <a:xfrm>
              <a:off x="9155062" y="16405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6"/>
            <p:cNvSpPr/>
            <p:nvPr/>
          </p:nvSpPr>
          <p:spPr>
            <a:xfrm>
              <a:off x="8877406" y="17285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6"/>
            <p:cNvSpPr/>
            <p:nvPr/>
          </p:nvSpPr>
          <p:spPr>
            <a:xfrm>
              <a:off x="8863996" y="19031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6"/>
            <p:cNvSpPr/>
            <p:nvPr/>
          </p:nvSpPr>
          <p:spPr>
            <a:xfrm>
              <a:off x="8995378" y="16436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6"/>
            <p:cNvSpPr/>
            <p:nvPr/>
          </p:nvSpPr>
          <p:spPr>
            <a:xfrm>
              <a:off x="9238012" y="19217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6"/>
            <p:cNvSpPr/>
            <p:nvPr/>
          </p:nvSpPr>
          <p:spPr>
            <a:xfrm>
              <a:off x="8893718" y="16915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6"/>
            <p:cNvSpPr/>
            <p:nvPr/>
          </p:nvSpPr>
          <p:spPr>
            <a:xfrm>
              <a:off x="9057535" y="15993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6"/>
            <p:cNvSpPr/>
            <p:nvPr/>
          </p:nvSpPr>
          <p:spPr>
            <a:xfrm>
              <a:off x="9043116" y="20271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6"/>
            <p:cNvSpPr/>
            <p:nvPr/>
          </p:nvSpPr>
          <p:spPr>
            <a:xfrm>
              <a:off x="8834274" y="18020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6"/>
            <p:cNvSpPr/>
            <p:nvPr/>
          </p:nvSpPr>
          <p:spPr>
            <a:xfrm>
              <a:off x="8868540" y="19686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6"/>
            <p:cNvSpPr/>
            <p:nvPr/>
          </p:nvSpPr>
          <p:spPr>
            <a:xfrm>
              <a:off x="9224602" y="16637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6"/>
            <p:cNvSpPr/>
            <p:nvPr/>
          </p:nvSpPr>
          <p:spPr>
            <a:xfrm>
              <a:off x="9262938" y="18503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6"/>
            <p:cNvSpPr/>
            <p:nvPr/>
          </p:nvSpPr>
          <p:spPr>
            <a:xfrm>
              <a:off x="9207312" y="19849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6"/>
            <p:cNvSpPr/>
            <p:nvPr/>
          </p:nvSpPr>
          <p:spPr>
            <a:xfrm>
              <a:off x="8890405" y="16433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36"/>
          <p:cNvGrpSpPr/>
          <p:nvPr/>
        </p:nvGrpSpPr>
        <p:grpSpPr>
          <a:xfrm>
            <a:off x="302967" y="4349012"/>
            <a:ext cx="611686" cy="604625"/>
            <a:chOff x="893492" y="5740962"/>
            <a:chExt cx="611686" cy="604625"/>
          </a:xfrm>
        </p:grpSpPr>
        <p:sp>
          <p:nvSpPr>
            <p:cNvPr id="4490" name="Google Shape;4490;p36"/>
            <p:cNvSpPr/>
            <p:nvPr/>
          </p:nvSpPr>
          <p:spPr>
            <a:xfrm>
              <a:off x="1044745" y="6205818"/>
              <a:ext cx="87746" cy="92854"/>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6"/>
            <p:cNvSpPr/>
            <p:nvPr/>
          </p:nvSpPr>
          <p:spPr>
            <a:xfrm>
              <a:off x="1249733" y="6212381"/>
              <a:ext cx="86412" cy="92061"/>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6"/>
            <p:cNvSpPr/>
            <p:nvPr/>
          </p:nvSpPr>
          <p:spPr>
            <a:xfrm>
              <a:off x="1365932" y="5936806"/>
              <a:ext cx="97376" cy="7013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6"/>
            <p:cNvSpPr/>
            <p:nvPr/>
          </p:nvSpPr>
          <p:spPr>
            <a:xfrm>
              <a:off x="1260156" y="5787985"/>
              <a:ext cx="77323" cy="9559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6"/>
            <p:cNvSpPr/>
            <p:nvPr/>
          </p:nvSpPr>
          <p:spPr>
            <a:xfrm>
              <a:off x="942792" y="5888593"/>
              <a:ext cx="98710" cy="81604"/>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6"/>
            <p:cNvSpPr/>
            <p:nvPr/>
          </p:nvSpPr>
          <p:spPr>
            <a:xfrm>
              <a:off x="927465" y="6088152"/>
              <a:ext cx="98674" cy="70894"/>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6"/>
            <p:cNvSpPr/>
            <p:nvPr/>
          </p:nvSpPr>
          <p:spPr>
            <a:xfrm>
              <a:off x="1077636" y="5791627"/>
              <a:ext cx="77612" cy="9527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6"/>
            <p:cNvSpPr/>
            <p:nvPr/>
          </p:nvSpPr>
          <p:spPr>
            <a:xfrm>
              <a:off x="1354968" y="6109356"/>
              <a:ext cx="100585" cy="79188"/>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6"/>
            <p:cNvSpPr/>
            <p:nvPr/>
          </p:nvSpPr>
          <p:spPr>
            <a:xfrm>
              <a:off x="961437" y="5846295"/>
              <a:ext cx="460442" cy="40120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6"/>
            <p:cNvSpPr/>
            <p:nvPr/>
          </p:nvSpPr>
          <p:spPr>
            <a:xfrm>
              <a:off x="1148682" y="5740962"/>
              <a:ext cx="112054" cy="11633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6"/>
            <p:cNvSpPr/>
            <p:nvPr/>
          </p:nvSpPr>
          <p:spPr>
            <a:xfrm>
              <a:off x="1132200" y="6229906"/>
              <a:ext cx="112487" cy="11568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6"/>
            <p:cNvSpPr/>
            <p:nvPr/>
          </p:nvSpPr>
          <p:spPr>
            <a:xfrm>
              <a:off x="893492" y="5972614"/>
              <a:ext cx="119519" cy="9321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6"/>
            <p:cNvSpPr/>
            <p:nvPr/>
          </p:nvSpPr>
          <p:spPr>
            <a:xfrm>
              <a:off x="932658" y="6163050"/>
              <a:ext cx="130772" cy="105620"/>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6"/>
            <p:cNvSpPr/>
            <p:nvPr/>
          </p:nvSpPr>
          <p:spPr>
            <a:xfrm>
              <a:off x="1339641" y="5814489"/>
              <a:ext cx="120601" cy="116221"/>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6"/>
            <p:cNvSpPr/>
            <p:nvPr/>
          </p:nvSpPr>
          <p:spPr>
            <a:xfrm>
              <a:off x="1383459" y="6027787"/>
              <a:ext cx="121719" cy="93648"/>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6"/>
            <p:cNvSpPr/>
            <p:nvPr/>
          </p:nvSpPr>
          <p:spPr>
            <a:xfrm>
              <a:off x="1319878" y="6181693"/>
              <a:ext cx="120637" cy="116726"/>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6"/>
            <p:cNvSpPr/>
            <p:nvPr/>
          </p:nvSpPr>
          <p:spPr>
            <a:xfrm>
              <a:off x="957650" y="5791194"/>
              <a:ext cx="122224" cy="11871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36"/>
          <p:cNvGrpSpPr/>
          <p:nvPr/>
        </p:nvGrpSpPr>
        <p:grpSpPr>
          <a:xfrm>
            <a:off x="1175632" y="4722960"/>
            <a:ext cx="300659" cy="297030"/>
            <a:chOff x="-4597330" y="2703385"/>
            <a:chExt cx="300659" cy="297030"/>
          </a:xfrm>
        </p:grpSpPr>
        <p:sp>
          <p:nvSpPr>
            <p:cNvPr id="4508" name="Google Shape;4508;p36"/>
            <p:cNvSpPr/>
            <p:nvPr/>
          </p:nvSpPr>
          <p:spPr>
            <a:xfrm>
              <a:off x="-4412247" y="293182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6"/>
            <p:cNvSpPr/>
            <p:nvPr/>
          </p:nvSpPr>
          <p:spPr>
            <a:xfrm>
              <a:off x="-4513591" y="293469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6"/>
            <p:cNvSpPr/>
            <p:nvPr/>
          </p:nvSpPr>
          <p:spPr>
            <a:xfrm>
              <a:off x="-4576443" y="279914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6"/>
            <p:cNvSpPr/>
            <p:nvPr/>
          </p:nvSpPr>
          <p:spPr>
            <a:xfrm>
              <a:off x="-4513907" y="272610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6"/>
            <p:cNvSpPr/>
            <p:nvPr/>
          </p:nvSpPr>
          <p:spPr>
            <a:xfrm>
              <a:off x="-4368137" y="277554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6"/>
            <p:cNvSpPr/>
            <p:nvPr/>
          </p:nvSpPr>
          <p:spPr>
            <a:xfrm>
              <a:off x="-4361417" y="287348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6"/>
            <p:cNvSpPr/>
            <p:nvPr/>
          </p:nvSpPr>
          <p:spPr>
            <a:xfrm>
              <a:off x="-4423890" y="272739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6"/>
            <p:cNvSpPr/>
            <p:nvPr/>
          </p:nvSpPr>
          <p:spPr>
            <a:xfrm>
              <a:off x="-4572530" y="288386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6"/>
            <p:cNvSpPr/>
            <p:nvPr/>
          </p:nvSpPr>
          <p:spPr>
            <a:xfrm>
              <a:off x="-4556092" y="275525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6"/>
            <p:cNvSpPr/>
            <p:nvPr/>
          </p:nvSpPr>
          <p:spPr>
            <a:xfrm>
              <a:off x="-4476518" y="270338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6"/>
            <p:cNvSpPr/>
            <p:nvPr/>
          </p:nvSpPr>
          <p:spPr>
            <a:xfrm>
              <a:off x="-4468535" y="294333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6"/>
            <p:cNvSpPr/>
            <p:nvPr/>
          </p:nvSpPr>
          <p:spPr>
            <a:xfrm>
              <a:off x="-4355674" y="281671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6"/>
            <p:cNvSpPr/>
            <p:nvPr/>
          </p:nvSpPr>
          <p:spPr>
            <a:xfrm>
              <a:off x="-4379654" y="291074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6"/>
            <p:cNvSpPr/>
            <p:nvPr/>
          </p:nvSpPr>
          <p:spPr>
            <a:xfrm>
              <a:off x="-4575275" y="273834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6"/>
            <p:cNvSpPr/>
            <p:nvPr/>
          </p:nvSpPr>
          <p:spPr>
            <a:xfrm>
              <a:off x="-4597330" y="284394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6"/>
            <p:cNvSpPr/>
            <p:nvPr/>
          </p:nvSpPr>
          <p:spPr>
            <a:xfrm>
              <a:off x="-4565684" y="292030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6"/>
            <p:cNvSpPr/>
            <p:nvPr/>
          </p:nvSpPr>
          <p:spPr>
            <a:xfrm>
              <a:off x="-4388268" y="272749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5" name="Google Shape;4525;p36"/>
          <p:cNvGrpSpPr/>
          <p:nvPr/>
        </p:nvGrpSpPr>
        <p:grpSpPr>
          <a:xfrm>
            <a:off x="8525774" y="4193916"/>
            <a:ext cx="535153" cy="529032"/>
            <a:chOff x="8525774" y="4193916"/>
            <a:chExt cx="535153" cy="529032"/>
          </a:xfrm>
        </p:grpSpPr>
        <p:sp>
          <p:nvSpPr>
            <p:cNvPr id="4526" name="Google Shape;4526;p36"/>
            <p:cNvSpPr/>
            <p:nvPr/>
          </p:nvSpPr>
          <p:spPr>
            <a:xfrm>
              <a:off x="8658103" y="460065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6"/>
            <p:cNvSpPr/>
            <p:nvPr/>
          </p:nvSpPr>
          <p:spPr>
            <a:xfrm>
              <a:off x="8837443" y="460639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6"/>
            <p:cNvSpPr/>
            <p:nvPr/>
          </p:nvSpPr>
          <p:spPr>
            <a:xfrm>
              <a:off x="8939103" y="436527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6"/>
            <p:cNvSpPr/>
            <p:nvPr/>
          </p:nvSpPr>
          <p:spPr>
            <a:xfrm>
              <a:off x="8846562" y="423506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6"/>
            <p:cNvSpPr/>
            <p:nvPr/>
          </p:nvSpPr>
          <p:spPr>
            <a:xfrm>
              <a:off x="8568906" y="432309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6"/>
            <p:cNvSpPr/>
            <p:nvPr/>
          </p:nvSpPr>
          <p:spPr>
            <a:xfrm>
              <a:off x="8555496" y="449769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6"/>
            <p:cNvSpPr/>
            <p:nvPr/>
          </p:nvSpPr>
          <p:spPr>
            <a:xfrm>
              <a:off x="8686878" y="423824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6"/>
            <p:cNvSpPr/>
            <p:nvPr/>
          </p:nvSpPr>
          <p:spPr>
            <a:xfrm>
              <a:off x="8929512" y="451625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6"/>
            <p:cNvSpPr/>
            <p:nvPr/>
          </p:nvSpPr>
          <p:spPr>
            <a:xfrm>
              <a:off x="8585218" y="428607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6"/>
            <p:cNvSpPr/>
            <p:nvPr/>
          </p:nvSpPr>
          <p:spPr>
            <a:xfrm>
              <a:off x="8749035" y="419391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6"/>
            <p:cNvSpPr/>
            <p:nvPr/>
          </p:nvSpPr>
          <p:spPr>
            <a:xfrm>
              <a:off x="8734616" y="462172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6"/>
            <p:cNvSpPr/>
            <p:nvPr/>
          </p:nvSpPr>
          <p:spPr>
            <a:xfrm>
              <a:off x="8525774" y="439660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6"/>
            <p:cNvSpPr/>
            <p:nvPr/>
          </p:nvSpPr>
          <p:spPr>
            <a:xfrm>
              <a:off x="8560040" y="456323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6"/>
            <p:cNvSpPr/>
            <p:nvPr/>
          </p:nvSpPr>
          <p:spPr>
            <a:xfrm>
              <a:off x="8916102" y="425825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6"/>
            <p:cNvSpPr/>
            <p:nvPr/>
          </p:nvSpPr>
          <p:spPr>
            <a:xfrm>
              <a:off x="8954438" y="444488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6"/>
            <p:cNvSpPr/>
            <p:nvPr/>
          </p:nvSpPr>
          <p:spPr>
            <a:xfrm>
              <a:off x="8898812" y="457954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6"/>
            <p:cNvSpPr/>
            <p:nvPr/>
          </p:nvSpPr>
          <p:spPr>
            <a:xfrm>
              <a:off x="8581905" y="423786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3" name="Google Shape;4543;p36"/>
          <p:cNvGrpSpPr/>
          <p:nvPr/>
        </p:nvGrpSpPr>
        <p:grpSpPr>
          <a:xfrm>
            <a:off x="194545" y="1923035"/>
            <a:ext cx="300659" cy="297030"/>
            <a:chOff x="194545" y="1923035"/>
            <a:chExt cx="300659" cy="297030"/>
          </a:xfrm>
        </p:grpSpPr>
        <p:sp>
          <p:nvSpPr>
            <p:cNvPr id="4544" name="Google Shape;4544;p36"/>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6"/>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6"/>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6"/>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6"/>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6"/>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6"/>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6"/>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6"/>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6"/>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6"/>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6"/>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6"/>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6"/>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6"/>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6"/>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6"/>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1" name="Google Shape;4561;p36"/>
          <p:cNvGrpSpPr/>
          <p:nvPr/>
        </p:nvGrpSpPr>
        <p:grpSpPr>
          <a:xfrm>
            <a:off x="194538" y="117321"/>
            <a:ext cx="400868" cy="397397"/>
            <a:chOff x="6179000" y="1386846"/>
            <a:chExt cx="400868" cy="397397"/>
          </a:xfrm>
        </p:grpSpPr>
        <p:sp>
          <p:nvSpPr>
            <p:cNvPr id="4562" name="Google Shape;4562;p36"/>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6"/>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6"/>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6"/>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6"/>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6"/>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6"/>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6"/>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6"/>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6"/>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6"/>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6"/>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6"/>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6"/>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6"/>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6"/>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6"/>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9" name="Google Shape;4579;p36"/>
          <p:cNvGrpSpPr/>
          <p:nvPr/>
        </p:nvGrpSpPr>
        <p:grpSpPr>
          <a:xfrm>
            <a:off x="3619375" y="720725"/>
            <a:ext cx="158800" cy="158800"/>
            <a:chOff x="3619375" y="720725"/>
            <a:chExt cx="158800" cy="158800"/>
          </a:xfrm>
        </p:grpSpPr>
        <p:cxnSp>
          <p:nvCxnSpPr>
            <p:cNvPr id="4580" name="Google Shape;4580;p36"/>
            <p:cNvCxnSpPr/>
            <p:nvPr/>
          </p:nvCxnSpPr>
          <p:spPr>
            <a:xfrm>
              <a:off x="3619375"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4581" name="Google Shape;4581;p36"/>
            <p:cNvCxnSpPr/>
            <p:nvPr/>
          </p:nvCxnSpPr>
          <p:spPr>
            <a:xfrm rot="10800000" flipH="1">
              <a:off x="3622775"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TITLE_ONLY_2_1_2">
    <p:spTree>
      <p:nvGrpSpPr>
        <p:cNvPr id="1" name="Shape 4582"/>
        <p:cNvGrpSpPr/>
        <p:nvPr/>
      </p:nvGrpSpPr>
      <p:grpSpPr>
        <a:xfrm>
          <a:off x="0" y="0"/>
          <a:ext cx="0" cy="0"/>
          <a:chOff x="0" y="0"/>
          <a:chExt cx="0" cy="0"/>
        </a:xfrm>
      </p:grpSpPr>
      <p:sp>
        <p:nvSpPr>
          <p:cNvPr id="4583" name="Google Shape;4583;p37"/>
          <p:cNvSpPr/>
          <p:nvPr/>
        </p:nvSpPr>
        <p:spPr>
          <a:xfrm>
            <a:off x="714900" y="536125"/>
            <a:ext cx="7714200" cy="40713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4" name="Google Shape;4584;p37"/>
          <p:cNvGrpSpPr/>
          <p:nvPr/>
        </p:nvGrpSpPr>
        <p:grpSpPr>
          <a:xfrm>
            <a:off x="8563258" y="158158"/>
            <a:ext cx="382573" cy="377956"/>
            <a:chOff x="8180683" y="-1442992"/>
            <a:chExt cx="382573" cy="377956"/>
          </a:xfrm>
        </p:grpSpPr>
        <p:sp>
          <p:nvSpPr>
            <p:cNvPr id="4585" name="Google Shape;4585;p37"/>
            <p:cNvSpPr/>
            <p:nvPr/>
          </p:nvSpPr>
          <p:spPr>
            <a:xfrm>
              <a:off x="8416194" y="-11523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7"/>
            <p:cNvSpPr/>
            <p:nvPr/>
          </p:nvSpPr>
          <p:spPr>
            <a:xfrm>
              <a:off x="8287237" y="-11486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7"/>
            <p:cNvSpPr/>
            <p:nvPr/>
          </p:nvSpPr>
          <p:spPr>
            <a:xfrm>
              <a:off x="8207261" y="-13211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7"/>
            <p:cNvSpPr/>
            <p:nvPr/>
          </p:nvSpPr>
          <p:spPr>
            <a:xfrm>
              <a:off x="8286836" y="-14140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7"/>
            <p:cNvSpPr/>
            <p:nvPr/>
          </p:nvSpPr>
          <p:spPr>
            <a:xfrm>
              <a:off x="8472322" y="-13511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7"/>
            <p:cNvSpPr/>
            <p:nvPr/>
          </p:nvSpPr>
          <p:spPr>
            <a:xfrm>
              <a:off x="8480873" y="-12265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7"/>
            <p:cNvSpPr/>
            <p:nvPr/>
          </p:nvSpPr>
          <p:spPr>
            <a:xfrm>
              <a:off x="8401379" y="-14124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7"/>
            <p:cNvSpPr/>
            <p:nvPr/>
          </p:nvSpPr>
          <p:spPr>
            <a:xfrm>
              <a:off x="8212240" y="-12133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7"/>
            <p:cNvSpPr/>
            <p:nvPr/>
          </p:nvSpPr>
          <p:spPr>
            <a:xfrm>
              <a:off x="8233157" y="-13769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7"/>
            <p:cNvSpPr/>
            <p:nvPr/>
          </p:nvSpPr>
          <p:spPr>
            <a:xfrm>
              <a:off x="8334412" y="-14429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7"/>
            <p:cNvSpPr/>
            <p:nvPr/>
          </p:nvSpPr>
          <p:spPr>
            <a:xfrm>
              <a:off x="8344569" y="-11376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7"/>
            <p:cNvSpPr/>
            <p:nvPr/>
          </p:nvSpPr>
          <p:spPr>
            <a:xfrm>
              <a:off x="8488181" y="-12987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7"/>
            <p:cNvSpPr/>
            <p:nvPr/>
          </p:nvSpPr>
          <p:spPr>
            <a:xfrm>
              <a:off x="8457668" y="-11791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7"/>
            <p:cNvSpPr/>
            <p:nvPr/>
          </p:nvSpPr>
          <p:spPr>
            <a:xfrm>
              <a:off x="8208747" y="-13985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7"/>
            <p:cNvSpPr/>
            <p:nvPr/>
          </p:nvSpPr>
          <p:spPr>
            <a:xfrm>
              <a:off x="8180683" y="-12641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7"/>
            <p:cNvSpPr/>
            <p:nvPr/>
          </p:nvSpPr>
          <p:spPr>
            <a:xfrm>
              <a:off x="8220952" y="-11669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7"/>
            <p:cNvSpPr/>
            <p:nvPr/>
          </p:nvSpPr>
          <p:spPr>
            <a:xfrm>
              <a:off x="8446707" y="-14123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7"/>
          <p:cNvGrpSpPr/>
          <p:nvPr/>
        </p:nvGrpSpPr>
        <p:grpSpPr>
          <a:xfrm>
            <a:off x="8643174" y="687613"/>
            <a:ext cx="449692" cy="455214"/>
            <a:chOff x="8643174" y="687613"/>
            <a:chExt cx="449692" cy="455214"/>
          </a:xfrm>
        </p:grpSpPr>
        <p:sp>
          <p:nvSpPr>
            <p:cNvPr id="4603" name="Google Shape;4603;p37"/>
            <p:cNvSpPr/>
            <p:nvPr/>
          </p:nvSpPr>
          <p:spPr>
            <a:xfrm rot="-3073435">
              <a:off x="8991209" y="913178"/>
              <a:ext cx="57455" cy="60610"/>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7"/>
            <p:cNvSpPr/>
            <p:nvPr/>
          </p:nvSpPr>
          <p:spPr>
            <a:xfrm rot="-3073435">
              <a:off x="8910499" y="1020453"/>
              <a:ext cx="56603" cy="61210"/>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7"/>
            <p:cNvSpPr/>
            <p:nvPr/>
          </p:nvSpPr>
          <p:spPr>
            <a:xfrm rot="-3073435">
              <a:off x="8710712" y="972019"/>
              <a:ext cx="63576" cy="46065"/>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7"/>
            <p:cNvSpPr/>
            <p:nvPr/>
          </p:nvSpPr>
          <p:spPr>
            <a:xfrm rot="-3073435">
              <a:off x="8694598" y="849081"/>
              <a:ext cx="51113" cy="62219"/>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7"/>
            <p:cNvSpPr/>
            <p:nvPr/>
          </p:nvSpPr>
          <p:spPr>
            <a:xfrm rot="-3073435">
              <a:off x="8862162" y="734977"/>
              <a:ext cx="65248" cy="5344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7"/>
            <p:cNvSpPr/>
            <p:nvPr/>
          </p:nvSpPr>
          <p:spPr>
            <a:xfrm rot="-3073435">
              <a:off x="8967299" y="810255"/>
              <a:ext cx="65248" cy="47201"/>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7"/>
            <p:cNvSpPr/>
            <p:nvPr/>
          </p:nvSpPr>
          <p:spPr>
            <a:xfrm rot="-3073435">
              <a:off x="8771333" y="757196"/>
              <a:ext cx="51334" cy="6288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7"/>
            <p:cNvSpPr/>
            <p:nvPr/>
          </p:nvSpPr>
          <p:spPr>
            <a:xfrm rot="-3073435">
              <a:off x="8803285" y="1037379"/>
              <a:ext cx="67299" cy="52091"/>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7"/>
            <p:cNvSpPr/>
            <p:nvPr/>
          </p:nvSpPr>
          <p:spPr>
            <a:xfrm rot="-3073435">
              <a:off x="8722702" y="781033"/>
              <a:ext cx="301190" cy="263865"/>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7"/>
            <p:cNvSpPr/>
            <p:nvPr/>
          </p:nvSpPr>
          <p:spPr>
            <a:xfrm rot="-3073435">
              <a:off x="8704340" y="779390"/>
              <a:ext cx="73199" cy="75944"/>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7"/>
            <p:cNvSpPr/>
            <p:nvPr/>
          </p:nvSpPr>
          <p:spPr>
            <a:xfrm rot="-3073435">
              <a:off x="8961141" y="971614"/>
              <a:ext cx="72979" cy="76102"/>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7"/>
            <p:cNvSpPr/>
            <p:nvPr/>
          </p:nvSpPr>
          <p:spPr>
            <a:xfrm rot="-3073435">
              <a:off x="8917217" y="748550"/>
              <a:ext cx="78626" cy="61557"/>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7"/>
            <p:cNvSpPr/>
            <p:nvPr/>
          </p:nvSpPr>
          <p:spPr>
            <a:xfrm rot="-3073435">
              <a:off x="8995754" y="847792"/>
              <a:ext cx="86199" cy="69319"/>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7"/>
            <p:cNvSpPr/>
            <p:nvPr/>
          </p:nvSpPr>
          <p:spPr>
            <a:xfrm rot="-3073435">
              <a:off x="8658031" y="909158"/>
              <a:ext cx="79636" cy="76291"/>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7"/>
            <p:cNvSpPr/>
            <p:nvPr/>
          </p:nvSpPr>
          <p:spPr>
            <a:xfrm rot="-3073435">
              <a:off x="8742330" y="1022253"/>
              <a:ext cx="80614" cy="61399"/>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7"/>
            <p:cNvSpPr/>
            <p:nvPr/>
          </p:nvSpPr>
          <p:spPr>
            <a:xfrm rot="-3073435">
              <a:off x="8854645" y="1050145"/>
              <a:ext cx="78689" cy="7626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7"/>
            <p:cNvSpPr/>
            <p:nvPr/>
          </p:nvSpPr>
          <p:spPr>
            <a:xfrm rot="-3073435">
              <a:off x="8802420" y="704586"/>
              <a:ext cx="80582" cy="7727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7"/>
          <p:cNvGrpSpPr/>
          <p:nvPr/>
        </p:nvGrpSpPr>
        <p:grpSpPr>
          <a:xfrm>
            <a:off x="8710296" y="1841033"/>
            <a:ext cx="382573" cy="377956"/>
            <a:chOff x="9538133" y="-1872667"/>
            <a:chExt cx="382573" cy="377956"/>
          </a:xfrm>
        </p:grpSpPr>
        <p:sp>
          <p:nvSpPr>
            <p:cNvPr id="4621" name="Google Shape;4621;p37"/>
            <p:cNvSpPr/>
            <p:nvPr/>
          </p:nvSpPr>
          <p:spPr>
            <a:xfrm>
              <a:off x="9773644" y="-15819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7"/>
            <p:cNvSpPr/>
            <p:nvPr/>
          </p:nvSpPr>
          <p:spPr>
            <a:xfrm>
              <a:off x="9644687" y="-15783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7"/>
            <p:cNvSpPr/>
            <p:nvPr/>
          </p:nvSpPr>
          <p:spPr>
            <a:xfrm>
              <a:off x="9564711" y="-17508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7"/>
            <p:cNvSpPr/>
            <p:nvPr/>
          </p:nvSpPr>
          <p:spPr>
            <a:xfrm>
              <a:off x="9644286" y="-18437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7"/>
            <p:cNvSpPr/>
            <p:nvPr/>
          </p:nvSpPr>
          <p:spPr>
            <a:xfrm>
              <a:off x="9829772" y="-17808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7"/>
            <p:cNvSpPr/>
            <p:nvPr/>
          </p:nvSpPr>
          <p:spPr>
            <a:xfrm>
              <a:off x="9838323" y="-16562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7"/>
            <p:cNvSpPr/>
            <p:nvPr/>
          </p:nvSpPr>
          <p:spPr>
            <a:xfrm>
              <a:off x="9758829" y="-18421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7"/>
            <p:cNvSpPr/>
            <p:nvPr/>
          </p:nvSpPr>
          <p:spPr>
            <a:xfrm>
              <a:off x="9569690" y="-16430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7"/>
            <p:cNvSpPr/>
            <p:nvPr/>
          </p:nvSpPr>
          <p:spPr>
            <a:xfrm>
              <a:off x="9590607" y="-18066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7"/>
            <p:cNvSpPr/>
            <p:nvPr/>
          </p:nvSpPr>
          <p:spPr>
            <a:xfrm>
              <a:off x="9691862" y="-18726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7"/>
            <p:cNvSpPr/>
            <p:nvPr/>
          </p:nvSpPr>
          <p:spPr>
            <a:xfrm>
              <a:off x="9702019" y="-15673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7"/>
            <p:cNvSpPr/>
            <p:nvPr/>
          </p:nvSpPr>
          <p:spPr>
            <a:xfrm>
              <a:off x="9845631" y="-17284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7"/>
            <p:cNvSpPr/>
            <p:nvPr/>
          </p:nvSpPr>
          <p:spPr>
            <a:xfrm>
              <a:off x="9815118" y="-16088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7"/>
            <p:cNvSpPr/>
            <p:nvPr/>
          </p:nvSpPr>
          <p:spPr>
            <a:xfrm>
              <a:off x="9566197" y="-18281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7"/>
            <p:cNvSpPr/>
            <p:nvPr/>
          </p:nvSpPr>
          <p:spPr>
            <a:xfrm>
              <a:off x="9538133" y="-16938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7"/>
            <p:cNvSpPr/>
            <p:nvPr/>
          </p:nvSpPr>
          <p:spPr>
            <a:xfrm>
              <a:off x="9578402" y="-15966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7"/>
            <p:cNvSpPr/>
            <p:nvPr/>
          </p:nvSpPr>
          <p:spPr>
            <a:xfrm>
              <a:off x="9804157" y="-18419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7"/>
          <p:cNvGrpSpPr/>
          <p:nvPr/>
        </p:nvGrpSpPr>
        <p:grpSpPr>
          <a:xfrm>
            <a:off x="98396" y="766721"/>
            <a:ext cx="382573" cy="377956"/>
            <a:chOff x="7379758" y="72946"/>
            <a:chExt cx="382573" cy="377956"/>
          </a:xfrm>
        </p:grpSpPr>
        <p:sp>
          <p:nvSpPr>
            <p:cNvPr id="4639" name="Google Shape;4639;p37"/>
            <p:cNvSpPr/>
            <p:nvPr/>
          </p:nvSpPr>
          <p:spPr>
            <a:xfrm>
              <a:off x="7615269" y="363621"/>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7"/>
            <p:cNvSpPr/>
            <p:nvPr/>
          </p:nvSpPr>
          <p:spPr>
            <a:xfrm>
              <a:off x="7486312" y="367274"/>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7"/>
            <p:cNvSpPr/>
            <p:nvPr/>
          </p:nvSpPr>
          <p:spPr>
            <a:xfrm>
              <a:off x="7406336" y="19479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7"/>
            <p:cNvSpPr/>
            <p:nvPr/>
          </p:nvSpPr>
          <p:spPr>
            <a:xfrm>
              <a:off x="7485911" y="101853"/>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7"/>
            <p:cNvSpPr/>
            <p:nvPr/>
          </p:nvSpPr>
          <p:spPr>
            <a:xfrm>
              <a:off x="7671397" y="16476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7"/>
            <p:cNvSpPr/>
            <p:nvPr/>
          </p:nvSpPr>
          <p:spPr>
            <a:xfrm>
              <a:off x="7679948" y="28938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7"/>
            <p:cNvSpPr/>
            <p:nvPr/>
          </p:nvSpPr>
          <p:spPr>
            <a:xfrm>
              <a:off x="7600454" y="10349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7"/>
            <p:cNvSpPr/>
            <p:nvPr/>
          </p:nvSpPr>
          <p:spPr>
            <a:xfrm>
              <a:off x="7411315" y="30259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7"/>
            <p:cNvSpPr/>
            <p:nvPr/>
          </p:nvSpPr>
          <p:spPr>
            <a:xfrm>
              <a:off x="7432232" y="1389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7"/>
            <p:cNvSpPr/>
            <p:nvPr/>
          </p:nvSpPr>
          <p:spPr>
            <a:xfrm>
              <a:off x="7533487" y="72946"/>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7"/>
            <p:cNvSpPr/>
            <p:nvPr/>
          </p:nvSpPr>
          <p:spPr>
            <a:xfrm>
              <a:off x="7543644" y="37827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7"/>
            <p:cNvSpPr/>
            <p:nvPr/>
          </p:nvSpPr>
          <p:spPr>
            <a:xfrm>
              <a:off x="7687256" y="217159"/>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7"/>
            <p:cNvSpPr/>
            <p:nvPr/>
          </p:nvSpPr>
          <p:spPr>
            <a:xfrm>
              <a:off x="7656743" y="336802"/>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7"/>
            <p:cNvSpPr/>
            <p:nvPr/>
          </p:nvSpPr>
          <p:spPr>
            <a:xfrm>
              <a:off x="7407822" y="11743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7"/>
            <p:cNvSpPr/>
            <p:nvPr/>
          </p:nvSpPr>
          <p:spPr>
            <a:xfrm>
              <a:off x="7379758" y="251807"/>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7"/>
            <p:cNvSpPr/>
            <p:nvPr/>
          </p:nvSpPr>
          <p:spPr>
            <a:xfrm>
              <a:off x="7420027" y="348967"/>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7"/>
            <p:cNvSpPr/>
            <p:nvPr/>
          </p:nvSpPr>
          <p:spPr>
            <a:xfrm>
              <a:off x="7645782" y="103619"/>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6" name="Google Shape;4656;p37"/>
          <p:cNvGrpSpPr/>
          <p:nvPr/>
        </p:nvGrpSpPr>
        <p:grpSpPr>
          <a:xfrm>
            <a:off x="167264" y="4386046"/>
            <a:ext cx="524348" cy="530774"/>
            <a:chOff x="6099402" y="4495242"/>
            <a:chExt cx="1035238" cy="1047924"/>
          </a:xfrm>
        </p:grpSpPr>
        <p:sp>
          <p:nvSpPr>
            <p:cNvPr id="4657" name="Google Shape;4657;p37"/>
            <p:cNvSpPr/>
            <p:nvPr/>
          </p:nvSpPr>
          <p:spPr>
            <a:xfrm rot="-3073315">
              <a:off x="6900617" y="5014503"/>
              <a:ext cx="132263" cy="139527"/>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7"/>
            <p:cNvSpPr/>
            <p:nvPr/>
          </p:nvSpPr>
          <p:spPr>
            <a:xfrm rot="-3073315">
              <a:off x="6714814" y="5261458"/>
              <a:ext cx="130302" cy="140907"/>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7"/>
            <p:cNvSpPr/>
            <p:nvPr/>
          </p:nvSpPr>
          <p:spPr>
            <a:xfrm rot="-3073315">
              <a:off x="6254885" y="5149958"/>
              <a:ext cx="146354" cy="106044"/>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7"/>
            <p:cNvSpPr/>
            <p:nvPr/>
          </p:nvSpPr>
          <p:spPr>
            <a:xfrm rot="-3073315">
              <a:off x="6217786" y="4866947"/>
              <a:ext cx="117664" cy="14323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7"/>
            <p:cNvSpPr/>
            <p:nvPr/>
          </p:nvSpPr>
          <p:spPr>
            <a:xfrm rot="-3073315">
              <a:off x="6603538" y="4604271"/>
              <a:ext cx="150204" cy="12304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7"/>
            <p:cNvSpPr/>
            <p:nvPr/>
          </p:nvSpPr>
          <p:spPr>
            <a:xfrm rot="-3073315">
              <a:off x="6845574" y="4777568"/>
              <a:ext cx="150204" cy="10865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7"/>
            <p:cNvSpPr/>
            <p:nvPr/>
          </p:nvSpPr>
          <p:spPr>
            <a:xfrm rot="-3073315">
              <a:off x="6394440" y="4655420"/>
              <a:ext cx="118173" cy="144757"/>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7"/>
            <p:cNvSpPr/>
            <p:nvPr/>
          </p:nvSpPr>
          <p:spPr>
            <a:xfrm rot="-3073315">
              <a:off x="6467997" y="5300423"/>
              <a:ext cx="154925" cy="11991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7"/>
            <p:cNvSpPr/>
            <p:nvPr/>
          </p:nvSpPr>
          <p:spPr>
            <a:xfrm rot="-3073315">
              <a:off x="6282494" y="4710304"/>
              <a:ext cx="693348" cy="60742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7"/>
            <p:cNvSpPr/>
            <p:nvPr/>
          </p:nvSpPr>
          <p:spPr>
            <a:xfrm rot="-3073315">
              <a:off x="6240216" y="4706514"/>
              <a:ext cx="168507" cy="17482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7"/>
            <p:cNvSpPr/>
            <p:nvPr/>
          </p:nvSpPr>
          <p:spPr>
            <a:xfrm rot="-3073315">
              <a:off x="6831400" y="5149026"/>
              <a:ext cx="167998" cy="175190"/>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7"/>
            <p:cNvSpPr/>
            <p:nvPr/>
          </p:nvSpPr>
          <p:spPr>
            <a:xfrm rot="-3073315">
              <a:off x="6730281" y="4635518"/>
              <a:ext cx="181000" cy="141706"/>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7"/>
            <p:cNvSpPr/>
            <p:nvPr/>
          </p:nvSpPr>
          <p:spPr>
            <a:xfrm rot="-3073315">
              <a:off x="6911082" y="4863982"/>
              <a:ext cx="198431" cy="159574"/>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7"/>
            <p:cNvSpPr/>
            <p:nvPr/>
          </p:nvSpPr>
          <p:spPr>
            <a:xfrm rot="-3073315">
              <a:off x="6133608" y="5005250"/>
              <a:ext cx="183324" cy="175626"/>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7"/>
            <p:cNvSpPr/>
            <p:nvPr/>
          </p:nvSpPr>
          <p:spPr>
            <a:xfrm rot="-3073315">
              <a:off x="6327672" y="5265602"/>
              <a:ext cx="185575" cy="141343"/>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7"/>
            <p:cNvSpPr/>
            <p:nvPr/>
          </p:nvSpPr>
          <p:spPr>
            <a:xfrm rot="-3073315">
              <a:off x="6586234" y="5329810"/>
              <a:ext cx="181145" cy="175553"/>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7"/>
            <p:cNvSpPr/>
            <p:nvPr/>
          </p:nvSpPr>
          <p:spPr>
            <a:xfrm rot="-3073315">
              <a:off x="6466007" y="4534310"/>
              <a:ext cx="185503" cy="177877"/>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8E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850" y="445025"/>
            <a:ext cx="7714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sap"/>
              <a:buNone/>
              <a:defRPr sz="3400" b="1">
                <a:solidFill>
                  <a:schemeClr val="dk1"/>
                </a:solidFill>
                <a:latin typeface="Asap"/>
                <a:ea typeface="Asap"/>
                <a:cs typeface="Asap"/>
                <a:sym typeface="Asap"/>
              </a:defRPr>
            </a:lvl1pPr>
            <a:lvl2pPr lvl="1">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2pPr>
            <a:lvl3pPr lvl="2">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3pPr>
            <a:lvl4pPr lvl="3">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4pPr>
            <a:lvl5pPr lvl="4">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5pPr>
            <a:lvl6pPr lvl="5">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6pPr>
            <a:lvl7pPr lvl="6">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7pPr>
            <a:lvl8pPr lvl="7">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8pPr>
            <a:lvl9pPr lvl="8">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4850" y="1152475"/>
            <a:ext cx="77142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1pPr>
            <a:lvl2pPr marL="914400" lvl="1"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2pPr>
            <a:lvl3pPr marL="1371600" lvl="2"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3pPr>
            <a:lvl4pPr marL="1828800" lvl="3"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4pPr>
            <a:lvl5pPr marL="2286000" lvl="4"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5pPr>
            <a:lvl6pPr marL="2743200" lvl="5"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6pPr>
            <a:lvl7pPr marL="3200400" lvl="6"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7pPr>
            <a:lvl8pPr marL="3657600" lvl="7"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8pPr>
            <a:lvl9pPr marL="4114800" lvl="8"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3" r:id="rId5"/>
    <p:sldLayoutId id="2147483682" r:id="rId6"/>
    <p:sldLayoutId id="214748368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nsorboard.dev/experiment/QZbuBkvfQSWL348eGatpe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www-news--medical-net.cdn.ampproject.org/c/s/www.news-medical.net/amp/news/20210915/Hospitals-use-artificial-intelligence-to-predict-Covid-patientse28099-oxygen-needs.aspx"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irishtimes.com/life-and-style/health-family/what-happens-if-icu-beds-run-out-in-irish-hospitals-1.47325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C3%ADrio-Libanes/covid1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85"/>
        <p:cNvGrpSpPr/>
        <p:nvPr/>
      </p:nvGrpSpPr>
      <p:grpSpPr>
        <a:xfrm>
          <a:off x="0" y="0"/>
          <a:ext cx="0" cy="0"/>
          <a:chOff x="0" y="0"/>
          <a:chExt cx="0" cy="0"/>
        </a:xfrm>
      </p:grpSpPr>
      <p:sp>
        <p:nvSpPr>
          <p:cNvPr id="4686" name="Google Shape;4686;p42"/>
          <p:cNvSpPr txBox="1">
            <a:spLocks noGrp="1"/>
          </p:cNvSpPr>
          <p:nvPr>
            <p:ph type="subTitle" idx="1"/>
          </p:nvPr>
        </p:nvSpPr>
        <p:spPr>
          <a:xfrm>
            <a:off x="713100" y="2827020"/>
            <a:ext cx="5001900" cy="1786530"/>
          </a:xfrm>
          <a:prstGeom prst="rect">
            <a:avLst/>
          </a:prstGeom>
        </p:spPr>
        <p:txBody>
          <a:bodyPr spcFirstLastPara="1" wrap="square" lIns="91425" tIns="365750" rIns="91425" bIns="91425" anchor="t" anchorCtr="0">
            <a:noAutofit/>
          </a:bodyPr>
          <a:lstStyle/>
          <a:p>
            <a:pPr marL="0" lvl="0" indent="0" algn="ctr" rtl="0">
              <a:spcBef>
                <a:spcPts val="0"/>
              </a:spcBef>
              <a:spcAft>
                <a:spcPts val="0"/>
              </a:spcAft>
              <a:buNone/>
            </a:pPr>
            <a:endParaRPr lang="en-US" sz="1600" dirty="0"/>
          </a:p>
          <a:p>
            <a:pPr marL="0" lvl="0" indent="0" algn="ctr" rtl="0">
              <a:spcBef>
                <a:spcPts val="0"/>
              </a:spcBef>
              <a:spcAft>
                <a:spcPts val="0"/>
              </a:spcAft>
              <a:buNone/>
            </a:pPr>
            <a:r>
              <a:rPr lang="en-US" sz="1600" dirty="0"/>
              <a:t>Presented by</a:t>
            </a:r>
          </a:p>
          <a:p>
            <a:pPr marL="0" lvl="0" indent="0" algn="ctr" rtl="0">
              <a:spcBef>
                <a:spcPts val="0"/>
              </a:spcBef>
              <a:spcAft>
                <a:spcPts val="0"/>
              </a:spcAft>
              <a:buNone/>
            </a:pPr>
            <a:r>
              <a:rPr lang="en-US" sz="1600" dirty="0">
                <a:solidFill>
                  <a:schemeClr val="accent5">
                    <a:lumMod val="50000"/>
                  </a:schemeClr>
                </a:solidFill>
              </a:rPr>
              <a:t>Adina Dingankar</a:t>
            </a:r>
          </a:p>
          <a:p>
            <a:pPr marL="0" lvl="0" indent="0" algn="ctr" rtl="0">
              <a:spcBef>
                <a:spcPts val="0"/>
              </a:spcBef>
              <a:spcAft>
                <a:spcPts val="0"/>
              </a:spcAft>
              <a:buNone/>
            </a:pPr>
            <a:r>
              <a:rPr lang="en-US" sz="1600" dirty="0">
                <a:solidFill>
                  <a:schemeClr val="accent5">
                    <a:lumMod val="50000"/>
                  </a:schemeClr>
                </a:solidFill>
              </a:rPr>
              <a:t>Daria </a:t>
            </a:r>
            <a:r>
              <a:rPr lang="en-US" sz="1600" dirty="0" err="1">
                <a:solidFill>
                  <a:schemeClr val="accent5">
                    <a:lumMod val="50000"/>
                  </a:schemeClr>
                </a:solidFill>
              </a:rPr>
              <a:t>Chylak</a:t>
            </a:r>
            <a:endParaRPr lang="en-US" sz="1600" dirty="0">
              <a:solidFill>
                <a:schemeClr val="accent5">
                  <a:lumMod val="50000"/>
                </a:schemeClr>
              </a:solidFill>
            </a:endParaRPr>
          </a:p>
          <a:p>
            <a:pPr marL="0" lvl="0" indent="0" algn="ctr" rtl="0">
              <a:spcBef>
                <a:spcPts val="0"/>
              </a:spcBef>
              <a:spcAft>
                <a:spcPts val="0"/>
              </a:spcAft>
              <a:buNone/>
            </a:pPr>
            <a:r>
              <a:rPr lang="en-US" sz="1600" dirty="0">
                <a:solidFill>
                  <a:schemeClr val="accent5">
                    <a:lumMod val="50000"/>
                  </a:schemeClr>
                </a:solidFill>
              </a:rPr>
              <a:t>Rehapriadarsini Manikandasamy</a:t>
            </a:r>
            <a:endParaRPr sz="1600" dirty="0">
              <a:solidFill>
                <a:schemeClr val="accent5">
                  <a:lumMod val="50000"/>
                </a:schemeClr>
              </a:solidFill>
            </a:endParaRPr>
          </a:p>
        </p:txBody>
      </p:sp>
      <p:sp>
        <p:nvSpPr>
          <p:cNvPr id="4687" name="Google Shape;4687;p42"/>
          <p:cNvSpPr txBox="1">
            <a:spLocks noGrp="1"/>
          </p:cNvSpPr>
          <p:nvPr>
            <p:ph type="ctrTitle"/>
          </p:nvPr>
        </p:nvSpPr>
        <p:spPr>
          <a:xfrm>
            <a:off x="713100" y="588139"/>
            <a:ext cx="5085720" cy="2414400"/>
          </a:xfrm>
          <a:prstGeom prst="rect">
            <a:avLst/>
          </a:prstGeom>
        </p:spPr>
        <p:txBody>
          <a:bodyPr spcFirstLastPara="1" wrap="square" lIns="91425" tIns="256025" rIns="91425" bIns="91425" anchor="t" anchorCtr="0">
            <a:noAutofit/>
          </a:bodyPr>
          <a:lstStyle/>
          <a:p>
            <a:pPr marL="0" lvl="0" indent="0" algn="ctr" rtl="0">
              <a:spcBef>
                <a:spcPts val="0"/>
              </a:spcBef>
              <a:spcAft>
                <a:spcPts val="0"/>
              </a:spcAft>
              <a:buNone/>
            </a:pPr>
            <a:br>
              <a:rPr lang="en" sz="3600" dirty="0"/>
            </a:br>
            <a:r>
              <a:rPr lang="en" sz="3600" dirty="0"/>
              <a:t>COVID-19 ICU Bed Prediction Analysis</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Preprocessing</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Missing values are </a:t>
            </a:r>
            <a:r>
              <a:rPr lang="en-US" sz="1600" dirty="0">
                <a:solidFill>
                  <a:schemeClr val="accent1">
                    <a:lumMod val="50000"/>
                  </a:schemeClr>
                </a:solidFill>
              </a:rPr>
              <a:t>imputed using next or previous entry</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Missingness in data was more on the expanded column – Analysis based on scatter plot showed </a:t>
            </a:r>
            <a:r>
              <a:rPr lang="en-US" sz="1600" dirty="0">
                <a:solidFill>
                  <a:schemeClr val="accent1">
                    <a:lumMod val="50000"/>
                  </a:schemeClr>
                </a:solidFill>
              </a:rPr>
              <a:t>‘mean’ values are the best choice</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Remove the expanded columns (only columns with mean values are considered), the data now has 1925 rows and 56 columns</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Converted target </a:t>
            </a:r>
            <a:r>
              <a:rPr lang="en-US" sz="1600" dirty="0">
                <a:solidFill>
                  <a:schemeClr val="accent1">
                    <a:lumMod val="50000"/>
                  </a:schemeClr>
                </a:solidFill>
              </a:rPr>
              <a:t>'ICU’ to ‘ICU_SUM’ </a:t>
            </a:r>
            <a:r>
              <a:rPr lang="en-US" sz="1600" dirty="0">
                <a:solidFill>
                  <a:schemeClr val="bg2">
                    <a:lumMod val="50000"/>
                  </a:schemeClr>
                </a:solidFill>
              </a:rPr>
              <a:t>based on whether a patient has been eventually shifted to ICU</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To build a clinically relevant model author has advised only to use data related to </a:t>
            </a:r>
            <a:r>
              <a:rPr lang="en-US" sz="1600" dirty="0">
                <a:solidFill>
                  <a:schemeClr val="accent1">
                    <a:lumMod val="50000"/>
                  </a:schemeClr>
                </a:solidFill>
              </a:rPr>
              <a:t>WINDOW (0-2)</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One hot encoded the Categorical column ‘AGE_PERCENTIL’</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Drop the columns: </a:t>
            </a:r>
            <a:r>
              <a:rPr lang="en-US" sz="1600" dirty="0">
                <a:solidFill>
                  <a:schemeClr val="accent1">
                    <a:lumMod val="50000"/>
                  </a:schemeClr>
                </a:solidFill>
              </a:rPr>
              <a:t>"PATIENT_VISIT_IDENTIFIER", "WINDOW", "ICU"</a:t>
            </a:r>
          </a:p>
          <a:p>
            <a:pPr marL="285750" lvl="0" indent="-285750" algn="just" rtl="0">
              <a:lnSpc>
                <a:spcPct val="150000"/>
              </a:lnSpc>
              <a:spcBef>
                <a:spcPts val="0"/>
              </a:spcBef>
              <a:spcAft>
                <a:spcPts val="0"/>
              </a:spcAft>
              <a:buFont typeface="Wingdings" panose="05000000000000000000" pitchFamily="2" charset="2"/>
              <a:buChar char="q"/>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dirty="0">
                <a:solidFill>
                  <a:schemeClr val="bg2">
                    <a:lumMod val="50000"/>
                  </a:schemeClr>
                </a:solidFill>
              </a:rPr>
              <a:t>    </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endParaRPr lang="en-US" sz="1600" dirty="0">
              <a:solidFill>
                <a:schemeClr val="bg2">
                  <a:lumMod val="50000"/>
                </a:schemeClr>
              </a:solidFill>
            </a:endParaRPr>
          </a:p>
        </p:txBody>
      </p:sp>
    </p:spTree>
    <p:extLst>
      <p:ext uri="{BB962C8B-B14F-4D97-AF65-F5344CB8AC3E}">
        <p14:creationId xmlns:p14="http://schemas.microsoft.com/office/powerpoint/2010/main" val="252778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Preprocessing</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Previously discussed preprocessing techniques helped in handling class imbalance and multi-collinearity issue</a:t>
            </a:r>
          </a:p>
          <a:p>
            <a:pPr marL="0" lvl="0" indent="0" algn="just" rtl="0">
              <a:lnSpc>
                <a:spcPct val="150000"/>
              </a:lnSpc>
              <a:spcBef>
                <a:spcPts val="0"/>
              </a:spcBef>
              <a:spcAft>
                <a:spcPts val="0"/>
              </a:spcAft>
              <a:buNone/>
            </a:pPr>
            <a:r>
              <a:rPr lang="en-US" sz="1600" dirty="0">
                <a:solidFill>
                  <a:schemeClr val="bg2">
                    <a:lumMod val="50000"/>
                  </a:schemeClr>
                </a:solidFill>
              </a:rPr>
              <a:t>    </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endParaRPr lang="en-US" sz="1600" dirty="0">
              <a:solidFill>
                <a:schemeClr val="bg2">
                  <a:lumMod val="50000"/>
                </a:schemeClr>
              </a:solidFill>
            </a:endParaRPr>
          </a:p>
          <a:p>
            <a:pPr marL="285750" lvl="0" indent="-285750" algn="just" rtl="0">
              <a:lnSpc>
                <a:spcPct val="150000"/>
              </a:lnSpc>
              <a:spcBef>
                <a:spcPts val="0"/>
              </a:spcBef>
              <a:spcAft>
                <a:spcPts val="0"/>
              </a:spcAft>
              <a:buFont typeface="Wingdings" panose="05000000000000000000" pitchFamily="2" charset="2"/>
              <a:buChar char="q"/>
            </a:pPr>
            <a:endParaRPr lang="en-US" sz="1600" dirty="0">
              <a:solidFill>
                <a:schemeClr val="bg2">
                  <a:lumMod val="50000"/>
                </a:schemeClr>
              </a:solidFill>
            </a:endParaRPr>
          </a:p>
        </p:txBody>
      </p:sp>
      <p:pic>
        <p:nvPicPr>
          <p:cNvPr id="3" name="Picture 2">
            <a:extLst>
              <a:ext uri="{FF2B5EF4-FFF2-40B4-BE49-F238E27FC236}">
                <a16:creationId xmlns:a16="http://schemas.microsoft.com/office/drawing/2014/main" id="{B692A847-34A9-437B-B6AD-5CAB31822A3E}"/>
              </a:ext>
            </a:extLst>
          </p:cNvPr>
          <p:cNvPicPr>
            <a:picLocks noChangeAspect="1"/>
          </p:cNvPicPr>
          <p:nvPr/>
        </p:nvPicPr>
        <p:blipFill>
          <a:blip r:embed="rId3"/>
          <a:stretch>
            <a:fillRect/>
          </a:stretch>
        </p:blipFill>
        <p:spPr>
          <a:xfrm>
            <a:off x="958215" y="1709849"/>
            <a:ext cx="2838450" cy="923925"/>
          </a:xfrm>
          <a:prstGeom prst="rect">
            <a:avLst/>
          </a:prstGeom>
        </p:spPr>
      </p:pic>
      <p:cxnSp>
        <p:nvCxnSpPr>
          <p:cNvPr id="5" name="Straight Arrow Connector 4">
            <a:extLst>
              <a:ext uri="{FF2B5EF4-FFF2-40B4-BE49-F238E27FC236}">
                <a16:creationId xmlns:a16="http://schemas.microsoft.com/office/drawing/2014/main" id="{6FBD0A45-B564-47EB-BEB7-4A1C89CD2E37}"/>
              </a:ext>
            </a:extLst>
          </p:cNvPr>
          <p:cNvCxnSpPr>
            <a:cxnSpLocks/>
          </p:cNvCxnSpPr>
          <p:nvPr/>
        </p:nvCxnSpPr>
        <p:spPr>
          <a:xfrm>
            <a:off x="4137660" y="2171811"/>
            <a:ext cx="7239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63C6E994-045C-408A-92EB-1C9BBBEC6EE6}"/>
              </a:ext>
            </a:extLst>
          </p:cNvPr>
          <p:cNvPicPr>
            <a:picLocks noChangeAspect="1"/>
          </p:cNvPicPr>
          <p:nvPr/>
        </p:nvPicPr>
        <p:blipFill>
          <a:blip r:embed="rId4"/>
          <a:stretch>
            <a:fillRect/>
          </a:stretch>
        </p:blipFill>
        <p:spPr>
          <a:xfrm>
            <a:off x="5152574" y="1691648"/>
            <a:ext cx="3276600" cy="1051551"/>
          </a:xfrm>
          <a:prstGeom prst="rect">
            <a:avLst/>
          </a:prstGeom>
        </p:spPr>
      </p:pic>
      <p:pic>
        <p:nvPicPr>
          <p:cNvPr id="10" name="Picture 9">
            <a:extLst>
              <a:ext uri="{FF2B5EF4-FFF2-40B4-BE49-F238E27FC236}">
                <a16:creationId xmlns:a16="http://schemas.microsoft.com/office/drawing/2014/main" id="{1B3DAC1F-12CD-43E7-9587-DC63A0710075}"/>
              </a:ext>
            </a:extLst>
          </p:cNvPr>
          <p:cNvPicPr>
            <a:picLocks noChangeAspect="1"/>
          </p:cNvPicPr>
          <p:nvPr/>
        </p:nvPicPr>
        <p:blipFill>
          <a:blip r:embed="rId5"/>
          <a:stretch>
            <a:fillRect/>
          </a:stretch>
        </p:blipFill>
        <p:spPr>
          <a:xfrm>
            <a:off x="958215" y="2865120"/>
            <a:ext cx="2275343" cy="1980247"/>
          </a:xfrm>
          <a:prstGeom prst="rect">
            <a:avLst/>
          </a:prstGeom>
        </p:spPr>
      </p:pic>
      <p:sp>
        <p:nvSpPr>
          <p:cNvPr id="11" name="TextBox 10">
            <a:extLst>
              <a:ext uri="{FF2B5EF4-FFF2-40B4-BE49-F238E27FC236}">
                <a16:creationId xmlns:a16="http://schemas.microsoft.com/office/drawing/2014/main" id="{E0959FB1-7BB6-4C4F-9AE3-CBEB951D9A45}"/>
              </a:ext>
            </a:extLst>
          </p:cNvPr>
          <p:cNvSpPr txBox="1"/>
          <p:nvPr/>
        </p:nvSpPr>
        <p:spPr>
          <a:xfrm>
            <a:off x="3383280" y="3002280"/>
            <a:ext cx="5173980" cy="199689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Descriptive statistics of correlation between target and other variables show the high collinearity has been reduced</a:t>
            </a:r>
          </a:p>
          <a:p>
            <a:pPr marL="285750" indent="-285750">
              <a:lnSpc>
                <a:spcPct val="150000"/>
              </a:lnSpc>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The final data has </a:t>
            </a:r>
            <a:r>
              <a:rPr lang="en-US"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353 Rows and 57 Columns</a:t>
            </a:r>
          </a:p>
          <a:p>
            <a:pPr marL="285750" indent="-285750">
              <a:lnSpc>
                <a:spcPct val="150000"/>
              </a:lnSpc>
              <a:buFont typeface="Wingdings" panose="05000000000000000000" pitchFamily="2" charset="2"/>
              <a:buChar char="q"/>
            </a:pPr>
            <a:r>
              <a:rPr lang="en-US"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Train-test-validation set ratio is </a:t>
            </a:r>
            <a:r>
              <a:rPr lang="en-US"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80%-20%-20%</a:t>
            </a:r>
          </a:p>
          <a:p>
            <a:pPr>
              <a:lnSpc>
                <a:spcPct val="150000"/>
              </a:lnSpc>
            </a:pPr>
            <a:endParaRPr lang="en-US"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946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Modelling &amp; Prediction</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Target : ICU_SUM</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Hyper parameter tuning : Grid Search CV</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b="1" dirty="0">
                <a:solidFill>
                  <a:schemeClr val="accent1">
                    <a:lumMod val="50000"/>
                  </a:schemeClr>
                </a:solidFill>
              </a:rPr>
              <a:t>Models used:</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Logistic Regression</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Decision Tree Classifier</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Random Forest Classifier</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XGB Classifier</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Hist Gradient Boosting Classifier</a:t>
            </a:r>
          </a:p>
          <a:p>
            <a:pPr marL="285750" lvl="0" indent="-285750" algn="just" rtl="0">
              <a:lnSpc>
                <a:spcPct val="150000"/>
              </a:lnSpc>
              <a:spcBef>
                <a:spcPts val="0"/>
              </a:spcBef>
              <a:spcAft>
                <a:spcPts val="0"/>
              </a:spcAft>
              <a:buFont typeface="Wingdings" panose="05000000000000000000" pitchFamily="2" charset="2"/>
              <a:buChar char="q"/>
            </a:pPr>
            <a:endParaRPr lang="en-US" sz="1600" dirty="0">
              <a:solidFill>
                <a:schemeClr val="bg2">
                  <a:lumMod val="50000"/>
                </a:schemeClr>
              </a:solidFill>
            </a:endParaRPr>
          </a:p>
          <a:p>
            <a:pPr marL="285750" lvl="0" indent="-285750" algn="just" rtl="0">
              <a:lnSpc>
                <a:spcPct val="150000"/>
              </a:lnSpc>
              <a:spcBef>
                <a:spcPts val="0"/>
              </a:spcBef>
              <a:spcAft>
                <a:spcPts val="0"/>
              </a:spcAft>
              <a:buFont typeface="Wingdings" panose="05000000000000000000" pitchFamily="2" charset="2"/>
              <a:buChar char="q"/>
            </a:pPr>
            <a:endParaRPr lang="en-US" sz="1600" dirty="0">
              <a:solidFill>
                <a:schemeClr val="bg2">
                  <a:lumMod val="50000"/>
                </a:schemeClr>
              </a:solidFill>
            </a:endParaRPr>
          </a:p>
        </p:txBody>
      </p:sp>
    </p:spTree>
    <p:extLst>
      <p:ext uri="{BB962C8B-B14F-4D97-AF65-F5344CB8AC3E}">
        <p14:creationId xmlns:p14="http://schemas.microsoft.com/office/powerpoint/2010/main" val="141168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Modelling &amp; Prediction</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chemeClr val="bg2">
                    <a:lumMod val="50000"/>
                  </a:schemeClr>
                </a:solidFill>
              </a:rPr>
              <a:t>Best model (based on best score) : Decision Tree Classifier</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dirty="0">
                <a:solidFill>
                  <a:schemeClr val="bg2">
                    <a:lumMod val="50000"/>
                  </a:schemeClr>
                </a:solidFill>
              </a:rPr>
              <a:t>      Decision Tree Classifier	</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dirty="0">
                <a:solidFill>
                  <a:schemeClr val="bg2">
                    <a:lumMod val="50000"/>
                  </a:schemeClr>
                </a:solidFill>
              </a:rPr>
              <a:t>       Logistic Regression	 </a:t>
            </a:r>
          </a:p>
          <a:p>
            <a:pPr marL="0" lvl="0" indent="0" algn="just" rtl="0">
              <a:lnSpc>
                <a:spcPct val="150000"/>
              </a:lnSpc>
              <a:spcBef>
                <a:spcPts val="0"/>
              </a:spcBef>
              <a:spcAft>
                <a:spcPts val="0"/>
              </a:spcAft>
              <a:buNone/>
            </a:pPr>
            <a:endParaRPr lang="en-US" sz="1600" dirty="0">
              <a:solidFill>
                <a:schemeClr val="bg2">
                  <a:lumMod val="50000"/>
                </a:schemeClr>
              </a:solidFill>
            </a:endParaRPr>
          </a:p>
        </p:txBody>
      </p:sp>
      <p:pic>
        <p:nvPicPr>
          <p:cNvPr id="3" name="Picture 2">
            <a:extLst>
              <a:ext uri="{FF2B5EF4-FFF2-40B4-BE49-F238E27FC236}">
                <a16:creationId xmlns:a16="http://schemas.microsoft.com/office/drawing/2014/main" id="{20139304-BB72-4DC8-AB8B-5F64BF8A0ABF}"/>
              </a:ext>
            </a:extLst>
          </p:cNvPr>
          <p:cNvPicPr>
            <a:picLocks noChangeAspect="1"/>
          </p:cNvPicPr>
          <p:nvPr/>
        </p:nvPicPr>
        <p:blipFill rotWithShape="1">
          <a:blip r:embed="rId3"/>
          <a:srcRect b="8000"/>
          <a:stretch/>
        </p:blipFill>
        <p:spPr>
          <a:xfrm>
            <a:off x="3489960" y="1303020"/>
            <a:ext cx="5082540" cy="1577340"/>
          </a:xfrm>
          <a:prstGeom prst="rect">
            <a:avLst/>
          </a:prstGeom>
        </p:spPr>
      </p:pic>
      <p:pic>
        <p:nvPicPr>
          <p:cNvPr id="5" name="Picture 4">
            <a:extLst>
              <a:ext uri="{FF2B5EF4-FFF2-40B4-BE49-F238E27FC236}">
                <a16:creationId xmlns:a16="http://schemas.microsoft.com/office/drawing/2014/main" id="{640229CC-19EE-4FEB-9ABF-11EB319B8DD6}"/>
              </a:ext>
            </a:extLst>
          </p:cNvPr>
          <p:cNvPicPr>
            <a:picLocks noChangeAspect="1"/>
          </p:cNvPicPr>
          <p:nvPr/>
        </p:nvPicPr>
        <p:blipFill rotWithShape="1">
          <a:blip r:embed="rId4"/>
          <a:srcRect t="4426" b="1"/>
          <a:stretch/>
        </p:blipFill>
        <p:spPr>
          <a:xfrm>
            <a:off x="3489960" y="3154680"/>
            <a:ext cx="5082540" cy="1310894"/>
          </a:xfrm>
          <a:prstGeom prst="rect">
            <a:avLst/>
          </a:prstGeom>
        </p:spPr>
      </p:pic>
    </p:spTree>
    <p:extLst>
      <p:ext uri="{BB962C8B-B14F-4D97-AF65-F5344CB8AC3E}">
        <p14:creationId xmlns:p14="http://schemas.microsoft.com/office/powerpoint/2010/main" val="31097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Modelling &amp; Prediction</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dirty="0">
                <a:solidFill>
                  <a:schemeClr val="bg2">
                    <a:lumMod val="50000"/>
                  </a:schemeClr>
                </a:solidFill>
              </a:rPr>
              <a:t>Random Forest Classifier</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dirty="0">
                <a:solidFill>
                  <a:schemeClr val="bg2">
                    <a:lumMod val="50000"/>
                  </a:schemeClr>
                </a:solidFill>
              </a:rPr>
              <a:t>Hist Gradient Boosting </a:t>
            </a:r>
          </a:p>
          <a:p>
            <a:pPr marL="0" lvl="0" indent="0" algn="just" rtl="0">
              <a:lnSpc>
                <a:spcPct val="150000"/>
              </a:lnSpc>
              <a:spcBef>
                <a:spcPts val="0"/>
              </a:spcBef>
              <a:spcAft>
                <a:spcPts val="0"/>
              </a:spcAft>
              <a:buNone/>
            </a:pPr>
            <a:r>
              <a:rPr lang="en-US" sz="1600" dirty="0">
                <a:solidFill>
                  <a:schemeClr val="bg2">
                    <a:lumMod val="50000"/>
                  </a:schemeClr>
                </a:solidFill>
              </a:rPr>
              <a:t>Classifier</a:t>
            </a: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endParaRPr lang="en-US" sz="1600" dirty="0">
              <a:solidFill>
                <a:schemeClr val="bg2">
                  <a:lumMod val="50000"/>
                </a:schemeClr>
              </a:solidFill>
            </a:endParaRPr>
          </a:p>
          <a:p>
            <a:pPr marL="0" lvl="0" indent="0" algn="just" rtl="0">
              <a:lnSpc>
                <a:spcPct val="150000"/>
              </a:lnSpc>
              <a:spcBef>
                <a:spcPts val="0"/>
              </a:spcBef>
              <a:spcAft>
                <a:spcPts val="0"/>
              </a:spcAft>
              <a:buNone/>
            </a:pPr>
            <a:r>
              <a:rPr lang="en-US" sz="1600" dirty="0">
                <a:solidFill>
                  <a:schemeClr val="bg2">
                    <a:lumMod val="50000"/>
                  </a:schemeClr>
                </a:solidFill>
              </a:rPr>
              <a:t>XGB Classifier</a:t>
            </a:r>
          </a:p>
        </p:txBody>
      </p:sp>
      <p:pic>
        <p:nvPicPr>
          <p:cNvPr id="4" name="Picture 3">
            <a:extLst>
              <a:ext uri="{FF2B5EF4-FFF2-40B4-BE49-F238E27FC236}">
                <a16:creationId xmlns:a16="http://schemas.microsoft.com/office/drawing/2014/main" id="{71C84EAF-55C6-4897-8A39-21F068978183}"/>
              </a:ext>
            </a:extLst>
          </p:cNvPr>
          <p:cNvPicPr>
            <a:picLocks noChangeAspect="1"/>
          </p:cNvPicPr>
          <p:nvPr/>
        </p:nvPicPr>
        <p:blipFill rotWithShape="1">
          <a:blip r:embed="rId3"/>
          <a:srcRect t="4507"/>
          <a:stretch/>
        </p:blipFill>
        <p:spPr>
          <a:xfrm>
            <a:off x="3162300" y="874766"/>
            <a:ext cx="5715000" cy="3590808"/>
          </a:xfrm>
          <a:prstGeom prst="rect">
            <a:avLst/>
          </a:prstGeom>
        </p:spPr>
      </p:pic>
      <p:sp>
        <p:nvSpPr>
          <p:cNvPr id="6" name="Rectangle: Rounded Corners 5">
            <a:extLst>
              <a:ext uri="{FF2B5EF4-FFF2-40B4-BE49-F238E27FC236}">
                <a16:creationId xmlns:a16="http://schemas.microsoft.com/office/drawing/2014/main" id="{917345D4-5FEA-4F66-A409-E6FE304DAEFA}"/>
              </a:ext>
            </a:extLst>
          </p:cNvPr>
          <p:cNvSpPr/>
          <p:nvPr/>
        </p:nvSpPr>
        <p:spPr>
          <a:xfrm>
            <a:off x="3268980" y="838370"/>
            <a:ext cx="4754880" cy="1241890"/>
          </a:xfrm>
          <a:prstGeom prst="roundRect">
            <a:avLst/>
          </a:prstGeom>
          <a:noFill/>
          <a:ln>
            <a:solidFill>
              <a:schemeClr val="tx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A27DAA3-A266-40B3-A7DB-3A9D450E136E}"/>
              </a:ext>
            </a:extLst>
          </p:cNvPr>
          <p:cNvSpPr/>
          <p:nvPr/>
        </p:nvSpPr>
        <p:spPr>
          <a:xfrm>
            <a:off x="3268980" y="2080260"/>
            <a:ext cx="4754880" cy="12725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B9E5592-CB7E-4165-B83D-9E6B1FA92EAC}"/>
              </a:ext>
            </a:extLst>
          </p:cNvPr>
          <p:cNvSpPr/>
          <p:nvPr/>
        </p:nvSpPr>
        <p:spPr>
          <a:xfrm>
            <a:off x="3215640" y="3284220"/>
            <a:ext cx="5661660" cy="1181354"/>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0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pic>
        <p:nvPicPr>
          <p:cNvPr id="1026" name="Picture 2">
            <a:extLst>
              <a:ext uri="{FF2B5EF4-FFF2-40B4-BE49-F238E27FC236}">
                <a16:creationId xmlns:a16="http://schemas.microsoft.com/office/drawing/2014/main" id="{4C8EA9F0-E5CA-4F9A-BE06-734C23A43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760" y="467797"/>
            <a:ext cx="4266480" cy="44348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44E6A0-77AF-4BFF-BDAE-B99997B25B92}"/>
              </a:ext>
            </a:extLst>
          </p:cNvPr>
          <p:cNvSpPr txBox="1"/>
          <p:nvPr/>
        </p:nvSpPr>
        <p:spPr>
          <a:xfrm>
            <a:off x="3745230" y="160020"/>
            <a:ext cx="1653540" cy="307777"/>
          </a:xfrm>
          <a:prstGeom prst="rect">
            <a:avLst/>
          </a:prstGeom>
          <a:noFill/>
        </p:spPr>
        <p:txBody>
          <a:bodyPr wrap="square" rtlCol="0">
            <a:spAutoFit/>
          </a:bodyPr>
          <a:lstStyle/>
          <a:p>
            <a:r>
              <a:rPr lang="en-US" b="1" dirty="0">
                <a:solidFill>
                  <a:schemeClr val="accent1">
                    <a:lumMod val="25000"/>
                  </a:schemeClr>
                </a:solidFill>
                <a:latin typeface="Open Sans" panose="020B0606030504020204" pitchFamily="34" charset="0"/>
                <a:ea typeface="Open Sans" panose="020B0606030504020204" pitchFamily="34" charset="0"/>
                <a:cs typeface="Open Sans" panose="020B0606030504020204" pitchFamily="34" charset="0"/>
              </a:rPr>
              <a:t>Decision Tree</a:t>
            </a:r>
          </a:p>
        </p:txBody>
      </p:sp>
    </p:spTree>
    <p:extLst>
      <p:ext uri="{BB962C8B-B14F-4D97-AF65-F5344CB8AC3E}">
        <p14:creationId xmlns:p14="http://schemas.microsoft.com/office/powerpoint/2010/main" val="247888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Modelling &amp; Prediction</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b="1" dirty="0">
                <a:solidFill>
                  <a:schemeClr val="bg2">
                    <a:lumMod val="50000"/>
                  </a:schemeClr>
                </a:solidFill>
              </a:rPr>
              <a:t>Deep Neural Network Model:  </a:t>
            </a:r>
            <a:r>
              <a:rPr lang="en-US" sz="1600" dirty="0">
                <a:solidFill>
                  <a:schemeClr val="bg2">
                    <a:lumMod val="50000"/>
                  </a:schemeClr>
                </a:solidFill>
              </a:rPr>
              <a:t>Accuracy – 0.633</a:t>
            </a:r>
            <a:endParaRPr lang="en-US" sz="1600" b="1" dirty="0">
              <a:solidFill>
                <a:schemeClr val="bg2">
                  <a:lumMod val="50000"/>
                </a:schemeClr>
              </a:solidFill>
            </a:endParaRPr>
          </a:p>
          <a:p>
            <a:pPr marL="0" lvl="0" indent="0" algn="just" rtl="0">
              <a:lnSpc>
                <a:spcPct val="150000"/>
              </a:lnSpc>
              <a:spcBef>
                <a:spcPts val="0"/>
              </a:spcBef>
              <a:spcAft>
                <a:spcPts val="0"/>
              </a:spcAft>
              <a:buNone/>
            </a:pPr>
            <a:endParaRPr lang="en-US" sz="1600" b="1" dirty="0">
              <a:solidFill>
                <a:schemeClr val="bg2">
                  <a:lumMod val="50000"/>
                </a:schemeClr>
              </a:solidFill>
            </a:endParaRPr>
          </a:p>
          <a:p>
            <a:pPr marL="285750" lvl="0" indent="-285750" algn="just" rtl="0">
              <a:lnSpc>
                <a:spcPct val="150000"/>
              </a:lnSpc>
              <a:spcBef>
                <a:spcPts val="0"/>
              </a:spcBef>
              <a:spcAft>
                <a:spcPts val="0"/>
              </a:spcAft>
              <a:buFont typeface="Wingdings" panose="05000000000000000000" pitchFamily="2" charset="2"/>
              <a:buChar char="q"/>
            </a:pPr>
            <a:endParaRPr lang="en-US" sz="1600" dirty="0">
              <a:solidFill>
                <a:schemeClr val="bg2">
                  <a:lumMod val="50000"/>
                </a:schemeClr>
              </a:solidFill>
            </a:endParaRPr>
          </a:p>
        </p:txBody>
      </p:sp>
      <p:pic>
        <p:nvPicPr>
          <p:cNvPr id="3" name="Picture 2">
            <a:extLst>
              <a:ext uri="{FF2B5EF4-FFF2-40B4-BE49-F238E27FC236}">
                <a16:creationId xmlns:a16="http://schemas.microsoft.com/office/drawing/2014/main" id="{BF2857E4-45A5-44CC-8F1A-8797C1DE3482}"/>
              </a:ext>
            </a:extLst>
          </p:cNvPr>
          <p:cNvPicPr>
            <a:picLocks noChangeAspect="1"/>
          </p:cNvPicPr>
          <p:nvPr/>
        </p:nvPicPr>
        <p:blipFill>
          <a:blip r:embed="rId3"/>
          <a:stretch>
            <a:fillRect/>
          </a:stretch>
        </p:blipFill>
        <p:spPr>
          <a:xfrm>
            <a:off x="1371600" y="1242060"/>
            <a:ext cx="6096000" cy="3791902"/>
          </a:xfrm>
          <a:prstGeom prst="rect">
            <a:avLst/>
          </a:prstGeom>
        </p:spPr>
      </p:pic>
    </p:spTree>
    <p:extLst>
      <p:ext uri="{BB962C8B-B14F-4D97-AF65-F5344CB8AC3E}">
        <p14:creationId xmlns:p14="http://schemas.microsoft.com/office/powerpoint/2010/main" val="120845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Modelling &amp; Prediction</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400" dirty="0" err="1">
                <a:solidFill>
                  <a:schemeClr val="bg2">
                    <a:lumMod val="50000"/>
                  </a:schemeClr>
                </a:solidFill>
              </a:rPr>
              <a:t>TensorBoard</a:t>
            </a:r>
            <a:r>
              <a:rPr lang="en-US" sz="1400" dirty="0">
                <a:solidFill>
                  <a:schemeClr val="bg2">
                    <a:lumMod val="50000"/>
                  </a:schemeClr>
                </a:solidFill>
              </a:rPr>
              <a:t> dashboard has been used to visualize the </a:t>
            </a:r>
            <a:r>
              <a:rPr lang="en-US" sz="1400">
                <a:solidFill>
                  <a:schemeClr val="bg2">
                    <a:lumMod val="50000"/>
                  </a:schemeClr>
                </a:solidFill>
              </a:rPr>
              <a:t>model performance</a:t>
            </a:r>
            <a:endParaRPr lang="en-US" sz="1400" dirty="0">
              <a:solidFill>
                <a:schemeClr val="bg2">
                  <a:lumMod val="50000"/>
                </a:schemeClr>
              </a:solidFill>
            </a:endParaRPr>
          </a:p>
          <a:p>
            <a:pPr marL="285750" lvl="0" indent="-285750" algn="just" rtl="0">
              <a:lnSpc>
                <a:spcPct val="150000"/>
              </a:lnSpc>
              <a:spcBef>
                <a:spcPts val="0"/>
              </a:spcBef>
              <a:spcAft>
                <a:spcPts val="0"/>
              </a:spcAft>
              <a:buFont typeface="Wingdings" panose="05000000000000000000" pitchFamily="2" charset="2"/>
              <a:buChar char="q"/>
            </a:pPr>
            <a:r>
              <a:rPr lang="en-US" sz="1400" dirty="0">
                <a:solidFill>
                  <a:schemeClr val="bg2">
                    <a:lumMod val="50000"/>
                  </a:schemeClr>
                </a:solidFill>
              </a:rPr>
              <a:t>Dashboard link: </a:t>
            </a:r>
            <a:r>
              <a:rPr lang="en-US" sz="1400" dirty="0">
                <a:solidFill>
                  <a:schemeClr val="bg2">
                    <a:lumMod val="50000"/>
                  </a:schemeClr>
                </a:solidFill>
                <a:hlinkClick r:id="rId3"/>
              </a:rPr>
              <a:t>https://tensorboard.dev/experiment/QZbuBkvfQSWL348eGatpeg/</a:t>
            </a:r>
            <a:endParaRPr lang="en-US" sz="1400" dirty="0">
              <a:solidFill>
                <a:schemeClr val="bg2">
                  <a:lumMod val="50000"/>
                </a:schemeClr>
              </a:solidFill>
            </a:endParaRPr>
          </a:p>
          <a:p>
            <a:pPr marL="0" lvl="0" indent="0" algn="just" rtl="0">
              <a:lnSpc>
                <a:spcPct val="150000"/>
              </a:lnSpc>
              <a:spcBef>
                <a:spcPts val="0"/>
              </a:spcBef>
              <a:spcAft>
                <a:spcPts val="0"/>
              </a:spcAft>
              <a:buNone/>
            </a:pPr>
            <a:endParaRPr lang="en-US" sz="1400" b="1" dirty="0">
              <a:solidFill>
                <a:schemeClr val="bg2">
                  <a:lumMod val="50000"/>
                </a:schemeClr>
              </a:solidFill>
            </a:endParaRPr>
          </a:p>
          <a:p>
            <a:pPr marL="0" lvl="0" indent="0" algn="just" rtl="0">
              <a:lnSpc>
                <a:spcPct val="150000"/>
              </a:lnSpc>
              <a:spcBef>
                <a:spcPts val="0"/>
              </a:spcBef>
              <a:spcAft>
                <a:spcPts val="0"/>
              </a:spcAft>
              <a:buNone/>
            </a:pPr>
            <a:endParaRPr lang="en-US" sz="1400" b="1" dirty="0">
              <a:solidFill>
                <a:schemeClr val="bg2">
                  <a:lumMod val="50000"/>
                </a:schemeClr>
              </a:solidFill>
            </a:endParaRPr>
          </a:p>
          <a:p>
            <a:pPr marL="285750" lvl="0" indent="-285750" algn="just" rtl="0">
              <a:lnSpc>
                <a:spcPct val="150000"/>
              </a:lnSpc>
              <a:spcBef>
                <a:spcPts val="0"/>
              </a:spcBef>
              <a:spcAft>
                <a:spcPts val="0"/>
              </a:spcAft>
              <a:buFont typeface="Wingdings" panose="05000000000000000000" pitchFamily="2" charset="2"/>
              <a:buChar char="q"/>
            </a:pPr>
            <a:endParaRPr lang="en-US" sz="1400" dirty="0">
              <a:solidFill>
                <a:schemeClr val="bg2">
                  <a:lumMod val="50000"/>
                </a:schemeClr>
              </a:solidFill>
            </a:endParaRPr>
          </a:p>
        </p:txBody>
      </p:sp>
      <p:pic>
        <p:nvPicPr>
          <p:cNvPr id="4" name="Picture 3">
            <a:extLst>
              <a:ext uri="{FF2B5EF4-FFF2-40B4-BE49-F238E27FC236}">
                <a16:creationId xmlns:a16="http://schemas.microsoft.com/office/drawing/2014/main" id="{35BD6FAC-84D2-48A0-A7DA-820AA8986448}"/>
              </a:ext>
            </a:extLst>
          </p:cNvPr>
          <p:cNvPicPr>
            <a:picLocks noChangeAspect="1"/>
          </p:cNvPicPr>
          <p:nvPr/>
        </p:nvPicPr>
        <p:blipFill>
          <a:blip r:embed="rId4"/>
          <a:stretch>
            <a:fillRect/>
          </a:stretch>
        </p:blipFill>
        <p:spPr>
          <a:xfrm>
            <a:off x="1150620" y="1624662"/>
            <a:ext cx="6690360" cy="3352652"/>
          </a:xfrm>
          <a:prstGeom prst="rect">
            <a:avLst/>
          </a:prstGeom>
        </p:spPr>
      </p:pic>
    </p:spTree>
    <p:extLst>
      <p:ext uri="{BB962C8B-B14F-4D97-AF65-F5344CB8AC3E}">
        <p14:creationId xmlns:p14="http://schemas.microsoft.com/office/powerpoint/2010/main" val="26390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Scores of Models</a:t>
            </a:r>
            <a:endParaRPr dirty="0"/>
          </a:p>
        </p:txBody>
      </p:sp>
      <p:pic>
        <p:nvPicPr>
          <p:cNvPr id="13314" name="Picture 2">
            <a:extLst>
              <a:ext uri="{FF2B5EF4-FFF2-40B4-BE49-F238E27FC236}">
                <a16:creationId xmlns:a16="http://schemas.microsoft.com/office/drawing/2014/main" id="{97FA6E67-6B42-4745-A098-897B5E634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832454"/>
            <a:ext cx="7121525" cy="434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08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&amp; Future Scope</a:t>
            </a:r>
            <a:endParaRPr dirty="0"/>
          </a:p>
        </p:txBody>
      </p:sp>
      <p:sp>
        <p:nvSpPr>
          <p:cNvPr id="4693" name="Google Shape;4693;p43"/>
          <p:cNvSpPr txBox="1">
            <a:spLocks noGrp="1"/>
          </p:cNvSpPr>
          <p:nvPr>
            <p:ph type="subTitle" idx="1"/>
          </p:nvPr>
        </p:nvSpPr>
        <p:spPr>
          <a:xfrm>
            <a:off x="220980" y="1104900"/>
            <a:ext cx="8679180" cy="3360674"/>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b="1" dirty="0">
                <a:solidFill>
                  <a:schemeClr val="accent1">
                    <a:lumMod val="50000"/>
                  </a:schemeClr>
                </a:solidFill>
              </a:rPr>
              <a:t>Conclusion: </a:t>
            </a:r>
            <a:r>
              <a:rPr lang="en-US" sz="1600" dirty="0">
                <a:solidFill>
                  <a:schemeClr val="bg2">
                    <a:lumMod val="50000"/>
                  </a:schemeClr>
                </a:solidFill>
              </a:rPr>
              <a:t>The Decision Tree Classifier is the best model with an accuracy 0f 0.719 which can be used for ICU bed prediction for COVID19 patients.</a:t>
            </a:r>
          </a:p>
          <a:p>
            <a:pPr marL="0" lvl="0" indent="0" algn="just" rtl="0">
              <a:lnSpc>
                <a:spcPct val="150000"/>
              </a:lnSpc>
              <a:spcBef>
                <a:spcPts val="0"/>
              </a:spcBef>
              <a:spcAft>
                <a:spcPts val="0"/>
              </a:spcAft>
              <a:buNone/>
            </a:pPr>
            <a:endParaRPr lang="en-US" sz="1600" b="1" dirty="0">
              <a:solidFill>
                <a:schemeClr val="bg2">
                  <a:lumMod val="50000"/>
                </a:schemeClr>
              </a:solidFill>
            </a:endParaRPr>
          </a:p>
          <a:p>
            <a:pPr marL="0" lvl="0" indent="0" algn="just" rtl="0">
              <a:lnSpc>
                <a:spcPct val="150000"/>
              </a:lnSpc>
              <a:spcBef>
                <a:spcPts val="0"/>
              </a:spcBef>
              <a:spcAft>
                <a:spcPts val="0"/>
              </a:spcAft>
              <a:buNone/>
            </a:pPr>
            <a:r>
              <a:rPr lang="en-US" sz="1600" b="1" dirty="0">
                <a:solidFill>
                  <a:schemeClr val="accent1">
                    <a:lumMod val="50000"/>
                  </a:schemeClr>
                </a:solidFill>
              </a:rPr>
              <a:t>Challenges: </a:t>
            </a:r>
            <a:r>
              <a:rPr lang="en-US" sz="1600" dirty="0">
                <a:solidFill>
                  <a:schemeClr val="bg2">
                    <a:lumMod val="50000"/>
                  </a:schemeClr>
                </a:solidFill>
              </a:rPr>
              <a:t>One of the major challenges of working with health care data is that the sampling rate varies across different type of measurements. For instance, vital signs are sampled more frequently (usually hourly) than blood labs (usually daily).</a:t>
            </a:r>
          </a:p>
          <a:p>
            <a:pPr marL="0" lvl="0" indent="0" algn="just" rtl="0">
              <a:lnSpc>
                <a:spcPct val="150000"/>
              </a:lnSpc>
              <a:spcBef>
                <a:spcPts val="0"/>
              </a:spcBef>
              <a:spcAft>
                <a:spcPts val="0"/>
              </a:spcAft>
              <a:buNone/>
            </a:pPr>
            <a:endParaRPr lang="en-US" sz="1600" b="1" dirty="0">
              <a:solidFill>
                <a:schemeClr val="bg2">
                  <a:lumMod val="50000"/>
                </a:schemeClr>
              </a:solidFill>
            </a:endParaRPr>
          </a:p>
          <a:p>
            <a:pPr marL="0" lvl="0" indent="0" algn="just" rtl="0">
              <a:lnSpc>
                <a:spcPct val="150000"/>
              </a:lnSpc>
              <a:spcBef>
                <a:spcPts val="0"/>
              </a:spcBef>
              <a:spcAft>
                <a:spcPts val="0"/>
              </a:spcAft>
              <a:buNone/>
            </a:pPr>
            <a:r>
              <a:rPr lang="en-US" sz="1600" b="1" dirty="0">
                <a:solidFill>
                  <a:schemeClr val="accent1">
                    <a:lumMod val="50000"/>
                  </a:schemeClr>
                </a:solidFill>
              </a:rPr>
              <a:t>Future Scope: </a:t>
            </a:r>
            <a:r>
              <a:rPr lang="en-US" sz="1600" dirty="0">
                <a:solidFill>
                  <a:schemeClr val="bg2">
                    <a:lumMod val="50000"/>
                  </a:schemeClr>
                </a:solidFill>
              </a:rPr>
              <a:t>Web portal integrated using API and can be given to the hospitals where in they can feed the new entry data into the database and the best model after completion will be fed to perform the processing and retrieve the results.</a:t>
            </a:r>
          </a:p>
        </p:txBody>
      </p:sp>
    </p:spTree>
    <p:extLst>
      <p:ext uri="{BB962C8B-B14F-4D97-AF65-F5344CB8AC3E}">
        <p14:creationId xmlns:p14="http://schemas.microsoft.com/office/powerpoint/2010/main" val="33144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46"/>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a:t>Table of contents</a:t>
            </a:r>
            <a:endParaRPr/>
          </a:p>
        </p:txBody>
      </p:sp>
      <p:sp>
        <p:nvSpPr>
          <p:cNvPr id="4734" name="Google Shape;4734;p46"/>
          <p:cNvSpPr txBox="1">
            <a:spLocks noGrp="1"/>
          </p:cNvSpPr>
          <p:nvPr>
            <p:ph type="subTitle" idx="1"/>
          </p:nvPr>
        </p:nvSpPr>
        <p:spPr>
          <a:xfrm>
            <a:off x="1257378" y="2074949"/>
            <a:ext cx="3451782" cy="350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2800" dirty="0"/>
              <a:t>I</a:t>
            </a:r>
            <a:r>
              <a:rPr lang="en" sz="2600" dirty="0"/>
              <a:t>ntroduction &amp; Dataset</a:t>
            </a:r>
            <a:endParaRPr sz="2600" dirty="0"/>
          </a:p>
        </p:txBody>
      </p:sp>
      <p:sp>
        <p:nvSpPr>
          <p:cNvPr id="4735" name="Google Shape;4735;p46"/>
          <p:cNvSpPr txBox="1">
            <a:spLocks noGrp="1"/>
          </p:cNvSpPr>
          <p:nvPr>
            <p:ph type="title" idx="2"/>
          </p:nvPr>
        </p:nvSpPr>
        <p:spPr>
          <a:xfrm>
            <a:off x="1257378" y="1583675"/>
            <a:ext cx="11682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4737" name="Google Shape;4737;p46"/>
          <p:cNvSpPr txBox="1">
            <a:spLocks noGrp="1"/>
          </p:cNvSpPr>
          <p:nvPr>
            <p:ph type="subTitle" idx="4"/>
          </p:nvPr>
        </p:nvSpPr>
        <p:spPr>
          <a:xfrm>
            <a:off x="4906702" y="2074949"/>
            <a:ext cx="3642938" cy="350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600" dirty="0"/>
              <a:t>Exploratory Data Analaysis</a:t>
            </a:r>
            <a:endParaRPr sz="2600" dirty="0"/>
          </a:p>
        </p:txBody>
      </p:sp>
      <p:sp>
        <p:nvSpPr>
          <p:cNvPr id="4738" name="Google Shape;4738;p46"/>
          <p:cNvSpPr txBox="1">
            <a:spLocks noGrp="1"/>
          </p:cNvSpPr>
          <p:nvPr>
            <p:ph type="title" idx="5"/>
          </p:nvPr>
        </p:nvSpPr>
        <p:spPr>
          <a:xfrm>
            <a:off x="4906703" y="1583675"/>
            <a:ext cx="11682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4740" name="Google Shape;4740;p46"/>
          <p:cNvSpPr txBox="1">
            <a:spLocks noGrp="1"/>
          </p:cNvSpPr>
          <p:nvPr>
            <p:ph type="subTitle" idx="7"/>
          </p:nvPr>
        </p:nvSpPr>
        <p:spPr>
          <a:xfrm>
            <a:off x="1257378" y="3354634"/>
            <a:ext cx="2865042" cy="350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600" dirty="0"/>
              <a:t>Data Preprocessing</a:t>
            </a:r>
            <a:endParaRPr sz="2600" dirty="0"/>
          </a:p>
        </p:txBody>
      </p:sp>
      <p:sp>
        <p:nvSpPr>
          <p:cNvPr id="4741" name="Google Shape;4741;p46"/>
          <p:cNvSpPr txBox="1">
            <a:spLocks noGrp="1"/>
          </p:cNvSpPr>
          <p:nvPr>
            <p:ph type="title" idx="8"/>
          </p:nvPr>
        </p:nvSpPr>
        <p:spPr>
          <a:xfrm>
            <a:off x="1257378" y="2863360"/>
            <a:ext cx="11682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4743" name="Google Shape;4743;p46"/>
          <p:cNvSpPr txBox="1">
            <a:spLocks noGrp="1"/>
          </p:cNvSpPr>
          <p:nvPr>
            <p:ph type="subTitle" idx="13"/>
          </p:nvPr>
        </p:nvSpPr>
        <p:spPr>
          <a:xfrm>
            <a:off x="4906702" y="3354634"/>
            <a:ext cx="3421957" cy="350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600" dirty="0"/>
              <a:t>Modelling &amp; Prediction</a:t>
            </a:r>
            <a:endParaRPr sz="2600" dirty="0"/>
          </a:p>
        </p:txBody>
      </p:sp>
      <p:sp>
        <p:nvSpPr>
          <p:cNvPr id="4744" name="Google Shape;4744;p46"/>
          <p:cNvSpPr txBox="1">
            <a:spLocks noGrp="1"/>
          </p:cNvSpPr>
          <p:nvPr>
            <p:ph type="title" idx="14"/>
          </p:nvPr>
        </p:nvSpPr>
        <p:spPr>
          <a:xfrm>
            <a:off x="4906703" y="2863360"/>
            <a:ext cx="11682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4693" name="Google Shape;4693;p43"/>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Wingdings" panose="05000000000000000000" pitchFamily="2" charset="2"/>
              <a:buChar char="q"/>
            </a:pPr>
            <a:r>
              <a:rPr lang="en-US" sz="1800" dirty="0">
                <a:solidFill>
                  <a:schemeClr val="bg2">
                    <a:lumMod val="50000"/>
                  </a:schemeClr>
                </a:solidFill>
              </a:rPr>
              <a:t>Health care systems are currently overwhelmed with the high demand in ICU beds, professionals and other health care resources.</a:t>
            </a:r>
          </a:p>
          <a:p>
            <a:pPr marL="171450" lvl="0" indent="-171450" algn="just" rtl="0">
              <a:lnSpc>
                <a:spcPct val="150000"/>
              </a:lnSpc>
              <a:spcBef>
                <a:spcPts val="0"/>
              </a:spcBef>
              <a:spcAft>
                <a:spcPts val="0"/>
              </a:spcAft>
              <a:buFont typeface="Wingdings" panose="05000000000000000000" pitchFamily="2" charset="2"/>
              <a:buChar char="q"/>
            </a:pPr>
            <a:r>
              <a:rPr lang="en-US" sz="1800" dirty="0">
                <a:solidFill>
                  <a:schemeClr val="bg2">
                    <a:lumMod val="50000"/>
                  </a:schemeClr>
                </a:solidFill>
              </a:rPr>
              <a:t>There is an urgency to make better predictions to prepare and avoid the collapse in health care systems.</a:t>
            </a:r>
          </a:p>
          <a:p>
            <a:pPr marL="0" lvl="0" indent="0" algn="just" rtl="0">
              <a:lnSpc>
                <a:spcPct val="150000"/>
              </a:lnSpc>
              <a:spcBef>
                <a:spcPts val="0"/>
              </a:spcBef>
              <a:spcAft>
                <a:spcPts val="0"/>
              </a:spcAft>
              <a:buNone/>
            </a:pPr>
            <a:r>
              <a:rPr lang="en-US" sz="1800" dirty="0">
                <a:solidFill>
                  <a:schemeClr val="bg2">
                    <a:lumMod val="50000"/>
                  </a:schemeClr>
                </a:solidFill>
              </a:rPr>
              <a:t>                                  </a:t>
            </a:r>
          </a:p>
          <a:p>
            <a:pPr marL="0" lvl="0" indent="0" algn="just" rtl="0">
              <a:lnSpc>
                <a:spcPct val="150000"/>
              </a:lnSpc>
              <a:spcBef>
                <a:spcPts val="0"/>
              </a:spcBef>
              <a:spcAft>
                <a:spcPts val="0"/>
              </a:spcAft>
              <a:buNone/>
            </a:pPr>
            <a:r>
              <a:rPr lang="en-US" sz="1800" dirty="0">
                <a:solidFill>
                  <a:schemeClr val="tx1">
                    <a:lumMod val="75000"/>
                  </a:schemeClr>
                </a:solidFill>
              </a:rPr>
              <a:t>                               </a:t>
            </a:r>
            <a:r>
              <a:rPr lang="en-US" sz="1800" b="1" dirty="0">
                <a:solidFill>
                  <a:schemeClr val="tx1">
                    <a:lumMod val="75000"/>
                  </a:schemeClr>
                </a:solidFill>
              </a:rPr>
              <a:t>AIM: </a:t>
            </a:r>
            <a:r>
              <a:rPr lang="en-US" sz="1800" dirty="0">
                <a:solidFill>
                  <a:schemeClr val="bg2">
                    <a:lumMod val="50000"/>
                  </a:schemeClr>
                </a:solidFill>
              </a:rPr>
              <a:t>To predict admission to the ICU of confirmed </a:t>
            </a:r>
            <a:endParaRPr lang="en-US" sz="1800" b="1" dirty="0">
              <a:solidFill>
                <a:schemeClr val="bg2">
                  <a:lumMod val="50000"/>
                </a:schemeClr>
              </a:solidFill>
            </a:endParaRPr>
          </a:p>
          <a:p>
            <a:pPr marL="0" lvl="0" indent="0" algn="just" rtl="0">
              <a:lnSpc>
                <a:spcPct val="150000"/>
              </a:lnSpc>
              <a:spcBef>
                <a:spcPts val="0"/>
              </a:spcBef>
              <a:spcAft>
                <a:spcPts val="0"/>
              </a:spcAft>
              <a:buNone/>
            </a:pPr>
            <a:r>
              <a:rPr lang="en-US" sz="1800" b="1" dirty="0">
                <a:solidFill>
                  <a:schemeClr val="bg2">
                    <a:lumMod val="50000"/>
                  </a:schemeClr>
                </a:solidFill>
              </a:rPr>
              <a:t>		</a:t>
            </a:r>
            <a:r>
              <a:rPr lang="en-US" sz="1800" dirty="0">
                <a:solidFill>
                  <a:schemeClr val="bg2">
                    <a:lumMod val="50000"/>
                  </a:schemeClr>
                </a:solidFill>
              </a:rPr>
              <a:t>COVID19 cases.</a:t>
            </a:r>
          </a:p>
          <a:p>
            <a:pPr marL="0" lvl="0" indent="0" algn="just" rtl="0">
              <a:lnSpc>
                <a:spcPct val="150000"/>
              </a:lnSpc>
              <a:spcBef>
                <a:spcPts val="0"/>
              </a:spcBef>
              <a:spcAft>
                <a:spcPts val="0"/>
              </a:spcAft>
              <a:buNone/>
            </a:pPr>
            <a:endParaRPr lang="en-US" sz="1800" b="1" dirty="0">
              <a:solidFill>
                <a:schemeClr val="bg2">
                  <a:lumMod val="50000"/>
                </a:schemeClr>
              </a:solidFill>
            </a:endParaRPr>
          </a:p>
        </p:txBody>
      </p:sp>
      <p:pic>
        <p:nvPicPr>
          <p:cNvPr id="1026" name="Picture 2" descr="Medical target logo icon design Royalty Free Vector Image">
            <a:extLst>
              <a:ext uri="{FF2B5EF4-FFF2-40B4-BE49-F238E27FC236}">
                <a16:creationId xmlns:a16="http://schemas.microsoft.com/office/drawing/2014/main" id="{079C548B-89D6-4DB1-9A94-ACF9B10010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577" t="19787" r="27708" b="29185"/>
          <a:stretch/>
        </p:blipFill>
        <p:spPr bwMode="auto">
          <a:xfrm>
            <a:off x="769620" y="3017749"/>
            <a:ext cx="1760220" cy="1767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6"/>
        <p:cNvGrpSpPr/>
        <p:nvPr/>
      </p:nvGrpSpPr>
      <p:grpSpPr>
        <a:xfrm>
          <a:off x="0" y="0"/>
          <a:ext cx="0" cy="0"/>
          <a:chOff x="0" y="0"/>
          <a:chExt cx="0" cy="0"/>
        </a:xfrm>
      </p:grpSpPr>
      <p:sp>
        <p:nvSpPr>
          <p:cNvPr id="4977" name="Google Shape;4977;p52"/>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a:t>
            </a:r>
            <a:endParaRPr dirty="0"/>
          </a:p>
        </p:txBody>
      </p:sp>
      <p:sp>
        <p:nvSpPr>
          <p:cNvPr id="4984" name="Google Shape;4984;p52"/>
          <p:cNvSpPr/>
          <p:nvPr/>
        </p:nvSpPr>
        <p:spPr>
          <a:xfrm>
            <a:off x="1954188" y="2970838"/>
            <a:ext cx="283925" cy="63975"/>
          </a:xfrm>
          <a:custGeom>
            <a:avLst/>
            <a:gdLst/>
            <a:ahLst/>
            <a:cxnLst/>
            <a:rect l="l" t="t" r="r" b="b"/>
            <a:pathLst>
              <a:path w="11357" h="2559" extrusionOk="0">
                <a:moveTo>
                  <a:pt x="0" y="0"/>
                </a:moveTo>
                <a:lnTo>
                  <a:pt x="0" y="2559"/>
                </a:lnTo>
                <a:lnTo>
                  <a:pt x="10289" y="2559"/>
                </a:lnTo>
                <a:cubicBezTo>
                  <a:pt x="10878" y="2559"/>
                  <a:pt x="11357" y="2227"/>
                  <a:pt x="11357" y="1804"/>
                </a:cubicBezTo>
                <a:lnTo>
                  <a:pt x="113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ross 1">
            <a:extLst>
              <a:ext uri="{FF2B5EF4-FFF2-40B4-BE49-F238E27FC236}">
                <a16:creationId xmlns:a16="http://schemas.microsoft.com/office/drawing/2014/main" id="{F1F0A13F-B188-4DED-85CD-0F9DEDD13BC0}"/>
              </a:ext>
            </a:extLst>
          </p:cNvPr>
          <p:cNvSpPr/>
          <p:nvPr/>
        </p:nvSpPr>
        <p:spPr>
          <a:xfrm>
            <a:off x="4244290" y="1635704"/>
            <a:ext cx="327660" cy="304800"/>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6" name="Picture 8" descr="CUH right aligned CMYK from template | Oh Well BeingOh Well Being">
            <a:extLst>
              <a:ext uri="{FF2B5EF4-FFF2-40B4-BE49-F238E27FC236}">
                <a16:creationId xmlns:a16="http://schemas.microsoft.com/office/drawing/2014/main" id="{A94CD58E-B295-4245-896D-73E37CE50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843" y="1439237"/>
            <a:ext cx="2404752" cy="9839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NVIDIA | LinkedIn">
            <a:extLst>
              <a:ext uri="{FF2B5EF4-FFF2-40B4-BE49-F238E27FC236}">
                <a16:creationId xmlns:a16="http://schemas.microsoft.com/office/drawing/2014/main" id="{D0B5B558-17E8-4F79-A2DA-1C4932B22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1323467"/>
            <a:ext cx="1248283" cy="1248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35674-07A1-492A-BFBF-336D76E8E332}"/>
              </a:ext>
            </a:extLst>
          </p:cNvPr>
          <p:cNvSpPr txBox="1"/>
          <p:nvPr/>
        </p:nvSpPr>
        <p:spPr>
          <a:xfrm>
            <a:off x="876300" y="2682240"/>
            <a:ext cx="7353300" cy="192360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Open Sans" panose="020B0606030504020204" pitchFamily="34" charset="0"/>
              </a:rPr>
              <a:t>U</a:t>
            </a:r>
            <a:r>
              <a:rPr lang="en-US" b="0" i="0" dirty="0">
                <a:solidFill>
                  <a:srgbClr val="000000"/>
                </a:solidFill>
                <a:effectLst/>
                <a:latin typeface="Open Sans" panose="020B0606030504020204" pitchFamily="34" charset="0"/>
              </a:rPr>
              <a:t>sed artificial intelligence (AI) to predict Covid patients' oxygen needs on a global scale</a:t>
            </a:r>
          </a:p>
          <a:p>
            <a:pPr marL="285750" indent="-285750" algn="just">
              <a:lnSpc>
                <a:spcPct val="150000"/>
              </a:lnSpc>
              <a:buFont typeface="Wingdings" panose="05000000000000000000" pitchFamily="2" charset="2"/>
              <a:buChar char="q"/>
            </a:pPr>
            <a:r>
              <a:rPr lang="en-US" b="0" i="0" dirty="0">
                <a:solidFill>
                  <a:srgbClr val="000000"/>
                </a:solidFill>
                <a:effectLst/>
                <a:latin typeface="Open Sans" panose="020B0606030504020204" pitchFamily="34" charset="0"/>
              </a:rPr>
              <a:t>The research was sparked by the pandemic and set out to build an AI tool to predict how much extra oxygen a Covid-19 patient may need in the first days of hospital care, using data from four continents</a:t>
            </a:r>
          </a:p>
          <a:p>
            <a:endParaRPr lang="en-US" dirty="0"/>
          </a:p>
        </p:txBody>
      </p:sp>
      <p:sp>
        <p:nvSpPr>
          <p:cNvPr id="4" name="TextBox 3">
            <a:extLst>
              <a:ext uri="{FF2B5EF4-FFF2-40B4-BE49-F238E27FC236}">
                <a16:creationId xmlns:a16="http://schemas.microsoft.com/office/drawing/2014/main" id="{8ACADC3B-E3EF-46E2-AE61-D1E7E0FEF6AC}"/>
              </a:ext>
            </a:extLst>
          </p:cNvPr>
          <p:cNvSpPr txBox="1"/>
          <p:nvPr/>
        </p:nvSpPr>
        <p:spPr>
          <a:xfrm>
            <a:off x="472440" y="4605844"/>
            <a:ext cx="8671560" cy="646331"/>
          </a:xfrm>
          <a:prstGeom prst="rect">
            <a:avLst/>
          </a:prstGeom>
          <a:noFill/>
        </p:spPr>
        <p:txBody>
          <a:bodyPr wrap="square" rtlCol="0">
            <a:spAutoFit/>
          </a:bodyPr>
          <a:lstStyle/>
          <a:p>
            <a:r>
              <a:rPr lang="en-US"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Article: </a:t>
            </a:r>
            <a:r>
              <a:rPr lang="en-US"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https://www-news--medical-net.cdn.ampproject.org/c/s/www.news-medical.net/amp/news/20210915/Hospitals-use-artificial-intelligence-to-predict-Covid-patientse28099-oxygen-needs.aspx</a:t>
            </a:r>
            <a:endParaRPr lang="en-US"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ICU prediction is important now?</a:t>
            </a:r>
            <a:endParaRPr dirty="0"/>
          </a:p>
        </p:txBody>
      </p:sp>
      <p:sp>
        <p:nvSpPr>
          <p:cNvPr id="4693" name="Google Shape;4693;p43"/>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800" dirty="0">
                <a:solidFill>
                  <a:schemeClr val="bg2">
                    <a:lumMod val="50000"/>
                  </a:schemeClr>
                </a:solidFill>
              </a:rPr>
              <a:t>                                  </a:t>
            </a:r>
          </a:p>
          <a:p>
            <a:pPr marL="0" lvl="0" indent="0" algn="just" rtl="0">
              <a:lnSpc>
                <a:spcPct val="150000"/>
              </a:lnSpc>
              <a:spcBef>
                <a:spcPts val="0"/>
              </a:spcBef>
              <a:spcAft>
                <a:spcPts val="0"/>
              </a:spcAft>
              <a:buNone/>
            </a:pPr>
            <a:endParaRPr lang="en-US" sz="1800" b="1" dirty="0">
              <a:solidFill>
                <a:schemeClr val="bg2">
                  <a:lumMod val="50000"/>
                </a:schemeClr>
              </a:solidFill>
            </a:endParaRPr>
          </a:p>
        </p:txBody>
      </p:sp>
      <p:pic>
        <p:nvPicPr>
          <p:cNvPr id="3" name="Picture 2">
            <a:extLst>
              <a:ext uri="{FF2B5EF4-FFF2-40B4-BE49-F238E27FC236}">
                <a16:creationId xmlns:a16="http://schemas.microsoft.com/office/drawing/2014/main" id="{88ECAF24-64FD-48F2-A5D6-D34CBBBB2119}"/>
              </a:ext>
            </a:extLst>
          </p:cNvPr>
          <p:cNvPicPr>
            <a:picLocks noChangeAspect="1"/>
          </p:cNvPicPr>
          <p:nvPr/>
        </p:nvPicPr>
        <p:blipFill>
          <a:blip r:embed="rId3"/>
          <a:stretch>
            <a:fillRect/>
          </a:stretch>
        </p:blipFill>
        <p:spPr>
          <a:xfrm>
            <a:off x="709875" y="1122997"/>
            <a:ext cx="4884420" cy="1365103"/>
          </a:xfrm>
          <a:prstGeom prst="rect">
            <a:avLst/>
          </a:prstGeom>
        </p:spPr>
      </p:pic>
      <p:pic>
        <p:nvPicPr>
          <p:cNvPr id="5" name="Picture 4">
            <a:extLst>
              <a:ext uri="{FF2B5EF4-FFF2-40B4-BE49-F238E27FC236}">
                <a16:creationId xmlns:a16="http://schemas.microsoft.com/office/drawing/2014/main" id="{2D848A1F-0BE3-4038-AE21-BC4551F8CDAB}"/>
              </a:ext>
            </a:extLst>
          </p:cNvPr>
          <p:cNvPicPr>
            <a:picLocks noChangeAspect="1"/>
          </p:cNvPicPr>
          <p:nvPr/>
        </p:nvPicPr>
        <p:blipFill>
          <a:blip r:embed="rId4"/>
          <a:stretch>
            <a:fillRect/>
          </a:stretch>
        </p:blipFill>
        <p:spPr>
          <a:xfrm>
            <a:off x="3330323" y="2744637"/>
            <a:ext cx="5414962" cy="1365104"/>
          </a:xfrm>
          <a:prstGeom prst="rect">
            <a:avLst/>
          </a:prstGeom>
        </p:spPr>
      </p:pic>
      <p:pic>
        <p:nvPicPr>
          <p:cNvPr id="8" name="Graphic 7" descr="Inpatient with solid fill">
            <a:extLst>
              <a:ext uri="{FF2B5EF4-FFF2-40B4-BE49-F238E27FC236}">
                <a16:creationId xmlns:a16="http://schemas.microsoft.com/office/drawing/2014/main" id="{26794B06-100C-47D0-85F5-98099E3CE1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0120" y="4143862"/>
            <a:ext cx="914400" cy="914400"/>
          </a:xfrm>
          <a:prstGeom prst="rect">
            <a:avLst/>
          </a:prstGeom>
        </p:spPr>
      </p:pic>
      <p:sp>
        <p:nvSpPr>
          <p:cNvPr id="9" name="TextBox 8">
            <a:extLst>
              <a:ext uri="{FF2B5EF4-FFF2-40B4-BE49-F238E27FC236}">
                <a16:creationId xmlns:a16="http://schemas.microsoft.com/office/drawing/2014/main" id="{3AF81BE1-A8B3-4513-80ED-784399DBFADB}"/>
              </a:ext>
            </a:extLst>
          </p:cNvPr>
          <p:cNvSpPr txBox="1"/>
          <p:nvPr/>
        </p:nvSpPr>
        <p:spPr>
          <a:xfrm>
            <a:off x="2077665" y="4543470"/>
            <a:ext cx="7033260" cy="307777"/>
          </a:xfrm>
          <a:prstGeom prst="rect">
            <a:avLst/>
          </a:prstGeom>
          <a:noFill/>
        </p:spPr>
        <p:txBody>
          <a:bodyPr wrap="square" rtlCol="0">
            <a:spAutoFit/>
          </a:bodyPr>
          <a:lstStyle/>
          <a:p>
            <a:r>
              <a:rPr lang="en-US" dirty="0">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rPr>
              <a:t>Article: </a:t>
            </a:r>
            <a:r>
              <a:rPr lang="en-US" dirty="0">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The Irish Times - </a:t>
            </a:r>
            <a:r>
              <a:rPr lang="en-US" b="0" i="0" dirty="0">
                <a:solidFill>
                  <a:schemeClr val="accent5">
                    <a:lumMod val="50000"/>
                  </a:schemeClr>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What happens if ICU beds run out in Irish hospitals?</a:t>
            </a:r>
            <a:endParaRPr lang="en-US" b="0" i="0" dirty="0">
              <a:solidFill>
                <a:schemeClr val="accent5">
                  <a:lumMod val="5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212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4693" name="Google Shape;4693;p43"/>
          <p:cNvSpPr txBox="1">
            <a:spLocks noGrp="1"/>
          </p:cNvSpPr>
          <p:nvPr>
            <p:ph type="subTitle" idx="1"/>
          </p:nvPr>
        </p:nvSpPr>
        <p:spPr>
          <a:xfrm>
            <a:off x="632460" y="1900351"/>
            <a:ext cx="3862125" cy="2797007"/>
          </a:xfrm>
          <a:prstGeom prst="rect">
            <a:avLst/>
          </a:prstGeom>
          <a:ln>
            <a:solidFill>
              <a:schemeClr val="accent1">
                <a:lumMod val="50000"/>
              </a:schemeClr>
            </a:solidFill>
            <a:prstDash val="dash"/>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400" b="1" dirty="0">
                <a:solidFill>
                  <a:schemeClr val="accent1">
                    <a:lumMod val="25000"/>
                  </a:schemeClr>
                </a:solidFill>
              </a:rPr>
              <a:t>Source:  </a:t>
            </a:r>
            <a:r>
              <a:rPr lang="en-US" sz="1400" dirty="0">
                <a:solidFill>
                  <a:schemeClr val="bg2">
                    <a:lumMod val="50000"/>
                  </a:schemeClr>
                </a:solidFill>
              </a:rPr>
              <a:t>Kaggle </a:t>
            </a:r>
          </a:p>
          <a:p>
            <a:pPr marL="0" lvl="0" indent="0" algn="just" rtl="0">
              <a:lnSpc>
                <a:spcPct val="150000"/>
              </a:lnSpc>
              <a:spcBef>
                <a:spcPts val="0"/>
              </a:spcBef>
              <a:spcAft>
                <a:spcPts val="0"/>
              </a:spcAft>
              <a:buNone/>
            </a:pPr>
            <a:r>
              <a:rPr lang="en-US" sz="1400" dirty="0">
                <a:solidFill>
                  <a:schemeClr val="bg2">
                    <a:lumMod val="50000"/>
                  </a:schemeClr>
                </a:solidFill>
                <a:hlinkClick r:id="rId3">
                  <a:extLst>
                    <a:ext uri="{A12FA001-AC4F-418D-AE19-62706E023703}">
                      <ahyp:hlinkClr xmlns:ahyp="http://schemas.microsoft.com/office/drawing/2018/hyperlinkcolor" val="tx"/>
                    </a:ext>
                  </a:extLst>
                </a:hlinkClick>
              </a:rPr>
              <a:t>https://www.kaggle.com/S%C3%ADrio-Libanes/covid19</a:t>
            </a:r>
            <a:endParaRPr lang="en-US" sz="1400" dirty="0">
              <a:solidFill>
                <a:schemeClr val="bg2">
                  <a:lumMod val="50000"/>
                </a:schemeClr>
              </a:solidFill>
            </a:endParaRPr>
          </a:p>
          <a:p>
            <a:pPr marL="285750" lvl="0" indent="-285750" algn="just" rtl="0">
              <a:lnSpc>
                <a:spcPct val="150000"/>
              </a:lnSpc>
              <a:spcBef>
                <a:spcPts val="0"/>
              </a:spcBef>
              <a:spcAft>
                <a:spcPts val="0"/>
              </a:spcAft>
              <a:buFont typeface="Wingdings" panose="05000000000000000000" pitchFamily="2" charset="2"/>
              <a:buChar char="q"/>
            </a:pPr>
            <a:r>
              <a:rPr lang="en-US" sz="1400" b="1" dirty="0">
                <a:solidFill>
                  <a:schemeClr val="accent1">
                    <a:lumMod val="25000"/>
                  </a:schemeClr>
                </a:solidFill>
              </a:rPr>
              <a:t>Shape:</a:t>
            </a:r>
            <a:r>
              <a:rPr lang="en-US" sz="1400" b="1" dirty="0">
                <a:solidFill>
                  <a:schemeClr val="bg2">
                    <a:lumMod val="50000"/>
                  </a:schemeClr>
                </a:solidFill>
              </a:rPr>
              <a:t> </a:t>
            </a:r>
            <a:r>
              <a:rPr lang="en-US" sz="1400" dirty="0">
                <a:solidFill>
                  <a:schemeClr val="bg2">
                    <a:lumMod val="50000"/>
                  </a:schemeClr>
                </a:solidFill>
              </a:rPr>
              <a:t>1925 Rows X 231 Columns     </a:t>
            </a:r>
          </a:p>
          <a:p>
            <a:pPr marL="285750" lvl="0" indent="-285750" algn="just" rtl="0">
              <a:lnSpc>
                <a:spcPct val="150000"/>
              </a:lnSpc>
              <a:spcBef>
                <a:spcPts val="0"/>
              </a:spcBef>
              <a:spcAft>
                <a:spcPts val="0"/>
              </a:spcAft>
              <a:buFont typeface="Wingdings" panose="05000000000000000000" pitchFamily="2" charset="2"/>
              <a:buChar char="q"/>
            </a:pPr>
            <a:r>
              <a:rPr lang="en-US" sz="1400" b="1" dirty="0">
                <a:solidFill>
                  <a:schemeClr val="accent1">
                    <a:lumMod val="25000"/>
                  </a:schemeClr>
                </a:solidFill>
                <a:latin typeface="Open Sans" panose="020B0606030504020204" pitchFamily="34" charset="0"/>
                <a:ea typeface="Open Sans" panose="020B0606030504020204" pitchFamily="34" charset="0"/>
                <a:cs typeface="Open Sans" panose="020B0606030504020204" pitchFamily="34" charset="0"/>
              </a:rPr>
              <a:t>Features: </a:t>
            </a:r>
            <a:r>
              <a:rPr lang="en-US" sz="1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54 features</a:t>
            </a:r>
            <a:endParaRPr lang="en-US" sz="1400" b="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fontAlgn="base">
              <a:buFont typeface="+mj-lt"/>
              <a:buAutoNum type="arabicPeriod"/>
            </a:pPr>
            <a:r>
              <a:rPr lang="en-US" sz="1400" b="0" i="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Patient demographic information (03)</a:t>
            </a:r>
          </a:p>
          <a:p>
            <a:pPr algn="l" fontAlgn="base">
              <a:buFont typeface="+mj-lt"/>
              <a:buAutoNum type="arabicPeriod"/>
            </a:pPr>
            <a:r>
              <a:rPr lang="en-US" sz="1400" b="0" i="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Patient previous grouped diseases (09)</a:t>
            </a:r>
          </a:p>
          <a:p>
            <a:pPr algn="l" fontAlgn="base">
              <a:buFont typeface="+mj-lt"/>
              <a:buAutoNum type="arabicPeriod"/>
            </a:pPr>
            <a:r>
              <a:rPr lang="en-US" sz="1400" b="0" i="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Blood results (36)</a:t>
            </a:r>
          </a:p>
          <a:p>
            <a:pPr algn="l" fontAlgn="base">
              <a:buFont typeface="+mj-lt"/>
              <a:buAutoNum type="arabicPeriod"/>
            </a:pPr>
            <a:r>
              <a:rPr lang="en-US" sz="1400" b="0" i="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Vital signs (06)</a:t>
            </a:r>
          </a:p>
          <a:p>
            <a:pPr marL="0" lvl="0" indent="0" algn="just" rtl="0">
              <a:lnSpc>
                <a:spcPct val="150000"/>
              </a:lnSpc>
              <a:spcBef>
                <a:spcPts val="0"/>
              </a:spcBef>
              <a:spcAft>
                <a:spcPts val="0"/>
              </a:spcAft>
              <a:buNone/>
            </a:pPr>
            <a:endParaRPr lang="en-US" sz="1400" dirty="0">
              <a:solidFill>
                <a:schemeClr val="bg2">
                  <a:lumMod val="50000"/>
                </a:schemeClr>
              </a:solidFill>
            </a:endParaRPr>
          </a:p>
          <a:p>
            <a:pPr marL="0" lvl="0" indent="0" algn="just" rtl="0">
              <a:lnSpc>
                <a:spcPct val="150000"/>
              </a:lnSpc>
              <a:spcBef>
                <a:spcPts val="0"/>
              </a:spcBef>
              <a:spcAft>
                <a:spcPts val="0"/>
              </a:spcAft>
              <a:buNone/>
            </a:pPr>
            <a:endParaRPr lang="en-US" sz="1400" b="1" dirty="0">
              <a:solidFill>
                <a:schemeClr val="bg2">
                  <a:lumMod val="50000"/>
                </a:schemeClr>
              </a:solidFill>
            </a:endParaRPr>
          </a:p>
        </p:txBody>
      </p:sp>
      <p:sp>
        <p:nvSpPr>
          <p:cNvPr id="2" name="TextBox 1">
            <a:extLst>
              <a:ext uri="{FF2B5EF4-FFF2-40B4-BE49-F238E27FC236}">
                <a16:creationId xmlns:a16="http://schemas.microsoft.com/office/drawing/2014/main" id="{A0A97A99-230E-4E2D-B3F5-C9E425485390}"/>
              </a:ext>
            </a:extLst>
          </p:cNvPr>
          <p:cNvSpPr txBox="1"/>
          <p:nvPr/>
        </p:nvSpPr>
        <p:spPr>
          <a:xfrm>
            <a:off x="548640" y="1150620"/>
            <a:ext cx="8412480" cy="704232"/>
          </a:xfrm>
          <a:prstGeom prst="rect">
            <a:avLst/>
          </a:prstGeom>
          <a:noFill/>
        </p:spPr>
        <p:txBody>
          <a:bodyPr wrap="square" rtlCol="0">
            <a:spAutoFit/>
          </a:bodyPr>
          <a:lstStyle/>
          <a:p>
            <a:pPr algn="just">
              <a:lnSpc>
                <a:spcPct val="150000"/>
              </a:lnSpc>
            </a:pPr>
            <a:r>
              <a:rPr lang="en-US" b="0" i="0" dirty="0">
                <a:effectLst/>
                <a:latin typeface="Open Sans" panose="020B0606030504020204" pitchFamily="34" charset="0"/>
                <a:ea typeface="Open Sans" panose="020B0606030504020204" pitchFamily="34" charset="0"/>
                <a:cs typeface="Open Sans" panose="020B0606030504020204" pitchFamily="34" charset="0"/>
              </a:rPr>
              <a:t>The dataset contains anonymized data from Hospital Sírio-Libanês, São Paulo and Brasilia. All data were anonymized following the best international practices and recommendations.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Google Shape;4693;p43">
            <a:extLst>
              <a:ext uri="{FF2B5EF4-FFF2-40B4-BE49-F238E27FC236}">
                <a16:creationId xmlns:a16="http://schemas.microsoft.com/office/drawing/2014/main" id="{607BCD71-92D3-4884-B889-CB0B9A89E2A2}"/>
              </a:ext>
            </a:extLst>
          </p:cNvPr>
          <p:cNvSpPr txBox="1">
            <a:spLocks/>
          </p:cNvSpPr>
          <p:nvPr/>
        </p:nvSpPr>
        <p:spPr>
          <a:xfrm>
            <a:off x="4649415" y="1900351"/>
            <a:ext cx="3862125" cy="2797007"/>
          </a:xfrm>
          <a:prstGeom prst="rect">
            <a:avLst/>
          </a:prstGeom>
          <a:noFill/>
          <a:ln>
            <a:solidFill>
              <a:schemeClr val="accent1">
                <a:lumMod val="50000"/>
              </a:schemeClr>
            </a:solidFill>
            <a:prstDash val="dash"/>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Open Sans"/>
                <a:ea typeface="Open Sans"/>
                <a:cs typeface="Open Sans"/>
                <a:sym typeface="Open Sans"/>
              </a:defRPr>
            </a:lvl1pPr>
            <a:lvl2pPr marL="914400" marR="0" lvl="1" indent="-330200" algn="l" rtl="0">
              <a:lnSpc>
                <a:spcPct val="115000"/>
              </a:lnSpc>
              <a:spcBef>
                <a:spcPts val="0"/>
              </a:spcBef>
              <a:spcAft>
                <a:spcPts val="0"/>
              </a:spcAft>
              <a:buClr>
                <a:srgbClr val="434343"/>
              </a:buClr>
              <a:buSzPts val="1200"/>
              <a:buFont typeface="Roboto Condensed Light"/>
              <a:buAutoNum type="alphaLcPeriod"/>
              <a:defRPr sz="1600" b="0" i="0" u="none" strike="noStrike" cap="none">
                <a:solidFill>
                  <a:schemeClr val="dk2"/>
                </a:solidFill>
                <a:latin typeface="Open Sans"/>
                <a:ea typeface="Open Sans"/>
                <a:cs typeface="Open Sans"/>
                <a:sym typeface="Open Sans"/>
              </a:defRPr>
            </a:lvl2pPr>
            <a:lvl3pPr marL="1371600" marR="0" lvl="2" indent="-330200" algn="l" rtl="0">
              <a:lnSpc>
                <a:spcPct val="115000"/>
              </a:lnSpc>
              <a:spcBef>
                <a:spcPts val="0"/>
              </a:spcBef>
              <a:spcAft>
                <a:spcPts val="0"/>
              </a:spcAft>
              <a:buClr>
                <a:srgbClr val="434343"/>
              </a:buClr>
              <a:buSzPts val="1200"/>
              <a:buFont typeface="Roboto Condensed Light"/>
              <a:buAutoNum type="romanLcPeriod"/>
              <a:defRPr sz="1600" b="0" i="0" u="none" strike="noStrike" cap="none">
                <a:solidFill>
                  <a:schemeClr val="dk2"/>
                </a:solidFill>
                <a:latin typeface="Open Sans"/>
                <a:ea typeface="Open Sans"/>
                <a:cs typeface="Open Sans"/>
                <a:sym typeface="Open Sans"/>
              </a:defRPr>
            </a:lvl3pPr>
            <a:lvl4pPr marL="1828800" marR="0" lvl="3" indent="-330200" algn="l" rtl="0">
              <a:lnSpc>
                <a:spcPct val="115000"/>
              </a:lnSpc>
              <a:spcBef>
                <a:spcPts val="0"/>
              </a:spcBef>
              <a:spcAft>
                <a:spcPts val="0"/>
              </a:spcAft>
              <a:buClr>
                <a:srgbClr val="434343"/>
              </a:buClr>
              <a:buSzPts val="1200"/>
              <a:buFont typeface="Roboto Condensed Light"/>
              <a:buAutoNum type="arabicPeriod"/>
              <a:defRPr sz="1600" b="0" i="0" u="none" strike="noStrike" cap="none">
                <a:solidFill>
                  <a:schemeClr val="dk2"/>
                </a:solidFill>
                <a:latin typeface="Open Sans"/>
                <a:ea typeface="Open Sans"/>
                <a:cs typeface="Open Sans"/>
                <a:sym typeface="Open Sans"/>
              </a:defRPr>
            </a:lvl4pPr>
            <a:lvl5pPr marL="2286000" marR="0" lvl="4" indent="-330200" algn="l" rtl="0">
              <a:lnSpc>
                <a:spcPct val="115000"/>
              </a:lnSpc>
              <a:spcBef>
                <a:spcPts val="0"/>
              </a:spcBef>
              <a:spcAft>
                <a:spcPts val="0"/>
              </a:spcAft>
              <a:buClr>
                <a:srgbClr val="434343"/>
              </a:buClr>
              <a:buSzPts val="1200"/>
              <a:buFont typeface="Roboto Condensed Light"/>
              <a:buAutoNum type="alphaLcPeriod"/>
              <a:defRPr sz="1600" b="0" i="0" u="none" strike="noStrike" cap="none">
                <a:solidFill>
                  <a:schemeClr val="dk2"/>
                </a:solidFill>
                <a:latin typeface="Open Sans"/>
                <a:ea typeface="Open Sans"/>
                <a:cs typeface="Open Sans"/>
                <a:sym typeface="Open Sans"/>
              </a:defRPr>
            </a:lvl5pPr>
            <a:lvl6pPr marL="2743200" marR="0" lvl="5" indent="-330200" algn="l" rtl="0">
              <a:lnSpc>
                <a:spcPct val="115000"/>
              </a:lnSpc>
              <a:spcBef>
                <a:spcPts val="0"/>
              </a:spcBef>
              <a:spcAft>
                <a:spcPts val="0"/>
              </a:spcAft>
              <a:buClr>
                <a:srgbClr val="434343"/>
              </a:buClr>
              <a:buSzPts val="1200"/>
              <a:buFont typeface="Roboto Condensed Light"/>
              <a:buAutoNum type="romanLcPeriod"/>
              <a:defRPr sz="1600" b="0" i="0" u="none" strike="noStrike" cap="none">
                <a:solidFill>
                  <a:schemeClr val="dk2"/>
                </a:solidFill>
                <a:latin typeface="Open Sans"/>
                <a:ea typeface="Open Sans"/>
                <a:cs typeface="Open Sans"/>
                <a:sym typeface="Open Sans"/>
              </a:defRPr>
            </a:lvl6pPr>
            <a:lvl7pPr marL="3200400" marR="0" lvl="6" indent="-330200" algn="l" rtl="0">
              <a:lnSpc>
                <a:spcPct val="115000"/>
              </a:lnSpc>
              <a:spcBef>
                <a:spcPts val="0"/>
              </a:spcBef>
              <a:spcAft>
                <a:spcPts val="0"/>
              </a:spcAft>
              <a:buClr>
                <a:srgbClr val="434343"/>
              </a:buClr>
              <a:buSzPts val="1200"/>
              <a:buFont typeface="Roboto Condensed Light"/>
              <a:buAutoNum type="arabicPeriod"/>
              <a:defRPr sz="1600" b="0" i="0" u="none" strike="noStrike" cap="none">
                <a:solidFill>
                  <a:schemeClr val="dk2"/>
                </a:solidFill>
                <a:latin typeface="Open Sans"/>
                <a:ea typeface="Open Sans"/>
                <a:cs typeface="Open Sans"/>
                <a:sym typeface="Open Sans"/>
              </a:defRPr>
            </a:lvl7pPr>
            <a:lvl8pPr marL="3657600" marR="0" lvl="7" indent="-330200" algn="l" rtl="0">
              <a:lnSpc>
                <a:spcPct val="115000"/>
              </a:lnSpc>
              <a:spcBef>
                <a:spcPts val="0"/>
              </a:spcBef>
              <a:spcAft>
                <a:spcPts val="0"/>
              </a:spcAft>
              <a:buClr>
                <a:srgbClr val="434343"/>
              </a:buClr>
              <a:buSzPts val="1200"/>
              <a:buFont typeface="Roboto Condensed Light"/>
              <a:buAutoNum type="alphaLcPeriod"/>
              <a:defRPr sz="1600" b="0" i="0" u="none" strike="noStrike" cap="none">
                <a:solidFill>
                  <a:schemeClr val="dk2"/>
                </a:solidFill>
                <a:latin typeface="Open Sans"/>
                <a:ea typeface="Open Sans"/>
                <a:cs typeface="Open Sans"/>
                <a:sym typeface="Open Sans"/>
              </a:defRPr>
            </a:lvl8pPr>
            <a:lvl9pPr marL="4114800" marR="0" lvl="8" indent="-330200" algn="l" rtl="0">
              <a:lnSpc>
                <a:spcPct val="115000"/>
              </a:lnSpc>
              <a:spcBef>
                <a:spcPts val="0"/>
              </a:spcBef>
              <a:spcAft>
                <a:spcPts val="0"/>
              </a:spcAft>
              <a:buClr>
                <a:srgbClr val="434343"/>
              </a:buClr>
              <a:buSzPts val="1200"/>
              <a:buFont typeface="Roboto Condensed Light"/>
              <a:buAutoNum type="romanLcPeriod"/>
              <a:defRPr sz="1600" b="0" i="0" u="none" strike="noStrike" cap="none">
                <a:solidFill>
                  <a:schemeClr val="dk2"/>
                </a:solidFill>
                <a:latin typeface="Open Sans"/>
                <a:ea typeface="Open Sans"/>
                <a:cs typeface="Open Sans"/>
                <a:sym typeface="Open Sans"/>
              </a:defRPr>
            </a:lvl9pPr>
          </a:lstStyle>
          <a:p>
            <a:pPr marL="285750" indent="-285750" algn="just">
              <a:lnSpc>
                <a:spcPct val="150000"/>
              </a:lnSpc>
              <a:buFont typeface="Wingdings" panose="05000000000000000000" pitchFamily="2" charset="2"/>
              <a:buChar char="q"/>
            </a:pPr>
            <a:r>
              <a:rPr lang="en-US" sz="1400" dirty="0">
                <a:solidFill>
                  <a:schemeClr val="bg2">
                    <a:lumMod val="50000"/>
                  </a:schemeClr>
                </a:solidFill>
              </a:rPr>
              <a:t>The features are expanded to mean, median, min, max and relative difference</a:t>
            </a:r>
          </a:p>
          <a:p>
            <a:pPr marL="285750" indent="-285750" algn="just">
              <a:lnSpc>
                <a:spcPct val="150000"/>
              </a:lnSpc>
              <a:buFont typeface="Wingdings" panose="05000000000000000000" pitchFamily="2" charset="2"/>
              <a:buChar char="q"/>
            </a:pPr>
            <a:r>
              <a:rPr lang="en-US" sz="1400" dirty="0">
                <a:solidFill>
                  <a:schemeClr val="bg2">
                    <a:lumMod val="50000"/>
                  </a:schemeClr>
                </a:solidFill>
              </a:rPr>
              <a:t>Except 6 columns, all the other columns have null values</a:t>
            </a:r>
          </a:p>
          <a:p>
            <a:pPr marL="285750" indent="-285750" algn="just">
              <a:lnSpc>
                <a:spcPct val="150000"/>
              </a:lnSpc>
              <a:buFont typeface="Wingdings" panose="05000000000000000000" pitchFamily="2" charset="2"/>
              <a:buChar char="q"/>
            </a:pPr>
            <a:r>
              <a:rPr lang="en-US" sz="1400" dirty="0">
                <a:solidFill>
                  <a:schemeClr val="bg2">
                    <a:lumMod val="50000"/>
                  </a:schemeClr>
                </a:solidFill>
              </a:rPr>
              <a:t>Data has been cleaned and scaled by column according to Min Max Scaler to fit between -1 and 1.</a:t>
            </a:r>
          </a:p>
          <a:p>
            <a:pPr marL="285750" indent="-285750" algn="just">
              <a:lnSpc>
                <a:spcPct val="150000"/>
              </a:lnSpc>
              <a:buFont typeface="Wingdings" panose="05000000000000000000" pitchFamily="2" charset="2"/>
              <a:buChar char="q"/>
            </a:pPr>
            <a:endParaRPr lang="en-US" sz="1400" dirty="0">
              <a:solidFill>
                <a:schemeClr val="bg2">
                  <a:lumMod val="50000"/>
                </a:schemeClr>
              </a:solidFill>
            </a:endParaRPr>
          </a:p>
        </p:txBody>
      </p:sp>
    </p:spTree>
    <p:extLst>
      <p:ext uri="{BB962C8B-B14F-4D97-AF65-F5344CB8AC3E}">
        <p14:creationId xmlns:p14="http://schemas.microsoft.com/office/powerpoint/2010/main" val="174106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i="1" dirty="0">
                <a:solidFill>
                  <a:schemeClr val="tx1">
                    <a:lumMod val="75000"/>
                  </a:schemeClr>
                </a:solidFill>
              </a:rPr>
              <a:t>Distribution of patients based on age group admitted into ICU after 12 hours </a:t>
            </a:r>
          </a:p>
          <a:p>
            <a:pPr marL="0" lvl="0" indent="0" algn="ctr" rtl="0">
              <a:lnSpc>
                <a:spcPct val="150000"/>
              </a:lnSpc>
              <a:spcBef>
                <a:spcPts val="0"/>
              </a:spcBef>
              <a:spcAft>
                <a:spcPts val="0"/>
              </a:spcAft>
              <a:buNone/>
            </a:pPr>
            <a:r>
              <a:rPr lang="en-US" sz="1600" i="1" dirty="0">
                <a:solidFill>
                  <a:schemeClr val="tx1">
                    <a:lumMod val="75000"/>
                  </a:schemeClr>
                </a:solidFill>
              </a:rPr>
              <a:t>(Total number of patients =385)</a:t>
            </a:r>
          </a:p>
          <a:p>
            <a:pPr marL="0" lvl="0" indent="0" algn="just" rtl="0">
              <a:lnSpc>
                <a:spcPct val="150000"/>
              </a:lnSpc>
              <a:spcBef>
                <a:spcPts val="0"/>
              </a:spcBef>
              <a:spcAft>
                <a:spcPts val="0"/>
              </a:spcAft>
              <a:buNone/>
            </a:pPr>
            <a:endParaRPr lang="en-US" sz="1600" b="1" i="1" dirty="0">
              <a:solidFill>
                <a:schemeClr val="tx1">
                  <a:lumMod val="75000"/>
                </a:schemeClr>
              </a:solidFill>
            </a:endParaRPr>
          </a:p>
        </p:txBody>
      </p:sp>
      <p:pic>
        <p:nvPicPr>
          <p:cNvPr id="4098" name="Picture 2">
            <a:extLst>
              <a:ext uri="{FF2B5EF4-FFF2-40B4-BE49-F238E27FC236}">
                <a16:creationId xmlns:a16="http://schemas.microsoft.com/office/drawing/2014/main" id="{F1E49F0C-D406-443A-A25C-1A4441462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30" y="1604010"/>
            <a:ext cx="2924865" cy="19354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CDACA9A-365C-422D-B0C4-A60F2A67E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040" y="1554480"/>
            <a:ext cx="3553778" cy="20345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B40E217-2374-46EF-9BB2-FC91D7C10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7099" y="3309016"/>
            <a:ext cx="3187398" cy="193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43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693" name="Google Shape;4693;p43"/>
          <p:cNvSpPr txBox="1">
            <a:spLocks noGrp="1"/>
          </p:cNvSpPr>
          <p:nvPr>
            <p:ph type="subTitle" idx="1"/>
          </p:nvPr>
        </p:nvSpPr>
        <p:spPr>
          <a:xfrm>
            <a:off x="709874" y="801974"/>
            <a:ext cx="7719300" cy="36636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i="1" dirty="0">
                <a:solidFill>
                  <a:schemeClr val="tx1">
                    <a:lumMod val="75000"/>
                  </a:schemeClr>
                </a:solidFill>
              </a:rPr>
              <a:t>Patients admitted to ICU based on different age percentile</a:t>
            </a:r>
            <a:endParaRPr lang="en-US" sz="1600" b="1" i="1" dirty="0">
              <a:solidFill>
                <a:schemeClr val="tx1">
                  <a:lumMod val="75000"/>
                </a:schemeClr>
              </a:solidFill>
            </a:endParaRPr>
          </a:p>
        </p:txBody>
      </p:sp>
      <p:pic>
        <p:nvPicPr>
          <p:cNvPr id="6146" name="Picture 2">
            <a:extLst>
              <a:ext uri="{FF2B5EF4-FFF2-40B4-BE49-F238E27FC236}">
                <a16:creationId xmlns:a16="http://schemas.microsoft.com/office/drawing/2014/main" id="{33E170BE-F102-495A-9230-75E13D830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 y="1556100"/>
            <a:ext cx="6164580" cy="31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53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709874" y="229274"/>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693" name="Google Shape;4693;p43"/>
          <p:cNvSpPr txBox="1">
            <a:spLocks noGrp="1"/>
          </p:cNvSpPr>
          <p:nvPr>
            <p:ph type="subTitle" idx="1"/>
          </p:nvPr>
        </p:nvSpPr>
        <p:spPr>
          <a:xfrm>
            <a:off x="709874" y="801974"/>
            <a:ext cx="3519226" cy="36636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i="1" dirty="0">
              <a:solidFill>
                <a:schemeClr val="tx1">
                  <a:lumMod val="75000"/>
                </a:schemeClr>
              </a:solidFill>
            </a:endParaRPr>
          </a:p>
          <a:p>
            <a:pPr marL="0" lvl="0" indent="0" rtl="0">
              <a:lnSpc>
                <a:spcPct val="150000"/>
              </a:lnSpc>
              <a:spcBef>
                <a:spcPts val="0"/>
              </a:spcBef>
              <a:spcAft>
                <a:spcPts val="0"/>
              </a:spcAft>
              <a:buNone/>
            </a:pPr>
            <a:endParaRPr lang="en-US" b="1" dirty="0">
              <a:solidFill>
                <a:schemeClr val="tx1">
                  <a:lumMod val="75000"/>
                </a:schemeClr>
              </a:solidFill>
            </a:endParaRPr>
          </a:p>
          <a:p>
            <a:pPr marL="0" lvl="0" indent="0" rtl="0">
              <a:lnSpc>
                <a:spcPct val="150000"/>
              </a:lnSpc>
              <a:spcBef>
                <a:spcPts val="0"/>
              </a:spcBef>
              <a:spcAft>
                <a:spcPts val="0"/>
              </a:spcAft>
              <a:buNone/>
            </a:pPr>
            <a:r>
              <a:rPr lang="en-US" i="1" dirty="0">
                <a:solidFill>
                  <a:schemeClr val="tx1">
                    <a:lumMod val="75000"/>
                  </a:schemeClr>
                </a:solidFill>
              </a:rPr>
              <a:t>*The gender column has been already encoded in numerical format so the values '0' and '1' aren't clear what gender category they refer to </a:t>
            </a:r>
            <a:r>
              <a:rPr lang="en-US" i="1" dirty="0" err="1">
                <a:solidFill>
                  <a:schemeClr val="tx1">
                    <a:lumMod val="75000"/>
                  </a:schemeClr>
                </a:solidFill>
              </a:rPr>
              <a:t>i.e</a:t>
            </a:r>
            <a:r>
              <a:rPr lang="en-US" i="1" dirty="0">
                <a:solidFill>
                  <a:schemeClr val="tx1">
                    <a:lumMod val="75000"/>
                  </a:schemeClr>
                </a:solidFill>
              </a:rPr>
              <a:t>: male or females</a:t>
            </a:r>
          </a:p>
        </p:txBody>
      </p:sp>
      <p:pic>
        <p:nvPicPr>
          <p:cNvPr id="7170" name="Picture 2">
            <a:extLst>
              <a:ext uri="{FF2B5EF4-FFF2-40B4-BE49-F238E27FC236}">
                <a16:creationId xmlns:a16="http://schemas.microsoft.com/office/drawing/2014/main" id="{58AB6BA8-6D21-4481-BA2B-F95599EF1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62" y="1100354"/>
            <a:ext cx="33718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3AFBA72-A85A-4061-A809-2EB3E51F5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897" y="1158240"/>
            <a:ext cx="4855584" cy="343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19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 Vaccination Process in Each Country by Slidesgo">
  <a:themeElements>
    <a:clrScheme name="Simple Light">
      <a:dk1>
        <a:srgbClr val="4236A5"/>
      </a:dk1>
      <a:lt1>
        <a:srgbClr val="FFFFFF"/>
      </a:lt1>
      <a:dk2>
        <a:srgbClr val="484655"/>
      </a:dk2>
      <a:lt2>
        <a:srgbClr val="FFF8EC"/>
      </a:lt2>
      <a:accent1>
        <a:srgbClr val="BFBAEC"/>
      </a:accent1>
      <a:accent2>
        <a:srgbClr val="7D80B9"/>
      </a:accent2>
      <a:accent3>
        <a:srgbClr val="F4D7A6"/>
      </a:accent3>
      <a:accent4>
        <a:srgbClr val="EFE4D6"/>
      </a:accent4>
      <a:accent5>
        <a:srgbClr val="BFBAEC"/>
      </a:accent5>
      <a:accent6>
        <a:srgbClr val="EFE4D6"/>
      </a:accent6>
      <a:hlink>
        <a:srgbClr val="4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806</Words>
  <Application>Microsoft Office PowerPoint</Application>
  <PresentationFormat>On-screen Show (16:9)</PresentationFormat>
  <Paragraphs>116</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Open Sans</vt:lpstr>
      <vt:lpstr>Barlow Semi Condensed Medium</vt:lpstr>
      <vt:lpstr>Arial</vt:lpstr>
      <vt:lpstr>Asap</vt:lpstr>
      <vt:lpstr>Wingdings</vt:lpstr>
      <vt:lpstr>Roboto Condensed Light</vt:lpstr>
      <vt:lpstr>The Vaccination Process in Each Country by Slidesgo</vt:lpstr>
      <vt:lpstr> COVID-19 ICU Bed Prediction Analysis</vt:lpstr>
      <vt:lpstr>Table of contents</vt:lpstr>
      <vt:lpstr>Introduction</vt:lpstr>
      <vt:lpstr>Motivation</vt:lpstr>
      <vt:lpstr>Why ICU prediction is important now?</vt:lpstr>
      <vt:lpstr>Dataset</vt:lpstr>
      <vt:lpstr>EDA</vt:lpstr>
      <vt:lpstr>EDA</vt:lpstr>
      <vt:lpstr>EDA</vt:lpstr>
      <vt:lpstr>Data Preprocessing</vt:lpstr>
      <vt:lpstr>Data Preprocessing</vt:lpstr>
      <vt:lpstr>Modelling &amp; Prediction</vt:lpstr>
      <vt:lpstr>Modelling &amp; Prediction</vt:lpstr>
      <vt:lpstr>Modelling &amp; Prediction</vt:lpstr>
      <vt:lpstr>PowerPoint Presentation</vt:lpstr>
      <vt:lpstr>Modelling &amp; Prediction</vt:lpstr>
      <vt:lpstr>Modelling &amp; Prediction</vt:lpstr>
      <vt:lpstr>Scores of Models</vt:lpstr>
      <vt:lpstr>Conclusion &amp;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ICU Bed Prediction for COVID-19 Patients</dc:title>
  <cp:lastModifiedBy>rehapriadarsini Manikandasamy</cp:lastModifiedBy>
  <cp:revision>1</cp:revision>
  <dcterms:modified xsi:type="dcterms:W3CDTF">2021-12-06T23:09:34Z</dcterms:modified>
</cp:coreProperties>
</file>