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26" autoAdjust="0"/>
    <p:restoredTop sz="94660"/>
  </p:normalViewPr>
  <p:slideViewPr>
    <p:cSldViewPr>
      <p:cViewPr varScale="1">
        <p:scale>
          <a:sx n="70" d="100"/>
          <a:sy n="70" d="100"/>
        </p:scale>
        <p:origin x="-1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D9334-FE9E-4106-9CE9-857B11F20B7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50BA8-8FBF-4220-95CF-81E7662B28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D9334-FE9E-4106-9CE9-857B11F20B7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50BA8-8FBF-4220-95CF-81E7662B2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D9334-FE9E-4106-9CE9-857B11F20B7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50BA8-8FBF-4220-95CF-81E7662B2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D9334-FE9E-4106-9CE9-857B11F20B7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50BA8-8FBF-4220-95CF-81E7662B2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D9334-FE9E-4106-9CE9-857B11F20B7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50BA8-8FBF-4220-95CF-81E7662B28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D9334-FE9E-4106-9CE9-857B11F20B7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50BA8-8FBF-4220-95CF-81E7662B2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D9334-FE9E-4106-9CE9-857B11F20B7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50BA8-8FBF-4220-95CF-81E7662B2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D9334-FE9E-4106-9CE9-857B11F20B7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50BA8-8FBF-4220-95CF-81E7662B2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D9334-FE9E-4106-9CE9-857B11F20B7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50BA8-8FBF-4220-95CF-81E7662B284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D9334-FE9E-4106-9CE9-857B11F20B7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50BA8-8FBF-4220-95CF-81E7662B28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BD9334-FE9E-4106-9CE9-857B11F20B7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D50BA8-8FBF-4220-95CF-81E7662B28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6BD9334-FE9E-4106-9CE9-857B11F20B79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D50BA8-8FBF-4220-95CF-81E7662B284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 (9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381000"/>
            <a:ext cx="35052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Introduction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05000" y="5181600"/>
            <a:ext cx="7772400" cy="1199704"/>
          </a:xfrm>
        </p:spPr>
        <p:txBody>
          <a:bodyPr/>
          <a:lstStyle/>
          <a:p>
            <a:r>
              <a:rPr lang="en-US" dirty="0" smtClean="0"/>
              <a:t>                      </a:t>
            </a:r>
            <a:r>
              <a:rPr lang="en-US" dirty="0" err="1" smtClean="0"/>
              <a:t>Govt</a:t>
            </a:r>
            <a:r>
              <a:rPr lang="en-US" dirty="0" smtClean="0"/>
              <a:t> Girls high school </a:t>
            </a:r>
            <a:r>
              <a:rPr lang="en-US" dirty="0" err="1" smtClean="0"/>
              <a:t>phuljari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1219200"/>
            <a:ext cx="373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Group members: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</a:t>
            </a:r>
            <a:r>
              <a:rPr lang="en-US" sz="2000" dirty="0" err="1" smtClean="0"/>
              <a:t>Noor-ul-haya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  </a:t>
            </a:r>
            <a:r>
              <a:rPr lang="en-US" sz="2000" dirty="0" err="1" smtClean="0"/>
              <a:t>Aysha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  </a:t>
            </a:r>
            <a:r>
              <a:rPr lang="en-US" sz="2000" dirty="0" err="1" smtClean="0"/>
              <a:t>Rishma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  </a:t>
            </a:r>
            <a:r>
              <a:rPr lang="en-US" sz="2000" dirty="0" err="1" smtClean="0"/>
              <a:t>hurrian</a:t>
            </a:r>
            <a:r>
              <a:rPr lang="en-US" sz="2000" dirty="0" smtClean="0"/>
              <a:t>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116</TotalTime>
  <Words>22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Slide 1</vt:lpstr>
      <vt:lpstr>           Introduction</vt:lpstr>
    </vt:vector>
  </TitlesOfParts>
  <Company>UPR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REHAN</dc:creator>
  <cp:lastModifiedBy>REHAN</cp:lastModifiedBy>
  <cp:revision>12</cp:revision>
  <dcterms:created xsi:type="dcterms:W3CDTF">2024-05-05T17:35:59Z</dcterms:created>
  <dcterms:modified xsi:type="dcterms:W3CDTF">2024-05-05T19:32:14Z</dcterms:modified>
</cp:coreProperties>
</file>