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1" autoAdjust="0"/>
    <p:restoredTop sz="94660"/>
  </p:normalViewPr>
  <p:slideViewPr>
    <p:cSldViewPr snapToGrid="0">
      <p:cViewPr varScale="1">
        <p:scale>
          <a:sx n="45" d="100"/>
          <a:sy n="45" d="100"/>
        </p:scale>
        <p:origin x="16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2179-BFE3-4C4A-9C37-7BA8C85E4A9C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C00D6-C27A-4B67-9C4A-BCDB38E3A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581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2179-BFE3-4C4A-9C37-7BA8C85E4A9C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C00D6-C27A-4B67-9C4A-BCDB38E3A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30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2179-BFE3-4C4A-9C37-7BA8C85E4A9C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C00D6-C27A-4B67-9C4A-BCDB38E3A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348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2179-BFE3-4C4A-9C37-7BA8C85E4A9C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C00D6-C27A-4B67-9C4A-BCDB38E3A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83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2179-BFE3-4C4A-9C37-7BA8C85E4A9C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C00D6-C27A-4B67-9C4A-BCDB38E3A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06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2179-BFE3-4C4A-9C37-7BA8C85E4A9C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C00D6-C27A-4B67-9C4A-BCDB38E3A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46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2179-BFE3-4C4A-9C37-7BA8C85E4A9C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C00D6-C27A-4B67-9C4A-BCDB38E3A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514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2179-BFE3-4C4A-9C37-7BA8C85E4A9C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C00D6-C27A-4B67-9C4A-BCDB38E3A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7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2179-BFE3-4C4A-9C37-7BA8C85E4A9C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C00D6-C27A-4B67-9C4A-BCDB38E3A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68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2179-BFE3-4C4A-9C37-7BA8C85E4A9C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C00D6-C27A-4B67-9C4A-BCDB38E3A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442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2179-BFE3-4C4A-9C37-7BA8C85E4A9C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C00D6-C27A-4B67-9C4A-BCDB38E3A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36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C2179-BFE3-4C4A-9C37-7BA8C85E4A9C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C00D6-C27A-4B67-9C4A-BCDB38E3A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597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forces.com/profile/Muku28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2D4668-1D0A-4C2A-8253-EA85F6AC1A27}"/>
              </a:ext>
            </a:extLst>
          </p:cNvPr>
          <p:cNvSpPr/>
          <p:nvPr/>
        </p:nvSpPr>
        <p:spPr>
          <a:xfrm>
            <a:off x="0" y="-4147"/>
            <a:ext cx="2933700" cy="9906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BEC095-A6F7-4FD9-B973-69B66A11A2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13" y="304616"/>
            <a:ext cx="2247900" cy="2247900"/>
          </a:xfrm>
          <a:prstGeom prst="ellipse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5E3187-1F00-4FF8-9BC3-E1866A19AFBC}"/>
              </a:ext>
            </a:extLst>
          </p:cNvPr>
          <p:cNvSpPr txBox="1"/>
          <p:nvPr/>
        </p:nvSpPr>
        <p:spPr>
          <a:xfrm>
            <a:off x="242413" y="2754445"/>
            <a:ext cx="22479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</a:rPr>
              <a:t>Rakibul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Islam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</a:rPr>
              <a:t>Rehan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F95CE5A-6393-4C96-A2E0-107646661C99}"/>
              </a:ext>
            </a:extLst>
          </p:cNvPr>
          <p:cNvSpPr txBox="1"/>
          <p:nvPr/>
        </p:nvSpPr>
        <p:spPr>
          <a:xfrm>
            <a:off x="203317" y="3668220"/>
            <a:ext cx="2247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Student of Computer Science and Engineering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4C27B1D-3584-46F2-8AFA-DFFB884E0DE9}"/>
              </a:ext>
            </a:extLst>
          </p:cNvPr>
          <p:cNvSpPr txBox="1"/>
          <p:nvPr/>
        </p:nvSpPr>
        <p:spPr>
          <a:xfrm>
            <a:off x="0" y="4753799"/>
            <a:ext cx="2268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Professional</a:t>
            </a:r>
            <a:r>
              <a:rPr lang="en-US" sz="2000" dirty="0">
                <a:solidFill>
                  <a:schemeClr val="bg2"/>
                </a:solidFill>
              </a:rPr>
              <a:t> Skills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775683D-EA71-4A65-BCF1-3800C93DD49C}"/>
              </a:ext>
            </a:extLst>
          </p:cNvPr>
          <p:cNvSpPr txBox="1"/>
          <p:nvPr/>
        </p:nvSpPr>
        <p:spPr>
          <a:xfrm>
            <a:off x="161923" y="5314285"/>
            <a:ext cx="1196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C++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0598774-4D5C-4C29-AB53-B70FB62BC0AC}"/>
              </a:ext>
            </a:extLst>
          </p:cNvPr>
          <p:cNvSpPr txBox="1"/>
          <p:nvPr/>
        </p:nvSpPr>
        <p:spPr>
          <a:xfrm>
            <a:off x="161922" y="5660777"/>
            <a:ext cx="1196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Java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0DC0D08-FF13-4F52-B129-DA1180EF192A}"/>
              </a:ext>
            </a:extLst>
          </p:cNvPr>
          <p:cNvSpPr txBox="1"/>
          <p:nvPr/>
        </p:nvSpPr>
        <p:spPr>
          <a:xfrm>
            <a:off x="161921" y="6007269"/>
            <a:ext cx="1196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HTML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40845B6-24E8-4E40-8659-6953E854A7A5}"/>
              </a:ext>
            </a:extLst>
          </p:cNvPr>
          <p:cNvSpPr txBox="1"/>
          <p:nvPr/>
        </p:nvSpPr>
        <p:spPr>
          <a:xfrm>
            <a:off x="161921" y="6353761"/>
            <a:ext cx="1196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CSS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39EF342-76E7-4DEB-9E9E-C1D36EC413E8}"/>
              </a:ext>
            </a:extLst>
          </p:cNvPr>
          <p:cNvSpPr txBox="1"/>
          <p:nvPr/>
        </p:nvSpPr>
        <p:spPr>
          <a:xfrm>
            <a:off x="161920" y="6744995"/>
            <a:ext cx="1196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2"/>
                </a:solidFill>
              </a:rPr>
              <a:t>Javascript</a:t>
            </a:r>
            <a:r>
              <a:rPr lang="en-US" sz="2000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7841F37-03BE-48FD-99D6-80A9A9691DC8}"/>
              </a:ext>
            </a:extLst>
          </p:cNvPr>
          <p:cNvSpPr/>
          <p:nvPr/>
        </p:nvSpPr>
        <p:spPr>
          <a:xfrm>
            <a:off x="1327267" y="5488366"/>
            <a:ext cx="174566" cy="17456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373081B-49B1-4CDF-A606-86F0336EEFAD}"/>
              </a:ext>
            </a:extLst>
          </p:cNvPr>
          <p:cNvSpPr/>
          <p:nvPr/>
        </p:nvSpPr>
        <p:spPr>
          <a:xfrm>
            <a:off x="1633567" y="5486211"/>
            <a:ext cx="174566" cy="17456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D1DA177-1EDE-4012-8F18-A1C070A1B6C3}"/>
              </a:ext>
            </a:extLst>
          </p:cNvPr>
          <p:cNvSpPr/>
          <p:nvPr/>
        </p:nvSpPr>
        <p:spPr>
          <a:xfrm>
            <a:off x="1951067" y="5486211"/>
            <a:ext cx="174566" cy="17456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18AF52F-0428-4BDA-A712-7A93AC32F5FA}"/>
              </a:ext>
            </a:extLst>
          </p:cNvPr>
          <p:cNvSpPr/>
          <p:nvPr/>
        </p:nvSpPr>
        <p:spPr>
          <a:xfrm>
            <a:off x="2268567" y="5486211"/>
            <a:ext cx="174566" cy="17456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0526EE2-C42E-429B-A34B-1F21448C6BD5}"/>
              </a:ext>
            </a:extLst>
          </p:cNvPr>
          <p:cNvSpPr/>
          <p:nvPr/>
        </p:nvSpPr>
        <p:spPr>
          <a:xfrm>
            <a:off x="2586067" y="5486211"/>
            <a:ext cx="174566" cy="1745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F51FF0D-725B-43C7-B78B-F0A79D849705}"/>
              </a:ext>
            </a:extLst>
          </p:cNvPr>
          <p:cNvSpPr txBox="1"/>
          <p:nvPr/>
        </p:nvSpPr>
        <p:spPr>
          <a:xfrm>
            <a:off x="-61096" y="7190785"/>
            <a:ext cx="2169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Personal Skills 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131E0A2-5C39-4AB5-84D0-3A083B1C569C}"/>
              </a:ext>
            </a:extLst>
          </p:cNvPr>
          <p:cNvSpPr txBox="1"/>
          <p:nvPr/>
        </p:nvSpPr>
        <p:spPr>
          <a:xfrm>
            <a:off x="16072" y="7622002"/>
            <a:ext cx="1350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Team Work 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40AA1A84-DA4E-4AF7-BE98-625048D7B897}"/>
              </a:ext>
            </a:extLst>
          </p:cNvPr>
          <p:cNvSpPr/>
          <p:nvPr/>
        </p:nvSpPr>
        <p:spPr>
          <a:xfrm>
            <a:off x="1340808" y="7753426"/>
            <a:ext cx="174566" cy="17456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D9BB391-FD1F-40E0-840A-B5DA16F53D65}"/>
              </a:ext>
            </a:extLst>
          </p:cNvPr>
          <p:cNvSpPr/>
          <p:nvPr/>
        </p:nvSpPr>
        <p:spPr>
          <a:xfrm>
            <a:off x="1647108" y="7751271"/>
            <a:ext cx="174566" cy="17456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AB1696E-5946-48B8-A97C-B82C6E9D864E}"/>
              </a:ext>
            </a:extLst>
          </p:cNvPr>
          <p:cNvSpPr/>
          <p:nvPr/>
        </p:nvSpPr>
        <p:spPr>
          <a:xfrm>
            <a:off x="1964608" y="7751271"/>
            <a:ext cx="174566" cy="17456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8E5819F-DD02-4EF2-8D41-A3EFB727A6E0}"/>
              </a:ext>
            </a:extLst>
          </p:cNvPr>
          <p:cNvSpPr/>
          <p:nvPr/>
        </p:nvSpPr>
        <p:spPr>
          <a:xfrm>
            <a:off x="2282108" y="7751271"/>
            <a:ext cx="174566" cy="17456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09FC29F-479A-4390-BC93-F54CF72F499E}"/>
              </a:ext>
            </a:extLst>
          </p:cNvPr>
          <p:cNvSpPr/>
          <p:nvPr/>
        </p:nvSpPr>
        <p:spPr>
          <a:xfrm>
            <a:off x="2599608" y="7751271"/>
            <a:ext cx="174566" cy="1745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FD8763F1-EF87-44DB-B8E5-0055B0A24616}"/>
              </a:ext>
            </a:extLst>
          </p:cNvPr>
          <p:cNvSpPr/>
          <p:nvPr/>
        </p:nvSpPr>
        <p:spPr>
          <a:xfrm>
            <a:off x="1340808" y="8185082"/>
            <a:ext cx="174566" cy="17456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98D993F-4AA6-4501-9C71-D2D8844BADD9}"/>
              </a:ext>
            </a:extLst>
          </p:cNvPr>
          <p:cNvSpPr/>
          <p:nvPr/>
        </p:nvSpPr>
        <p:spPr>
          <a:xfrm>
            <a:off x="1647108" y="8182927"/>
            <a:ext cx="174566" cy="17456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606C509-B99C-4F40-A9CA-7A1234BCB7B3}"/>
              </a:ext>
            </a:extLst>
          </p:cNvPr>
          <p:cNvSpPr/>
          <p:nvPr/>
        </p:nvSpPr>
        <p:spPr>
          <a:xfrm>
            <a:off x="1964608" y="8182927"/>
            <a:ext cx="174566" cy="17456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28D420C2-27B7-41F2-8809-BAB60ECD5C91}"/>
              </a:ext>
            </a:extLst>
          </p:cNvPr>
          <p:cNvSpPr/>
          <p:nvPr/>
        </p:nvSpPr>
        <p:spPr>
          <a:xfrm>
            <a:off x="2282108" y="8182927"/>
            <a:ext cx="174566" cy="1745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C8550047-F8F5-4A4B-BAAB-D5B971611B21}"/>
              </a:ext>
            </a:extLst>
          </p:cNvPr>
          <p:cNvSpPr/>
          <p:nvPr/>
        </p:nvSpPr>
        <p:spPr>
          <a:xfrm>
            <a:off x="2599608" y="8182927"/>
            <a:ext cx="174566" cy="1745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AD7E758-77A2-41A1-9A1E-1BB686BFDB5A}"/>
              </a:ext>
            </a:extLst>
          </p:cNvPr>
          <p:cNvSpPr txBox="1"/>
          <p:nvPr/>
        </p:nvSpPr>
        <p:spPr>
          <a:xfrm>
            <a:off x="16072" y="8044145"/>
            <a:ext cx="1350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Creativity 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C7E1FCC-825F-4FBC-A22E-E43F4D6DDD58}"/>
              </a:ext>
            </a:extLst>
          </p:cNvPr>
          <p:cNvSpPr txBox="1"/>
          <p:nvPr/>
        </p:nvSpPr>
        <p:spPr>
          <a:xfrm>
            <a:off x="16072" y="8466288"/>
            <a:ext cx="135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Networking 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C0B2250-E98D-4A80-8473-D852C8175119}"/>
              </a:ext>
            </a:extLst>
          </p:cNvPr>
          <p:cNvSpPr txBox="1"/>
          <p:nvPr/>
        </p:nvSpPr>
        <p:spPr>
          <a:xfrm>
            <a:off x="16072" y="8888431"/>
            <a:ext cx="1350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Leadership </a:t>
            </a: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7EE5D252-9231-4545-8E4D-F8E7611F4858}"/>
              </a:ext>
            </a:extLst>
          </p:cNvPr>
          <p:cNvSpPr/>
          <p:nvPr/>
        </p:nvSpPr>
        <p:spPr>
          <a:xfrm>
            <a:off x="1327267" y="8593553"/>
            <a:ext cx="174566" cy="17456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901C8C58-1C81-443E-871F-C8922D929EB9}"/>
              </a:ext>
            </a:extLst>
          </p:cNvPr>
          <p:cNvSpPr/>
          <p:nvPr/>
        </p:nvSpPr>
        <p:spPr>
          <a:xfrm>
            <a:off x="1633567" y="8591398"/>
            <a:ext cx="174566" cy="17456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88AAD228-6E6E-4D3A-8450-DF497F6C7925}"/>
              </a:ext>
            </a:extLst>
          </p:cNvPr>
          <p:cNvSpPr/>
          <p:nvPr/>
        </p:nvSpPr>
        <p:spPr>
          <a:xfrm>
            <a:off x="1951067" y="8591398"/>
            <a:ext cx="174566" cy="17456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93FBBD6E-3746-455C-960E-72EFF17A6176}"/>
              </a:ext>
            </a:extLst>
          </p:cNvPr>
          <p:cNvSpPr/>
          <p:nvPr/>
        </p:nvSpPr>
        <p:spPr>
          <a:xfrm>
            <a:off x="2268567" y="8591398"/>
            <a:ext cx="174566" cy="1745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693B61CE-8B5F-4633-BD26-A51EFB48DE66}"/>
              </a:ext>
            </a:extLst>
          </p:cNvPr>
          <p:cNvSpPr/>
          <p:nvPr/>
        </p:nvSpPr>
        <p:spPr>
          <a:xfrm>
            <a:off x="2586067" y="8591398"/>
            <a:ext cx="174566" cy="1745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2BC70C64-4F34-4F78-81A7-4290ECE02A21}"/>
              </a:ext>
            </a:extLst>
          </p:cNvPr>
          <p:cNvSpPr/>
          <p:nvPr/>
        </p:nvSpPr>
        <p:spPr>
          <a:xfrm>
            <a:off x="1313726" y="9002024"/>
            <a:ext cx="174566" cy="17456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EEA7952F-8F31-46FC-980F-82666E5F59EE}"/>
              </a:ext>
            </a:extLst>
          </p:cNvPr>
          <p:cNvSpPr/>
          <p:nvPr/>
        </p:nvSpPr>
        <p:spPr>
          <a:xfrm>
            <a:off x="1620026" y="8999869"/>
            <a:ext cx="174566" cy="17456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CBA41461-64BF-457C-870D-155B8BCD7E75}"/>
              </a:ext>
            </a:extLst>
          </p:cNvPr>
          <p:cNvSpPr/>
          <p:nvPr/>
        </p:nvSpPr>
        <p:spPr>
          <a:xfrm>
            <a:off x="1937526" y="8999869"/>
            <a:ext cx="174566" cy="17456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91444BF6-3721-4F6D-8930-4CEA5F7C40A2}"/>
              </a:ext>
            </a:extLst>
          </p:cNvPr>
          <p:cNvSpPr/>
          <p:nvPr/>
        </p:nvSpPr>
        <p:spPr>
          <a:xfrm>
            <a:off x="2255026" y="8999869"/>
            <a:ext cx="174566" cy="17456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64249C21-CC6A-4C07-83C7-3338712941F7}"/>
              </a:ext>
            </a:extLst>
          </p:cNvPr>
          <p:cNvSpPr/>
          <p:nvPr/>
        </p:nvSpPr>
        <p:spPr>
          <a:xfrm>
            <a:off x="2572526" y="8999869"/>
            <a:ext cx="174566" cy="1745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45CBCE6B-DFFE-4BD0-AFE9-ECB464F35696}"/>
              </a:ext>
            </a:extLst>
          </p:cNvPr>
          <p:cNvSpPr/>
          <p:nvPr/>
        </p:nvSpPr>
        <p:spPr>
          <a:xfrm>
            <a:off x="1327267" y="5805842"/>
            <a:ext cx="174566" cy="17456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AFC562E9-21B5-4572-BEC8-69743941AA68}"/>
              </a:ext>
            </a:extLst>
          </p:cNvPr>
          <p:cNvSpPr/>
          <p:nvPr/>
        </p:nvSpPr>
        <p:spPr>
          <a:xfrm>
            <a:off x="1633567" y="5803687"/>
            <a:ext cx="174566" cy="17456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20C2C759-7141-4A57-B0B5-7D373225601E}"/>
              </a:ext>
            </a:extLst>
          </p:cNvPr>
          <p:cNvSpPr/>
          <p:nvPr/>
        </p:nvSpPr>
        <p:spPr>
          <a:xfrm>
            <a:off x="1951067" y="5803687"/>
            <a:ext cx="174566" cy="17456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6781DB49-521A-4641-A4D1-D68D73946047}"/>
              </a:ext>
            </a:extLst>
          </p:cNvPr>
          <p:cNvSpPr/>
          <p:nvPr/>
        </p:nvSpPr>
        <p:spPr>
          <a:xfrm>
            <a:off x="2268567" y="5803687"/>
            <a:ext cx="174566" cy="1745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948F79E8-DB01-4470-9D65-474E71A28149}"/>
              </a:ext>
            </a:extLst>
          </p:cNvPr>
          <p:cNvSpPr/>
          <p:nvPr/>
        </p:nvSpPr>
        <p:spPr>
          <a:xfrm>
            <a:off x="2586067" y="5803687"/>
            <a:ext cx="174566" cy="1745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3B64D8C7-2817-4993-9EE2-83B89B830694}"/>
              </a:ext>
            </a:extLst>
          </p:cNvPr>
          <p:cNvSpPr/>
          <p:nvPr/>
        </p:nvSpPr>
        <p:spPr>
          <a:xfrm>
            <a:off x="1327267" y="6123318"/>
            <a:ext cx="174566" cy="17456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2DEF8F61-A2DF-4C66-93FC-FDEC77AF597A}"/>
              </a:ext>
            </a:extLst>
          </p:cNvPr>
          <p:cNvSpPr/>
          <p:nvPr/>
        </p:nvSpPr>
        <p:spPr>
          <a:xfrm>
            <a:off x="1633567" y="6121163"/>
            <a:ext cx="174566" cy="17456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8557E22A-876E-4215-839A-B9120A7F5034}"/>
              </a:ext>
            </a:extLst>
          </p:cNvPr>
          <p:cNvSpPr/>
          <p:nvPr/>
        </p:nvSpPr>
        <p:spPr>
          <a:xfrm>
            <a:off x="1951067" y="6121163"/>
            <a:ext cx="174566" cy="17456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A426E200-E78B-4A4A-BB3F-2C8DEC5A563D}"/>
              </a:ext>
            </a:extLst>
          </p:cNvPr>
          <p:cNvSpPr/>
          <p:nvPr/>
        </p:nvSpPr>
        <p:spPr>
          <a:xfrm>
            <a:off x="2268567" y="6121163"/>
            <a:ext cx="174566" cy="17456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C6A67AE3-83F2-4C89-B79F-884CE42EA51A}"/>
              </a:ext>
            </a:extLst>
          </p:cNvPr>
          <p:cNvSpPr/>
          <p:nvPr/>
        </p:nvSpPr>
        <p:spPr>
          <a:xfrm>
            <a:off x="2586067" y="6121163"/>
            <a:ext cx="174566" cy="1745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1BC86922-DEEB-4700-8207-94F22263BA48}"/>
              </a:ext>
            </a:extLst>
          </p:cNvPr>
          <p:cNvSpPr/>
          <p:nvPr/>
        </p:nvSpPr>
        <p:spPr>
          <a:xfrm>
            <a:off x="1327267" y="6480331"/>
            <a:ext cx="174566" cy="17456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8CFE15F4-A7DC-4D45-9D85-30221F29DDD7}"/>
              </a:ext>
            </a:extLst>
          </p:cNvPr>
          <p:cNvSpPr/>
          <p:nvPr/>
        </p:nvSpPr>
        <p:spPr>
          <a:xfrm>
            <a:off x="1633567" y="6478176"/>
            <a:ext cx="174566" cy="17456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6DBD7849-8927-4243-AFA8-42812C04097B}"/>
              </a:ext>
            </a:extLst>
          </p:cNvPr>
          <p:cNvSpPr/>
          <p:nvPr/>
        </p:nvSpPr>
        <p:spPr>
          <a:xfrm>
            <a:off x="1951067" y="6478176"/>
            <a:ext cx="174566" cy="17456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81E99D31-39E3-4489-A216-3F8E587FFFBD}"/>
              </a:ext>
            </a:extLst>
          </p:cNvPr>
          <p:cNvSpPr/>
          <p:nvPr/>
        </p:nvSpPr>
        <p:spPr>
          <a:xfrm>
            <a:off x="2268567" y="6478176"/>
            <a:ext cx="174566" cy="1745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11832E5D-F675-4923-9913-65D47DB58EBC}"/>
              </a:ext>
            </a:extLst>
          </p:cNvPr>
          <p:cNvSpPr/>
          <p:nvPr/>
        </p:nvSpPr>
        <p:spPr>
          <a:xfrm>
            <a:off x="2586067" y="6478176"/>
            <a:ext cx="174566" cy="1745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75E4D964-962B-4E29-A3F6-2E23126059CD}"/>
              </a:ext>
            </a:extLst>
          </p:cNvPr>
          <p:cNvSpPr/>
          <p:nvPr/>
        </p:nvSpPr>
        <p:spPr>
          <a:xfrm>
            <a:off x="1327267" y="6883968"/>
            <a:ext cx="174566" cy="17456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C8F49CF3-A4B7-4D01-B868-C3E6AD7B4FFC}"/>
              </a:ext>
            </a:extLst>
          </p:cNvPr>
          <p:cNvSpPr/>
          <p:nvPr/>
        </p:nvSpPr>
        <p:spPr>
          <a:xfrm>
            <a:off x="1633567" y="6881813"/>
            <a:ext cx="174566" cy="17456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7BAE86FA-3EEF-46FD-88D2-CE060CABC597}"/>
              </a:ext>
            </a:extLst>
          </p:cNvPr>
          <p:cNvSpPr/>
          <p:nvPr/>
        </p:nvSpPr>
        <p:spPr>
          <a:xfrm>
            <a:off x="1951067" y="6881813"/>
            <a:ext cx="174566" cy="1745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A82998B7-86AC-446D-9B9A-FD5FBAB37AD6}"/>
              </a:ext>
            </a:extLst>
          </p:cNvPr>
          <p:cNvSpPr/>
          <p:nvPr/>
        </p:nvSpPr>
        <p:spPr>
          <a:xfrm>
            <a:off x="2268567" y="6881813"/>
            <a:ext cx="174566" cy="1745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400F04F1-EA1C-45E2-A6A6-8F7D2666B3DB}"/>
              </a:ext>
            </a:extLst>
          </p:cNvPr>
          <p:cNvSpPr/>
          <p:nvPr/>
        </p:nvSpPr>
        <p:spPr>
          <a:xfrm>
            <a:off x="2586067" y="6881813"/>
            <a:ext cx="174566" cy="1745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1EA7B29C-CF8B-45C8-A887-0E6EB967BF0A}"/>
              </a:ext>
            </a:extLst>
          </p:cNvPr>
          <p:cNvSpPr/>
          <p:nvPr/>
        </p:nvSpPr>
        <p:spPr>
          <a:xfrm>
            <a:off x="2933700" y="266700"/>
            <a:ext cx="3924300" cy="3429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623AA438-3B37-4E13-84D6-207C7AF6B598}"/>
              </a:ext>
            </a:extLst>
          </p:cNvPr>
          <p:cNvSpPr txBox="1"/>
          <p:nvPr/>
        </p:nvSpPr>
        <p:spPr>
          <a:xfrm>
            <a:off x="3185840" y="618212"/>
            <a:ext cx="1629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About me</a:t>
            </a: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998D80E9-4A4A-43C7-9D43-5E49B2A4243D}"/>
              </a:ext>
            </a:extLst>
          </p:cNvPr>
          <p:cNvSpPr/>
          <p:nvPr/>
        </p:nvSpPr>
        <p:spPr>
          <a:xfrm>
            <a:off x="2972487" y="761761"/>
            <a:ext cx="174566" cy="17456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B3FAF345-8FCA-456D-8B9E-E6DCB2764972}"/>
              </a:ext>
            </a:extLst>
          </p:cNvPr>
          <p:cNvCxnSpPr>
            <a:cxnSpLocks/>
          </p:cNvCxnSpPr>
          <p:nvPr/>
        </p:nvCxnSpPr>
        <p:spPr>
          <a:xfrm>
            <a:off x="2972487" y="1079879"/>
            <a:ext cx="3786453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89DA61B3-A7C2-460A-84FF-EA2059D7C662}"/>
              </a:ext>
            </a:extLst>
          </p:cNvPr>
          <p:cNvSpPr txBox="1"/>
          <p:nvPr/>
        </p:nvSpPr>
        <p:spPr>
          <a:xfrm>
            <a:off x="2972486" y="1088489"/>
            <a:ext cx="3885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 am a student of faculty of computer science and</a:t>
            </a:r>
          </a:p>
          <a:p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Engineering,University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of Patuakhali Science and Technology.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5E1D76AE-C718-44EF-9421-741FFB3F429C}"/>
              </a:ext>
            </a:extLst>
          </p:cNvPr>
          <p:cNvSpPr txBox="1"/>
          <p:nvPr/>
        </p:nvSpPr>
        <p:spPr>
          <a:xfrm>
            <a:off x="3185840" y="1743433"/>
            <a:ext cx="1576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Education</a:t>
            </a:r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9ED63C50-ECD3-448E-BAE3-2EB517F14DF4}"/>
              </a:ext>
            </a:extLst>
          </p:cNvPr>
          <p:cNvSpPr/>
          <p:nvPr/>
        </p:nvSpPr>
        <p:spPr>
          <a:xfrm>
            <a:off x="2972487" y="1886982"/>
            <a:ext cx="174566" cy="17456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20DD4019-E048-45AD-AD9E-A8D76BB3D65C}"/>
              </a:ext>
            </a:extLst>
          </p:cNvPr>
          <p:cNvCxnSpPr>
            <a:cxnSpLocks/>
          </p:cNvCxnSpPr>
          <p:nvPr/>
        </p:nvCxnSpPr>
        <p:spPr>
          <a:xfrm>
            <a:off x="2972487" y="2205100"/>
            <a:ext cx="3786453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56F6FCE7-C029-43CA-9B05-F4462D1CF2C2}"/>
              </a:ext>
            </a:extLst>
          </p:cNvPr>
          <p:cNvCxnSpPr>
            <a:cxnSpLocks/>
          </p:cNvCxnSpPr>
          <p:nvPr/>
        </p:nvCxnSpPr>
        <p:spPr>
          <a:xfrm rot="16200000">
            <a:off x="3269667" y="3016749"/>
            <a:ext cx="9144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9418514E-DBD4-4FE5-B1C2-AE7E6729C597}"/>
              </a:ext>
            </a:extLst>
          </p:cNvPr>
          <p:cNvCxnSpPr>
            <a:cxnSpLocks/>
          </p:cNvCxnSpPr>
          <p:nvPr/>
        </p:nvCxnSpPr>
        <p:spPr>
          <a:xfrm rot="16200000">
            <a:off x="3269666" y="4195958"/>
            <a:ext cx="9144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D2622EAB-FBE7-466E-9332-9E2E3344910D}"/>
              </a:ext>
            </a:extLst>
          </p:cNvPr>
          <p:cNvSpPr txBox="1"/>
          <p:nvPr/>
        </p:nvSpPr>
        <p:spPr>
          <a:xfrm>
            <a:off x="2947788" y="2507749"/>
            <a:ext cx="728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2017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2D0F78DC-2BEA-4F21-BEB2-EBECF08DA201}"/>
              </a:ext>
            </a:extLst>
          </p:cNvPr>
          <p:cNvSpPr txBox="1"/>
          <p:nvPr/>
        </p:nvSpPr>
        <p:spPr>
          <a:xfrm>
            <a:off x="2974557" y="3724224"/>
            <a:ext cx="728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2019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1E3E9FA8-DB1B-450B-ACF5-D80CC05B35D1}"/>
              </a:ext>
            </a:extLst>
          </p:cNvPr>
          <p:cNvSpPr txBox="1"/>
          <p:nvPr/>
        </p:nvSpPr>
        <p:spPr>
          <a:xfrm>
            <a:off x="3802380" y="2531828"/>
            <a:ext cx="30556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S.S.C with GPA 4.64 from Patuakhali Government Jubilee High </a:t>
            </a:r>
            <a:r>
              <a:rPr lang="en-US" dirty="0" err="1"/>
              <a:t>School,Patuakhali</a:t>
            </a:r>
            <a:r>
              <a:rPr lang="en-US" dirty="0"/>
              <a:t>. 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66F8B39B-73E0-42C9-A186-FD34E81E80D8}"/>
              </a:ext>
            </a:extLst>
          </p:cNvPr>
          <p:cNvSpPr txBox="1"/>
          <p:nvPr/>
        </p:nvSpPr>
        <p:spPr>
          <a:xfrm>
            <a:off x="3776740" y="3734293"/>
            <a:ext cx="29647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H.S.C with GPA 5.00 from Patuakhali Government Collage, Patuakhali. </a:t>
            </a: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77DDA41D-B896-44ED-B5D8-82AA9BDDD89A}"/>
              </a:ext>
            </a:extLst>
          </p:cNvPr>
          <p:cNvSpPr/>
          <p:nvPr/>
        </p:nvSpPr>
        <p:spPr>
          <a:xfrm>
            <a:off x="2986502" y="4776115"/>
            <a:ext cx="174566" cy="17456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614C00FF-0695-499D-B5C3-5EAD54080F80}"/>
              </a:ext>
            </a:extLst>
          </p:cNvPr>
          <p:cNvCxnSpPr>
            <a:cxnSpLocks/>
          </p:cNvCxnSpPr>
          <p:nvPr/>
        </p:nvCxnSpPr>
        <p:spPr>
          <a:xfrm>
            <a:off x="2986502" y="5094233"/>
            <a:ext cx="3786453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355311AF-9117-4A30-A9A8-E9250F55EEE5}"/>
              </a:ext>
            </a:extLst>
          </p:cNvPr>
          <p:cNvSpPr txBox="1"/>
          <p:nvPr/>
        </p:nvSpPr>
        <p:spPr>
          <a:xfrm>
            <a:off x="3169361" y="4611989"/>
            <a:ext cx="1307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Address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7A743BF8-DE00-4E0A-85EB-2A81D7656448}"/>
              </a:ext>
            </a:extLst>
          </p:cNvPr>
          <p:cNvSpPr txBox="1"/>
          <p:nvPr/>
        </p:nvSpPr>
        <p:spPr>
          <a:xfrm>
            <a:off x="3185155" y="5145278"/>
            <a:ext cx="2939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Present Address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FBC25216-6EC5-4D3D-945F-58F0D5B72CF6}"/>
              </a:ext>
            </a:extLst>
          </p:cNvPr>
          <p:cNvSpPr txBox="1"/>
          <p:nvPr/>
        </p:nvSpPr>
        <p:spPr>
          <a:xfrm>
            <a:off x="3305176" y="5660777"/>
            <a:ext cx="3467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Girls’ school road, Patuakhali </a:t>
            </a:r>
            <a:r>
              <a:rPr lang="en-US" dirty="0" err="1"/>
              <a:t>Sadar,Patuakhali</a:t>
            </a:r>
            <a:r>
              <a:rPr lang="en-US" dirty="0"/>
              <a:t>.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2F01FF85-0861-4F8C-88CA-1F8A169E2D85}"/>
              </a:ext>
            </a:extLst>
          </p:cNvPr>
          <p:cNvSpPr txBox="1"/>
          <p:nvPr/>
        </p:nvSpPr>
        <p:spPr>
          <a:xfrm>
            <a:off x="3153720" y="6284244"/>
            <a:ext cx="2939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Permanent Address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C390F944-6123-4DBA-85B0-9D52A7D9B493}"/>
              </a:ext>
            </a:extLst>
          </p:cNvPr>
          <p:cNvSpPr txBox="1"/>
          <p:nvPr/>
        </p:nvSpPr>
        <p:spPr>
          <a:xfrm>
            <a:off x="3273741" y="6799743"/>
            <a:ext cx="3467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Girls’ </a:t>
            </a:r>
            <a:r>
              <a:rPr lang="en-US" dirty="0"/>
              <a:t>school road, Patuakhali </a:t>
            </a:r>
            <a:r>
              <a:rPr lang="en-US" dirty="0" err="1"/>
              <a:t>Sadar,Patuakhali</a:t>
            </a:r>
            <a:r>
              <a:rPr lang="en-US" dirty="0"/>
              <a:t>.</a:t>
            </a:r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26B0BE2D-56BC-415F-858F-FFDEE15CB5C6}"/>
              </a:ext>
            </a:extLst>
          </p:cNvPr>
          <p:cNvSpPr/>
          <p:nvPr/>
        </p:nvSpPr>
        <p:spPr>
          <a:xfrm>
            <a:off x="3063715" y="5307898"/>
            <a:ext cx="174566" cy="17456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40D19969-1D2D-49F3-BE00-0105D63316F7}"/>
              </a:ext>
            </a:extLst>
          </p:cNvPr>
          <p:cNvSpPr/>
          <p:nvPr/>
        </p:nvSpPr>
        <p:spPr>
          <a:xfrm>
            <a:off x="3032155" y="6427793"/>
            <a:ext cx="174566" cy="17456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5C61D80C-4242-48DD-8FD5-E1A28AD7E507}"/>
              </a:ext>
            </a:extLst>
          </p:cNvPr>
          <p:cNvSpPr/>
          <p:nvPr/>
        </p:nvSpPr>
        <p:spPr>
          <a:xfrm>
            <a:off x="2994795" y="7499908"/>
            <a:ext cx="174566" cy="17456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2B08AB2B-DDF1-42CF-B779-98D477747D9A}"/>
              </a:ext>
            </a:extLst>
          </p:cNvPr>
          <p:cNvCxnSpPr>
            <a:cxnSpLocks/>
          </p:cNvCxnSpPr>
          <p:nvPr/>
        </p:nvCxnSpPr>
        <p:spPr>
          <a:xfrm>
            <a:off x="2994795" y="7818026"/>
            <a:ext cx="3786453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D6D0BF20-4B56-48A8-94C9-298FAB2ED2CE}"/>
              </a:ext>
            </a:extLst>
          </p:cNvPr>
          <p:cNvSpPr txBox="1"/>
          <p:nvPr/>
        </p:nvSpPr>
        <p:spPr>
          <a:xfrm>
            <a:off x="3177654" y="7335782"/>
            <a:ext cx="1307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Contact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EC9954C2-2620-4FA8-B7AF-F3F7446430FF}"/>
              </a:ext>
            </a:extLst>
          </p:cNvPr>
          <p:cNvSpPr txBox="1"/>
          <p:nvPr/>
        </p:nvSpPr>
        <p:spPr>
          <a:xfrm>
            <a:off x="3962400" y="7874675"/>
            <a:ext cx="28188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01796294755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https://codeforces.com/profile/Muku28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https://github.com/Rehan28/Rehan28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98" name="Picture 197">
            <a:extLst>
              <a:ext uri="{FF2B5EF4-FFF2-40B4-BE49-F238E27FC236}">
                <a16:creationId xmlns:a16="http://schemas.microsoft.com/office/drawing/2014/main" id="{3421A6C8-A2EA-428D-9C50-B64D01F98F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990" y="7914153"/>
            <a:ext cx="358119" cy="358119"/>
          </a:xfrm>
          <a:prstGeom prst="rect">
            <a:avLst/>
          </a:prstGeom>
        </p:spPr>
      </p:pic>
      <p:pic>
        <p:nvPicPr>
          <p:cNvPr id="202" name="Picture 201">
            <a:extLst>
              <a:ext uri="{FF2B5EF4-FFF2-40B4-BE49-F238E27FC236}">
                <a16:creationId xmlns:a16="http://schemas.microsoft.com/office/drawing/2014/main" id="{0979CDB3-588E-4EC8-809E-6BA32CEF08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654" y="8527625"/>
            <a:ext cx="549212" cy="523272"/>
          </a:xfrm>
          <a:prstGeom prst="ellipse">
            <a:avLst/>
          </a:prstGeom>
        </p:spPr>
      </p:pic>
      <p:pic>
        <p:nvPicPr>
          <p:cNvPr id="204" name="Picture 203">
            <a:extLst>
              <a:ext uri="{FF2B5EF4-FFF2-40B4-BE49-F238E27FC236}">
                <a16:creationId xmlns:a16="http://schemas.microsoft.com/office/drawing/2014/main" id="{2F5673EF-7A08-4197-BDD8-DA026DF805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339" y="9287788"/>
            <a:ext cx="800933" cy="450525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808420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2891A-6049-44D0-A6B5-AA111791D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3038298"/>
            <a:ext cx="5915025" cy="1914702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Thank for watching sir.</a:t>
            </a:r>
          </a:p>
        </p:txBody>
      </p:sp>
    </p:spTree>
    <p:extLst>
      <p:ext uri="{BB962C8B-B14F-4D97-AF65-F5344CB8AC3E}">
        <p14:creationId xmlns:p14="http://schemas.microsoft.com/office/powerpoint/2010/main" val="2806106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</TotalTime>
  <Words>130</Words>
  <Application>Microsoft Office PowerPoint</Application>
  <PresentationFormat>A4 Paper (210x297 mm)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Thank for watching sir.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tech_maker</dc:creator>
  <cp:lastModifiedBy>Rehan 28</cp:lastModifiedBy>
  <cp:revision>4</cp:revision>
  <dcterms:created xsi:type="dcterms:W3CDTF">2021-12-24T16:02:09Z</dcterms:created>
  <dcterms:modified xsi:type="dcterms:W3CDTF">2021-12-26T09:41:55Z</dcterms:modified>
</cp:coreProperties>
</file>