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4660"/>
  </p:normalViewPr>
  <p:slideViewPr>
    <p:cSldViewPr snapToGrid="0">
      <p:cViewPr>
        <p:scale>
          <a:sx n="100" d="100"/>
          <a:sy n="100" d="100"/>
        </p:scale>
        <p:origin x="354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9982-EEDB-428A-BEC7-2995B2E9E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17863-E945-4AE3-902A-34EF993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43A1-EF14-46CC-928A-63F02411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CEC0-5212-4178-B8B0-59BAF51F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8056-67BF-4D5A-96E4-A470B450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9F29-1CCB-4FC4-BF18-BF2F15BD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2987-9C77-463F-A17E-52E421630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A394-EAC3-445F-AEFC-A820A239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4444-838B-41E1-83D4-58AEE2C3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08DC-4846-4966-AF63-B6AFBF64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EC8EC-A3EE-4F14-96B4-DA0234498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F0BFB-4152-4694-BF63-1C5AA3D3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CB84-41AC-47A0-8FE8-F412BEB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2584-9E5C-4EE5-868F-76DEEC0D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6AAB-2475-4D7B-B8BF-2FBF4490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4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7557-3693-4A1B-8634-6091771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511A-5427-4249-97F8-B8EA9CD7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39CA-19BB-4DC4-8CED-2A186A7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A547-78CE-4615-88E7-B2EA7906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FE78-CCE0-43CB-B0CA-005B162E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2644-3694-4562-B93E-30EF2F5F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728BD-7653-4522-B98B-4DBADD213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5027-E634-466E-8924-96E73B2F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07BF-7016-4B50-B56B-A58E202B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979D-6DD6-4D92-BD9A-257E4D6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4AC9-7B7F-42CA-A250-3862F8E4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2A6C-CC50-4075-BE2C-9BF2C982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33051-4972-4BD2-9654-98130B203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B859F-9BEF-4161-8506-74ACBF40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8E062-489E-45D4-8DF9-3FDDC839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3FBE-B634-4098-A754-329C0C5E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DE3A-18D2-427E-84C8-A93ECC8A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AA83-EBA2-4F8C-96AB-13322518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DE11-8FD0-4A06-89F4-8861B4E83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970F0-B139-4E0D-AEFD-2346B7364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1B0ED-0B92-4672-9134-7DDCDF8BC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C44F9-4DE0-4065-80D9-D8EF5580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787FD-2736-4E82-98AF-B0C1708A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6F39C-AC2B-4002-83FF-5FA6EF0B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6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046A-1E4C-496A-A1AD-9CE08073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D51DB-14C0-415A-BE45-B2D4874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86326-970D-438C-A0F7-6FC6CC8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F9EF6-3FC2-4F34-BDE5-31195132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77044-8072-4787-8BCD-6479B99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FA242-AA0A-43B4-B6E3-A186A075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40C7-C1BD-429B-B0F3-388391A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CE1F-B514-4E9E-9F95-995FDDF4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0D1F-8C0C-479E-84B8-7ACC1983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D391E-6F75-437C-89AE-1606F6C4E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B3690-1CA2-4CC5-AD8A-CCCCD69D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2C893-2DCF-4DEB-96EA-B08C133A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3F65-4528-4399-B38C-29527EB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B161-5318-4FE1-9DCD-8EFA642A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76862-8D42-4C1F-8989-A8E8F2CF4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658AE-44B3-4E48-BC0A-DB96BE74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A1C87-2BEB-4420-9F3E-EAC5BDB0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2837B-C8DF-4533-96F8-9A012428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6935-9BE2-46B7-A9C2-99E784B7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172C2-2575-4D07-960B-4B086FB8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96230-2A20-4D4D-8DF7-25705969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0051-D898-419A-81FF-2A7C4DFBB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B469-6230-46F2-B1DC-1EC7A7CA633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E2BD-487C-4C61-A142-319703BFC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C57B-7D11-429F-BAAE-A0AB18B2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C31B-130A-4AF1-843E-5D9404DA1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CC02-8C30-4DE2-84B5-9B4438D70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	</a:t>
            </a:r>
          </a:p>
        </p:txBody>
      </p:sp>
    </p:spTree>
    <p:extLst>
      <p:ext uri="{BB962C8B-B14F-4D97-AF65-F5344CB8AC3E}">
        <p14:creationId xmlns:p14="http://schemas.microsoft.com/office/powerpoint/2010/main" val="199231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8D79-9099-43BD-926A-6F0AA220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45FB-C7D0-40E8-86AC-C881B3BA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    HCLK                          1 bit</a:t>
            </a:r>
          </a:p>
          <a:p>
            <a:r>
              <a:rPr lang="en-US" dirty="0"/>
              <a:t>input    HRESETn                    1 bit</a:t>
            </a:r>
          </a:p>
          <a:p>
            <a:r>
              <a:rPr lang="en-US" dirty="0"/>
              <a:t>input    PADDR                       12 bits</a:t>
            </a:r>
          </a:p>
          <a:p>
            <a:r>
              <a:rPr lang="en-US" dirty="0"/>
              <a:t>input    PWDATA                    32 bits</a:t>
            </a:r>
          </a:p>
          <a:p>
            <a:r>
              <a:rPr lang="en-US" dirty="0"/>
              <a:t>input    PWRITE                     1 bit</a:t>
            </a:r>
          </a:p>
          <a:p>
            <a:r>
              <a:rPr lang="en-US" dirty="0"/>
              <a:t>input    PSEL                           1 bit</a:t>
            </a:r>
          </a:p>
          <a:p>
            <a:r>
              <a:rPr lang="en-US" dirty="0"/>
              <a:t>input    PENABLE                   1 bit</a:t>
            </a:r>
          </a:p>
          <a:p>
            <a:r>
              <a:rPr lang="en-US" dirty="0"/>
              <a:t>output PRDATA                      32 bits</a:t>
            </a:r>
          </a:p>
          <a:p>
            <a:r>
              <a:rPr lang="en-US" dirty="0"/>
              <a:t>output PREADY                      1 bit</a:t>
            </a:r>
          </a:p>
          <a:p>
            <a:r>
              <a:rPr lang="en-US" dirty="0"/>
              <a:t>output PSLVERR                     1 bit</a:t>
            </a:r>
          </a:p>
          <a:p>
            <a:r>
              <a:rPr lang="en-US" dirty="0"/>
              <a:t>output irq_o                           2 bits</a:t>
            </a:r>
          </a:p>
        </p:txBody>
      </p:sp>
    </p:spTree>
    <p:extLst>
      <p:ext uri="{BB962C8B-B14F-4D97-AF65-F5344CB8AC3E}">
        <p14:creationId xmlns:p14="http://schemas.microsoft.com/office/powerpoint/2010/main" val="193342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0F31E8-B286-442C-AD33-2394B0DA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614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1C5A-F11B-4BA3-97CF-B2A34368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28A5-428F-4D00-ABD0-9C43B9CC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register</a:t>
            </a:r>
          </a:p>
          <a:p>
            <a:r>
              <a:rPr lang="en-US" dirty="0"/>
              <a:t>Compare register</a:t>
            </a:r>
          </a:p>
          <a:p>
            <a:r>
              <a:rPr lang="en-US" dirty="0"/>
              <a:t>Prescaler / Control Register</a:t>
            </a:r>
          </a:p>
        </p:txBody>
      </p:sp>
    </p:spTree>
    <p:extLst>
      <p:ext uri="{BB962C8B-B14F-4D97-AF65-F5344CB8AC3E}">
        <p14:creationId xmlns:p14="http://schemas.microsoft.com/office/powerpoint/2010/main" val="2281841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F37D-2B54-4D73-8981-DFC72F77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Timer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64CD-F401-489D-8125-0E38CDB8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It is basically a counter register which is provided the clk generated by prescaler. if prescaler is enabled with some value otherwise direct PCLK is connected to it.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6D8FBC-F9B2-4DA1-B4BC-A1C87CF6A1A9}"/>
              </a:ext>
            </a:extLst>
          </p:cNvPr>
          <p:cNvSpPr txBox="1">
            <a:spLocks/>
          </p:cNvSpPr>
          <p:nvPr/>
        </p:nvSpPr>
        <p:spPr>
          <a:xfrm>
            <a:off x="838200" y="34329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Compare register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F377AD-E013-4831-B515-A92C02D42EBF}"/>
              </a:ext>
            </a:extLst>
          </p:cNvPr>
          <p:cNvSpPr txBox="1">
            <a:spLocks/>
          </p:cNvSpPr>
          <p:nvPr/>
        </p:nvSpPr>
        <p:spPr>
          <a:xfrm>
            <a:off x="838200" y="4758532"/>
            <a:ext cx="10515600" cy="93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contains the value which will be compared with timer register if both are equal then an interrupt will be generated.</a:t>
            </a:r>
          </a:p>
        </p:txBody>
      </p:sp>
    </p:spTree>
    <p:extLst>
      <p:ext uri="{BB962C8B-B14F-4D97-AF65-F5344CB8AC3E}">
        <p14:creationId xmlns:p14="http://schemas.microsoft.com/office/powerpoint/2010/main" val="1509299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F37D-2B54-4D73-8981-DFC72F77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Prescaler / Control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64CD-F401-489D-8125-0E38CDB8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4825"/>
          </a:xfrm>
        </p:spPr>
        <p:txBody>
          <a:bodyPr>
            <a:normAutofit/>
          </a:bodyPr>
          <a:lstStyle/>
          <a:p>
            <a:r>
              <a:rPr lang="en-US" dirty="0"/>
              <a:t>It is a register which contains some prescaler bits as well as an enable bit. It simply enable / disable the timer based on the value of zeroth bit. ctrl_reg[0] =  0 or ctrl_reg[0] = 1. 0 = disable , 1 = enable.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DB4E4F-E112-4A34-BC7B-CCE2CD9DEBB9}"/>
              </a:ext>
            </a:extLst>
          </p:cNvPr>
          <p:cNvSpPr txBox="1">
            <a:spLocks/>
          </p:cNvSpPr>
          <p:nvPr/>
        </p:nvSpPr>
        <p:spPr>
          <a:xfrm>
            <a:off x="838200" y="3790951"/>
            <a:ext cx="10515600" cy="17748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timer the </a:t>
            </a:r>
            <a:r>
              <a:rPr lang="en-US" dirty="0" err="1"/>
              <a:t>prescaler_value</a:t>
            </a:r>
            <a:r>
              <a:rPr lang="en-US" dirty="0"/>
              <a:t> =  ctrl_reg[5:3].</a:t>
            </a:r>
          </a:p>
          <a:p>
            <a:r>
              <a:rPr lang="en-US" dirty="0"/>
              <a:t>This value is used to divide the clk frequency.</a:t>
            </a:r>
          </a:p>
          <a:p>
            <a:r>
              <a:rPr lang="en-US" dirty="0"/>
              <a:t>For this timer if prescaler is 1 and enable bit is also 1 so the clk provided to timer register will be 10 times slower than the PCLK.</a:t>
            </a:r>
          </a:p>
        </p:txBody>
      </p:sp>
    </p:spTree>
    <p:extLst>
      <p:ext uri="{BB962C8B-B14F-4D97-AF65-F5344CB8AC3E}">
        <p14:creationId xmlns:p14="http://schemas.microsoft.com/office/powerpoint/2010/main" val="16228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4891D-67E8-4F17-8EFB-C9CD6288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F5C65-6866-4FB9-9916-72AD2B327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490083"/>
            <a:ext cx="7797996" cy="60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70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2F9-6F97-44DB-B56C-96EB4762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prescaler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7188-D773-42D2-9C07-2727EF2FF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REG_TIMER                                0</a:t>
            </a:r>
          </a:p>
          <a:p>
            <a:r>
              <a:rPr lang="en-US" dirty="0"/>
              <a:t>REG_TIMER_CTRL /Prsecaler  1</a:t>
            </a:r>
          </a:p>
          <a:p>
            <a:r>
              <a:rPr lang="en-US" dirty="0"/>
              <a:t>REG_CMP                                   2</a:t>
            </a:r>
          </a:p>
          <a:p>
            <a:r>
              <a:rPr lang="en-US" dirty="0"/>
              <a:t>format of :PADDR =   {7'd0,index[2:0],2’d0}</a:t>
            </a:r>
          </a:p>
          <a:p>
            <a:r>
              <a:rPr lang="en-US" dirty="0"/>
              <a:t>addr =&gt; ctrl  = 12'd4</a:t>
            </a:r>
          </a:p>
          <a:p>
            <a:r>
              <a:rPr lang="en-US" dirty="0"/>
              <a:t>addr =&gt;  cmp   = 12'd8</a:t>
            </a:r>
          </a:p>
          <a:p>
            <a:r>
              <a:rPr lang="en-US" dirty="0"/>
              <a:t>addr =&gt; timer = 12’d0</a:t>
            </a:r>
          </a:p>
          <a:p>
            <a:r>
              <a:rPr lang="en-US" dirty="0"/>
              <a:t>PRESCALER_STARTBIT        3 of reg_timer_ctrl</a:t>
            </a:r>
          </a:p>
          <a:p>
            <a:r>
              <a:rPr lang="en-US" dirty="0"/>
              <a:t>PRESCALER_STOPBIT          5 of reg_timer_ctrl</a:t>
            </a:r>
          </a:p>
          <a:p>
            <a:r>
              <a:rPr lang="en-US" dirty="0"/>
              <a:t>prescaler format: WDATA = {26'd0,presc_bit[5:3],3’d0}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2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088D-14DE-4600-B93D-7DCC497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365126"/>
            <a:ext cx="7867650" cy="63500"/>
          </a:xfrm>
        </p:spPr>
        <p:txBody>
          <a:bodyPr>
            <a:normAutofit fontScale="90000"/>
          </a:bodyPr>
          <a:lstStyle/>
          <a:p>
            <a:r>
              <a:rPr lang="en-US" dirty="0"/>
              <a:t>Prescaler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9326-23FE-4F24-A322-03A0F183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550"/>
            <a:ext cx="10515600" cy="558641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     ctrl = 32'd0 disabled timer no prescaler</a:t>
            </a:r>
          </a:p>
          <a:p>
            <a:r>
              <a:rPr lang="en-US" dirty="0"/>
              <a:t>     ctrl = 32'd1 enabled timer no prescaler </a:t>
            </a:r>
          </a:p>
          <a:p>
            <a:r>
              <a:rPr lang="en-US" dirty="0"/>
              <a:t>     ctrl = 32'd8 disabled timer prescaler 1 i.e 10 times larger delay</a:t>
            </a:r>
          </a:p>
          <a:p>
            <a:r>
              <a:rPr lang="en-US" dirty="0"/>
              <a:t>     ctrl = 32'd9 enabled timer prescaler 1 i.e 10 times lager delay</a:t>
            </a:r>
          </a:p>
          <a:p>
            <a:r>
              <a:rPr lang="en-US" dirty="0"/>
              <a:t>     ctrl = 32'd16 disabled timer prescaler 2 i.e 20 times greater delay</a:t>
            </a:r>
          </a:p>
          <a:p>
            <a:r>
              <a:rPr lang="en-US" dirty="0"/>
              <a:t>     ctrl = 32'd17 enabled timer prescaler 2 i.e 20 times greater delay</a:t>
            </a:r>
          </a:p>
          <a:p>
            <a:r>
              <a:rPr lang="en-US" dirty="0"/>
              <a:t>     ctrl = 32'd24 disabled timer prescaler 3 i.e 30 times greater delay </a:t>
            </a:r>
          </a:p>
          <a:p>
            <a:r>
              <a:rPr lang="en-US" dirty="0"/>
              <a:t>     ctrl = 32'd25 enabled timer prescaler 3 i.e 30 times greater delay</a:t>
            </a:r>
          </a:p>
          <a:p>
            <a:r>
              <a:rPr lang="en-US" dirty="0"/>
              <a:t>     ctrl = 32'd32 disabled timer prescaler 4 i.e 40 times greater delay</a:t>
            </a:r>
          </a:p>
          <a:p>
            <a:r>
              <a:rPr lang="en-US" dirty="0"/>
              <a:t>     ctrl = 32'd33 enabled timer prescaler 4 i.e 40 times greater delay</a:t>
            </a:r>
          </a:p>
          <a:p>
            <a:r>
              <a:rPr lang="en-US" dirty="0"/>
              <a:t>     ctrl = 32'd40 disabled timer prescaler 5 i.e 50 times greater delay</a:t>
            </a:r>
          </a:p>
          <a:p>
            <a:r>
              <a:rPr lang="en-US" dirty="0"/>
              <a:t>     ctrl = 32'd41 enabled timer  prescaler 5 i.e 50 times greater delay</a:t>
            </a:r>
          </a:p>
          <a:p>
            <a:r>
              <a:rPr lang="en-US" dirty="0"/>
              <a:t>     ctrl = 32'd48 disabled timer prescaler 6 i.e 60 times greater delay</a:t>
            </a:r>
          </a:p>
          <a:p>
            <a:r>
              <a:rPr lang="en-US" dirty="0"/>
              <a:t>     ctrl = 32'd49 enabled timer prescaler 6 i.e 60 times greater delay</a:t>
            </a:r>
          </a:p>
          <a:p>
            <a:r>
              <a:rPr lang="en-US" dirty="0"/>
              <a:t>     ctrl = 32'd56 disabled timer prescaler 7 i.e 70 times greater delay</a:t>
            </a:r>
          </a:p>
          <a:p>
            <a:r>
              <a:rPr lang="en-US" dirty="0"/>
              <a:t>     ctrl = 32'd57 enabled timer prescaler 7 i.e 70 times greater delay</a:t>
            </a:r>
          </a:p>
        </p:txBody>
      </p:sp>
    </p:spTree>
    <p:extLst>
      <p:ext uri="{BB962C8B-B14F-4D97-AF65-F5344CB8AC3E}">
        <p14:creationId xmlns:p14="http://schemas.microsoft.com/office/powerpoint/2010/main" val="3117838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9A4D-7389-41A4-BA37-012FB32B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94A6-9EAB-4611-B151-D5D8F8A45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set prescaler we have to write on REG_TIMER_CTRL</a:t>
            </a:r>
          </a:p>
          <a:p>
            <a:r>
              <a:rPr lang="en-US" dirty="0"/>
              <a:t>to set timer we have to write on REG_CMP </a:t>
            </a:r>
          </a:p>
          <a:p>
            <a:r>
              <a:rPr lang="en-US" dirty="0"/>
              <a:t>irq_o[0] == overflow interrupt when REG_Timer == 32’hFFFF_FFFF</a:t>
            </a:r>
          </a:p>
          <a:p>
            <a:r>
              <a:rPr lang="en-US" dirty="0"/>
              <a:t>irq_o[1] == time reached interrupt</a:t>
            </a:r>
          </a:p>
          <a:p>
            <a:r>
              <a:rPr lang="en-US" dirty="0"/>
              <a:t>zeroth bit of reg timer ctrl is ENABLE BIT</a:t>
            </a:r>
          </a:p>
          <a:p>
            <a:r>
              <a:rPr lang="en-US" dirty="0"/>
              <a:t>if you set value 1 in cmp register then you will receive interrupt after every clock cycle</a:t>
            </a:r>
          </a:p>
          <a:p>
            <a:r>
              <a:rPr lang="en-US" dirty="0"/>
              <a:t>if you set value 1 in cmp register and 1 value in prescaler bits then you will receive interrupt after every 10 clock cycles</a:t>
            </a:r>
          </a:p>
          <a:p>
            <a:r>
              <a:rPr lang="en-US" dirty="0"/>
              <a:t>Conclusion prescaler value 1 will slow down the clock ten times and normal number of cycle-based delay will be given by value of compare register you set.</a:t>
            </a:r>
          </a:p>
        </p:txBody>
      </p:sp>
    </p:spTree>
    <p:extLst>
      <p:ext uri="{BB962C8B-B14F-4D97-AF65-F5344CB8AC3E}">
        <p14:creationId xmlns:p14="http://schemas.microsoft.com/office/powerpoint/2010/main" val="3186696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46C8-728F-4EFB-9170-62768801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time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9126-3C29-447E-A01B-0CDF33696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3942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max value through cmp register = 4294967295 </a:t>
            </a:r>
            <a:r>
              <a:rPr lang="en-US" dirty="0" err="1"/>
              <a:t>clks</a:t>
            </a:r>
            <a:endParaRPr lang="en-US" dirty="0"/>
          </a:p>
          <a:p>
            <a:r>
              <a:rPr lang="en-US" dirty="0"/>
              <a:t>delay_time = time_of_one_clk*(cmp value * prescaler_value)</a:t>
            </a:r>
          </a:p>
          <a:p>
            <a:r>
              <a:rPr lang="en-US" dirty="0"/>
              <a:t>Max delay_time = time_of_one_clk*(4294967295*70) </a:t>
            </a:r>
          </a:p>
          <a:p>
            <a:r>
              <a:rPr lang="en-US" dirty="0"/>
              <a:t>=  time_of_one_clk*(300647710650)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731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Timer </vt:lpstr>
      <vt:lpstr>Registers</vt:lpstr>
      <vt:lpstr>Timer Register</vt:lpstr>
      <vt:lpstr>Prescaler / Control register</vt:lpstr>
      <vt:lpstr>BLOCK DIAGRAM</vt:lpstr>
      <vt:lpstr>Address and prescaler format</vt:lpstr>
      <vt:lpstr>Prescaler Values</vt:lpstr>
      <vt:lpstr>Specs</vt:lpstr>
      <vt:lpstr>Delay time calculation</vt:lpstr>
      <vt:lpstr>Ports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</dc:title>
  <dc:creator>REHAN  EJAZ</dc:creator>
  <cp:lastModifiedBy>REHAN  EJAZ</cp:lastModifiedBy>
  <cp:revision>60</cp:revision>
  <dcterms:created xsi:type="dcterms:W3CDTF">2021-09-05T02:43:18Z</dcterms:created>
  <dcterms:modified xsi:type="dcterms:W3CDTF">2021-09-06T06:03:19Z</dcterms:modified>
</cp:coreProperties>
</file>