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92E-FC7C-149F-53A5-6B20E863F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C3F9F-C83B-EB65-18A1-903BD71A6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Sibtain</a:t>
            </a:r>
            <a:r>
              <a:rPr lang="en-US" dirty="0"/>
              <a:t>,  Ali Akhter, </a:t>
            </a:r>
            <a:r>
              <a:rPr lang="en-US" dirty="0" err="1"/>
              <a:t>RehaN</a:t>
            </a:r>
            <a:r>
              <a:rPr lang="en-US" dirty="0"/>
              <a:t>, Umer.</a:t>
            </a:r>
          </a:p>
        </p:txBody>
      </p:sp>
    </p:spTree>
    <p:extLst>
      <p:ext uri="{BB962C8B-B14F-4D97-AF65-F5344CB8AC3E}">
        <p14:creationId xmlns:p14="http://schemas.microsoft.com/office/powerpoint/2010/main" val="25312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DCA2-C0CA-F499-5814-23C50EB4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5884-BA7B-A368-FAFE-FC99EA29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simple and easy-to-use online store for all your clothing needs. Browse a wide range of trendy styles, get personalized recommendations, and enjoy secure, hassle-free checkout. Whether you’re shopping for everyday wear or something special, we bring the latest fashion straight to you.</a:t>
            </a:r>
          </a:p>
        </p:txBody>
      </p:sp>
    </p:spTree>
    <p:extLst>
      <p:ext uri="{BB962C8B-B14F-4D97-AF65-F5344CB8AC3E}">
        <p14:creationId xmlns:p14="http://schemas.microsoft.com/office/powerpoint/2010/main" val="95833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51DF-B68C-0302-ECDE-3261D8E5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8D77-A0DF-FCDE-6EFA-9E9819F1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make a user friendly website.</a:t>
            </a:r>
          </a:p>
          <a:p>
            <a:r>
              <a:rPr lang="en-US" sz="2800" dirty="0"/>
              <a:t>To provide high quality garments that are in accord with modern trends and standards.</a:t>
            </a:r>
          </a:p>
          <a:p>
            <a:r>
              <a:rPr lang="en-US" sz="2800" dirty="0"/>
              <a:t>To provide high quality apparel at lower price.</a:t>
            </a:r>
          </a:p>
          <a:p>
            <a:r>
              <a:rPr lang="en-US" sz="2800" dirty="0"/>
              <a:t>To create a competitive website and prove our skills in web development.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37CA-F294-ECE7-0A4A-8075020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67148"/>
            <a:ext cx="10131425" cy="1456267"/>
          </a:xfrm>
        </p:spPr>
        <p:txBody>
          <a:bodyPr/>
          <a:lstStyle/>
          <a:p>
            <a:r>
              <a:rPr lang="en-US" dirty="0"/>
              <a:t>Methodology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312C-9AE1-FCE3-3ED9-DD2A9ACB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38517"/>
            <a:ext cx="10131425" cy="4070554"/>
          </a:xfrm>
        </p:spPr>
        <p:txBody>
          <a:bodyPr>
            <a:normAutofit/>
          </a:bodyPr>
          <a:lstStyle/>
          <a:p>
            <a:r>
              <a:rPr lang="en-US" sz="2800" dirty="0"/>
              <a:t>The tools utilized to develop this website are Visual Studio Code, </a:t>
            </a:r>
            <a:r>
              <a:rPr lang="en-US" sz="2800" dirty="0" err="1"/>
              <a:t>Chatgpt</a:t>
            </a:r>
            <a:r>
              <a:rPr lang="en-US" sz="2800" dirty="0"/>
              <a:t>, W3 school and </a:t>
            </a:r>
            <a:r>
              <a:rPr lang="en-US" sz="2800" dirty="0" err="1"/>
              <a:t>youtube</a:t>
            </a:r>
            <a:r>
              <a:rPr lang="en-US" sz="2800" dirty="0"/>
              <a:t>.</a:t>
            </a:r>
          </a:p>
          <a:p>
            <a:r>
              <a:rPr lang="en-US" sz="2800" dirty="0"/>
              <a:t> HTML and CSS along with </a:t>
            </a:r>
            <a:r>
              <a:rPr lang="en-US" sz="2800" dirty="0" err="1"/>
              <a:t>Javascript</a:t>
            </a:r>
            <a:r>
              <a:rPr lang="en-US" sz="2800" dirty="0"/>
              <a:t> were used as the main languages to code the website.</a:t>
            </a:r>
          </a:p>
          <a:p>
            <a:r>
              <a:rPr lang="en-US" sz="2800" dirty="0"/>
              <a:t>Different web pages were distributed among the team members.</a:t>
            </a:r>
          </a:p>
          <a:p>
            <a:r>
              <a:rPr lang="en-US" sz="2800" dirty="0"/>
              <a:t>After generating the different pages, all of these were analyzed and finally linked to a home page.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79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6749-725C-7CF3-0A3A-B83E5575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6FD7-6671-3580-8190-BB0D401E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biggest challenge we faced in this project was coordination among team members.</a:t>
            </a:r>
          </a:p>
          <a:p>
            <a:pPr marL="0" indent="0">
              <a:buNone/>
            </a:pPr>
            <a:r>
              <a:rPr lang="en-US" sz="2800" dirty="0"/>
              <a:t>This, coupled with the management of university workload really tested our mettle.</a:t>
            </a:r>
          </a:p>
          <a:p>
            <a:pPr marL="0" indent="0">
              <a:buNone/>
            </a:pPr>
            <a:r>
              <a:rPr lang="en-US" sz="2800" dirty="0"/>
              <a:t>Fortunately, we overcame these challenges by utilizing our time together at university to group together and code.</a:t>
            </a:r>
          </a:p>
        </p:txBody>
      </p:sp>
    </p:spTree>
    <p:extLst>
      <p:ext uri="{BB962C8B-B14F-4D97-AF65-F5344CB8AC3E}">
        <p14:creationId xmlns:p14="http://schemas.microsoft.com/office/powerpoint/2010/main" val="372389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8DDB-07A4-BC05-07A3-F76D0620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/>
              <a:t>Results, Analysis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55E0-236A-D520-A01E-3472D134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06" y="1887795"/>
            <a:ext cx="10131425" cy="629756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The website worked out not much refined however we took on this as a challenge and introduced more functionalities than those mentioned in the project proposal.</a:t>
            </a:r>
          </a:p>
          <a:p>
            <a:r>
              <a:rPr lang="en-US" sz="5100" b="1" dirty="0"/>
              <a:t>Analysis of Product 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b="1" dirty="0"/>
              <a:t>Strengths</a:t>
            </a:r>
            <a:r>
              <a:rPr lang="en-US" sz="5100" dirty="0"/>
              <a:t>:</a:t>
            </a:r>
            <a:br>
              <a:rPr lang="en-US" sz="5100" dirty="0"/>
            </a:br>
            <a:r>
              <a:rPr lang="en-US" sz="5100" dirty="0"/>
              <a:t>Product pages are detailed, with clear images and multiple angles. Descriptions are concise yet informative. The inclusion of sliders and exceptional CSS is eye catching.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b="1" dirty="0"/>
              <a:t>Weaknesses</a:t>
            </a:r>
            <a:r>
              <a:rPr lang="en-US" sz="5100" dirty="0"/>
              <a:t>:</a:t>
            </a:r>
            <a:br>
              <a:rPr lang="en-US" sz="5100" dirty="0"/>
            </a:br>
            <a:r>
              <a:rPr lang="en-US" sz="5100" dirty="0"/>
              <a:t>The filtering options could be improved. There is limited use of </a:t>
            </a:r>
            <a:r>
              <a:rPr lang="en-US" sz="5100" dirty="0" err="1"/>
              <a:t>javascript</a:t>
            </a:r>
            <a:r>
              <a:rPr lang="en-US" sz="5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Customer review is not included.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b="1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In future, customer review can be included to create customer trust.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More functionalities can be included along with increased use of java script.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53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106</TotalTime>
  <Words>347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E-COMMERCE WEBSITE</vt:lpstr>
      <vt:lpstr>introduction</vt:lpstr>
      <vt:lpstr>Objective:</vt:lpstr>
      <vt:lpstr>Methodology And implementation</vt:lpstr>
      <vt:lpstr>Challenges and solutions</vt:lpstr>
      <vt:lpstr>Results, Analysis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</dc:creator>
  <cp:lastModifiedBy>ss</cp:lastModifiedBy>
  <cp:revision>1</cp:revision>
  <dcterms:created xsi:type="dcterms:W3CDTF">2024-11-27T16:32:49Z</dcterms:created>
  <dcterms:modified xsi:type="dcterms:W3CDTF">2024-11-27T18:19:00Z</dcterms:modified>
</cp:coreProperties>
</file>