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6" r:id="rId2"/>
    <p:sldId id="336" r:id="rId3"/>
    <p:sldId id="353" r:id="rId4"/>
    <p:sldId id="355" r:id="rId5"/>
    <p:sldId id="357" r:id="rId6"/>
    <p:sldId id="358" r:id="rId7"/>
    <p:sldId id="359" r:id="rId8"/>
    <p:sldId id="360" r:id="rId9"/>
    <p:sldId id="356" r:id="rId10"/>
    <p:sldId id="362" r:id="rId11"/>
    <p:sldId id="361" r:id="rId12"/>
    <p:sldId id="3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Cover" id="{3D104BED-32C1-4330-84E5-B3D1FF6B9E4C}">
          <p14:sldIdLst>
            <p14:sldId id="326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41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72" y="-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9209C-9CED-4422-B3C5-DDBEA52EBBB9}" type="datetimeFigureOut">
              <a:rPr lang="el-GR" smtClean="0"/>
              <a:pPr/>
              <a:t>22/4/2021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AD1EC-D976-45D8-AE8C-2D0524F2BF9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6152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531F4-F9DF-4E65-89A4-610A9DE3DE2C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13100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455210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6" y="1674845"/>
            <a:ext cx="3106739" cy="2016211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5" y="1674845"/>
            <a:ext cx="3106739" cy="2016211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674845"/>
            <a:ext cx="3106739" cy="2016211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6" y="3906757"/>
            <a:ext cx="3106739" cy="2016211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5" y="3906757"/>
            <a:ext cx="3106739" cy="2016211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3906757"/>
            <a:ext cx="3106739" cy="2016211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7117895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916105" y="1905231"/>
            <a:ext cx="2232000" cy="3600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619863" y="1905231"/>
            <a:ext cx="2232000" cy="3600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313607" y="1905231"/>
            <a:ext cx="2232000" cy="3600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9019229" y="1905231"/>
            <a:ext cx="2232000" cy="3600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25137566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5271" y="1798592"/>
            <a:ext cx="4969744" cy="375333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386986" y="1798592"/>
            <a:ext cx="4969744" cy="375333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25892440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90121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03902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61535"/>
            <a:ext cx="4064000" cy="3437183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128000" y="1961535"/>
            <a:ext cx="4064000" cy="3437183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9193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99703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8301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128000" y="2485103"/>
            <a:ext cx="2032000" cy="2153264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064000" y="2485103"/>
            <a:ext cx="2032000" cy="2153264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485103"/>
            <a:ext cx="2032000" cy="2153264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283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128000" y="2485103"/>
            <a:ext cx="2032000" cy="2153264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064000" y="2485103"/>
            <a:ext cx="2032000" cy="2153264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485103"/>
            <a:ext cx="2032000" cy="2153264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29199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" y="1779390"/>
            <a:ext cx="6095999" cy="1823850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095997" y="3603240"/>
            <a:ext cx="6096001" cy="1823850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8371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4" y="1750214"/>
            <a:ext cx="3206751" cy="313848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3" y="1750214"/>
            <a:ext cx="3206751" cy="313848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6" y="1750214"/>
            <a:ext cx="3206751" cy="313848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24308072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1A14-3E05-40B5-841F-ABA802A57C2A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EAB5-6451-4749-AA86-0B4ACFD1FB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698999" y="321872"/>
            <a:ext cx="2983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D" sz="1100" b="0" i="0" kern="120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CLOP -</a:t>
            </a:r>
            <a:r>
              <a:rPr lang="en-ID" sz="1100" b="0" i="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1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en-ID" sz="1100" b="1" i="0" kern="1200" baseline="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1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All rights </a:t>
            </a:r>
            <a:r>
              <a:rPr lang="en-ID" sz="11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rPr>
              <a:t>reserved - @2017</a:t>
            </a:r>
            <a:endParaRPr lang="en-ID" sz="11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09492" y="6157217"/>
            <a:ext cx="832386" cy="296384"/>
            <a:chOff x="4822825" y="5469417"/>
            <a:chExt cx="832386" cy="296384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4822825" y="5469417"/>
              <a:ext cx="297815" cy="296384"/>
              <a:chOff x="4822825" y="5437188"/>
              <a:chExt cx="330200" cy="328613"/>
            </a:xfrm>
            <a:solidFill>
              <a:schemeClr val="bg1">
                <a:lumMod val="75000"/>
              </a:schemeClr>
            </a:solidFill>
          </p:grpSpPr>
          <p:sp>
            <p:nvSpPr>
              <p:cNvPr id="15" name="Freeform 78"/>
              <p:cNvSpPr>
                <a:spLocks noEditPoints="1"/>
              </p:cNvSpPr>
              <p:nvPr userDrawn="1"/>
            </p:nvSpPr>
            <p:spPr bwMode="auto">
              <a:xfrm>
                <a:off x="4822825" y="5437188"/>
                <a:ext cx="330200" cy="328613"/>
              </a:xfrm>
              <a:custGeom>
                <a:avLst/>
                <a:gdLst>
                  <a:gd name="T0" fmla="*/ 28 w 56"/>
                  <a:gd name="T1" fmla="*/ 4 h 56"/>
                  <a:gd name="T2" fmla="*/ 52 w 56"/>
                  <a:gd name="T3" fmla="*/ 28 h 56"/>
                  <a:gd name="T4" fmla="*/ 28 w 56"/>
                  <a:gd name="T5" fmla="*/ 52 h 56"/>
                  <a:gd name="T6" fmla="*/ 4 w 56"/>
                  <a:gd name="T7" fmla="*/ 28 h 56"/>
                  <a:gd name="T8" fmla="*/ 28 w 56"/>
                  <a:gd name="T9" fmla="*/ 4 h 56"/>
                  <a:gd name="T10" fmla="*/ 28 w 56"/>
                  <a:gd name="T11" fmla="*/ 0 h 56"/>
                  <a:gd name="T12" fmla="*/ 0 w 56"/>
                  <a:gd name="T13" fmla="*/ 28 h 56"/>
                  <a:gd name="T14" fmla="*/ 28 w 56"/>
                  <a:gd name="T15" fmla="*/ 56 h 56"/>
                  <a:gd name="T16" fmla="*/ 56 w 56"/>
                  <a:gd name="T17" fmla="*/ 28 h 56"/>
                  <a:gd name="T18" fmla="*/ 28 w 56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4"/>
                    </a:moveTo>
                    <a:cubicBezTo>
                      <a:pt x="41" y="4"/>
                      <a:pt x="52" y="15"/>
                      <a:pt x="52" y="28"/>
                    </a:cubicBezTo>
                    <a:cubicBezTo>
                      <a:pt x="52" y="41"/>
                      <a:pt x="41" y="52"/>
                      <a:pt x="28" y="52"/>
                    </a:cubicBezTo>
                    <a:cubicBezTo>
                      <a:pt x="15" y="52"/>
                      <a:pt x="4" y="41"/>
                      <a:pt x="4" y="28"/>
                    </a:cubicBezTo>
                    <a:cubicBezTo>
                      <a:pt x="4" y="15"/>
                      <a:pt x="15" y="4"/>
                      <a:pt x="28" y="4"/>
                    </a:cubicBezTo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79"/>
              <p:cNvSpPr>
                <a:spLocks/>
              </p:cNvSpPr>
              <p:nvPr userDrawn="1"/>
            </p:nvSpPr>
            <p:spPr bwMode="auto">
              <a:xfrm>
                <a:off x="4916488" y="5507038"/>
                <a:ext cx="117475" cy="193675"/>
              </a:xfrm>
              <a:custGeom>
                <a:avLst/>
                <a:gdLst>
                  <a:gd name="T0" fmla="*/ 74 w 74"/>
                  <a:gd name="T1" fmla="*/ 19 h 122"/>
                  <a:gd name="T2" fmla="*/ 23 w 74"/>
                  <a:gd name="T3" fmla="*/ 63 h 122"/>
                  <a:gd name="T4" fmla="*/ 74 w 74"/>
                  <a:gd name="T5" fmla="*/ 104 h 122"/>
                  <a:gd name="T6" fmla="*/ 74 w 74"/>
                  <a:gd name="T7" fmla="*/ 122 h 122"/>
                  <a:gd name="T8" fmla="*/ 0 w 74"/>
                  <a:gd name="T9" fmla="*/ 63 h 122"/>
                  <a:gd name="T10" fmla="*/ 74 w 74"/>
                  <a:gd name="T11" fmla="*/ 0 h 122"/>
                  <a:gd name="T12" fmla="*/ 74 w 74"/>
                  <a:gd name="T13" fmla="*/ 1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122">
                    <a:moveTo>
                      <a:pt x="74" y="19"/>
                    </a:moveTo>
                    <a:lnTo>
                      <a:pt x="23" y="63"/>
                    </a:lnTo>
                    <a:lnTo>
                      <a:pt x="74" y="104"/>
                    </a:lnTo>
                    <a:lnTo>
                      <a:pt x="74" y="122"/>
                    </a:lnTo>
                    <a:lnTo>
                      <a:pt x="0" y="63"/>
                    </a:lnTo>
                    <a:lnTo>
                      <a:pt x="74" y="0"/>
                    </a:lnTo>
                    <a:lnTo>
                      <a:pt x="74" y="1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 flipH="1">
              <a:off x="5357396" y="5469417"/>
              <a:ext cx="297815" cy="296384"/>
              <a:chOff x="4822825" y="5437188"/>
              <a:chExt cx="330200" cy="328613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Freeform 78"/>
              <p:cNvSpPr>
                <a:spLocks noEditPoints="1"/>
              </p:cNvSpPr>
              <p:nvPr userDrawn="1"/>
            </p:nvSpPr>
            <p:spPr bwMode="auto">
              <a:xfrm>
                <a:off x="4822825" y="5437188"/>
                <a:ext cx="330200" cy="328613"/>
              </a:xfrm>
              <a:custGeom>
                <a:avLst/>
                <a:gdLst>
                  <a:gd name="T0" fmla="*/ 28 w 56"/>
                  <a:gd name="T1" fmla="*/ 4 h 56"/>
                  <a:gd name="T2" fmla="*/ 52 w 56"/>
                  <a:gd name="T3" fmla="*/ 28 h 56"/>
                  <a:gd name="T4" fmla="*/ 28 w 56"/>
                  <a:gd name="T5" fmla="*/ 52 h 56"/>
                  <a:gd name="T6" fmla="*/ 4 w 56"/>
                  <a:gd name="T7" fmla="*/ 28 h 56"/>
                  <a:gd name="T8" fmla="*/ 28 w 56"/>
                  <a:gd name="T9" fmla="*/ 4 h 56"/>
                  <a:gd name="T10" fmla="*/ 28 w 56"/>
                  <a:gd name="T11" fmla="*/ 0 h 56"/>
                  <a:gd name="T12" fmla="*/ 0 w 56"/>
                  <a:gd name="T13" fmla="*/ 28 h 56"/>
                  <a:gd name="T14" fmla="*/ 28 w 56"/>
                  <a:gd name="T15" fmla="*/ 56 h 56"/>
                  <a:gd name="T16" fmla="*/ 56 w 56"/>
                  <a:gd name="T17" fmla="*/ 28 h 56"/>
                  <a:gd name="T18" fmla="*/ 28 w 56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4"/>
                    </a:moveTo>
                    <a:cubicBezTo>
                      <a:pt x="41" y="4"/>
                      <a:pt x="52" y="15"/>
                      <a:pt x="52" y="28"/>
                    </a:cubicBezTo>
                    <a:cubicBezTo>
                      <a:pt x="52" y="41"/>
                      <a:pt x="41" y="52"/>
                      <a:pt x="28" y="52"/>
                    </a:cubicBezTo>
                    <a:cubicBezTo>
                      <a:pt x="15" y="52"/>
                      <a:pt x="4" y="41"/>
                      <a:pt x="4" y="28"/>
                    </a:cubicBezTo>
                    <a:cubicBezTo>
                      <a:pt x="4" y="15"/>
                      <a:pt x="15" y="4"/>
                      <a:pt x="28" y="4"/>
                    </a:cubicBezTo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79"/>
              <p:cNvSpPr>
                <a:spLocks/>
              </p:cNvSpPr>
              <p:nvPr userDrawn="1"/>
            </p:nvSpPr>
            <p:spPr bwMode="auto">
              <a:xfrm>
                <a:off x="4916488" y="5507038"/>
                <a:ext cx="117475" cy="193675"/>
              </a:xfrm>
              <a:custGeom>
                <a:avLst/>
                <a:gdLst>
                  <a:gd name="T0" fmla="*/ 74 w 74"/>
                  <a:gd name="T1" fmla="*/ 19 h 122"/>
                  <a:gd name="T2" fmla="*/ 23 w 74"/>
                  <a:gd name="T3" fmla="*/ 63 h 122"/>
                  <a:gd name="T4" fmla="*/ 74 w 74"/>
                  <a:gd name="T5" fmla="*/ 104 h 122"/>
                  <a:gd name="T6" fmla="*/ 74 w 74"/>
                  <a:gd name="T7" fmla="*/ 122 h 122"/>
                  <a:gd name="T8" fmla="*/ 0 w 74"/>
                  <a:gd name="T9" fmla="*/ 63 h 122"/>
                  <a:gd name="T10" fmla="*/ 74 w 74"/>
                  <a:gd name="T11" fmla="*/ 0 h 122"/>
                  <a:gd name="T12" fmla="*/ 74 w 74"/>
                  <a:gd name="T13" fmla="*/ 1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122">
                    <a:moveTo>
                      <a:pt x="74" y="19"/>
                    </a:moveTo>
                    <a:lnTo>
                      <a:pt x="23" y="63"/>
                    </a:lnTo>
                    <a:lnTo>
                      <a:pt x="74" y="104"/>
                    </a:lnTo>
                    <a:lnTo>
                      <a:pt x="74" y="122"/>
                    </a:lnTo>
                    <a:lnTo>
                      <a:pt x="0" y="63"/>
                    </a:lnTo>
                    <a:lnTo>
                      <a:pt x="74" y="0"/>
                    </a:lnTo>
                    <a:lnTo>
                      <a:pt x="74" y="1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88967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1330" y="2529380"/>
            <a:ext cx="1122935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1"/>
                </a:solidFill>
                <a:latin typeface="+mj-lt"/>
              </a:rPr>
              <a:t>Artificial Intelligence</a:t>
            </a:r>
          </a:p>
          <a:p>
            <a:pPr algn="ctr"/>
            <a:r>
              <a:rPr lang="en-US" sz="8800" b="1" dirty="0" smtClean="0">
                <a:solidFill>
                  <a:schemeClr val="accent1"/>
                </a:solidFill>
                <a:latin typeface="+mj-lt"/>
              </a:rPr>
              <a:t>in</a:t>
            </a:r>
            <a:r>
              <a:rPr lang="el-GR" sz="8800" b="1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8800" dirty="0" smtClean="0">
                <a:solidFill>
                  <a:schemeClr val="bg1"/>
                </a:solidFill>
                <a:latin typeface="+mj-lt"/>
              </a:rPr>
              <a:t>Digital Marketing</a:t>
            </a:r>
            <a:endParaRPr lang="en-US" sz="8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57255" y="6775023"/>
            <a:ext cx="3477491" cy="82977"/>
            <a:chOff x="4350326" y="4004114"/>
            <a:chExt cx="3477491" cy="82977"/>
          </a:xfrm>
        </p:grpSpPr>
        <p:sp>
          <p:nvSpPr>
            <p:cNvPr id="5" name="Rectangle 4"/>
            <p:cNvSpPr/>
            <p:nvPr/>
          </p:nvSpPr>
          <p:spPr>
            <a:xfrm>
              <a:off x="4350326" y="4004114"/>
              <a:ext cx="579582" cy="829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29908" y="4004114"/>
              <a:ext cx="579582" cy="82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9490" y="4004114"/>
              <a:ext cx="579582" cy="82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072" y="4004114"/>
              <a:ext cx="579582" cy="82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68653" y="4004114"/>
              <a:ext cx="579582" cy="829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48235" y="4004114"/>
              <a:ext cx="579582" cy="829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6096000" y="-13855"/>
            <a:ext cx="0" cy="2424546"/>
          </a:xfrm>
          <a:prstGeom prst="line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23926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65778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211669"/>
            <a:ext cx="4084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WEB DESIGNING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3926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4357255" y="6775023"/>
            <a:ext cx="3477491" cy="82977"/>
            <a:chOff x="4350326" y="4004114"/>
            <a:chExt cx="3477491" cy="82977"/>
          </a:xfrm>
        </p:grpSpPr>
        <p:sp>
          <p:nvSpPr>
            <p:cNvPr id="5" name="Rectangle 4"/>
            <p:cNvSpPr/>
            <p:nvPr/>
          </p:nvSpPr>
          <p:spPr>
            <a:xfrm>
              <a:off x="4350326" y="4004114"/>
              <a:ext cx="579582" cy="829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29908" y="4004114"/>
              <a:ext cx="579582" cy="82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9490" y="4004114"/>
              <a:ext cx="579582" cy="82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072" y="4004114"/>
              <a:ext cx="579582" cy="82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68653" y="4004114"/>
              <a:ext cx="579582" cy="829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48235" y="4004114"/>
              <a:ext cx="579582" cy="829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gdata_blogpost_5-11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3663" y="538386"/>
            <a:ext cx="557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DIGITAL ADVERTISING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3926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80106" y="552409"/>
            <a:ext cx="29209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CONCLUSION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020" y="1563880"/>
            <a:ext cx="55889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Technological advancements have always helped businesses by creating new opportunities for reaching customers. One of greatest technologies of our time is Artificial Intelligence (AI) which </a:t>
            </a:r>
            <a:r>
              <a:rPr lang="en-US" dirty="0" smtClean="0">
                <a:solidFill>
                  <a:schemeClr val="bg1"/>
                </a:solidFill>
              </a:rPr>
              <a:t>is creating great opportunities for digital marketers to grow their business. Now </a:t>
            </a:r>
            <a:r>
              <a:rPr lang="en-US" dirty="0" smtClean="0">
                <a:solidFill>
                  <a:schemeClr val="bg1"/>
                </a:solidFill>
              </a:rPr>
              <a:t>It’s up to you to implement this technology in your business. But one thing for sure is that AI is the future.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If you plan on running a successful online business in the coming years, using </a:t>
            </a:r>
            <a:r>
              <a:rPr lang="en-US" dirty="0" smtClean="0">
                <a:solidFill>
                  <a:schemeClr val="bg1"/>
                </a:solidFill>
              </a:rPr>
              <a:t>AI-powered tools </a:t>
            </a:r>
            <a:r>
              <a:rPr lang="en-US" dirty="0" smtClean="0">
                <a:solidFill>
                  <a:schemeClr val="bg1"/>
                </a:solidFill>
              </a:rPr>
              <a:t>is a must.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Business Linear color_expanded_01 Id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985" y="675117"/>
            <a:ext cx="5201372" cy="52013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3926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1968" y="240510"/>
            <a:ext cx="6828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+mj-lt"/>
              </a:rPr>
              <a:t>What is Artificial Intelligence?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572" y="1961534"/>
            <a:ext cx="4361794" cy="34371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610706" y="2175857"/>
            <a:ext cx="842586" cy="845368"/>
            <a:chOff x="4198938" y="2905126"/>
            <a:chExt cx="481012" cy="482600"/>
          </a:xfrm>
          <a:solidFill>
            <a:schemeClr val="bg1"/>
          </a:solidFill>
        </p:grpSpPr>
        <p:sp>
          <p:nvSpPr>
            <p:cNvPr id="16" name="Freeform 57"/>
            <p:cNvSpPr>
              <a:spLocks noEditPoints="1"/>
            </p:cNvSpPr>
            <p:nvPr/>
          </p:nvSpPr>
          <p:spPr bwMode="auto">
            <a:xfrm>
              <a:off x="41989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58"/>
            <p:cNvSpPr>
              <a:spLocks noEditPoints="1"/>
            </p:cNvSpPr>
            <p:nvPr/>
          </p:nvSpPr>
          <p:spPr bwMode="auto">
            <a:xfrm>
              <a:off x="45291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59"/>
            <p:cNvSpPr>
              <a:spLocks noEditPoints="1"/>
            </p:cNvSpPr>
            <p:nvPr/>
          </p:nvSpPr>
          <p:spPr bwMode="auto">
            <a:xfrm>
              <a:off x="4364038" y="2905126"/>
              <a:ext cx="150812" cy="48260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60997" y="3235548"/>
            <a:ext cx="3342005" cy="88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Artiﬁcial intelligence is about making computers able to perform the thinking tasks that humans and animals are capable of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96" r="2896"/>
          <a:stretch>
            <a:fillRect/>
          </a:stretch>
        </p:blipFill>
        <p:spPr>
          <a:xfrm>
            <a:off x="4064000" y="1962150"/>
            <a:ext cx="8128000" cy="3436938"/>
          </a:xfrm>
        </p:spPr>
      </p:pic>
    </p:spTree>
    <p:extLst>
      <p:ext uri="{BB962C8B-B14F-4D97-AF65-F5344CB8AC3E}">
        <p14:creationId xmlns="" xmlns:p14="http://schemas.microsoft.com/office/powerpoint/2010/main" val="4198267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12218" y="316717"/>
            <a:ext cx="73007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</a:rPr>
              <a:t>What is Digital Marketing?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Picture 18" descr="113-1133135_digital-marketing-vector-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634" y="1775012"/>
            <a:ext cx="5498284" cy="421961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34784" y="2798283"/>
            <a:ext cx="3314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Digital marketing is the marketing and advertising of a business, person, product, or service using online channels, electronic devices, and digital technologies.</a:t>
            </a:r>
          </a:p>
        </p:txBody>
      </p:sp>
    </p:spTree>
    <p:extLst>
      <p:ext uri="{BB962C8B-B14F-4D97-AF65-F5344CB8AC3E}">
        <p14:creationId xmlns="" xmlns:p14="http://schemas.microsoft.com/office/powerpoint/2010/main" val="2923926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7311" y="345782"/>
            <a:ext cx="7783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Artificial Intelligence &amp; Digital Marketing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 descr="blog-2018-06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87" y="1406178"/>
            <a:ext cx="10211627" cy="53440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3926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09803" y="2860184"/>
            <a:ext cx="1536807" cy="14138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66449" y="2824719"/>
            <a:ext cx="1536807" cy="14138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408642" y="2805115"/>
            <a:ext cx="1536807" cy="14138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295323" y="2780338"/>
            <a:ext cx="1536807" cy="14138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21094" y="2910249"/>
            <a:ext cx="1536807" cy="14138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10538" y="2875134"/>
            <a:ext cx="1536807" cy="14138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54328" y="1509538"/>
            <a:ext cx="943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Benefits of Artificial 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Intelligence 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in 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Digital Marketing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514" y="5009989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Automation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9081" y="4947237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Minimizing Errors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87368" y="499462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Cost Savings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1643" y="4910098"/>
            <a:ext cx="192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Smarter Decision Making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83172" y="4933150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Increased ROI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041816" y="4927137"/>
            <a:ext cx="2150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Increased Personalization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Picture 33" descr="Business Linear color_expanded_27 Ba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8012" y="2978923"/>
            <a:ext cx="1060220" cy="1060220"/>
          </a:xfrm>
          <a:prstGeom prst="rect">
            <a:avLst/>
          </a:prstGeom>
        </p:spPr>
      </p:pic>
      <p:pic>
        <p:nvPicPr>
          <p:cNvPr id="35" name="Picture 34" descr="Business Linear color_expanded_04 U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73439" y="2987464"/>
            <a:ext cx="1008948" cy="1008948"/>
          </a:xfrm>
          <a:prstGeom prst="rect">
            <a:avLst/>
          </a:prstGeom>
        </p:spPr>
      </p:pic>
      <p:pic>
        <p:nvPicPr>
          <p:cNvPr id="36" name="Picture 35" descr="Business Linear color_expanded_46 Notebo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04787" y="2970374"/>
            <a:ext cx="1026039" cy="1026039"/>
          </a:xfrm>
          <a:prstGeom prst="rect">
            <a:avLst/>
          </a:prstGeom>
        </p:spPr>
      </p:pic>
      <p:pic>
        <p:nvPicPr>
          <p:cNvPr id="38" name="Picture 37" descr="Business Linear color_expanded_08 Strateg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93932" y="3166929"/>
            <a:ext cx="983310" cy="983310"/>
          </a:xfrm>
          <a:prstGeom prst="rect">
            <a:avLst/>
          </a:prstGeom>
        </p:spPr>
      </p:pic>
      <p:pic>
        <p:nvPicPr>
          <p:cNvPr id="39" name="Picture 38" descr="Business Linear color_expanded_45 Think globa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07907" y="2996012"/>
            <a:ext cx="1111496" cy="1111496"/>
          </a:xfrm>
          <a:prstGeom prst="rect">
            <a:avLst/>
          </a:prstGeom>
        </p:spPr>
      </p:pic>
      <p:pic>
        <p:nvPicPr>
          <p:cNvPr id="40" name="Picture 39" descr="Business Linear color_expanded_44 Application Folde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5670" y="3064378"/>
            <a:ext cx="983309" cy="9833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3926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49228" y="466951"/>
            <a:ext cx="10163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Applications of Artificial 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Intelligence 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in 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Digital Marketing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" name="Picture 17" descr="digital-marketing-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090" y="11430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3926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4357255" y="6775023"/>
            <a:ext cx="3477491" cy="82977"/>
            <a:chOff x="4350326" y="4004114"/>
            <a:chExt cx="3477491" cy="82977"/>
          </a:xfrm>
        </p:grpSpPr>
        <p:sp>
          <p:nvSpPr>
            <p:cNvPr id="5" name="Rectangle 4"/>
            <p:cNvSpPr/>
            <p:nvPr/>
          </p:nvSpPr>
          <p:spPr>
            <a:xfrm>
              <a:off x="4350326" y="4004114"/>
              <a:ext cx="579582" cy="829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29908" y="4004114"/>
              <a:ext cx="579582" cy="82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9490" y="4004114"/>
              <a:ext cx="579582" cy="82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072" y="4004114"/>
              <a:ext cx="579582" cy="82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68653" y="4004114"/>
              <a:ext cx="579582" cy="829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48235" y="4004114"/>
              <a:ext cx="579582" cy="829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1_SiCziIpQYhnzZCqGoYWW1Q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6150114"/>
            <a:ext cx="838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</a:rPr>
              <a:t>USER EXPERIENCE (UX)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3926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0_cX0dtymkwouQSoS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46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42916" y="3290131"/>
            <a:ext cx="292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CHATBOTS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3926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4357255" y="6775023"/>
            <a:ext cx="3477491" cy="82977"/>
            <a:chOff x="4350326" y="4004114"/>
            <a:chExt cx="3477491" cy="82977"/>
          </a:xfrm>
        </p:grpSpPr>
        <p:sp>
          <p:nvSpPr>
            <p:cNvPr id="5" name="Rectangle 4"/>
            <p:cNvSpPr/>
            <p:nvPr/>
          </p:nvSpPr>
          <p:spPr>
            <a:xfrm>
              <a:off x="4350326" y="4004114"/>
              <a:ext cx="579582" cy="829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29908" y="4004114"/>
              <a:ext cx="579582" cy="82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9490" y="4004114"/>
              <a:ext cx="579582" cy="82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072" y="4004114"/>
              <a:ext cx="579582" cy="82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68653" y="4004114"/>
              <a:ext cx="579582" cy="829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48235" y="4004114"/>
              <a:ext cx="579582" cy="829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voice-search-ai-ss-19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094" y="205098"/>
            <a:ext cx="3255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VOICE SEARCH OPTIMIZATION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3926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.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7CC0"/>
      </a:accent1>
      <a:accent2>
        <a:srgbClr val="26BBB0"/>
      </a:accent2>
      <a:accent3>
        <a:srgbClr val="287CC0"/>
      </a:accent3>
      <a:accent4>
        <a:srgbClr val="26BBB0"/>
      </a:accent4>
      <a:accent5>
        <a:srgbClr val="287CC0"/>
      </a:accent5>
      <a:accent6>
        <a:srgbClr val="26BBB0"/>
      </a:accent6>
      <a:hlink>
        <a:srgbClr val="0563C1"/>
      </a:hlink>
      <a:folHlink>
        <a:srgbClr val="954F72"/>
      </a:folHlink>
    </a:clrScheme>
    <a:fontScheme name="Custom 16">
      <a:majorFont>
        <a:latin typeface="Caviar Dreams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2154</TotalTime>
  <Words>195</Words>
  <Application>Microsoft Office PowerPoint</Application>
  <PresentationFormat>Custom</PresentationFormat>
  <Paragraphs>23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bachtiar nurhakim</dc:creator>
  <cp:lastModifiedBy>Muhammad Salman</cp:lastModifiedBy>
  <cp:revision>191</cp:revision>
  <dcterms:created xsi:type="dcterms:W3CDTF">2017-08-17T02:10:35Z</dcterms:created>
  <dcterms:modified xsi:type="dcterms:W3CDTF">2021-04-22T03:58:34Z</dcterms:modified>
</cp:coreProperties>
</file>