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f86b2d85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8bf86b2d85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bf86b2d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bf86b2d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bf86b2d85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bf86b2d85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bf86b2d85_18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bf86b2d85_18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bf86b2d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bf86b2d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bf86b2d85_3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bf86b2d85_3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bf86b2d85_18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bf86b2d85_18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bf86b2d85_18_9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8bf86b2d85_18_9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© Copyright </a:t>
            </a:r>
            <a:r>
              <a:rPr b="1" lang="en-GB"/>
              <a:t>PresentationGO.com</a:t>
            </a:r>
            <a:r>
              <a:rPr lang="en-GB"/>
              <a:t> – The free PowerPoint and Google Slides template library</a:t>
            </a:r>
            <a:endParaRPr/>
          </a:p>
        </p:txBody>
      </p:sp>
      <p:sp>
        <p:nvSpPr>
          <p:cNvPr id="243" name="Google Shape;243;g8bf86b2d85_18_9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bf86b2d8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bf86b2d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bf86b2d85_18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bf86b2d85_18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bf86b2d8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bf86b2d8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f86b2d85_18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f86b2d85_18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f86b2d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bf86b2d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bf86b2d85_1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bf86b2d85_1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bf86b2d85_17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8bf86b2d85_17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© Copyright </a:t>
            </a:r>
            <a:r>
              <a:rPr b="1" lang="en-GB"/>
              <a:t>PresentationGO.com</a:t>
            </a:r>
            <a:r>
              <a:rPr lang="en-GB"/>
              <a:t> – The free PowerPoint and Google Slides template library</a:t>
            </a:r>
            <a:endParaRPr/>
          </a:p>
        </p:txBody>
      </p:sp>
      <p:sp>
        <p:nvSpPr>
          <p:cNvPr id="135" name="Google Shape;135;g8bf86b2d85_17_1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f86b2d85_18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f86b2d85_18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film, person, wearing, person&#10;&#10;Description automatically generated" id="69" name="Google Shape;69;p14"/>
          <p:cNvPicPr preferRelativeResize="0"/>
          <p:nvPr/>
        </p:nvPicPr>
        <p:blipFill rotWithShape="1">
          <a:blip r:embed="rId3">
            <a:alphaModFix/>
          </a:blip>
          <a:srcRect b="4119" l="0" r="2" t="0"/>
          <a:stretch/>
        </p:blipFill>
        <p:spPr>
          <a:xfrm>
            <a:off x="3082595" y="8"/>
            <a:ext cx="6061405" cy="5143493"/>
          </a:xfrm>
          <a:custGeom>
            <a:rect b="b" l="l" r="r" t="t"/>
            <a:pathLst>
              <a:path extrusionOk="0" h="6858000" w="8081873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3719285" cy="5143500"/>
          </a:xfrm>
          <a:custGeom>
            <a:rect b="b" l="l" r="r" t="t"/>
            <a:pathLst>
              <a:path extrusionOk="0" h="6858000" w="4959047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9ED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0" y="0"/>
            <a:ext cx="3711665" cy="5143500"/>
          </a:xfrm>
          <a:custGeom>
            <a:rect b="b" l="l" r="r" t="t"/>
            <a:pathLst>
              <a:path extrusionOk="0" h="6858000" w="4948887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>
            <p:ph type="ctrTitle"/>
          </p:nvPr>
        </p:nvSpPr>
        <p:spPr>
          <a:xfrm>
            <a:off x="358486" y="841772"/>
            <a:ext cx="3017520" cy="240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rPr lang="en-GB" sz="3100"/>
              <a:t>Predicting</a:t>
            </a:r>
            <a:r>
              <a:rPr lang="en-GB" sz="3100"/>
              <a:t> COVID-19 for Chest X-Ray images using Deep Learning</a:t>
            </a:r>
            <a:endParaRPr sz="3100"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58475" y="3654700"/>
            <a:ext cx="1826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1600"/>
              <a:t>A.I.thon		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1700"/>
              <a:t>Theme : Diagnosis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1600"/>
              <a:t>Team :  NA’s</a:t>
            </a:r>
            <a:endParaRPr sz="1600"/>
          </a:p>
        </p:txBody>
      </p:sp>
      <p:sp>
        <p:nvSpPr>
          <p:cNvPr id="74" name="Google Shape;74;p14"/>
          <p:cNvSpPr/>
          <p:nvPr/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360772" y="3410190"/>
            <a:ext cx="3017520" cy="1371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3" y="1071537"/>
            <a:ext cx="9045974" cy="30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475" y="152400"/>
            <a:ext cx="620105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ctrTitle"/>
          </p:nvPr>
        </p:nvSpPr>
        <p:spPr>
          <a:xfrm>
            <a:off x="1143000" y="2207698"/>
            <a:ext cx="6858000" cy="7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EVALUATION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975" y="1264413"/>
            <a:ext cx="3400975" cy="23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00" y="1244850"/>
            <a:ext cx="3400975" cy="2425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50" y="455150"/>
            <a:ext cx="2888250" cy="202584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175" y="434775"/>
            <a:ext cx="2888261" cy="206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0238" y="3086038"/>
            <a:ext cx="3933825" cy="1266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ctrTitle"/>
          </p:nvPr>
        </p:nvSpPr>
        <p:spPr>
          <a:xfrm>
            <a:off x="3044700" y="18031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RPA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29"/>
          <p:cNvGrpSpPr/>
          <p:nvPr/>
        </p:nvGrpSpPr>
        <p:grpSpPr>
          <a:xfrm>
            <a:off x="6405169" y="1315399"/>
            <a:ext cx="1726748" cy="1866958"/>
            <a:chOff x="8540226" y="1753865"/>
            <a:chExt cx="2302331" cy="2489278"/>
          </a:xfrm>
        </p:grpSpPr>
        <p:sp>
          <p:nvSpPr>
            <p:cNvPr id="246" name="Google Shape;246;p29"/>
            <p:cNvSpPr/>
            <p:nvPr/>
          </p:nvSpPr>
          <p:spPr>
            <a:xfrm>
              <a:off x="9666557" y="3067143"/>
              <a:ext cx="1176000" cy="1176000"/>
            </a:xfrm>
            <a:prstGeom prst="arc">
              <a:avLst>
                <a:gd fmla="val 15956854" name="adj1"/>
                <a:gd fmla="val 10795556" name="adj2"/>
              </a:avLst>
            </a:prstGeom>
            <a:noFill/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7" name="Google Shape;247;p29"/>
            <p:cNvCxnSpPr/>
            <p:nvPr/>
          </p:nvCxnSpPr>
          <p:spPr>
            <a:xfrm rot="10800000">
              <a:off x="8540226" y="3655937"/>
              <a:ext cx="1143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29"/>
            <p:cNvCxnSpPr/>
            <p:nvPr/>
          </p:nvCxnSpPr>
          <p:spPr>
            <a:xfrm rot="10800000">
              <a:off x="10208272" y="1753865"/>
              <a:ext cx="0" cy="13338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49" name="Google Shape;249;p29"/>
            <p:cNvSpPr/>
            <p:nvPr/>
          </p:nvSpPr>
          <p:spPr>
            <a:xfrm>
              <a:off x="9814281" y="3214866"/>
              <a:ext cx="880500" cy="880500"/>
            </a:xfrm>
            <a:prstGeom prst="ellipse">
              <a:avLst/>
            </a:prstGeom>
            <a:gradFill>
              <a:gsLst>
                <a:gs pos="0">
                  <a:srgbClr val="ABC07A"/>
                </a:gs>
                <a:gs pos="50000">
                  <a:srgbClr val="A3BC64"/>
                </a:gs>
                <a:gs pos="100000">
                  <a:srgbClr val="91AB53"/>
                </a:gs>
              </a:gsLst>
              <a:lin ang="5400012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endParaRPr sz="1100"/>
            </a:p>
          </p:txBody>
        </p:sp>
      </p:grpSp>
      <p:grpSp>
        <p:nvGrpSpPr>
          <p:cNvPr id="250" name="Google Shape;250;p29"/>
          <p:cNvGrpSpPr/>
          <p:nvPr/>
        </p:nvGrpSpPr>
        <p:grpSpPr>
          <a:xfrm>
            <a:off x="4666956" y="2315996"/>
            <a:ext cx="1738215" cy="1866959"/>
            <a:chOff x="6222608" y="3087995"/>
            <a:chExt cx="2317620" cy="2489278"/>
          </a:xfrm>
        </p:grpSpPr>
        <p:sp>
          <p:nvSpPr>
            <p:cNvPr id="251" name="Google Shape;251;p29"/>
            <p:cNvSpPr/>
            <p:nvPr/>
          </p:nvSpPr>
          <p:spPr>
            <a:xfrm rot="10800000">
              <a:off x="7364227" y="3087995"/>
              <a:ext cx="1176000" cy="1176000"/>
            </a:xfrm>
            <a:prstGeom prst="arc">
              <a:avLst>
                <a:gd fmla="val 10895" name="adj1"/>
                <a:gd fmla="val 15969831" name="adj2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" name="Google Shape;252;p29"/>
            <p:cNvCxnSpPr/>
            <p:nvPr/>
          </p:nvCxnSpPr>
          <p:spPr>
            <a:xfrm>
              <a:off x="6222608" y="3656199"/>
              <a:ext cx="11415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29"/>
            <p:cNvCxnSpPr/>
            <p:nvPr/>
          </p:nvCxnSpPr>
          <p:spPr>
            <a:xfrm>
              <a:off x="7998512" y="4243473"/>
              <a:ext cx="0" cy="1333800"/>
            </a:xfrm>
            <a:prstGeom prst="straightConnector1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54" name="Google Shape;254;p29"/>
            <p:cNvSpPr/>
            <p:nvPr/>
          </p:nvSpPr>
          <p:spPr>
            <a:xfrm>
              <a:off x="7511883" y="3235650"/>
              <a:ext cx="880500" cy="880500"/>
            </a:xfrm>
            <a:prstGeom prst="ellipse">
              <a:avLst/>
            </a:prstGeom>
            <a:gradFill>
              <a:gsLst>
                <a:gs pos="0">
                  <a:srgbClr val="CA5249"/>
                </a:gs>
                <a:gs pos="50000">
                  <a:srgbClr val="C9290E"/>
                </a:gs>
                <a:gs pos="100000">
                  <a:srgbClr val="B81E05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sz="1100"/>
            </a:p>
          </p:txBody>
        </p:sp>
      </p:grpSp>
      <p:grpSp>
        <p:nvGrpSpPr>
          <p:cNvPr id="255" name="Google Shape;255;p29"/>
          <p:cNvGrpSpPr/>
          <p:nvPr/>
        </p:nvGrpSpPr>
        <p:grpSpPr>
          <a:xfrm>
            <a:off x="2929440" y="1315399"/>
            <a:ext cx="1726748" cy="1866958"/>
            <a:chOff x="3905920" y="1753865"/>
            <a:chExt cx="2302331" cy="2489278"/>
          </a:xfrm>
        </p:grpSpPr>
        <p:sp>
          <p:nvSpPr>
            <p:cNvPr id="256" name="Google Shape;256;p29"/>
            <p:cNvSpPr/>
            <p:nvPr/>
          </p:nvSpPr>
          <p:spPr>
            <a:xfrm>
              <a:off x="5032251" y="3067143"/>
              <a:ext cx="1176000" cy="1176000"/>
            </a:xfrm>
            <a:prstGeom prst="arc">
              <a:avLst>
                <a:gd fmla="val 15956854" name="adj1"/>
                <a:gd fmla="val 10795556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7" name="Google Shape;257;p29"/>
            <p:cNvCxnSpPr/>
            <p:nvPr/>
          </p:nvCxnSpPr>
          <p:spPr>
            <a:xfrm rot="10800000">
              <a:off x="3905920" y="3655937"/>
              <a:ext cx="11430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29"/>
            <p:cNvCxnSpPr/>
            <p:nvPr/>
          </p:nvCxnSpPr>
          <p:spPr>
            <a:xfrm rot="10800000">
              <a:off x="5573966" y="1753865"/>
              <a:ext cx="0" cy="13338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59" name="Google Shape;259;p29"/>
            <p:cNvSpPr/>
            <p:nvPr/>
          </p:nvSpPr>
          <p:spPr>
            <a:xfrm>
              <a:off x="5179975" y="3214866"/>
              <a:ext cx="880500" cy="880500"/>
            </a:xfrm>
            <a:prstGeom prst="ellipse">
              <a:avLst/>
            </a:prstGeom>
            <a:gradFill>
              <a:gsLst>
                <a:gs pos="0">
                  <a:srgbClr val="FA9E4C"/>
                </a:gs>
                <a:gs pos="50000">
                  <a:srgbClr val="FF9313"/>
                </a:gs>
                <a:gs pos="100000">
                  <a:srgbClr val="E38205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sz="1100"/>
            </a:p>
          </p:txBody>
        </p:sp>
      </p:grpSp>
      <p:grpSp>
        <p:nvGrpSpPr>
          <p:cNvPr id="260" name="Google Shape;260;p29"/>
          <p:cNvGrpSpPr/>
          <p:nvPr/>
        </p:nvGrpSpPr>
        <p:grpSpPr>
          <a:xfrm>
            <a:off x="1200869" y="2315996"/>
            <a:ext cx="1738214" cy="1866959"/>
            <a:chOff x="1601158" y="3087995"/>
            <a:chExt cx="2317619" cy="2489278"/>
          </a:xfrm>
        </p:grpSpPr>
        <p:sp>
          <p:nvSpPr>
            <p:cNvPr id="261" name="Google Shape;261;p29"/>
            <p:cNvSpPr/>
            <p:nvPr/>
          </p:nvSpPr>
          <p:spPr>
            <a:xfrm rot="10800000">
              <a:off x="2742777" y="3087995"/>
              <a:ext cx="1176000" cy="1176000"/>
            </a:xfrm>
            <a:prstGeom prst="arc">
              <a:avLst>
                <a:gd fmla="val 10895" name="adj1"/>
                <a:gd fmla="val 15969831" name="adj2"/>
              </a:avLst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2" name="Google Shape;262;p29"/>
            <p:cNvCxnSpPr/>
            <p:nvPr/>
          </p:nvCxnSpPr>
          <p:spPr>
            <a:xfrm>
              <a:off x="1601158" y="3656199"/>
              <a:ext cx="11415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29"/>
            <p:cNvCxnSpPr/>
            <p:nvPr/>
          </p:nvCxnSpPr>
          <p:spPr>
            <a:xfrm>
              <a:off x="3377062" y="4243473"/>
              <a:ext cx="0" cy="133380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64" name="Google Shape;264;p29"/>
            <p:cNvSpPr/>
            <p:nvPr/>
          </p:nvSpPr>
          <p:spPr>
            <a:xfrm>
              <a:off x="2890432" y="3235650"/>
              <a:ext cx="880500" cy="880500"/>
            </a:xfrm>
            <a:prstGeom prst="ellipse">
              <a:avLst/>
            </a:prstGeom>
            <a:gradFill>
              <a:gsLst>
                <a:gs pos="0">
                  <a:srgbClr val="65C7F2"/>
                </a:gs>
                <a:gs pos="50000">
                  <a:srgbClr val="43C4F6"/>
                </a:gs>
                <a:gs pos="100000">
                  <a:srgbClr val="32B0E2"/>
                </a:gs>
              </a:gsLst>
              <a:lin ang="5400012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solidFill>
                    <a:srgbClr val="1C2E42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sz="1100"/>
            </a:p>
          </p:txBody>
        </p:sp>
      </p:grpSp>
      <p:grpSp>
        <p:nvGrpSpPr>
          <p:cNvPr id="265" name="Google Shape;265;p29"/>
          <p:cNvGrpSpPr/>
          <p:nvPr/>
        </p:nvGrpSpPr>
        <p:grpSpPr>
          <a:xfrm>
            <a:off x="23" y="1315399"/>
            <a:ext cx="1200233" cy="1866958"/>
            <a:chOff x="31" y="1753865"/>
            <a:chExt cx="1600311" cy="2489278"/>
          </a:xfrm>
        </p:grpSpPr>
        <p:sp>
          <p:nvSpPr>
            <p:cNvPr id="266" name="Google Shape;266;p29"/>
            <p:cNvSpPr/>
            <p:nvPr/>
          </p:nvSpPr>
          <p:spPr>
            <a:xfrm>
              <a:off x="424342" y="3067143"/>
              <a:ext cx="1176000" cy="1176000"/>
            </a:xfrm>
            <a:prstGeom prst="arc">
              <a:avLst>
                <a:gd fmla="val 15956854" name="adj1"/>
                <a:gd fmla="val 10891041" name="adj2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p29"/>
            <p:cNvCxnSpPr/>
            <p:nvPr/>
          </p:nvCxnSpPr>
          <p:spPr>
            <a:xfrm rot="10800000">
              <a:off x="31" y="3655937"/>
              <a:ext cx="438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29"/>
            <p:cNvCxnSpPr/>
            <p:nvPr/>
          </p:nvCxnSpPr>
          <p:spPr>
            <a:xfrm rot="10800000">
              <a:off x="966057" y="1753865"/>
              <a:ext cx="0" cy="13338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69" name="Google Shape;269;p29"/>
            <p:cNvSpPr/>
            <p:nvPr/>
          </p:nvSpPr>
          <p:spPr>
            <a:xfrm>
              <a:off x="572066" y="3214866"/>
              <a:ext cx="880500" cy="880500"/>
            </a:xfrm>
            <a:prstGeom prst="ellipse">
              <a:avLst/>
            </a:prstGeom>
            <a:gradFill>
              <a:gsLst>
                <a:gs pos="0">
                  <a:srgbClr val="576F92"/>
                </a:gs>
                <a:gs pos="50000">
                  <a:srgbClr val="355B87"/>
                </a:gs>
                <a:gs pos="100000">
                  <a:srgbClr val="2B507A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sz="1100"/>
            </a:p>
          </p:txBody>
        </p:sp>
      </p:grpSp>
      <p:sp>
        <p:nvSpPr>
          <p:cNvPr id="270" name="Google Shape;270;p29"/>
          <p:cNvSpPr txBox="1"/>
          <p:nvPr/>
        </p:nvSpPr>
        <p:spPr>
          <a:xfrm>
            <a:off x="972325" y="1218200"/>
            <a:ext cx="1250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diagnosis website through a browser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4362100" y="1218200"/>
            <a:ext cx="1250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predict button to get the result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2728875" y="3279125"/>
            <a:ext cx="1250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 x-ray image from patients’ folder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6182775" y="3279125"/>
            <a:ext cx="1250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Scrap the result from the website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7833750" y="1218200"/>
            <a:ext cx="1250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result to the doctor through email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Rapid rise in COVID-19 death toll cases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Doctors round the world are looking for new strategies and technical solutions to counter COVID-19 cases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Chest X-rays provides non-invasive tool to monitor progression of disease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ctrTitle"/>
          </p:nvPr>
        </p:nvSpPr>
        <p:spPr>
          <a:xfrm>
            <a:off x="1143000" y="2184298"/>
            <a:ext cx="6858000" cy="7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1030400" y="455188"/>
            <a:ext cx="1490700" cy="546300"/>
          </a:xfrm>
          <a:prstGeom prst="chevron">
            <a:avLst>
              <a:gd fmla="val 50000" name="adj"/>
            </a:avLst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What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911400" y="455188"/>
            <a:ext cx="1321200" cy="546300"/>
          </a:xfrm>
          <a:prstGeom prst="chevron">
            <a:avLst>
              <a:gd fmla="val 50000" name="adj"/>
            </a:avLst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How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6622900" y="455188"/>
            <a:ext cx="1092300" cy="546300"/>
          </a:xfrm>
          <a:prstGeom prst="chevron">
            <a:avLst>
              <a:gd fmla="val 50000" name="adj"/>
            </a:avLst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853550" y="2409138"/>
            <a:ext cx="1844400" cy="21165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Diagnosis COVID-19 pneumonia symptoms in patients using X ray images.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649800" y="2409138"/>
            <a:ext cx="1844400" cy="21165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deep learning to predict COVID-19. We have used CNN model along with RPA process which is easy to implement in a real time system.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6280450" y="2409138"/>
            <a:ext cx="1955700" cy="21165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X-ray to predict COVID-19 is quick and efficient non-invasive method. This will help hospitals for patient management and increase the testing.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1138550" y="1379375"/>
            <a:ext cx="1209300" cy="65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911400" y="1379375"/>
            <a:ext cx="1209300" cy="65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 feasibility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6508450" y="1379375"/>
            <a:ext cx="1321200" cy="65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Innovation &amp; </a:t>
            </a:r>
            <a:br>
              <a:rPr lang="en-GB"/>
            </a:br>
            <a:r>
              <a:rPr lang="en-GB"/>
              <a:t>Potential impact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ctrTitle"/>
          </p:nvPr>
        </p:nvSpPr>
        <p:spPr>
          <a:xfrm>
            <a:off x="1143000" y="2211598"/>
            <a:ext cx="6858000" cy="7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ARCHITECTURE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802888" y="3067400"/>
            <a:ext cx="697500" cy="568800"/>
          </a:xfrm>
          <a:prstGeom prst="can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Patient data</a:t>
            </a:r>
            <a:endParaRPr sz="1300"/>
          </a:p>
        </p:txBody>
      </p:sp>
      <p:sp>
        <p:nvSpPr>
          <p:cNvPr id="110" name="Google Shape;110;p19"/>
          <p:cNvSpPr/>
          <p:nvPr/>
        </p:nvSpPr>
        <p:spPr>
          <a:xfrm>
            <a:off x="525688" y="1464675"/>
            <a:ext cx="1251900" cy="461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Radiologist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7484738" y="1464675"/>
            <a:ext cx="785100" cy="461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Doctor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3186613" y="1054275"/>
            <a:ext cx="2679600" cy="12906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2108800" y="1439025"/>
            <a:ext cx="697500" cy="512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portal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1036738" y="1950738"/>
            <a:ext cx="229800" cy="1091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777588" y="1610175"/>
            <a:ext cx="3312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806313" y="1610175"/>
            <a:ext cx="3804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7032026" y="1641050"/>
            <a:ext cx="452700" cy="178800"/>
          </a:xfrm>
          <a:prstGeom prst="rightArrow">
            <a:avLst>
              <a:gd fmla="val 46084" name="adj1"/>
              <a:gd fmla="val 50000" name="adj2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3235700" y="1508900"/>
            <a:ext cx="1320000" cy="4431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RESTful API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4474075" y="1508900"/>
            <a:ext cx="1320000" cy="4431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DL classifier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1777588" y="2830425"/>
            <a:ext cx="1176600" cy="1231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atients’ chest X-Ray images are uploaded using RPA process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7441713" y="2830425"/>
            <a:ext cx="1176600" cy="1231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Reviews the generated patient’s report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3137150" y="2830425"/>
            <a:ext cx="1251900" cy="1231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 API invoked through Flask for inference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4572013" y="2857425"/>
            <a:ext cx="1251900" cy="1231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CNN model which classifies patient image into healthy or pneumonia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6006863" y="2830425"/>
            <a:ext cx="1251900" cy="1231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Generated patient report is mailed to the doctor using RPA process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6246925" y="1473675"/>
            <a:ext cx="785100" cy="443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Patient report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5866088" y="1610175"/>
            <a:ext cx="3804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ctrTitle"/>
          </p:nvPr>
        </p:nvSpPr>
        <p:spPr>
          <a:xfrm>
            <a:off x="813000" y="1141547"/>
            <a:ext cx="6858000" cy="17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PIPELINE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1"/>
          <p:cNvCxnSpPr/>
          <p:nvPr/>
        </p:nvCxnSpPr>
        <p:spPr>
          <a:xfrm rot="10800000">
            <a:off x="6242900" y="1488773"/>
            <a:ext cx="0" cy="832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8" name="Google Shape;138;p21"/>
          <p:cNvGrpSpPr/>
          <p:nvPr/>
        </p:nvGrpSpPr>
        <p:grpSpPr>
          <a:xfrm>
            <a:off x="1983828" y="3566588"/>
            <a:ext cx="1601509" cy="656042"/>
            <a:chOff x="8921977" y="1559058"/>
            <a:chExt cx="2926200" cy="874723"/>
          </a:xfrm>
        </p:grpSpPr>
        <p:sp>
          <p:nvSpPr>
            <p:cNvPr id="139" name="Google Shape;139;p21"/>
            <p:cNvSpPr txBox="1"/>
            <p:nvPr/>
          </p:nvSpPr>
          <p:spPr>
            <a:xfrm>
              <a:off x="8921977" y="1559058"/>
              <a:ext cx="292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</a:t>
              </a:r>
              <a:endParaRPr sz="1100"/>
            </a:p>
          </p:txBody>
        </p:sp>
        <p:sp>
          <p:nvSpPr>
            <p:cNvPr id="140" name="Google Shape;140;p21"/>
            <p:cNvSpPr txBox="1"/>
            <p:nvPr/>
          </p:nvSpPr>
          <p:spPr>
            <a:xfrm>
              <a:off x="8921977" y="1925881"/>
              <a:ext cx="29262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Set of pneumonia patients and healthy person chest x-rays from kaggle datasets.</a:t>
              </a:r>
              <a:endParaRPr sz="1100"/>
            </a:p>
          </p:txBody>
        </p:sp>
      </p:grpSp>
      <p:grpSp>
        <p:nvGrpSpPr>
          <p:cNvPr id="141" name="Google Shape;141;p21"/>
          <p:cNvGrpSpPr/>
          <p:nvPr/>
        </p:nvGrpSpPr>
        <p:grpSpPr>
          <a:xfrm>
            <a:off x="3776820" y="3949131"/>
            <a:ext cx="1601509" cy="656042"/>
            <a:chOff x="8921977" y="1559058"/>
            <a:chExt cx="2926200" cy="874723"/>
          </a:xfrm>
        </p:grpSpPr>
        <p:sp>
          <p:nvSpPr>
            <p:cNvPr id="142" name="Google Shape;142;p21"/>
            <p:cNvSpPr txBox="1"/>
            <p:nvPr/>
          </p:nvSpPr>
          <p:spPr>
            <a:xfrm>
              <a:off x="8921977" y="1559058"/>
              <a:ext cx="292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Modelling</a:t>
              </a:r>
              <a:endParaRPr sz="1100"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8921977" y="1925881"/>
              <a:ext cx="29262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Perform data augmentation to avoid overfitting. Train the model through Convolutional Neural Networks. </a:t>
              </a:r>
              <a:endParaRPr sz="1100"/>
            </a:p>
          </p:txBody>
        </p:sp>
      </p:grpSp>
      <p:grpSp>
        <p:nvGrpSpPr>
          <p:cNvPr id="144" name="Google Shape;144;p21"/>
          <p:cNvGrpSpPr/>
          <p:nvPr/>
        </p:nvGrpSpPr>
        <p:grpSpPr>
          <a:xfrm>
            <a:off x="4908419" y="632725"/>
            <a:ext cx="1601509" cy="656042"/>
            <a:chOff x="8921977" y="1559058"/>
            <a:chExt cx="2926200" cy="874723"/>
          </a:xfrm>
        </p:grpSpPr>
        <p:sp>
          <p:nvSpPr>
            <p:cNvPr id="145" name="Google Shape;145;p21"/>
            <p:cNvSpPr txBox="1"/>
            <p:nvPr/>
          </p:nvSpPr>
          <p:spPr>
            <a:xfrm>
              <a:off x="8921977" y="1559058"/>
              <a:ext cx="292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Evaluation</a:t>
              </a:r>
              <a:endParaRPr sz="1100"/>
            </a:p>
          </p:txBody>
        </p:sp>
        <p:sp>
          <p:nvSpPr>
            <p:cNvPr id="146" name="Google Shape;146;p21"/>
            <p:cNvSpPr txBox="1"/>
            <p:nvPr/>
          </p:nvSpPr>
          <p:spPr>
            <a:xfrm>
              <a:off x="8921977" y="1925881"/>
              <a:ext cx="29262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Visualize loss and accuracy graph. Build confusion matrix.</a:t>
              </a:r>
              <a:endParaRPr sz="1100"/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2654725" y="809742"/>
            <a:ext cx="1601509" cy="656042"/>
            <a:chOff x="8921977" y="1559058"/>
            <a:chExt cx="2926200" cy="874723"/>
          </a:xfrm>
        </p:grpSpPr>
        <p:sp>
          <p:nvSpPr>
            <p:cNvPr id="148" name="Google Shape;148;p21"/>
            <p:cNvSpPr txBox="1"/>
            <p:nvPr/>
          </p:nvSpPr>
          <p:spPr>
            <a:xfrm>
              <a:off x="8921977" y="1559058"/>
              <a:ext cx="292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Preprocessing</a:t>
              </a:r>
              <a:endParaRPr sz="1100"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8921977" y="1925881"/>
              <a:ext cx="29262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Label the data, resize each image and split the datasets for training.</a:t>
              </a:r>
              <a:endParaRPr sz="1100"/>
            </a:p>
          </p:txBody>
        </p:sp>
      </p:grpSp>
      <p:grpSp>
        <p:nvGrpSpPr>
          <p:cNvPr id="150" name="Google Shape;150;p21"/>
          <p:cNvGrpSpPr/>
          <p:nvPr/>
        </p:nvGrpSpPr>
        <p:grpSpPr>
          <a:xfrm>
            <a:off x="5466574" y="3489575"/>
            <a:ext cx="1601509" cy="656042"/>
            <a:chOff x="8921977" y="1559058"/>
            <a:chExt cx="2926200" cy="874723"/>
          </a:xfrm>
        </p:grpSpPr>
        <p:sp>
          <p:nvSpPr>
            <p:cNvPr id="151" name="Google Shape;151;p21"/>
            <p:cNvSpPr txBox="1"/>
            <p:nvPr/>
          </p:nvSpPr>
          <p:spPr>
            <a:xfrm>
              <a:off x="8921977" y="1559058"/>
              <a:ext cx="292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 Validation</a:t>
              </a:r>
              <a:endParaRPr sz="1100"/>
            </a:p>
          </p:txBody>
        </p:sp>
        <p:sp>
          <p:nvSpPr>
            <p:cNvPr id="152" name="Google Shape;152;p21"/>
            <p:cNvSpPr txBox="1"/>
            <p:nvPr/>
          </p:nvSpPr>
          <p:spPr>
            <a:xfrm>
              <a:off x="8921977" y="1925881"/>
              <a:ext cx="29262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GB" sz="7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Validate the data by making prediction using test dataset.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grpSp>
        <p:nvGrpSpPr>
          <p:cNvPr id="153" name="Google Shape;153;p21"/>
          <p:cNvGrpSpPr/>
          <p:nvPr/>
        </p:nvGrpSpPr>
        <p:grpSpPr>
          <a:xfrm>
            <a:off x="6322439" y="1403367"/>
            <a:ext cx="1601509" cy="656042"/>
            <a:chOff x="8921977" y="1559058"/>
            <a:chExt cx="2926200" cy="874723"/>
          </a:xfrm>
        </p:grpSpPr>
        <p:sp>
          <p:nvSpPr>
            <p:cNvPr id="154" name="Google Shape;154;p21"/>
            <p:cNvSpPr txBox="1"/>
            <p:nvPr/>
          </p:nvSpPr>
          <p:spPr>
            <a:xfrm>
              <a:off x="8921977" y="1559058"/>
              <a:ext cx="292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Deployment</a:t>
              </a:r>
              <a:endParaRPr sz="1100"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8921977" y="1925881"/>
              <a:ext cx="29262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Save the model to be deploy on the diagnosis website.</a:t>
              </a:r>
              <a:endParaRPr sz="1100"/>
            </a:p>
          </p:txBody>
        </p:sp>
      </p:grpSp>
      <p:cxnSp>
        <p:nvCxnSpPr>
          <p:cNvPr id="156" name="Google Shape;156;p21"/>
          <p:cNvCxnSpPr/>
          <p:nvPr/>
        </p:nvCxnSpPr>
        <p:spPr>
          <a:xfrm rot="10800000">
            <a:off x="1915998" y="2813870"/>
            <a:ext cx="0" cy="1351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1"/>
          <p:cNvCxnSpPr/>
          <p:nvPr/>
        </p:nvCxnSpPr>
        <p:spPr>
          <a:xfrm rot="10800000">
            <a:off x="3725945" y="3223936"/>
            <a:ext cx="0" cy="1351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21"/>
          <p:cNvCxnSpPr/>
          <p:nvPr/>
        </p:nvCxnSpPr>
        <p:spPr>
          <a:xfrm rot="10800000">
            <a:off x="5394488" y="2916609"/>
            <a:ext cx="0" cy="1192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21"/>
          <p:cNvCxnSpPr/>
          <p:nvPr/>
        </p:nvCxnSpPr>
        <p:spPr>
          <a:xfrm rot="10800000">
            <a:off x="2580587" y="880822"/>
            <a:ext cx="0" cy="959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21"/>
          <p:cNvCxnSpPr/>
          <p:nvPr/>
        </p:nvCxnSpPr>
        <p:spPr>
          <a:xfrm rot="10800000">
            <a:off x="4843020" y="718132"/>
            <a:ext cx="0" cy="832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1" name="Google Shape;161;p21"/>
          <p:cNvGrpSpPr/>
          <p:nvPr/>
        </p:nvGrpSpPr>
        <p:grpSpPr>
          <a:xfrm>
            <a:off x="1419636" y="1331487"/>
            <a:ext cx="5357341" cy="2400305"/>
            <a:chOff x="1892848" y="1775316"/>
            <a:chExt cx="7143122" cy="3200407"/>
          </a:xfrm>
        </p:grpSpPr>
        <p:sp>
          <p:nvSpPr>
            <p:cNvPr id="162" name="Google Shape;162;p21"/>
            <p:cNvSpPr/>
            <p:nvPr/>
          </p:nvSpPr>
          <p:spPr>
            <a:xfrm>
              <a:off x="5417723" y="1775316"/>
              <a:ext cx="1949184" cy="1580364"/>
            </a:xfrm>
            <a:custGeom>
              <a:rect b="b" l="l" r="r" t="t"/>
              <a:pathLst>
                <a:path extrusionOk="0" h="21600" w="21600">
                  <a:moveTo>
                    <a:pt x="19906" y="13815"/>
                  </a:moveTo>
                  <a:lnTo>
                    <a:pt x="20656" y="13815"/>
                  </a:lnTo>
                  <a:lnTo>
                    <a:pt x="21600" y="10768"/>
                  </a:lnTo>
                  <a:lnTo>
                    <a:pt x="19311" y="10784"/>
                  </a:lnTo>
                  <a:lnTo>
                    <a:pt x="19311" y="10784"/>
                  </a:lnTo>
                  <a:cubicBezTo>
                    <a:pt x="19311" y="10784"/>
                    <a:pt x="19311" y="10784"/>
                    <a:pt x="19311" y="10784"/>
                  </a:cubicBezTo>
                  <a:lnTo>
                    <a:pt x="21600" y="10768"/>
                  </a:lnTo>
                  <a:lnTo>
                    <a:pt x="20617" y="7673"/>
                  </a:lnTo>
                  <a:lnTo>
                    <a:pt x="18328" y="7689"/>
                  </a:lnTo>
                  <a:cubicBezTo>
                    <a:pt x="17965" y="7035"/>
                    <a:pt x="17526" y="6413"/>
                    <a:pt x="17008" y="5823"/>
                  </a:cubicBezTo>
                  <a:lnTo>
                    <a:pt x="17655" y="3765"/>
                  </a:lnTo>
                  <a:lnTo>
                    <a:pt x="16517" y="5296"/>
                  </a:lnTo>
                  <a:lnTo>
                    <a:pt x="16517" y="5296"/>
                  </a:lnTo>
                  <a:cubicBezTo>
                    <a:pt x="16517" y="5296"/>
                    <a:pt x="16517" y="5296"/>
                    <a:pt x="16517" y="5296"/>
                  </a:cubicBezTo>
                  <a:lnTo>
                    <a:pt x="17655" y="3765"/>
                  </a:lnTo>
                  <a:lnTo>
                    <a:pt x="14641" y="1579"/>
                  </a:lnTo>
                  <a:lnTo>
                    <a:pt x="13503" y="3127"/>
                  </a:lnTo>
                  <a:cubicBezTo>
                    <a:pt x="12598" y="2664"/>
                    <a:pt x="11628" y="2329"/>
                    <a:pt x="10658" y="2154"/>
                  </a:cubicBezTo>
                  <a:lnTo>
                    <a:pt x="9972" y="0"/>
                  </a:lnTo>
                  <a:lnTo>
                    <a:pt x="6687" y="16"/>
                  </a:lnTo>
                  <a:lnTo>
                    <a:pt x="7372" y="2170"/>
                  </a:lnTo>
                  <a:lnTo>
                    <a:pt x="7372" y="2170"/>
                  </a:lnTo>
                  <a:lnTo>
                    <a:pt x="7372" y="2170"/>
                  </a:lnTo>
                  <a:lnTo>
                    <a:pt x="6687" y="16"/>
                  </a:lnTo>
                  <a:lnTo>
                    <a:pt x="5833" y="2744"/>
                  </a:lnTo>
                  <a:cubicBezTo>
                    <a:pt x="5588" y="2871"/>
                    <a:pt x="5368" y="3015"/>
                    <a:pt x="5148" y="3175"/>
                  </a:cubicBezTo>
                  <a:lnTo>
                    <a:pt x="3040" y="1659"/>
                  </a:lnTo>
                  <a:lnTo>
                    <a:pt x="1410" y="3861"/>
                  </a:lnTo>
                  <a:lnTo>
                    <a:pt x="2677" y="4770"/>
                  </a:lnTo>
                  <a:lnTo>
                    <a:pt x="1410" y="3861"/>
                  </a:lnTo>
                  <a:lnTo>
                    <a:pt x="466" y="6908"/>
                  </a:lnTo>
                  <a:lnTo>
                    <a:pt x="1681" y="7785"/>
                  </a:lnTo>
                  <a:lnTo>
                    <a:pt x="944" y="7785"/>
                  </a:lnTo>
                  <a:lnTo>
                    <a:pt x="944" y="7785"/>
                  </a:lnTo>
                  <a:lnTo>
                    <a:pt x="0" y="10832"/>
                  </a:lnTo>
                  <a:lnTo>
                    <a:pt x="983" y="13927"/>
                  </a:lnTo>
                  <a:lnTo>
                    <a:pt x="3272" y="13911"/>
                  </a:lnTo>
                  <a:cubicBezTo>
                    <a:pt x="3635" y="14565"/>
                    <a:pt x="4074" y="15187"/>
                    <a:pt x="4592" y="15777"/>
                  </a:cubicBezTo>
                  <a:lnTo>
                    <a:pt x="3945" y="17835"/>
                  </a:lnTo>
                  <a:lnTo>
                    <a:pt x="6959" y="20021"/>
                  </a:lnTo>
                  <a:lnTo>
                    <a:pt x="8097" y="18473"/>
                  </a:lnTo>
                  <a:cubicBezTo>
                    <a:pt x="9002" y="18936"/>
                    <a:pt x="9972" y="19271"/>
                    <a:pt x="10942" y="19446"/>
                  </a:cubicBezTo>
                  <a:lnTo>
                    <a:pt x="11705" y="21600"/>
                  </a:lnTo>
                  <a:lnTo>
                    <a:pt x="14900" y="21584"/>
                  </a:lnTo>
                  <a:lnTo>
                    <a:pt x="15754" y="18856"/>
                  </a:lnTo>
                  <a:cubicBezTo>
                    <a:pt x="16000" y="18729"/>
                    <a:pt x="16220" y="18585"/>
                    <a:pt x="16426" y="18425"/>
                  </a:cubicBezTo>
                  <a:lnTo>
                    <a:pt x="18535" y="19941"/>
                  </a:lnTo>
                  <a:lnTo>
                    <a:pt x="20164" y="17739"/>
                  </a:lnTo>
                  <a:lnTo>
                    <a:pt x="21109" y="14692"/>
                  </a:lnTo>
                  <a:lnTo>
                    <a:pt x="21109" y="14692"/>
                  </a:lnTo>
                  <a:lnTo>
                    <a:pt x="19906" y="13815"/>
                  </a:lnTo>
                  <a:close/>
                  <a:moveTo>
                    <a:pt x="6596" y="9300"/>
                  </a:moveTo>
                  <a:cubicBezTo>
                    <a:pt x="6532" y="9109"/>
                    <a:pt x="6493" y="8918"/>
                    <a:pt x="6454" y="8742"/>
                  </a:cubicBezTo>
                  <a:cubicBezTo>
                    <a:pt x="7062" y="8216"/>
                    <a:pt x="7903" y="7897"/>
                    <a:pt x="8925" y="7881"/>
                  </a:cubicBezTo>
                  <a:cubicBezTo>
                    <a:pt x="11511" y="7865"/>
                    <a:pt x="14253" y="9843"/>
                    <a:pt x="15030" y="12284"/>
                  </a:cubicBezTo>
                  <a:cubicBezTo>
                    <a:pt x="15094" y="12475"/>
                    <a:pt x="15133" y="12666"/>
                    <a:pt x="15172" y="12842"/>
                  </a:cubicBezTo>
                  <a:cubicBezTo>
                    <a:pt x="14564" y="13368"/>
                    <a:pt x="13723" y="13687"/>
                    <a:pt x="12688" y="13703"/>
                  </a:cubicBezTo>
                  <a:cubicBezTo>
                    <a:pt x="10102" y="13719"/>
                    <a:pt x="7372" y="11741"/>
                    <a:pt x="6596" y="9300"/>
                  </a:cubicBezTo>
                  <a:close/>
                </a:path>
              </a:pathLst>
            </a:custGeom>
            <a:solidFill>
              <a:srgbClr val="13A1D8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7612014" y="2907477"/>
              <a:ext cx="1423946" cy="1203360"/>
            </a:xfrm>
            <a:custGeom>
              <a:rect b="b" l="l" r="r" t="t"/>
              <a:pathLst>
                <a:path extrusionOk="0" h="1203360" w="1423946">
                  <a:moveTo>
                    <a:pt x="377016" y="801850"/>
                  </a:moveTo>
                  <a:lnTo>
                    <a:pt x="376830" y="802336"/>
                  </a:lnTo>
                  <a:lnTo>
                    <a:pt x="538065" y="896399"/>
                  </a:lnTo>
                  <a:lnTo>
                    <a:pt x="538067" y="896392"/>
                  </a:lnTo>
                  <a:close/>
                  <a:moveTo>
                    <a:pt x="576567" y="478559"/>
                  </a:moveTo>
                  <a:cubicBezTo>
                    <a:pt x="528706" y="478559"/>
                    <a:pt x="486713" y="486692"/>
                    <a:pt x="452828" y="501902"/>
                  </a:cubicBezTo>
                  <a:cubicBezTo>
                    <a:pt x="508863" y="625580"/>
                    <a:pt x="681648" y="723632"/>
                    <a:pt x="845006" y="722462"/>
                  </a:cubicBezTo>
                  <a:cubicBezTo>
                    <a:pt x="892867" y="722462"/>
                    <a:pt x="934926" y="714328"/>
                    <a:pt x="968745" y="699119"/>
                  </a:cubicBezTo>
                  <a:cubicBezTo>
                    <a:pt x="911523" y="575440"/>
                    <a:pt x="739991" y="477389"/>
                    <a:pt x="576567" y="478559"/>
                  </a:cubicBezTo>
                  <a:close/>
                  <a:moveTo>
                    <a:pt x="669980" y="0"/>
                  </a:moveTo>
                  <a:lnTo>
                    <a:pt x="714281" y="114375"/>
                  </a:lnTo>
                  <a:cubicBezTo>
                    <a:pt x="777369" y="123735"/>
                    <a:pt x="839205" y="141228"/>
                    <a:pt x="898734" y="165741"/>
                  </a:cubicBezTo>
                  <a:lnTo>
                    <a:pt x="972239" y="84012"/>
                  </a:lnTo>
                  <a:lnTo>
                    <a:pt x="1168361" y="198443"/>
                  </a:lnTo>
                  <a:lnTo>
                    <a:pt x="1126302" y="306968"/>
                  </a:lnTo>
                  <a:cubicBezTo>
                    <a:pt x="1159000" y="337331"/>
                    <a:pt x="1188204" y="369978"/>
                    <a:pt x="1211541" y="405020"/>
                  </a:cubicBezTo>
                  <a:lnTo>
                    <a:pt x="1359737" y="403850"/>
                  </a:lnTo>
                  <a:lnTo>
                    <a:pt x="1423946" y="567251"/>
                  </a:lnTo>
                  <a:lnTo>
                    <a:pt x="1355122" y="752824"/>
                  </a:lnTo>
                  <a:lnTo>
                    <a:pt x="1394808" y="776167"/>
                  </a:lnTo>
                  <a:lnTo>
                    <a:pt x="1309569" y="999123"/>
                  </a:lnTo>
                  <a:lnTo>
                    <a:pt x="1204553" y="1115838"/>
                  </a:lnTo>
                  <a:lnTo>
                    <a:pt x="1067960" y="1035280"/>
                  </a:lnTo>
                  <a:cubicBezTo>
                    <a:pt x="1057478" y="1041129"/>
                    <a:pt x="1046930" y="1046979"/>
                    <a:pt x="1036448" y="1052773"/>
                  </a:cubicBezTo>
                  <a:cubicBezTo>
                    <a:pt x="1031768" y="1055113"/>
                    <a:pt x="1028274" y="1056283"/>
                    <a:pt x="1023593" y="1058623"/>
                  </a:cubicBezTo>
                  <a:lnTo>
                    <a:pt x="968745" y="1202190"/>
                  </a:lnTo>
                  <a:lnTo>
                    <a:pt x="755153" y="1203360"/>
                  </a:lnTo>
                  <a:lnTo>
                    <a:pt x="710787" y="1088985"/>
                  </a:lnTo>
                  <a:cubicBezTo>
                    <a:pt x="647764" y="1079626"/>
                    <a:pt x="585928" y="1062133"/>
                    <a:pt x="526399" y="1037620"/>
                  </a:cubicBezTo>
                  <a:lnTo>
                    <a:pt x="452894" y="1119348"/>
                  </a:lnTo>
                  <a:lnTo>
                    <a:pt x="536813" y="899675"/>
                  </a:lnTo>
                  <a:lnTo>
                    <a:pt x="452859" y="1119324"/>
                  </a:lnTo>
                  <a:lnTo>
                    <a:pt x="256779" y="1004933"/>
                  </a:lnTo>
                  <a:lnTo>
                    <a:pt x="298415" y="896003"/>
                  </a:lnTo>
                  <a:lnTo>
                    <a:pt x="280109" y="878899"/>
                  </a:lnTo>
                  <a:cubicBezTo>
                    <a:pt x="254465" y="853216"/>
                    <a:pt x="231128" y="825193"/>
                    <a:pt x="212406" y="797170"/>
                  </a:cubicBezTo>
                  <a:lnTo>
                    <a:pt x="64210" y="798340"/>
                  </a:lnTo>
                  <a:lnTo>
                    <a:pt x="0" y="634940"/>
                  </a:lnTo>
                  <a:lnTo>
                    <a:pt x="70011" y="450536"/>
                  </a:lnTo>
                  <a:lnTo>
                    <a:pt x="30325" y="427193"/>
                  </a:lnTo>
                  <a:lnTo>
                    <a:pt x="115564" y="204237"/>
                  </a:lnTo>
                  <a:lnTo>
                    <a:pt x="220580" y="87522"/>
                  </a:lnTo>
                  <a:lnTo>
                    <a:pt x="357173" y="168081"/>
                  </a:lnTo>
                  <a:cubicBezTo>
                    <a:pt x="371149" y="158721"/>
                    <a:pt x="386312" y="151757"/>
                    <a:pt x="401540" y="144738"/>
                  </a:cubicBezTo>
                  <a:lnTo>
                    <a:pt x="456388" y="1170"/>
                  </a:lnTo>
                  <a:close/>
                </a:path>
              </a:pathLst>
            </a:custGeom>
            <a:solidFill>
              <a:srgbClr val="2B4563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6304777" y="3024195"/>
              <a:ext cx="1651536" cy="1367928"/>
            </a:xfrm>
            <a:custGeom>
              <a:rect b="b" l="l" r="r" t="t"/>
              <a:pathLst>
                <a:path extrusionOk="0" h="21600" w="21600">
                  <a:moveTo>
                    <a:pt x="20425" y="10505"/>
                  </a:moveTo>
                  <a:lnTo>
                    <a:pt x="21508" y="10505"/>
                  </a:lnTo>
                  <a:lnTo>
                    <a:pt x="21600" y="10505"/>
                  </a:lnTo>
                  <a:lnTo>
                    <a:pt x="21569" y="10413"/>
                  </a:lnTo>
                  <a:lnTo>
                    <a:pt x="20623" y="7483"/>
                  </a:lnTo>
                  <a:lnTo>
                    <a:pt x="18348" y="7501"/>
                  </a:lnTo>
                  <a:cubicBezTo>
                    <a:pt x="17997" y="6856"/>
                    <a:pt x="17555" y="6248"/>
                    <a:pt x="17036" y="5695"/>
                  </a:cubicBezTo>
                  <a:lnTo>
                    <a:pt x="17677" y="3686"/>
                  </a:lnTo>
                  <a:lnTo>
                    <a:pt x="14685" y="1567"/>
                  </a:lnTo>
                  <a:lnTo>
                    <a:pt x="13555" y="3059"/>
                  </a:lnTo>
                  <a:cubicBezTo>
                    <a:pt x="12655" y="2617"/>
                    <a:pt x="11693" y="2285"/>
                    <a:pt x="10731" y="2101"/>
                  </a:cubicBezTo>
                  <a:lnTo>
                    <a:pt x="10044" y="0"/>
                  </a:lnTo>
                  <a:lnTo>
                    <a:pt x="6778" y="18"/>
                  </a:lnTo>
                  <a:lnTo>
                    <a:pt x="6778" y="18"/>
                  </a:lnTo>
                  <a:lnTo>
                    <a:pt x="5938" y="2672"/>
                  </a:lnTo>
                  <a:cubicBezTo>
                    <a:pt x="5694" y="2801"/>
                    <a:pt x="5480" y="2949"/>
                    <a:pt x="5266" y="3096"/>
                  </a:cubicBezTo>
                  <a:lnTo>
                    <a:pt x="3236" y="1659"/>
                  </a:lnTo>
                  <a:lnTo>
                    <a:pt x="3175" y="1622"/>
                  </a:lnTo>
                  <a:lnTo>
                    <a:pt x="3145" y="1659"/>
                  </a:lnTo>
                  <a:lnTo>
                    <a:pt x="1572" y="3760"/>
                  </a:lnTo>
                  <a:lnTo>
                    <a:pt x="1572" y="3760"/>
                  </a:lnTo>
                  <a:lnTo>
                    <a:pt x="458" y="7280"/>
                  </a:lnTo>
                  <a:lnTo>
                    <a:pt x="1069" y="7704"/>
                  </a:lnTo>
                  <a:lnTo>
                    <a:pt x="0" y="11095"/>
                  </a:lnTo>
                  <a:lnTo>
                    <a:pt x="977" y="14117"/>
                  </a:lnTo>
                  <a:lnTo>
                    <a:pt x="3251" y="14099"/>
                  </a:lnTo>
                  <a:cubicBezTo>
                    <a:pt x="3602" y="14744"/>
                    <a:pt x="4045" y="15352"/>
                    <a:pt x="4564" y="15905"/>
                  </a:cubicBezTo>
                  <a:lnTo>
                    <a:pt x="3923" y="17914"/>
                  </a:lnTo>
                  <a:lnTo>
                    <a:pt x="6915" y="20033"/>
                  </a:lnTo>
                  <a:lnTo>
                    <a:pt x="8045" y="18541"/>
                  </a:lnTo>
                  <a:cubicBezTo>
                    <a:pt x="8945" y="18983"/>
                    <a:pt x="9907" y="19315"/>
                    <a:pt x="10869" y="19499"/>
                  </a:cubicBezTo>
                  <a:lnTo>
                    <a:pt x="11556" y="21600"/>
                  </a:lnTo>
                  <a:lnTo>
                    <a:pt x="14822" y="21582"/>
                  </a:lnTo>
                  <a:lnTo>
                    <a:pt x="15662" y="18928"/>
                  </a:lnTo>
                  <a:cubicBezTo>
                    <a:pt x="15906" y="18799"/>
                    <a:pt x="16120" y="18651"/>
                    <a:pt x="16334" y="18504"/>
                  </a:cubicBezTo>
                  <a:lnTo>
                    <a:pt x="18425" y="19978"/>
                  </a:lnTo>
                  <a:lnTo>
                    <a:pt x="20043" y="17840"/>
                  </a:lnTo>
                  <a:lnTo>
                    <a:pt x="21157" y="14320"/>
                  </a:lnTo>
                  <a:lnTo>
                    <a:pt x="21157" y="14320"/>
                  </a:lnTo>
                  <a:lnTo>
                    <a:pt x="20486" y="13841"/>
                  </a:lnTo>
                  <a:lnTo>
                    <a:pt x="21539" y="10505"/>
                  </a:lnTo>
                  <a:lnTo>
                    <a:pt x="20425" y="10505"/>
                  </a:lnTo>
                  <a:close/>
                  <a:moveTo>
                    <a:pt x="8854" y="8238"/>
                  </a:moveTo>
                  <a:cubicBezTo>
                    <a:pt x="11418" y="8220"/>
                    <a:pt x="14135" y="10155"/>
                    <a:pt x="14914" y="12532"/>
                  </a:cubicBezTo>
                  <a:cubicBezTo>
                    <a:pt x="14929" y="12588"/>
                    <a:pt x="14944" y="12661"/>
                    <a:pt x="14975" y="12717"/>
                  </a:cubicBezTo>
                  <a:cubicBezTo>
                    <a:pt x="14395" y="13104"/>
                    <a:pt x="13647" y="13343"/>
                    <a:pt x="12777" y="13343"/>
                  </a:cubicBezTo>
                  <a:cubicBezTo>
                    <a:pt x="10212" y="13362"/>
                    <a:pt x="7495" y="11427"/>
                    <a:pt x="6716" y="9049"/>
                  </a:cubicBezTo>
                  <a:cubicBezTo>
                    <a:pt x="6701" y="8994"/>
                    <a:pt x="6686" y="8920"/>
                    <a:pt x="6655" y="8865"/>
                  </a:cubicBezTo>
                  <a:cubicBezTo>
                    <a:pt x="7220" y="8478"/>
                    <a:pt x="7968" y="8238"/>
                    <a:pt x="8854" y="8238"/>
                  </a:cubicBezTo>
                  <a:close/>
                </a:path>
              </a:pathLst>
            </a:custGeom>
            <a:solidFill>
              <a:srgbClr val="7D9445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3060025" y="2067110"/>
              <a:ext cx="1770606" cy="1456650"/>
            </a:xfrm>
            <a:custGeom>
              <a:rect b="b" l="l" r="r" t="t"/>
              <a:pathLst>
                <a:path extrusionOk="0" h="21600" w="21600">
                  <a:moveTo>
                    <a:pt x="20347" y="13933"/>
                  </a:moveTo>
                  <a:lnTo>
                    <a:pt x="20561" y="13933"/>
                  </a:lnTo>
                  <a:lnTo>
                    <a:pt x="21600" y="10627"/>
                  </a:lnTo>
                  <a:lnTo>
                    <a:pt x="21600" y="10627"/>
                  </a:lnTo>
                  <a:lnTo>
                    <a:pt x="20618" y="7581"/>
                  </a:lnTo>
                  <a:lnTo>
                    <a:pt x="18339" y="7598"/>
                  </a:lnTo>
                  <a:cubicBezTo>
                    <a:pt x="17983" y="6958"/>
                    <a:pt x="17528" y="6335"/>
                    <a:pt x="17029" y="5763"/>
                  </a:cubicBezTo>
                  <a:lnTo>
                    <a:pt x="17670" y="3738"/>
                  </a:lnTo>
                  <a:lnTo>
                    <a:pt x="17300" y="4240"/>
                  </a:lnTo>
                  <a:lnTo>
                    <a:pt x="17670" y="3738"/>
                  </a:lnTo>
                  <a:lnTo>
                    <a:pt x="14666" y="1592"/>
                  </a:lnTo>
                  <a:lnTo>
                    <a:pt x="13541" y="3098"/>
                  </a:lnTo>
                  <a:cubicBezTo>
                    <a:pt x="12630" y="2648"/>
                    <a:pt x="11676" y="2319"/>
                    <a:pt x="10707" y="2129"/>
                  </a:cubicBezTo>
                  <a:lnTo>
                    <a:pt x="10024" y="0"/>
                  </a:lnTo>
                  <a:lnTo>
                    <a:pt x="6749" y="17"/>
                  </a:lnTo>
                  <a:lnTo>
                    <a:pt x="6749" y="17"/>
                  </a:lnTo>
                  <a:lnTo>
                    <a:pt x="5909" y="2700"/>
                  </a:lnTo>
                  <a:cubicBezTo>
                    <a:pt x="5667" y="2821"/>
                    <a:pt x="5439" y="2977"/>
                    <a:pt x="5226" y="3133"/>
                  </a:cubicBezTo>
                  <a:lnTo>
                    <a:pt x="3132" y="1644"/>
                  </a:lnTo>
                  <a:lnTo>
                    <a:pt x="1509" y="3808"/>
                  </a:lnTo>
                  <a:lnTo>
                    <a:pt x="1509" y="3808"/>
                  </a:lnTo>
                  <a:lnTo>
                    <a:pt x="470" y="7113"/>
                  </a:lnTo>
                  <a:lnTo>
                    <a:pt x="1253" y="7667"/>
                  </a:lnTo>
                  <a:lnTo>
                    <a:pt x="1039" y="7667"/>
                  </a:lnTo>
                  <a:lnTo>
                    <a:pt x="1823" y="10108"/>
                  </a:lnTo>
                  <a:lnTo>
                    <a:pt x="1039" y="7667"/>
                  </a:lnTo>
                  <a:lnTo>
                    <a:pt x="0" y="10973"/>
                  </a:lnTo>
                  <a:lnTo>
                    <a:pt x="982" y="14019"/>
                  </a:lnTo>
                  <a:lnTo>
                    <a:pt x="3261" y="14002"/>
                  </a:lnTo>
                  <a:cubicBezTo>
                    <a:pt x="3617" y="14642"/>
                    <a:pt x="4058" y="15265"/>
                    <a:pt x="4571" y="15837"/>
                  </a:cubicBezTo>
                  <a:lnTo>
                    <a:pt x="3930" y="17862"/>
                  </a:lnTo>
                  <a:lnTo>
                    <a:pt x="6934" y="20008"/>
                  </a:lnTo>
                  <a:lnTo>
                    <a:pt x="8059" y="18502"/>
                  </a:lnTo>
                  <a:cubicBezTo>
                    <a:pt x="8970" y="18952"/>
                    <a:pt x="9924" y="19281"/>
                    <a:pt x="10893" y="19471"/>
                  </a:cubicBezTo>
                  <a:lnTo>
                    <a:pt x="11576" y="21600"/>
                  </a:lnTo>
                  <a:lnTo>
                    <a:pt x="14851" y="21583"/>
                  </a:lnTo>
                  <a:lnTo>
                    <a:pt x="15691" y="18900"/>
                  </a:lnTo>
                  <a:cubicBezTo>
                    <a:pt x="15933" y="18779"/>
                    <a:pt x="16161" y="18623"/>
                    <a:pt x="16374" y="18467"/>
                  </a:cubicBezTo>
                  <a:lnTo>
                    <a:pt x="18468" y="19956"/>
                  </a:lnTo>
                  <a:lnTo>
                    <a:pt x="20091" y="17792"/>
                  </a:lnTo>
                  <a:lnTo>
                    <a:pt x="21130" y="14487"/>
                  </a:lnTo>
                  <a:lnTo>
                    <a:pt x="21130" y="14487"/>
                  </a:lnTo>
                  <a:lnTo>
                    <a:pt x="20347" y="13933"/>
                  </a:lnTo>
                  <a:close/>
                  <a:moveTo>
                    <a:pt x="6635" y="9190"/>
                  </a:moveTo>
                  <a:cubicBezTo>
                    <a:pt x="6592" y="9069"/>
                    <a:pt x="6564" y="8948"/>
                    <a:pt x="6535" y="8827"/>
                  </a:cubicBezTo>
                  <a:cubicBezTo>
                    <a:pt x="7134" y="8377"/>
                    <a:pt x="7917" y="8100"/>
                    <a:pt x="8871" y="8100"/>
                  </a:cubicBezTo>
                  <a:cubicBezTo>
                    <a:pt x="11448" y="8083"/>
                    <a:pt x="14182" y="10038"/>
                    <a:pt x="14965" y="12444"/>
                  </a:cubicBezTo>
                  <a:cubicBezTo>
                    <a:pt x="15007" y="12565"/>
                    <a:pt x="15036" y="12687"/>
                    <a:pt x="15064" y="12808"/>
                  </a:cubicBezTo>
                  <a:cubicBezTo>
                    <a:pt x="14466" y="13258"/>
                    <a:pt x="13683" y="13535"/>
                    <a:pt x="12729" y="13535"/>
                  </a:cubicBezTo>
                  <a:cubicBezTo>
                    <a:pt x="10138" y="13535"/>
                    <a:pt x="7404" y="11596"/>
                    <a:pt x="6635" y="9190"/>
                  </a:cubicBezTo>
                  <a:close/>
                </a:path>
              </a:pathLst>
            </a:custGeom>
            <a:solidFill>
              <a:srgbClr val="C96F07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4203858" y="2977507"/>
              <a:ext cx="2511756" cy="1998216"/>
            </a:xfrm>
            <a:custGeom>
              <a:rect b="b" l="l" r="r" t="t"/>
              <a:pathLst>
                <a:path extrusionOk="0" h="21600" w="21600">
                  <a:moveTo>
                    <a:pt x="19010" y="13563"/>
                  </a:moveTo>
                  <a:lnTo>
                    <a:pt x="20867" y="13550"/>
                  </a:lnTo>
                  <a:lnTo>
                    <a:pt x="21600" y="11141"/>
                  </a:lnTo>
                  <a:lnTo>
                    <a:pt x="20606" y="7936"/>
                  </a:lnTo>
                  <a:lnTo>
                    <a:pt x="18298" y="7949"/>
                  </a:lnTo>
                  <a:cubicBezTo>
                    <a:pt x="17936" y="7267"/>
                    <a:pt x="17485" y="6624"/>
                    <a:pt x="16963" y="6031"/>
                  </a:cubicBezTo>
                  <a:lnTo>
                    <a:pt x="17615" y="3899"/>
                  </a:lnTo>
                  <a:lnTo>
                    <a:pt x="14564" y="1653"/>
                  </a:lnTo>
                  <a:lnTo>
                    <a:pt x="13420" y="3243"/>
                  </a:lnTo>
                  <a:cubicBezTo>
                    <a:pt x="12496" y="2763"/>
                    <a:pt x="11523" y="2422"/>
                    <a:pt x="10539" y="2233"/>
                  </a:cubicBezTo>
                  <a:lnTo>
                    <a:pt x="9846" y="0"/>
                  </a:lnTo>
                  <a:lnTo>
                    <a:pt x="6524" y="25"/>
                  </a:lnTo>
                  <a:lnTo>
                    <a:pt x="5791" y="2435"/>
                  </a:lnTo>
                  <a:lnTo>
                    <a:pt x="5882" y="2725"/>
                  </a:lnTo>
                  <a:cubicBezTo>
                    <a:pt x="5561" y="2889"/>
                    <a:pt x="5249" y="3079"/>
                    <a:pt x="4978" y="3293"/>
                  </a:cubicBezTo>
                  <a:lnTo>
                    <a:pt x="2851" y="1729"/>
                  </a:lnTo>
                  <a:lnTo>
                    <a:pt x="1204" y="4000"/>
                  </a:lnTo>
                  <a:lnTo>
                    <a:pt x="472" y="6409"/>
                  </a:lnTo>
                  <a:lnTo>
                    <a:pt x="2600" y="7974"/>
                  </a:lnTo>
                  <a:lnTo>
                    <a:pt x="2580" y="8037"/>
                  </a:lnTo>
                  <a:lnTo>
                    <a:pt x="733" y="8050"/>
                  </a:lnTo>
                  <a:lnTo>
                    <a:pt x="733" y="8050"/>
                  </a:lnTo>
                  <a:lnTo>
                    <a:pt x="0" y="10459"/>
                  </a:lnTo>
                  <a:lnTo>
                    <a:pt x="994" y="13664"/>
                  </a:lnTo>
                  <a:lnTo>
                    <a:pt x="3302" y="13651"/>
                  </a:lnTo>
                  <a:cubicBezTo>
                    <a:pt x="3664" y="14333"/>
                    <a:pt x="4115" y="14976"/>
                    <a:pt x="4637" y="15569"/>
                  </a:cubicBezTo>
                  <a:lnTo>
                    <a:pt x="3985" y="17701"/>
                  </a:lnTo>
                  <a:lnTo>
                    <a:pt x="7036" y="19947"/>
                  </a:lnTo>
                  <a:lnTo>
                    <a:pt x="8180" y="18357"/>
                  </a:lnTo>
                  <a:cubicBezTo>
                    <a:pt x="9104" y="18837"/>
                    <a:pt x="10077" y="19178"/>
                    <a:pt x="11061" y="19367"/>
                  </a:cubicBezTo>
                  <a:lnTo>
                    <a:pt x="11754" y="21600"/>
                  </a:lnTo>
                  <a:lnTo>
                    <a:pt x="15076" y="21575"/>
                  </a:lnTo>
                  <a:lnTo>
                    <a:pt x="15809" y="19165"/>
                  </a:lnTo>
                  <a:lnTo>
                    <a:pt x="15718" y="18875"/>
                  </a:lnTo>
                  <a:cubicBezTo>
                    <a:pt x="16039" y="18711"/>
                    <a:pt x="16351" y="18521"/>
                    <a:pt x="16622" y="18307"/>
                  </a:cubicBezTo>
                  <a:lnTo>
                    <a:pt x="18749" y="19871"/>
                  </a:lnTo>
                  <a:lnTo>
                    <a:pt x="20396" y="17600"/>
                  </a:lnTo>
                  <a:lnTo>
                    <a:pt x="21128" y="15191"/>
                  </a:lnTo>
                  <a:lnTo>
                    <a:pt x="19000" y="13626"/>
                  </a:lnTo>
                  <a:cubicBezTo>
                    <a:pt x="19000" y="13614"/>
                    <a:pt x="19010" y="13588"/>
                    <a:pt x="19010" y="13563"/>
                  </a:cubicBezTo>
                  <a:close/>
                  <a:moveTo>
                    <a:pt x="12587" y="14181"/>
                  </a:moveTo>
                  <a:cubicBezTo>
                    <a:pt x="9967" y="14194"/>
                    <a:pt x="7197" y="12150"/>
                    <a:pt x="6414" y="9627"/>
                  </a:cubicBezTo>
                  <a:cubicBezTo>
                    <a:pt x="6303" y="9273"/>
                    <a:pt x="6243" y="8933"/>
                    <a:pt x="6213" y="8605"/>
                  </a:cubicBezTo>
                  <a:cubicBezTo>
                    <a:pt x="6825" y="7886"/>
                    <a:pt x="7799" y="7444"/>
                    <a:pt x="9003" y="7431"/>
                  </a:cubicBezTo>
                  <a:cubicBezTo>
                    <a:pt x="11623" y="7419"/>
                    <a:pt x="14393" y="9463"/>
                    <a:pt x="15176" y="11986"/>
                  </a:cubicBezTo>
                  <a:cubicBezTo>
                    <a:pt x="15287" y="12339"/>
                    <a:pt x="15347" y="12680"/>
                    <a:pt x="15377" y="13008"/>
                  </a:cubicBezTo>
                  <a:cubicBezTo>
                    <a:pt x="14755" y="13727"/>
                    <a:pt x="13791" y="14169"/>
                    <a:pt x="12587" y="14181"/>
                  </a:cubicBezTo>
                  <a:close/>
                </a:path>
              </a:pathLst>
            </a:custGeom>
            <a:solidFill>
              <a:srgbClr val="902411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892848" y="2709057"/>
              <a:ext cx="1947996" cy="1580364"/>
            </a:xfrm>
            <a:custGeom>
              <a:rect b="b" l="l" r="r" t="t"/>
              <a:pathLst>
                <a:path extrusionOk="0" h="21600" w="21600">
                  <a:moveTo>
                    <a:pt x="19918" y="13815"/>
                  </a:moveTo>
                  <a:lnTo>
                    <a:pt x="20655" y="13815"/>
                  </a:lnTo>
                  <a:lnTo>
                    <a:pt x="21600" y="10768"/>
                  </a:lnTo>
                  <a:lnTo>
                    <a:pt x="21600" y="10768"/>
                  </a:lnTo>
                  <a:lnTo>
                    <a:pt x="20616" y="7673"/>
                  </a:lnTo>
                  <a:lnTo>
                    <a:pt x="18326" y="7689"/>
                  </a:lnTo>
                  <a:cubicBezTo>
                    <a:pt x="17963" y="7035"/>
                    <a:pt x="17523" y="6413"/>
                    <a:pt x="17006" y="5823"/>
                  </a:cubicBezTo>
                  <a:lnTo>
                    <a:pt x="17653" y="3765"/>
                  </a:lnTo>
                  <a:lnTo>
                    <a:pt x="17653" y="3765"/>
                  </a:lnTo>
                  <a:lnTo>
                    <a:pt x="14637" y="1579"/>
                  </a:lnTo>
                  <a:lnTo>
                    <a:pt x="13498" y="3127"/>
                  </a:lnTo>
                  <a:cubicBezTo>
                    <a:pt x="12592" y="2664"/>
                    <a:pt x="11622" y="2329"/>
                    <a:pt x="10651" y="2154"/>
                  </a:cubicBezTo>
                  <a:lnTo>
                    <a:pt x="9965" y="0"/>
                  </a:lnTo>
                  <a:lnTo>
                    <a:pt x="6678" y="16"/>
                  </a:lnTo>
                  <a:lnTo>
                    <a:pt x="5824" y="2744"/>
                  </a:lnTo>
                  <a:cubicBezTo>
                    <a:pt x="5578" y="2871"/>
                    <a:pt x="5358" y="3015"/>
                    <a:pt x="5151" y="3175"/>
                  </a:cubicBezTo>
                  <a:lnTo>
                    <a:pt x="3041" y="1659"/>
                  </a:lnTo>
                  <a:lnTo>
                    <a:pt x="1411" y="3861"/>
                  </a:lnTo>
                  <a:lnTo>
                    <a:pt x="1411" y="3861"/>
                  </a:lnTo>
                  <a:lnTo>
                    <a:pt x="466" y="6908"/>
                  </a:lnTo>
                  <a:lnTo>
                    <a:pt x="1682" y="7785"/>
                  </a:lnTo>
                  <a:lnTo>
                    <a:pt x="945" y="7785"/>
                  </a:lnTo>
                  <a:lnTo>
                    <a:pt x="945" y="7785"/>
                  </a:lnTo>
                  <a:lnTo>
                    <a:pt x="0" y="10832"/>
                  </a:lnTo>
                  <a:lnTo>
                    <a:pt x="984" y="13927"/>
                  </a:lnTo>
                  <a:lnTo>
                    <a:pt x="3274" y="13911"/>
                  </a:lnTo>
                  <a:cubicBezTo>
                    <a:pt x="3637" y="14565"/>
                    <a:pt x="4077" y="15187"/>
                    <a:pt x="4594" y="15777"/>
                  </a:cubicBezTo>
                  <a:lnTo>
                    <a:pt x="3960" y="17835"/>
                  </a:lnTo>
                  <a:lnTo>
                    <a:pt x="6976" y="20021"/>
                  </a:lnTo>
                  <a:lnTo>
                    <a:pt x="8115" y="18473"/>
                  </a:lnTo>
                  <a:cubicBezTo>
                    <a:pt x="9021" y="18936"/>
                    <a:pt x="9991" y="19271"/>
                    <a:pt x="10962" y="19446"/>
                  </a:cubicBezTo>
                  <a:lnTo>
                    <a:pt x="11648" y="21600"/>
                  </a:lnTo>
                  <a:lnTo>
                    <a:pt x="14935" y="21584"/>
                  </a:lnTo>
                  <a:lnTo>
                    <a:pt x="15789" y="18856"/>
                  </a:lnTo>
                  <a:cubicBezTo>
                    <a:pt x="16035" y="18729"/>
                    <a:pt x="16255" y="18585"/>
                    <a:pt x="16462" y="18425"/>
                  </a:cubicBezTo>
                  <a:lnTo>
                    <a:pt x="18572" y="19941"/>
                  </a:lnTo>
                  <a:lnTo>
                    <a:pt x="20189" y="17739"/>
                  </a:lnTo>
                  <a:lnTo>
                    <a:pt x="21134" y="14692"/>
                  </a:lnTo>
                  <a:lnTo>
                    <a:pt x="21134" y="14692"/>
                  </a:lnTo>
                  <a:lnTo>
                    <a:pt x="19918" y="13815"/>
                  </a:lnTo>
                  <a:close/>
                  <a:moveTo>
                    <a:pt x="8943" y="7881"/>
                  </a:moveTo>
                  <a:cubicBezTo>
                    <a:pt x="11531" y="7865"/>
                    <a:pt x="14275" y="9843"/>
                    <a:pt x="15051" y="12284"/>
                  </a:cubicBezTo>
                  <a:cubicBezTo>
                    <a:pt x="15116" y="12475"/>
                    <a:pt x="15155" y="12666"/>
                    <a:pt x="15194" y="12842"/>
                  </a:cubicBezTo>
                  <a:cubicBezTo>
                    <a:pt x="14585" y="13368"/>
                    <a:pt x="13744" y="13687"/>
                    <a:pt x="12709" y="13703"/>
                  </a:cubicBezTo>
                  <a:cubicBezTo>
                    <a:pt x="10121" y="13719"/>
                    <a:pt x="7377" y="11741"/>
                    <a:pt x="6600" y="9300"/>
                  </a:cubicBezTo>
                  <a:cubicBezTo>
                    <a:pt x="6536" y="9109"/>
                    <a:pt x="6497" y="8918"/>
                    <a:pt x="6458" y="8742"/>
                  </a:cubicBezTo>
                  <a:cubicBezTo>
                    <a:pt x="7066" y="8200"/>
                    <a:pt x="7907" y="7881"/>
                    <a:pt x="8943" y="7881"/>
                  </a:cubicBezTo>
                  <a:close/>
                </a:path>
              </a:pathLst>
            </a:custGeom>
            <a:solidFill>
              <a:srgbClr val="F8B100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5504081" y="1775316"/>
              <a:ext cx="1862838" cy="1357452"/>
            </a:xfrm>
            <a:custGeom>
              <a:rect b="b" l="l" r="r" t="t"/>
              <a:pathLst>
                <a:path extrusionOk="0" h="21600" w="21600">
                  <a:moveTo>
                    <a:pt x="21600" y="12537"/>
                  </a:moveTo>
                  <a:lnTo>
                    <a:pt x="19204" y="12555"/>
                  </a:lnTo>
                  <a:cubicBezTo>
                    <a:pt x="19286" y="13558"/>
                    <a:pt x="19177" y="14505"/>
                    <a:pt x="18893" y="15341"/>
                  </a:cubicBezTo>
                  <a:lnTo>
                    <a:pt x="21099" y="17105"/>
                  </a:lnTo>
                  <a:lnTo>
                    <a:pt x="19394" y="19668"/>
                  </a:lnTo>
                  <a:lnTo>
                    <a:pt x="17188" y="17904"/>
                  </a:lnTo>
                  <a:cubicBezTo>
                    <a:pt x="16538" y="18443"/>
                    <a:pt x="15767" y="18851"/>
                    <a:pt x="14874" y="19074"/>
                  </a:cubicBezTo>
                  <a:lnTo>
                    <a:pt x="15591" y="21581"/>
                  </a:lnTo>
                  <a:lnTo>
                    <a:pt x="12248" y="21600"/>
                  </a:lnTo>
                  <a:lnTo>
                    <a:pt x="11450" y="19093"/>
                  </a:lnTo>
                  <a:cubicBezTo>
                    <a:pt x="10435" y="18888"/>
                    <a:pt x="9433" y="18480"/>
                    <a:pt x="8472" y="17960"/>
                  </a:cubicBezTo>
                  <a:lnTo>
                    <a:pt x="7281" y="19761"/>
                  </a:lnTo>
                  <a:lnTo>
                    <a:pt x="4128" y="17217"/>
                  </a:lnTo>
                  <a:lnTo>
                    <a:pt x="5319" y="15415"/>
                  </a:lnTo>
                  <a:cubicBezTo>
                    <a:pt x="4561" y="14580"/>
                    <a:pt x="3925" y="13651"/>
                    <a:pt x="3424" y="12648"/>
                  </a:cubicBezTo>
                  <a:lnTo>
                    <a:pt x="1029" y="12667"/>
                  </a:lnTo>
                  <a:lnTo>
                    <a:pt x="0" y="9063"/>
                  </a:lnTo>
                  <a:lnTo>
                    <a:pt x="2396" y="9045"/>
                  </a:lnTo>
                  <a:cubicBezTo>
                    <a:pt x="2314" y="8042"/>
                    <a:pt x="2423" y="7095"/>
                    <a:pt x="2707" y="6259"/>
                  </a:cubicBezTo>
                  <a:lnTo>
                    <a:pt x="501" y="4495"/>
                  </a:lnTo>
                  <a:lnTo>
                    <a:pt x="2206" y="1932"/>
                  </a:lnTo>
                  <a:lnTo>
                    <a:pt x="4412" y="3696"/>
                  </a:lnTo>
                  <a:cubicBezTo>
                    <a:pt x="5062" y="3157"/>
                    <a:pt x="5833" y="2749"/>
                    <a:pt x="6726" y="2526"/>
                  </a:cubicBezTo>
                  <a:lnTo>
                    <a:pt x="6009" y="19"/>
                  </a:lnTo>
                  <a:lnTo>
                    <a:pt x="9447" y="0"/>
                  </a:lnTo>
                  <a:lnTo>
                    <a:pt x="10164" y="2507"/>
                  </a:lnTo>
                  <a:cubicBezTo>
                    <a:pt x="11179" y="2712"/>
                    <a:pt x="12194" y="3120"/>
                    <a:pt x="13141" y="3640"/>
                  </a:cubicBezTo>
                  <a:lnTo>
                    <a:pt x="14332" y="1839"/>
                  </a:lnTo>
                  <a:lnTo>
                    <a:pt x="17486" y="4383"/>
                  </a:lnTo>
                  <a:lnTo>
                    <a:pt x="16295" y="6166"/>
                  </a:lnTo>
                  <a:cubicBezTo>
                    <a:pt x="17053" y="7002"/>
                    <a:pt x="17689" y="7931"/>
                    <a:pt x="18189" y="8933"/>
                  </a:cubicBezTo>
                  <a:lnTo>
                    <a:pt x="20585" y="8915"/>
                  </a:lnTo>
                  <a:lnTo>
                    <a:pt x="21600" y="12537"/>
                  </a:lnTo>
                  <a:close/>
                  <a:moveTo>
                    <a:pt x="12275" y="15954"/>
                  </a:moveTo>
                  <a:cubicBezTo>
                    <a:pt x="14982" y="15935"/>
                    <a:pt x="16525" y="13614"/>
                    <a:pt x="15713" y="10754"/>
                  </a:cubicBezTo>
                  <a:cubicBezTo>
                    <a:pt x="14901" y="7912"/>
                    <a:pt x="12032" y="5609"/>
                    <a:pt x="9325" y="5628"/>
                  </a:cubicBezTo>
                  <a:cubicBezTo>
                    <a:pt x="6618" y="5646"/>
                    <a:pt x="5075" y="7968"/>
                    <a:pt x="5887" y="10828"/>
                  </a:cubicBezTo>
                  <a:cubicBezTo>
                    <a:pt x="6713" y="13669"/>
                    <a:pt x="9568" y="15972"/>
                    <a:pt x="12275" y="159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694880" y="2907477"/>
              <a:ext cx="1341090" cy="981612"/>
            </a:xfrm>
            <a:custGeom>
              <a:rect b="b" l="l" r="r" t="t"/>
              <a:pathLst>
                <a:path extrusionOk="0" h="21600" w="21600">
                  <a:moveTo>
                    <a:pt x="21600" y="12508"/>
                  </a:moveTo>
                  <a:lnTo>
                    <a:pt x="19212" y="12534"/>
                  </a:lnTo>
                  <a:cubicBezTo>
                    <a:pt x="19288" y="13535"/>
                    <a:pt x="19175" y="14486"/>
                    <a:pt x="18912" y="15307"/>
                  </a:cubicBezTo>
                  <a:lnTo>
                    <a:pt x="21111" y="17080"/>
                  </a:lnTo>
                  <a:lnTo>
                    <a:pt x="19419" y="19648"/>
                  </a:lnTo>
                  <a:lnTo>
                    <a:pt x="17220" y="17876"/>
                  </a:lnTo>
                  <a:cubicBezTo>
                    <a:pt x="16581" y="18415"/>
                    <a:pt x="15791" y="18826"/>
                    <a:pt x="14908" y="19057"/>
                  </a:cubicBezTo>
                  <a:lnTo>
                    <a:pt x="15622" y="21574"/>
                  </a:lnTo>
                  <a:lnTo>
                    <a:pt x="12182" y="21600"/>
                  </a:lnTo>
                  <a:lnTo>
                    <a:pt x="11467" y="19083"/>
                  </a:lnTo>
                  <a:cubicBezTo>
                    <a:pt x="10452" y="18878"/>
                    <a:pt x="9437" y="18492"/>
                    <a:pt x="8497" y="17953"/>
                  </a:cubicBezTo>
                  <a:lnTo>
                    <a:pt x="7313" y="19751"/>
                  </a:lnTo>
                  <a:lnTo>
                    <a:pt x="4155" y="17234"/>
                  </a:lnTo>
                  <a:lnTo>
                    <a:pt x="4192" y="17157"/>
                  </a:lnTo>
                  <a:lnTo>
                    <a:pt x="4305" y="17157"/>
                  </a:lnTo>
                  <a:lnTo>
                    <a:pt x="4267" y="17028"/>
                  </a:lnTo>
                  <a:lnTo>
                    <a:pt x="5320" y="15436"/>
                  </a:lnTo>
                  <a:cubicBezTo>
                    <a:pt x="4568" y="14614"/>
                    <a:pt x="3929" y="13664"/>
                    <a:pt x="3421" y="12662"/>
                  </a:cubicBezTo>
                  <a:lnTo>
                    <a:pt x="1034" y="12688"/>
                  </a:lnTo>
                  <a:lnTo>
                    <a:pt x="0" y="9092"/>
                  </a:lnTo>
                  <a:lnTo>
                    <a:pt x="2388" y="9066"/>
                  </a:lnTo>
                  <a:cubicBezTo>
                    <a:pt x="2312" y="8065"/>
                    <a:pt x="2425" y="7114"/>
                    <a:pt x="2688" y="6293"/>
                  </a:cubicBezTo>
                  <a:lnTo>
                    <a:pt x="489" y="4520"/>
                  </a:lnTo>
                  <a:lnTo>
                    <a:pt x="2181" y="1952"/>
                  </a:lnTo>
                  <a:lnTo>
                    <a:pt x="4380" y="3724"/>
                  </a:lnTo>
                  <a:cubicBezTo>
                    <a:pt x="5019" y="3185"/>
                    <a:pt x="5809" y="2774"/>
                    <a:pt x="6692" y="2543"/>
                  </a:cubicBezTo>
                  <a:lnTo>
                    <a:pt x="5978" y="26"/>
                  </a:lnTo>
                  <a:lnTo>
                    <a:pt x="9418" y="0"/>
                  </a:lnTo>
                  <a:lnTo>
                    <a:pt x="10133" y="2517"/>
                  </a:lnTo>
                  <a:cubicBezTo>
                    <a:pt x="11148" y="2722"/>
                    <a:pt x="12163" y="3108"/>
                    <a:pt x="13103" y="3647"/>
                  </a:cubicBezTo>
                  <a:lnTo>
                    <a:pt x="14287" y="1849"/>
                  </a:lnTo>
                  <a:lnTo>
                    <a:pt x="17445" y="4366"/>
                  </a:lnTo>
                  <a:lnTo>
                    <a:pt x="16261" y="6138"/>
                  </a:lnTo>
                  <a:cubicBezTo>
                    <a:pt x="17013" y="6960"/>
                    <a:pt x="17652" y="7911"/>
                    <a:pt x="18160" y="8912"/>
                  </a:cubicBezTo>
                  <a:lnTo>
                    <a:pt x="20547" y="8887"/>
                  </a:lnTo>
                  <a:lnTo>
                    <a:pt x="21600" y="12508"/>
                  </a:lnTo>
                  <a:close/>
                  <a:moveTo>
                    <a:pt x="12276" y="15924"/>
                  </a:moveTo>
                  <a:cubicBezTo>
                    <a:pt x="14983" y="15898"/>
                    <a:pt x="16524" y="13587"/>
                    <a:pt x="15716" y="10736"/>
                  </a:cubicBezTo>
                  <a:cubicBezTo>
                    <a:pt x="14908" y="7911"/>
                    <a:pt x="12031" y="5599"/>
                    <a:pt x="9324" y="5625"/>
                  </a:cubicBezTo>
                  <a:cubicBezTo>
                    <a:pt x="6617" y="5650"/>
                    <a:pt x="5076" y="7962"/>
                    <a:pt x="5884" y="10787"/>
                  </a:cubicBezTo>
                  <a:cubicBezTo>
                    <a:pt x="6692" y="13638"/>
                    <a:pt x="9550" y="15950"/>
                    <a:pt x="12276" y="159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388453" y="3021814"/>
              <a:ext cx="1568700" cy="1145016"/>
            </a:xfrm>
            <a:custGeom>
              <a:rect b="b" l="l" r="r" t="t"/>
              <a:pathLst>
                <a:path extrusionOk="0" h="21600" w="21600">
                  <a:moveTo>
                    <a:pt x="18177" y="8961"/>
                  </a:moveTo>
                  <a:lnTo>
                    <a:pt x="20571" y="8939"/>
                  </a:lnTo>
                  <a:lnTo>
                    <a:pt x="21568" y="12440"/>
                  </a:lnTo>
                  <a:lnTo>
                    <a:pt x="21600" y="12550"/>
                  </a:lnTo>
                  <a:lnTo>
                    <a:pt x="21504" y="12550"/>
                  </a:lnTo>
                  <a:lnTo>
                    <a:pt x="19205" y="12572"/>
                  </a:lnTo>
                  <a:cubicBezTo>
                    <a:pt x="19286" y="13585"/>
                    <a:pt x="19173" y="14510"/>
                    <a:pt x="18900" y="15347"/>
                  </a:cubicBezTo>
                  <a:lnTo>
                    <a:pt x="21102" y="17108"/>
                  </a:lnTo>
                  <a:lnTo>
                    <a:pt x="19398" y="19662"/>
                  </a:lnTo>
                  <a:lnTo>
                    <a:pt x="17196" y="17901"/>
                  </a:lnTo>
                  <a:cubicBezTo>
                    <a:pt x="16554" y="18451"/>
                    <a:pt x="15782" y="18848"/>
                    <a:pt x="14882" y="19068"/>
                  </a:cubicBezTo>
                  <a:lnTo>
                    <a:pt x="15605" y="21578"/>
                  </a:lnTo>
                  <a:lnTo>
                    <a:pt x="12166" y="21600"/>
                  </a:lnTo>
                  <a:lnTo>
                    <a:pt x="11443" y="19090"/>
                  </a:lnTo>
                  <a:cubicBezTo>
                    <a:pt x="10430" y="18870"/>
                    <a:pt x="9418" y="18495"/>
                    <a:pt x="8470" y="17945"/>
                  </a:cubicBezTo>
                  <a:lnTo>
                    <a:pt x="7280" y="19728"/>
                  </a:lnTo>
                  <a:lnTo>
                    <a:pt x="4130" y="17196"/>
                  </a:lnTo>
                  <a:lnTo>
                    <a:pt x="5320" y="15413"/>
                  </a:lnTo>
                  <a:cubicBezTo>
                    <a:pt x="4564" y="14576"/>
                    <a:pt x="3921" y="13651"/>
                    <a:pt x="3423" y="12639"/>
                  </a:cubicBezTo>
                  <a:lnTo>
                    <a:pt x="1029" y="12661"/>
                  </a:lnTo>
                  <a:lnTo>
                    <a:pt x="0" y="9050"/>
                  </a:lnTo>
                  <a:lnTo>
                    <a:pt x="2395" y="9028"/>
                  </a:lnTo>
                  <a:cubicBezTo>
                    <a:pt x="2314" y="8015"/>
                    <a:pt x="2427" y="7090"/>
                    <a:pt x="2700" y="6253"/>
                  </a:cubicBezTo>
                  <a:lnTo>
                    <a:pt x="498" y="4492"/>
                  </a:lnTo>
                  <a:lnTo>
                    <a:pt x="2153" y="1982"/>
                  </a:lnTo>
                  <a:lnTo>
                    <a:pt x="2186" y="1938"/>
                  </a:lnTo>
                  <a:lnTo>
                    <a:pt x="2250" y="1982"/>
                  </a:lnTo>
                  <a:lnTo>
                    <a:pt x="4387" y="3699"/>
                  </a:lnTo>
                  <a:cubicBezTo>
                    <a:pt x="5030" y="3149"/>
                    <a:pt x="5802" y="2752"/>
                    <a:pt x="6702" y="2532"/>
                  </a:cubicBezTo>
                  <a:lnTo>
                    <a:pt x="5978" y="22"/>
                  </a:lnTo>
                  <a:lnTo>
                    <a:pt x="9418" y="0"/>
                  </a:lnTo>
                  <a:lnTo>
                    <a:pt x="10141" y="2510"/>
                  </a:lnTo>
                  <a:cubicBezTo>
                    <a:pt x="11153" y="2730"/>
                    <a:pt x="12166" y="3105"/>
                    <a:pt x="13114" y="3655"/>
                  </a:cubicBezTo>
                  <a:lnTo>
                    <a:pt x="14303" y="1872"/>
                  </a:lnTo>
                  <a:lnTo>
                    <a:pt x="17454" y="4404"/>
                  </a:lnTo>
                  <a:lnTo>
                    <a:pt x="16264" y="6187"/>
                  </a:lnTo>
                  <a:cubicBezTo>
                    <a:pt x="17036" y="7024"/>
                    <a:pt x="17678" y="7971"/>
                    <a:pt x="18177" y="8961"/>
                  </a:cubicBezTo>
                  <a:close/>
                  <a:moveTo>
                    <a:pt x="12278" y="15963"/>
                  </a:moveTo>
                  <a:cubicBezTo>
                    <a:pt x="14978" y="15941"/>
                    <a:pt x="16521" y="13629"/>
                    <a:pt x="15718" y="10767"/>
                  </a:cubicBezTo>
                  <a:cubicBezTo>
                    <a:pt x="14914" y="7927"/>
                    <a:pt x="12037" y="5637"/>
                    <a:pt x="9337" y="5637"/>
                  </a:cubicBezTo>
                  <a:cubicBezTo>
                    <a:pt x="6637" y="5659"/>
                    <a:pt x="5094" y="7971"/>
                    <a:pt x="5898" y="10811"/>
                  </a:cubicBezTo>
                  <a:cubicBezTo>
                    <a:pt x="6718" y="13695"/>
                    <a:pt x="9578" y="15985"/>
                    <a:pt x="12278" y="1596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3142884" y="2067110"/>
              <a:ext cx="1687716" cy="1232550"/>
            </a:xfrm>
            <a:custGeom>
              <a:rect b="b" l="l" r="r" t="t"/>
              <a:pathLst>
                <a:path extrusionOk="0" h="21600" w="21600">
                  <a:moveTo>
                    <a:pt x="21600" y="12539"/>
                  </a:moveTo>
                  <a:lnTo>
                    <a:pt x="19210" y="12559"/>
                  </a:lnTo>
                  <a:cubicBezTo>
                    <a:pt x="19285" y="13561"/>
                    <a:pt x="19180" y="14502"/>
                    <a:pt x="18896" y="15341"/>
                  </a:cubicBezTo>
                  <a:lnTo>
                    <a:pt x="21092" y="17100"/>
                  </a:lnTo>
                  <a:lnTo>
                    <a:pt x="19389" y="19657"/>
                  </a:lnTo>
                  <a:lnTo>
                    <a:pt x="17193" y="17898"/>
                  </a:lnTo>
                  <a:cubicBezTo>
                    <a:pt x="16551" y="18450"/>
                    <a:pt x="15774" y="18839"/>
                    <a:pt x="14878" y="19064"/>
                  </a:cubicBezTo>
                  <a:lnTo>
                    <a:pt x="15595" y="21580"/>
                  </a:lnTo>
                  <a:lnTo>
                    <a:pt x="12159" y="21600"/>
                  </a:lnTo>
                  <a:lnTo>
                    <a:pt x="11442" y="19084"/>
                  </a:lnTo>
                  <a:cubicBezTo>
                    <a:pt x="10427" y="18880"/>
                    <a:pt x="9426" y="18491"/>
                    <a:pt x="8470" y="17939"/>
                  </a:cubicBezTo>
                  <a:lnTo>
                    <a:pt x="7290" y="19718"/>
                  </a:lnTo>
                  <a:lnTo>
                    <a:pt x="4138" y="17182"/>
                  </a:lnTo>
                  <a:lnTo>
                    <a:pt x="5318" y="15402"/>
                  </a:lnTo>
                  <a:cubicBezTo>
                    <a:pt x="4571" y="14564"/>
                    <a:pt x="3914" y="13643"/>
                    <a:pt x="3421" y="12641"/>
                  </a:cubicBezTo>
                  <a:lnTo>
                    <a:pt x="1031" y="12661"/>
                  </a:lnTo>
                  <a:lnTo>
                    <a:pt x="0" y="9061"/>
                  </a:lnTo>
                  <a:lnTo>
                    <a:pt x="2390" y="9041"/>
                  </a:lnTo>
                  <a:cubicBezTo>
                    <a:pt x="2315" y="8039"/>
                    <a:pt x="2420" y="7098"/>
                    <a:pt x="2689" y="6259"/>
                  </a:cubicBezTo>
                  <a:lnTo>
                    <a:pt x="493" y="4500"/>
                  </a:lnTo>
                  <a:lnTo>
                    <a:pt x="2196" y="1943"/>
                  </a:lnTo>
                  <a:lnTo>
                    <a:pt x="4392" y="3702"/>
                  </a:lnTo>
                  <a:cubicBezTo>
                    <a:pt x="5034" y="3150"/>
                    <a:pt x="5811" y="2761"/>
                    <a:pt x="6707" y="2536"/>
                  </a:cubicBezTo>
                  <a:lnTo>
                    <a:pt x="5990" y="20"/>
                  </a:lnTo>
                  <a:lnTo>
                    <a:pt x="9426" y="0"/>
                  </a:lnTo>
                  <a:lnTo>
                    <a:pt x="10143" y="2516"/>
                  </a:lnTo>
                  <a:cubicBezTo>
                    <a:pt x="11158" y="2720"/>
                    <a:pt x="12174" y="3130"/>
                    <a:pt x="13115" y="3661"/>
                  </a:cubicBezTo>
                  <a:lnTo>
                    <a:pt x="14295" y="1882"/>
                  </a:lnTo>
                  <a:lnTo>
                    <a:pt x="17447" y="4418"/>
                  </a:lnTo>
                  <a:lnTo>
                    <a:pt x="16267" y="6198"/>
                  </a:lnTo>
                  <a:cubicBezTo>
                    <a:pt x="17014" y="7036"/>
                    <a:pt x="17671" y="7957"/>
                    <a:pt x="18164" y="8959"/>
                  </a:cubicBezTo>
                  <a:lnTo>
                    <a:pt x="20554" y="8939"/>
                  </a:lnTo>
                  <a:lnTo>
                    <a:pt x="21600" y="12539"/>
                  </a:lnTo>
                  <a:close/>
                  <a:moveTo>
                    <a:pt x="12279" y="15955"/>
                  </a:moveTo>
                  <a:cubicBezTo>
                    <a:pt x="14983" y="15934"/>
                    <a:pt x="16536" y="13602"/>
                    <a:pt x="15715" y="10759"/>
                  </a:cubicBezTo>
                  <a:cubicBezTo>
                    <a:pt x="14908" y="7916"/>
                    <a:pt x="12040" y="5625"/>
                    <a:pt x="9321" y="5625"/>
                  </a:cubicBezTo>
                  <a:cubicBezTo>
                    <a:pt x="6617" y="5645"/>
                    <a:pt x="5064" y="7977"/>
                    <a:pt x="5886" y="10820"/>
                  </a:cubicBezTo>
                  <a:cubicBezTo>
                    <a:pt x="6707" y="13684"/>
                    <a:pt x="9575" y="15975"/>
                    <a:pt x="12279" y="1595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4289054" y="2977507"/>
              <a:ext cx="2426544" cy="1775250"/>
            </a:xfrm>
            <a:custGeom>
              <a:rect b="b" l="l" r="r" t="t"/>
              <a:pathLst>
                <a:path extrusionOk="0" h="21600" w="21600">
                  <a:moveTo>
                    <a:pt x="21600" y="12540"/>
                  </a:moveTo>
                  <a:lnTo>
                    <a:pt x="19210" y="12554"/>
                  </a:lnTo>
                  <a:cubicBezTo>
                    <a:pt x="19293" y="13562"/>
                    <a:pt x="19179" y="14499"/>
                    <a:pt x="18909" y="15337"/>
                  </a:cubicBezTo>
                  <a:lnTo>
                    <a:pt x="21112" y="17098"/>
                  </a:lnTo>
                  <a:lnTo>
                    <a:pt x="19408" y="19654"/>
                  </a:lnTo>
                  <a:lnTo>
                    <a:pt x="17205" y="17893"/>
                  </a:lnTo>
                  <a:cubicBezTo>
                    <a:pt x="16561" y="18433"/>
                    <a:pt x="15782" y="18845"/>
                    <a:pt x="14888" y="19058"/>
                  </a:cubicBezTo>
                  <a:lnTo>
                    <a:pt x="15605" y="21572"/>
                  </a:lnTo>
                  <a:lnTo>
                    <a:pt x="12166" y="21600"/>
                  </a:lnTo>
                  <a:lnTo>
                    <a:pt x="11449" y="19086"/>
                  </a:lnTo>
                  <a:cubicBezTo>
                    <a:pt x="10431" y="18873"/>
                    <a:pt x="9423" y="18490"/>
                    <a:pt x="8468" y="17950"/>
                  </a:cubicBezTo>
                  <a:lnTo>
                    <a:pt x="7283" y="19740"/>
                  </a:lnTo>
                  <a:lnTo>
                    <a:pt x="4125" y="17212"/>
                  </a:lnTo>
                  <a:lnTo>
                    <a:pt x="5309" y="15422"/>
                  </a:lnTo>
                  <a:cubicBezTo>
                    <a:pt x="4551" y="14585"/>
                    <a:pt x="3907" y="13662"/>
                    <a:pt x="3418" y="12653"/>
                  </a:cubicBezTo>
                  <a:lnTo>
                    <a:pt x="1029" y="12667"/>
                  </a:lnTo>
                  <a:lnTo>
                    <a:pt x="0" y="9060"/>
                  </a:lnTo>
                  <a:lnTo>
                    <a:pt x="2390" y="9046"/>
                  </a:lnTo>
                  <a:cubicBezTo>
                    <a:pt x="2307" y="8038"/>
                    <a:pt x="2421" y="7101"/>
                    <a:pt x="2691" y="6263"/>
                  </a:cubicBezTo>
                  <a:lnTo>
                    <a:pt x="488" y="4502"/>
                  </a:lnTo>
                  <a:lnTo>
                    <a:pt x="2192" y="1946"/>
                  </a:lnTo>
                  <a:lnTo>
                    <a:pt x="4395" y="3707"/>
                  </a:lnTo>
                  <a:cubicBezTo>
                    <a:pt x="5039" y="3167"/>
                    <a:pt x="5818" y="2755"/>
                    <a:pt x="6712" y="2542"/>
                  </a:cubicBezTo>
                  <a:lnTo>
                    <a:pt x="5995" y="28"/>
                  </a:lnTo>
                  <a:lnTo>
                    <a:pt x="9434" y="0"/>
                  </a:lnTo>
                  <a:lnTo>
                    <a:pt x="10151" y="2514"/>
                  </a:lnTo>
                  <a:cubicBezTo>
                    <a:pt x="11169" y="2727"/>
                    <a:pt x="12177" y="3110"/>
                    <a:pt x="13132" y="3650"/>
                  </a:cubicBezTo>
                  <a:lnTo>
                    <a:pt x="14317" y="1860"/>
                  </a:lnTo>
                  <a:lnTo>
                    <a:pt x="17475" y="4388"/>
                  </a:lnTo>
                  <a:lnTo>
                    <a:pt x="16291" y="6178"/>
                  </a:lnTo>
                  <a:cubicBezTo>
                    <a:pt x="17049" y="7015"/>
                    <a:pt x="17693" y="7938"/>
                    <a:pt x="18182" y="8947"/>
                  </a:cubicBezTo>
                  <a:lnTo>
                    <a:pt x="20571" y="8933"/>
                  </a:lnTo>
                  <a:lnTo>
                    <a:pt x="21600" y="12540"/>
                  </a:lnTo>
                  <a:close/>
                  <a:moveTo>
                    <a:pt x="12270" y="15962"/>
                  </a:moveTo>
                  <a:cubicBezTo>
                    <a:pt x="14982" y="15948"/>
                    <a:pt x="16530" y="13619"/>
                    <a:pt x="15709" y="10779"/>
                  </a:cubicBezTo>
                  <a:cubicBezTo>
                    <a:pt x="14899" y="7938"/>
                    <a:pt x="12031" y="5638"/>
                    <a:pt x="9320" y="5652"/>
                  </a:cubicBezTo>
                  <a:cubicBezTo>
                    <a:pt x="6608" y="5666"/>
                    <a:pt x="5060" y="7995"/>
                    <a:pt x="5881" y="10835"/>
                  </a:cubicBezTo>
                  <a:cubicBezTo>
                    <a:pt x="6701" y="13676"/>
                    <a:pt x="9558" y="15976"/>
                    <a:pt x="12270" y="159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1978049" y="2707487"/>
              <a:ext cx="1862838" cy="1356264"/>
            </a:xfrm>
            <a:custGeom>
              <a:rect b="b" l="l" r="r" t="t"/>
              <a:pathLst>
                <a:path extrusionOk="0" h="21600" w="21600">
                  <a:moveTo>
                    <a:pt x="21600" y="12529"/>
                  </a:moveTo>
                  <a:lnTo>
                    <a:pt x="19204" y="12547"/>
                  </a:lnTo>
                  <a:cubicBezTo>
                    <a:pt x="19286" y="13551"/>
                    <a:pt x="19177" y="14499"/>
                    <a:pt x="18893" y="15336"/>
                  </a:cubicBezTo>
                  <a:lnTo>
                    <a:pt x="21099" y="17102"/>
                  </a:lnTo>
                  <a:lnTo>
                    <a:pt x="19407" y="19667"/>
                  </a:lnTo>
                  <a:lnTo>
                    <a:pt x="17202" y="17901"/>
                  </a:lnTo>
                  <a:cubicBezTo>
                    <a:pt x="16565" y="18440"/>
                    <a:pt x="15780" y="18849"/>
                    <a:pt x="14887" y="19072"/>
                  </a:cubicBezTo>
                  <a:lnTo>
                    <a:pt x="15604" y="21581"/>
                  </a:lnTo>
                  <a:lnTo>
                    <a:pt x="12167" y="21600"/>
                  </a:lnTo>
                  <a:lnTo>
                    <a:pt x="11450" y="19091"/>
                  </a:lnTo>
                  <a:cubicBezTo>
                    <a:pt x="10435" y="18886"/>
                    <a:pt x="9433" y="18477"/>
                    <a:pt x="8472" y="17957"/>
                  </a:cubicBezTo>
                  <a:lnTo>
                    <a:pt x="7281" y="19760"/>
                  </a:lnTo>
                  <a:lnTo>
                    <a:pt x="4128" y="17213"/>
                  </a:lnTo>
                  <a:lnTo>
                    <a:pt x="5319" y="15429"/>
                  </a:lnTo>
                  <a:cubicBezTo>
                    <a:pt x="4561" y="14592"/>
                    <a:pt x="3925" y="13663"/>
                    <a:pt x="3424" y="12659"/>
                  </a:cubicBezTo>
                  <a:lnTo>
                    <a:pt x="1029" y="12677"/>
                  </a:lnTo>
                  <a:lnTo>
                    <a:pt x="0" y="9071"/>
                  </a:lnTo>
                  <a:lnTo>
                    <a:pt x="2396" y="9053"/>
                  </a:lnTo>
                  <a:cubicBezTo>
                    <a:pt x="2314" y="8049"/>
                    <a:pt x="2423" y="7101"/>
                    <a:pt x="2707" y="6264"/>
                  </a:cubicBezTo>
                  <a:lnTo>
                    <a:pt x="501" y="4498"/>
                  </a:lnTo>
                  <a:lnTo>
                    <a:pt x="2206" y="1933"/>
                  </a:lnTo>
                  <a:lnTo>
                    <a:pt x="4412" y="3699"/>
                  </a:lnTo>
                  <a:cubicBezTo>
                    <a:pt x="5062" y="3160"/>
                    <a:pt x="5833" y="2751"/>
                    <a:pt x="6726" y="2528"/>
                  </a:cubicBezTo>
                  <a:lnTo>
                    <a:pt x="6009" y="19"/>
                  </a:lnTo>
                  <a:lnTo>
                    <a:pt x="9447" y="0"/>
                  </a:lnTo>
                  <a:lnTo>
                    <a:pt x="10164" y="2509"/>
                  </a:lnTo>
                  <a:cubicBezTo>
                    <a:pt x="11179" y="2714"/>
                    <a:pt x="12180" y="3123"/>
                    <a:pt x="13141" y="3643"/>
                  </a:cubicBezTo>
                  <a:lnTo>
                    <a:pt x="14332" y="1840"/>
                  </a:lnTo>
                  <a:lnTo>
                    <a:pt x="17486" y="4387"/>
                  </a:lnTo>
                  <a:lnTo>
                    <a:pt x="16295" y="6190"/>
                  </a:lnTo>
                  <a:cubicBezTo>
                    <a:pt x="17053" y="7027"/>
                    <a:pt x="17689" y="7956"/>
                    <a:pt x="18189" y="8960"/>
                  </a:cubicBezTo>
                  <a:lnTo>
                    <a:pt x="20585" y="8941"/>
                  </a:lnTo>
                  <a:lnTo>
                    <a:pt x="21600" y="12529"/>
                  </a:lnTo>
                  <a:close/>
                  <a:moveTo>
                    <a:pt x="12275" y="15949"/>
                  </a:moveTo>
                  <a:cubicBezTo>
                    <a:pt x="14982" y="15930"/>
                    <a:pt x="16525" y="13588"/>
                    <a:pt x="15713" y="10744"/>
                  </a:cubicBezTo>
                  <a:cubicBezTo>
                    <a:pt x="14901" y="7900"/>
                    <a:pt x="12031" y="5595"/>
                    <a:pt x="9325" y="5614"/>
                  </a:cubicBezTo>
                  <a:cubicBezTo>
                    <a:pt x="6618" y="5632"/>
                    <a:pt x="5075" y="7956"/>
                    <a:pt x="5887" y="10819"/>
                  </a:cubicBezTo>
                  <a:cubicBezTo>
                    <a:pt x="6713" y="13663"/>
                    <a:pt x="9568" y="15968"/>
                    <a:pt x="12275" y="159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descr="Bar graph with upward trend" id="174" name="Google Shape;174;p21"/>
          <p:cNvGrpSpPr/>
          <p:nvPr/>
        </p:nvGrpSpPr>
        <p:grpSpPr>
          <a:xfrm>
            <a:off x="2040516" y="2426999"/>
            <a:ext cx="239935" cy="243412"/>
            <a:chOff x="2720688" y="3178849"/>
            <a:chExt cx="319914" cy="324549"/>
          </a:xfrm>
        </p:grpSpPr>
        <p:sp>
          <p:nvSpPr>
            <p:cNvPr id="175" name="Google Shape;175;p21"/>
            <p:cNvSpPr/>
            <p:nvPr/>
          </p:nvSpPr>
          <p:spPr>
            <a:xfrm>
              <a:off x="2720688" y="3178849"/>
              <a:ext cx="319913" cy="324549"/>
            </a:xfrm>
            <a:custGeom>
              <a:rect b="b" l="l" r="r" t="t"/>
              <a:pathLst>
                <a:path extrusionOk="0" h="324549" w="319913">
                  <a:moveTo>
                    <a:pt x="27819" y="0"/>
                  </a:moveTo>
                  <a:lnTo>
                    <a:pt x="0" y="0"/>
                  </a:lnTo>
                  <a:lnTo>
                    <a:pt x="0" y="324550"/>
                  </a:lnTo>
                  <a:lnTo>
                    <a:pt x="319913" y="324550"/>
                  </a:lnTo>
                  <a:lnTo>
                    <a:pt x="319913" y="296731"/>
                  </a:lnTo>
                  <a:lnTo>
                    <a:pt x="27819" y="296731"/>
                  </a:lnTo>
                  <a:lnTo>
                    <a:pt x="278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 rot="10800000">
              <a:off x="2971056" y="3178849"/>
              <a:ext cx="69546" cy="268912"/>
            </a:xfrm>
            <a:custGeom>
              <a:rect b="b" l="l" r="r" t="t"/>
              <a:pathLst>
                <a:path extrusionOk="0" h="268912" w="69546">
                  <a:moveTo>
                    <a:pt x="0" y="0"/>
                  </a:moveTo>
                  <a:lnTo>
                    <a:pt x="69546" y="0"/>
                  </a:lnTo>
                  <a:lnTo>
                    <a:pt x="69546" y="268913"/>
                  </a:lnTo>
                  <a:lnTo>
                    <a:pt x="0" y="2689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10800000">
              <a:off x="2873691" y="3271578"/>
              <a:ext cx="69546" cy="176184"/>
            </a:xfrm>
            <a:custGeom>
              <a:rect b="b" l="l" r="r" t="t"/>
              <a:pathLst>
                <a:path extrusionOk="0" h="176184" w="69546">
                  <a:moveTo>
                    <a:pt x="0" y="0"/>
                  </a:moveTo>
                  <a:lnTo>
                    <a:pt x="69546" y="0"/>
                  </a:lnTo>
                  <a:lnTo>
                    <a:pt x="69546" y="176184"/>
                  </a:lnTo>
                  <a:lnTo>
                    <a:pt x="0" y="176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 rot="10800000">
              <a:off x="2776326" y="3355033"/>
              <a:ext cx="69546" cy="92728"/>
            </a:xfrm>
            <a:custGeom>
              <a:rect b="b" l="l" r="r" t="t"/>
              <a:pathLst>
                <a:path extrusionOk="0" h="92728" w="69546">
                  <a:moveTo>
                    <a:pt x="0" y="0"/>
                  </a:moveTo>
                  <a:lnTo>
                    <a:pt x="69546" y="0"/>
                  </a:lnTo>
                  <a:lnTo>
                    <a:pt x="69546" y="92729"/>
                  </a:lnTo>
                  <a:lnTo>
                    <a:pt x="0" y="927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2774425" y="3178849"/>
              <a:ext cx="150266" cy="150266"/>
            </a:xfrm>
            <a:custGeom>
              <a:rect b="b" l="l" r="r" t="t"/>
              <a:pathLst>
                <a:path extrusionOk="0" h="150266" w="150266">
                  <a:moveTo>
                    <a:pt x="150267" y="63705"/>
                  </a:moveTo>
                  <a:lnTo>
                    <a:pt x="150267" y="0"/>
                  </a:lnTo>
                  <a:lnTo>
                    <a:pt x="86562" y="0"/>
                  </a:lnTo>
                  <a:lnTo>
                    <a:pt x="111877" y="25315"/>
                  </a:lnTo>
                  <a:lnTo>
                    <a:pt x="0" y="137192"/>
                  </a:lnTo>
                  <a:lnTo>
                    <a:pt x="13075" y="150267"/>
                  </a:lnTo>
                  <a:lnTo>
                    <a:pt x="124952" y="38436"/>
                  </a:lnTo>
                  <a:lnTo>
                    <a:pt x="150267" y="637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descr="Pie chart" id="180" name="Google Shape;180;p21"/>
          <p:cNvGrpSpPr/>
          <p:nvPr/>
        </p:nvGrpSpPr>
        <p:grpSpPr>
          <a:xfrm>
            <a:off x="2846558" y="1899654"/>
            <a:ext cx="263928" cy="264276"/>
            <a:chOff x="3795410" y="2475722"/>
            <a:chExt cx="351904" cy="352368"/>
          </a:xfrm>
        </p:grpSpPr>
        <p:sp>
          <p:nvSpPr>
            <p:cNvPr id="181" name="Google Shape;181;p21"/>
            <p:cNvSpPr/>
            <p:nvPr/>
          </p:nvSpPr>
          <p:spPr>
            <a:xfrm>
              <a:off x="3795410" y="2475722"/>
              <a:ext cx="293949" cy="352368"/>
            </a:xfrm>
            <a:custGeom>
              <a:rect b="b" l="l" r="r" t="t"/>
              <a:pathLst>
                <a:path extrusionOk="0" h="352368" w="293949">
                  <a:moveTo>
                    <a:pt x="166911" y="0"/>
                  </a:moveTo>
                  <a:cubicBezTo>
                    <a:pt x="74183" y="4636"/>
                    <a:pt x="0" y="82528"/>
                    <a:pt x="0" y="176184"/>
                  </a:cubicBezTo>
                  <a:cubicBezTo>
                    <a:pt x="0" y="273549"/>
                    <a:pt x="78819" y="352368"/>
                    <a:pt x="176184" y="352368"/>
                  </a:cubicBezTo>
                  <a:cubicBezTo>
                    <a:pt x="220230" y="352368"/>
                    <a:pt x="261495" y="336605"/>
                    <a:pt x="293949" y="306931"/>
                  </a:cubicBezTo>
                  <a:lnTo>
                    <a:pt x="166911" y="179893"/>
                  </a:lnTo>
                  <a:lnTo>
                    <a:pt x="1669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3980867" y="2475722"/>
              <a:ext cx="166447" cy="166911"/>
            </a:xfrm>
            <a:custGeom>
              <a:rect b="b" l="l" r="r" t="t"/>
              <a:pathLst>
                <a:path extrusionOk="0" h="166911" w="166447">
                  <a:moveTo>
                    <a:pt x="0" y="0"/>
                  </a:moveTo>
                  <a:lnTo>
                    <a:pt x="0" y="166911"/>
                  </a:lnTo>
                  <a:lnTo>
                    <a:pt x="166448" y="166911"/>
                  </a:lnTo>
                  <a:cubicBezTo>
                    <a:pt x="161811" y="76501"/>
                    <a:pt x="89947" y="463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3993849" y="2661179"/>
              <a:ext cx="153465" cy="108492"/>
            </a:xfrm>
            <a:custGeom>
              <a:rect b="b" l="l" r="r" t="t"/>
              <a:pathLst>
                <a:path extrusionOk="0" h="108492" w="153465">
                  <a:moveTo>
                    <a:pt x="0" y="0"/>
                  </a:moveTo>
                  <a:lnTo>
                    <a:pt x="108492" y="108492"/>
                  </a:lnTo>
                  <a:cubicBezTo>
                    <a:pt x="135847" y="78356"/>
                    <a:pt x="151611" y="40337"/>
                    <a:pt x="15346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descr="Bullseye" id="184" name="Google Shape;184;p21"/>
          <p:cNvGrpSpPr/>
          <p:nvPr/>
        </p:nvGrpSpPr>
        <p:grpSpPr>
          <a:xfrm>
            <a:off x="3963122" y="2798864"/>
            <a:ext cx="274708" cy="274708"/>
            <a:chOff x="5284163" y="3674669"/>
            <a:chExt cx="366277" cy="366277"/>
          </a:xfrm>
        </p:grpSpPr>
        <p:sp>
          <p:nvSpPr>
            <p:cNvPr id="185" name="Google Shape;185;p21"/>
            <p:cNvSpPr/>
            <p:nvPr/>
          </p:nvSpPr>
          <p:spPr>
            <a:xfrm>
              <a:off x="5413519" y="3674669"/>
              <a:ext cx="236921" cy="236457"/>
            </a:xfrm>
            <a:custGeom>
              <a:rect b="b" l="l" r="r" t="t"/>
              <a:pathLst>
                <a:path extrusionOk="0" h="236457" w="236921">
                  <a:moveTo>
                    <a:pt x="195194" y="41728"/>
                  </a:moveTo>
                  <a:lnTo>
                    <a:pt x="190557" y="0"/>
                  </a:lnTo>
                  <a:lnTo>
                    <a:pt x="139556" y="51001"/>
                  </a:lnTo>
                  <a:lnTo>
                    <a:pt x="142338" y="75110"/>
                  </a:lnTo>
                  <a:lnTo>
                    <a:pt x="68155" y="149293"/>
                  </a:lnTo>
                  <a:cubicBezTo>
                    <a:pt x="61664" y="146047"/>
                    <a:pt x="54246" y="143729"/>
                    <a:pt x="46364" y="143729"/>
                  </a:cubicBezTo>
                  <a:cubicBezTo>
                    <a:pt x="20864" y="143729"/>
                    <a:pt x="0" y="164593"/>
                    <a:pt x="0" y="190094"/>
                  </a:cubicBezTo>
                  <a:cubicBezTo>
                    <a:pt x="0" y="215594"/>
                    <a:pt x="20864" y="236458"/>
                    <a:pt x="46364" y="236458"/>
                  </a:cubicBezTo>
                  <a:cubicBezTo>
                    <a:pt x="71865" y="236458"/>
                    <a:pt x="92729" y="215594"/>
                    <a:pt x="92729" y="190094"/>
                  </a:cubicBezTo>
                  <a:cubicBezTo>
                    <a:pt x="92729" y="182212"/>
                    <a:pt x="90874" y="175257"/>
                    <a:pt x="87628" y="168766"/>
                  </a:cubicBezTo>
                  <a:lnTo>
                    <a:pt x="161811" y="94583"/>
                  </a:lnTo>
                  <a:lnTo>
                    <a:pt x="185921" y="97365"/>
                  </a:lnTo>
                  <a:lnTo>
                    <a:pt x="236921" y="46364"/>
                  </a:lnTo>
                  <a:lnTo>
                    <a:pt x="195194" y="417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5284163" y="3688578"/>
              <a:ext cx="352368" cy="352368"/>
            </a:xfrm>
            <a:custGeom>
              <a:rect b="b" l="l" r="r" t="t"/>
              <a:pathLst>
                <a:path extrusionOk="0" h="352368" w="352368">
                  <a:moveTo>
                    <a:pt x="328259" y="96438"/>
                  </a:moveTo>
                  <a:lnTo>
                    <a:pt x="322232" y="102929"/>
                  </a:lnTo>
                  <a:lnTo>
                    <a:pt x="313422" y="102001"/>
                  </a:lnTo>
                  <a:lnTo>
                    <a:pt x="303686" y="100610"/>
                  </a:lnTo>
                  <a:cubicBezTo>
                    <a:pt x="316668" y="122865"/>
                    <a:pt x="324550" y="148366"/>
                    <a:pt x="324550" y="176184"/>
                  </a:cubicBezTo>
                  <a:cubicBezTo>
                    <a:pt x="324550" y="257785"/>
                    <a:pt x="257785" y="324550"/>
                    <a:pt x="176184" y="324550"/>
                  </a:cubicBezTo>
                  <a:cubicBezTo>
                    <a:pt x="94583" y="324550"/>
                    <a:pt x="27819" y="257785"/>
                    <a:pt x="27819" y="176184"/>
                  </a:cubicBezTo>
                  <a:cubicBezTo>
                    <a:pt x="27819" y="94583"/>
                    <a:pt x="94583" y="27819"/>
                    <a:pt x="176184" y="27819"/>
                  </a:cubicBezTo>
                  <a:cubicBezTo>
                    <a:pt x="203539" y="27819"/>
                    <a:pt x="229503" y="35237"/>
                    <a:pt x="251758" y="48682"/>
                  </a:cubicBezTo>
                  <a:lnTo>
                    <a:pt x="250831" y="39410"/>
                  </a:lnTo>
                  <a:lnTo>
                    <a:pt x="249440" y="30137"/>
                  </a:lnTo>
                  <a:lnTo>
                    <a:pt x="255931" y="23646"/>
                  </a:lnTo>
                  <a:lnTo>
                    <a:pt x="259176" y="20400"/>
                  </a:lnTo>
                  <a:cubicBezTo>
                    <a:pt x="234140" y="7418"/>
                    <a:pt x="206321" y="0"/>
                    <a:pt x="176184" y="0"/>
                  </a:cubicBezTo>
                  <a:cubicBezTo>
                    <a:pt x="78819" y="0"/>
                    <a:pt x="0" y="78819"/>
                    <a:pt x="0" y="176184"/>
                  </a:cubicBezTo>
                  <a:cubicBezTo>
                    <a:pt x="0" y="273549"/>
                    <a:pt x="78819" y="352368"/>
                    <a:pt x="176184" y="352368"/>
                  </a:cubicBezTo>
                  <a:cubicBezTo>
                    <a:pt x="273549" y="352368"/>
                    <a:pt x="352368" y="273549"/>
                    <a:pt x="352368" y="176184"/>
                  </a:cubicBezTo>
                  <a:cubicBezTo>
                    <a:pt x="352368" y="146047"/>
                    <a:pt x="344950" y="118229"/>
                    <a:pt x="331505" y="93656"/>
                  </a:cubicBezTo>
                  <a:lnTo>
                    <a:pt x="328259" y="964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5349073" y="3753488"/>
              <a:ext cx="222548" cy="222548"/>
            </a:xfrm>
            <a:custGeom>
              <a:rect b="b" l="l" r="r" t="t"/>
              <a:pathLst>
                <a:path extrusionOk="0" h="222548" w="222548">
                  <a:moveTo>
                    <a:pt x="188703" y="79747"/>
                  </a:moveTo>
                  <a:cubicBezTo>
                    <a:pt x="192875" y="89483"/>
                    <a:pt x="194730" y="100147"/>
                    <a:pt x="194730" y="111274"/>
                  </a:cubicBezTo>
                  <a:cubicBezTo>
                    <a:pt x="194730" y="157175"/>
                    <a:pt x="157175" y="194730"/>
                    <a:pt x="111274" y="194730"/>
                  </a:cubicBezTo>
                  <a:cubicBezTo>
                    <a:pt x="65374" y="194730"/>
                    <a:pt x="27819" y="157175"/>
                    <a:pt x="27819" y="111274"/>
                  </a:cubicBezTo>
                  <a:cubicBezTo>
                    <a:pt x="27819" y="65374"/>
                    <a:pt x="65374" y="27819"/>
                    <a:pt x="111274" y="27819"/>
                  </a:cubicBezTo>
                  <a:cubicBezTo>
                    <a:pt x="122402" y="27819"/>
                    <a:pt x="133065" y="30137"/>
                    <a:pt x="142802" y="33846"/>
                  </a:cubicBezTo>
                  <a:lnTo>
                    <a:pt x="163666" y="12982"/>
                  </a:lnTo>
                  <a:cubicBezTo>
                    <a:pt x="147902" y="4636"/>
                    <a:pt x="130284" y="0"/>
                    <a:pt x="111274" y="0"/>
                  </a:cubicBezTo>
                  <a:cubicBezTo>
                    <a:pt x="50073" y="0"/>
                    <a:pt x="0" y="50073"/>
                    <a:pt x="0" y="111274"/>
                  </a:cubicBezTo>
                  <a:cubicBezTo>
                    <a:pt x="0" y="172475"/>
                    <a:pt x="50073" y="222549"/>
                    <a:pt x="111274" y="222549"/>
                  </a:cubicBezTo>
                  <a:cubicBezTo>
                    <a:pt x="172475" y="222549"/>
                    <a:pt x="222549" y="172475"/>
                    <a:pt x="222549" y="111274"/>
                  </a:cubicBezTo>
                  <a:cubicBezTo>
                    <a:pt x="222549" y="92265"/>
                    <a:pt x="217912" y="74646"/>
                    <a:pt x="209566" y="58883"/>
                  </a:cubicBezTo>
                  <a:lnTo>
                    <a:pt x="188703" y="797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descr="Gears" id="188" name="Google Shape;188;p21"/>
          <p:cNvGrpSpPr/>
          <p:nvPr/>
        </p:nvGrpSpPr>
        <p:grpSpPr>
          <a:xfrm>
            <a:off x="4681862" y="1702524"/>
            <a:ext cx="226721" cy="274361"/>
            <a:chOff x="6242482" y="2212882"/>
            <a:chExt cx="302295" cy="365814"/>
          </a:xfrm>
        </p:grpSpPr>
        <p:sp>
          <p:nvSpPr>
            <p:cNvPr id="189" name="Google Shape;189;p21"/>
            <p:cNvSpPr/>
            <p:nvPr/>
          </p:nvSpPr>
          <p:spPr>
            <a:xfrm>
              <a:off x="6347266" y="2212882"/>
              <a:ext cx="197511" cy="197048"/>
            </a:xfrm>
            <a:custGeom>
              <a:rect b="b" l="l" r="r" t="t"/>
              <a:pathLst>
                <a:path extrusionOk="0" h="197048" w="197511">
                  <a:moveTo>
                    <a:pt x="98756" y="133529"/>
                  </a:moveTo>
                  <a:cubicBezTo>
                    <a:pt x="79283" y="133529"/>
                    <a:pt x="63983" y="117765"/>
                    <a:pt x="63983" y="98756"/>
                  </a:cubicBezTo>
                  <a:cubicBezTo>
                    <a:pt x="63983" y="79747"/>
                    <a:pt x="79747" y="63983"/>
                    <a:pt x="98756" y="63983"/>
                  </a:cubicBezTo>
                  <a:cubicBezTo>
                    <a:pt x="118229" y="63983"/>
                    <a:pt x="133529" y="79747"/>
                    <a:pt x="133529" y="98756"/>
                  </a:cubicBezTo>
                  <a:cubicBezTo>
                    <a:pt x="133529" y="117765"/>
                    <a:pt x="117765" y="133529"/>
                    <a:pt x="98756" y="133529"/>
                  </a:cubicBezTo>
                  <a:close/>
                  <a:moveTo>
                    <a:pt x="177112" y="76965"/>
                  </a:moveTo>
                  <a:cubicBezTo>
                    <a:pt x="175257" y="70474"/>
                    <a:pt x="172939" y="64446"/>
                    <a:pt x="169693" y="58883"/>
                  </a:cubicBezTo>
                  <a:lnTo>
                    <a:pt x="177112" y="37091"/>
                  </a:lnTo>
                  <a:lnTo>
                    <a:pt x="160420" y="20400"/>
                  </a:lnTo>
                  <a:lnTo>
                    <a:pt x="138629" y="27819"/>
                  </a:lnTo>
                  <a:cubicBezTo>
                    <a:pt x="133065" y="24573"/>
                    <a:pt x="127038" y="22255"/>
                    <a:pt x="120547" y="20400"/>
                  </a:cubicBezTo>
                  <a:lnTo>
                    <a:pt x="110347" y="0"/>
                  </a:lnTo>
                  <a:lnTo>
                    <a:pt x="87165" y="0"/>
                  </a:lnTo>
                  <a:lnTo>
                    <a:pt x="76965" y="20400"/>
                  </a:lnTo>
                  <a:cubicBezTo>
                    <a:pt x="70474" y="22255"/>
                    <a:pt x="64446" y="24573"/>
                    <a:pt x="58883" y="27819"/>
                  </a:cubicBezTo>
                  <a:lnTo>
                    <a:pt x="37091" y="20400"/>
                  </a:lnTo>
                  <a:lnTo>
                    <a:pt x="20400" y="37091"/>
                  </a:lnTo>
                  <a:lnTo>
                    <a:pt x="27819" y="58883"/>
                  </a:lnTo>
                  <a:cubicBezTo>
                    <a:pt x="24573" y="64446"/>
                    <a:pt x="22255" y="70474"/>
                    <a:pt x="20400" y="76965"/>
                  </a:cubicBezTo>
                  <a:lnTo>
                    <a:pt x="0" y="87165"/>
                  </a:lnTo>
                  <a:lnTo>
                    <a:pt x="0" y="110347"/>
                  </a:lnTo>
                  <a:lnTo>
                    <a:pt x="20400" y="120547"/>
                  </a:lnTo>
                  <a:cubicBezTo>
                    <a:pt x="22255" y="127038"/>
                    <a:pt x="24573" y="133065"/>
                    <a:pt x="27819" y="138629"/>
                  </a:cubicBezTo>
                  <a:lnTo>
                    <a:pt x="20400" y="160420"/>
                  </a:lnTo>
                  <a:lnTo>
                    <a:pt x="36628" y="176648"/>
                  </a:lnTo>
                  <a:lnTo>
                    <a:pt x="58419" y="169230"/>
                  </a:lnTo>
                  <a:cubicBezTo>
                    <a:pt x="63983" y="172475"/>
                    <a:pt x="70010" y="174793"/>
                    <a:pt x="76501" y="176648"/>
                  </a:cubicBezTo>
                  <a:lnTo>
                    <a:pt x="86701" y="197048"/>
                  </a:lnTo>
                  <a:lnTo>
                    <a:pt x="109883" y="197048"/>
                  </a:lnTo>
                  <a:lnTo>
                    <a:pt x="120083" y="176648"/>
                  </a:lnTo>
                  <a:cubicBezTo>
                    <a:pt x="126574" y="174793"/>
                    <a:pt x="132602" y="172475"/>
                    <a:pt x="138166" y="169230"/>
                  </a:cubicBezTo>
                  <a:lnTo>
                    <a:pt x="159957" y="176648"/>
                  </a:lnTo>
                  <a:lnTo>
                    <a:pt x="176648" y="160420"/>
                  </a:lnTo>
                  <a:lnTo>
                    <a:pt x="169230" y="138629"/>
                  </a:lnTo>
                  <a:cubicBezTo>
                    <a:pt x="172475" y="133065"/>
                    <a:pt x="175257" y="126574"/>
                    <a:pt x="177112" y="120547"/>
                  </a:cubicBezTo>
                  <a:lnTo>
                    <a:pt x="197512" y="110347"/>
                  </a:lnTo>
                  <a:lnTo>
                    <a:pt x="197512" y="87165"/>
                  </a:lnTo>
                  <a:lnTo>
                    <a:pt x="177112" y="76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6242482" y="2381648"/>
              <a:ext cx="197511" cy="197048"/>
            </a:xfrm>
            <a:custGeom>
              <a:rect b="b" l="l" r="r" t="t"/>
              <a:pathLst>
                <a:path extrusionOk="0" h="197048" w="197511">
                  <a:moveTo>
                    <a:pt x="98756" y="133529"/>
                  </a:moveTo>
                  <a:cubicBezTo>
                    <a:pt x="79283" y="133529"/>
                    <a:pt x="63983" y="117765"/>
                    <a:pt x="63983" y="98756"/>
                  </a:cubicBezTo>
                  <a:cubicBezTo>
                    <a:pt x="63983" y="79283"/>
                    <a:pt x="79747" y="63983"/>
                    <a:pt x="98756" y="63983"/>
                  </a:cubicBezTo>
                  <a:cubicBezTo>
                    <a:pt x="118229" y="63983"/>
                    <a:pt x="133529" y="79747"/>
                    <a:pt x="133529" y="98756"/>
                  </a:cubicBezTo>
                  <a:cubicBezTo>
                    <a:pt x="133529" y="117765"/>
                    <a:pt x="118229" y="133529"/>
                    <a:pt x="98756" y="133529"/>
                  </a:cubicBezTo>
                  <a:lnTo>
                    <a:pt x="98756" y="133529"/>
                  </a:lnTo>
                  <a:close/>
                  <a:moveTo>
                    <a:pt x="169693" y="58883"/>
                  </a:moveTo>
                  <a:lnTo>
                    <a:pt x="177112" y="37091"/>
                  </a:lnTo>
                  <a:lnTo>
                    <a:pt x="160420" y="20400"/>
                  </a:lnTo>
                  <a:lnTo>
                    <a:pt x="138629" y="27819"/>
                  </a:lnTo>
                  <a:cubicBezTo>
                    <a:pt x="133065" y="24573"/>
                    <a:pt x="126574" y="22255"/>
                    <a:pt x="120547" y="20400"/>
                  </a:cubicBezTo>
                  <a:lnTo>
                    <a:pt x="110347" y="0"/>
                  </a:lnTo>
                  <a:lnTo>
                    <a:pt x="87165" y="0"/>
                  </a:lnTo>
                  <a:lnTo>
                    <a:pt x="76965" y="20400"/>
                  </a:lnTo>
                  <a:cubicBezTo>
                    <a:pt x="70474" y="22255"/>
                    <a:pt x="64446" y="24573"/>
                    <a:pt x="58883" y="27819"/>
                  </a:cubicBezTo>
                  <a:lnTo>
                    <a:pt x="37091" y="20400"/>
                  </a:lnTo>
                  <a:lnTo>
                    <a:pt x="20864" y="36628"/>
                  </a:lnTo>
                  <a:lnTo>
                    <a:pt x="27819" y="58419"/>
                  </a:lnTo>
                  <a:cubicBezTo>
                    <a:pt x="24573" y="63983"/>
                    <a:pt x="22255" y="70474"/>
                    <a:pt x="20400" y="76501"/>
                  </a:cubicBezTo>
                  <a:lnTo>
                    <a:pt x="0" y="86701"/>
                  </a:lnTo>
                  <a:lnTo>
                    <a:pt x="0" y="109883"/>
                  </a:lnTo>
                  <a:lnTo>
                    <a:pt x="20400" y="120083"/>
                  </a:lnTo>
                  <a:cubicBezTo>
                    <a:pt x="22255" y="126574"/>
                    <a:pt x="24573" y="132602"/>
                    <a:pt x="27819" y="138166"/>
                  </a:cubicBezTo>
                  <a:lnTo>
                    <a:pt x="20864" y="159957"/>
                  </a:lnTo>
                  <a:lnTo>
                    <a:pt x="37091" y="176184"/>
                  </a:lnTo>
                  <a:lnTo>
                    <a:pt x="58883" y="169230"/>
                  </a:lnTo>
                  <a:cubicBezTo>
                    <a:pt x="64446" y="172475"/>
                    <a:pt x="70474" y="174793"/>
                    <a:pt x="76965" y="176648"/>
                  </a:cubicBezTo>
                  <a:lnTo>
                    <a:pt x="87165" y="197048"/>
                  </a:lnTo>
                  <a:lnTo>
                    <a:pt x="110347" y="197048"/>
                  </a:lnTo>
                  <a:lnTo>
                    <a:pt x="120547" y="176648"/>
                  </a:lnTo>
                  <a:cubicBezTo>
                    <a:pt x="127038" y="174793"/>
                    <a:pt x="133065" y="172475"/>
                    <a:pt x="138629" y="169230"/>
                  </a:cubicBezTo>
                  <a:lnTo>
                    <a:pt x="160420" y="176648"/>
                  </a:lnTo>
                  <a:lnTo>
                    <a:pt x="176648" y="159957"/>
                  </a:lnTo>
                  <a:lnTo>
                    <a:pt x="169693" y="138629"/>
                  </a:lnTo>
                  <a:cubicBezTo>
                    <a:pt x="172939" y="133065"/>
                    <a:pt x="175257" y="127038"/>
                    <a:pt x="177112" y="120547"/>
                  </a:cubicBezTo>
                  <a:lnTo>
                    <a:pt x="197512" y="110347"/>
                  </a:lnTo>
                  <a:lnTo>
                    <a:pt x="197512" y="87165"/>
                  </a:lnTo>
                  <a:lnTo>
                    <a:pt x="177112" y="76965"/>
                  </a:lnTo>
                  <a:cubicBezTo>
                    <a:pt x="175257" y="70474"/>
                    <a:pt x="172939" y="64446"/>
                    <a:pt x="169693" y="588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descr="Stopwatch" id="191" name="Google Shape;191;p21"/>
          <p:cNvGrpSpPr/>
          <p:nvPr/>
        </p:nvGrpSpPr>
        <p:grpSpPr>
          <a:xfrm>
            <a:off x="5241002" y="2570508"/>
            <a:ext cx="236665" cy="271041"/>
            <a:chOff x="6988003" y="3370194"/>
            <a:chExt cx="315553" cy="361388"/>
          </a:xfrm>
        </p:grpSpPr>
        <p:sp>
          <p:nvSpPr>
            <p:cNvPr id="192" name="Google Shape;192;p21"/>
            <p:cNvSpPr/>
            <p:nvPr/>
          </p:nvSpPr>
          <p:spPr>
            <a:xfrm>
              <a:off x="7136227" y="3472196"/>
              <a:ext cx="18545" cy="18545"/>
            </a:xfrm>
            <a:custGeom>
              <a:rect b="b" l="l" r="r" t="t"/>
              <a:pathLst>
                <a:path extrusionOk="0" h="18545" w="18545">
                  <a:moveTo>
                    <a:pt x="18546" y="9273"/>
                  </a:moveTo>
                  <a:cubicBezTo>
                    <a:pt x="18546" y="14394"/>
                    <a:pt x="14394" y="18546"/>
                    <a:pt x="9273" y="18546"/>
                  </a:cubicBezTo>
                  <a:cubicBezTo>
                    <a:pt x="4152" y="18546"/>
                    <a:pt x="0" y="14394"/>
                    <a:pt x="0" y="9273"/>
                  </a:cubicBezTo>
                  <a:cubicBezTo>
                    <a:pt x="0" y="4152"/>
                    <a:pt x="4152" y="0"/>
                    <a:pt x="9273" y="0"/>
                  </a:cubicBezTo>
                  <a:cubicBezTo>
                    <a:pt x="14394" y="0"/>
                    <a:pt x="18546" y="4152"/>
                    <a:pt x="18546" y="92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7136227" y="3657653"/>
              <a:ext cx="18545" cy="18545"/>
            </a:xfrm>
            <a:custGeom>
              <a:rect b="b" l="l" r="r" t="t"/>
              <a:pathLst>
                <a:path extrusionOk="0" h="18545" w="18545">
                  <a:moveTo>
                    <a:pt x="18546" y="9273"/>
                  </a:moveTo>
                  <a:cubicBezTo>
                    <a:pt x="18546" y="14394"/>
                    <a:pt x="14394" y="18546"/>
                    <a:pt x="9273" y="18546"/>
                  </a:cubicBezTo>
                  <a:cubicBezTo>
                    <a:pt x="4152" y="18546"/>
                    <a:pt x="0" y="14394"/>
                    <a:pt x="0" y="9273"/>
                  </a:cubicBezTo>
                  <a:cubicBezTo>
                    <a:pt x="0" y="4152"/>
                    <a:pt x="4152" y="0"/>
                    <a:pt x="9273" y="0"/>
                  </a:cubicBezTo>
                  <a:cubicBezTo>
                    <a:pt x="14394" y="0"/>
                    <a:pt x="18546" y="4152"/>
                    <a:pt x="18546" y="92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7228956" y="3560288"/>
              <a:ext cx="18545" cy="18545"/>
            </a:xfrm>
            <a:custGeom>
              <a:rect b="b" l="l" r="r" t="t"/>
              <a:pathLst>
                <a:path extrusionOk="0" h="18545" w="18545">
                  <a:moveTo>
                    <a:pt x="18546" y="9273"/>
                  </a:moveTo>
                  <a:cubicBezTo>
                    <a:pt x="18546" y="14394"/>
                    <a:pt x="14394" y="18546"/>
                    <a:pt x="9273" y="18546"/>
                  </a:cubicBezTo>
                  <a:cubicBezTo>
                    <a:pt x="4152" y="18546"/>
                    <a:pt x="0" y="14394"/>
                    <a:pt x="0" y="9273"/>
                  </a:cubicBezTo>
                  <a:cubicBezTo>
                    <a:pt x="0" y="4152"/>
                    <a:pt x="4152" y="0"/>
                    <a:pt x="9273" y="0"/>
                  </a:cubicBezTo>
                  <a:cubicBezTo>
                    <a:pt x="14394" y="0"/>
                    <a:pt x="18546" y="4152"/>
                    <a:pt x="18546" y="92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7043499" y="3560288"/>
              <a:ext cx="18545" cy="18545"/>
            </a:xfrm>
            <a:custGeom>
              <a:rect b="b" l="l" r="r" t="t"/>
              <a:pathLst>
                <a:path extrusionOk="0" h="18545" w="18545">
                  <a:moveTo>
                    <a:pt x="18546" y="9273"/>
                  </a:moveTo>
                  <a:cubicBezTo>
                    <a:pt x="18546" y="14394"/>
                    <a:pt x="14394" y="18546"/>
                    <a:pt x="9273" y="18546"/>
                  </a:cubicBezTo>
                  <a:cubicBezTo>
                    <a:pt x="4152" y="18546"/>
                    <a:pt x="0" y="14394"/>
                    <a:pt x="0" y="9273"/>
                  </a:cubicBezTo>
                  <a:cubicBezTo>
                    <a:pt x="0" y="4152"/>
                    <a:pt x="4152" y="0"/>
                    <a:pt x="9273" y="0"/>
                  </a:cubicBezTo>
                  <a:cubicBezTo>
                    <a:pt x="14394" y="0"/>
                    <a:pt x="18546" y="4152"/>
                    <a:pt x="18546" y="92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7136227" y="3504651"/>
              <a:ext cx="61664" cy="117301"/>
            </a:xfrm>
            <a:custGeom>
              <a:rect b="b" l="l" r="r" t="t"/>
              <a:pathLst>
                <a:path extrusionOk="0" h="117301" w="61664">
                  <a:moveTo>
                    <a:pt x="18546" y="0"/>
                  </a:moveTo>
                  <a:lnTo>
                    <a:pt x="0" y="0"/>
                  </a:lnTo>
                  <a:lnTo>
                    <a:pt x="0" y="64910"/>
                  </a:lnTo>
                  <a:cubicBezTo>
                    <a:pt x="0" y="67228"/>
                    <a:pt x="927" y="69546"/>
                    <a:pt x="2782" y="71401"/>
                  </a:cubicBezTo>
                  <a:lnTo>
                    <a:pt x="48682" y="117302"/>
                  </a:lnTo>
                  <a:lnTo>
                    <a:pt x="61664" y="104320"/>
                  </a:lnTo>
                  <a:lnTo>
                    <a:pt x="18546" y="61201"/>
                  </a:lnTo>
                  <a:lnTo>
                    <a:pt x="18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6988003" y="3370194"/>
              <a:ext cx="315553" cy="361388"/>
            </a:xfrm>
            <a:custGeom>
              <a:rect b="b" l="l" r="r" t="t"/>
              <a:pathLst>
                <a:path extrusionOk="0" h="361388" w="315553">
                  <a:moveTo>
                    <a:pt x="157497" y="333823"/>
                  </a:moveTo>
                  <a:cubicBezTo>
                    <a:pt x="85632" y="333823"/>
                    <a:pt x="27677" y="275867"/>
                    <a:pt x="27677" y="204003"/>
                  </a:cubicBezTo>
                  <a:cubicBezTo>
                    <a:pt x="27677" y="132138"/>
                    <a:pt x="85632" y="74183"/>
                    <a:pt x="157497" y="74183"/>
                  </a:cubicBezTo>
                  <a:cubicBezTo>
                    <a:pt x="229361" y="74183"/>
                    <a:pt x="287317" y="132138"/>
                    <a:pt x="287317" y="204003"/>
                  </a:cubicBezTo>
                  <a:cubicBezTo>
                    <a:pt x="287317" y="275867"/>
                    <a:pt x="229361" y="333823"/>
                    <a:pt x="157497" y="333823"/>
                  </a:cubicBezTo>
                  <a:lnTo>
                    <a:pt x="157497" y="333823"/>
                  </a:lnTo>
                  <a:close/>
                  <a:moveTo>
                    <a:pt x="267380" y="90874"/>
                  </a:moveTo>
                  <a:lnTo>
                    <a:pt x="281289" y="76965"/>
                  </a:lnTo>
                  <a:cubicBezTo>
                    <a:pt x="286389" y="71401"/>
                    <a:pt x="286389" y="63055"/>
                    <a:pt x="280826" y="57492"/>
                  </a:cubicBezTo>
                  <a:cubicBezTo>
                    <a:pt x="275726" y="52392"/>
                    <a:pt x="266916" y="51928"/>
                    <a:pt x="261353" y="57028"/>
                  </a:cubicBezTo>
                  <a:lnTo>
                    <a:pt x="245589" y="73256"/>
                  </a:lnTo>
                  <a:cubicBezTo>
                    <a:pt x="223334" y="58419"/>
                    <a:pt x="197834" y="49146"/>
                    <a:pt x="171406" y="47292"/>
                  </a:cubicBezTo>
                  <a:lnTo>
                    <a:pt x="171406" y="27819"/>
                  </a:lnTo>
                  <a:lnTo>
                    <a:pt x="213134" y="27819"/>
                  </a:lnTo>
                  <a:lnTo>
                    <a:pt x="213134" y="0"/>
                  </a:lnTo>
                  <a:lnTo>
                    <a:pt x="101860" y="0"/>
                  </a:lnTo>
                  <a:lnTo>
                    <a:pt x="101860" y="27819"/>
                  </a:lnTo>
                  <a:lnTo>
                    <a:pt x="143587" y="27819"/>
                  </a:lnTo>
                  <a:lnTo>
                    <a:pt x="143587" y="46828"/>
                  </a:lnTo>
                  <a:cubicBezTo>
                    <a:pt x="69868" y="53319"/>
                    <a:pt x="10522" y="110347"/>
                    <a:pt x="1249" y="184066"/>
                  </a:cubicBezTo>
                  <a:cubicBezTo>
                    <a:pt x="-8024" y="257785"/>
                    <a:pt x="35095" y="327795"/>
                    <a:pt x="105105" y="352368"/>
                  </a:cubicBezTo>
                  <a:cubicBezTo>
                    <a:pt x="175115" y="376942"/>
                    <a:pt x="252544" y="350050"/>
                    <a:pt x="291953" y="286995"/>
                  </a:cubicBezTo>
                  <a:cubicBezTo>
                    <a:pt x="331363" y="223939"/>
                    <a:pt x="320235" y="142338"/>
                    <a:pt x="267380" y="90874"/>
                  </a:cubicBezTo>
                  <a:lnTo>
                    <a:pt x="267380" y="908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descr="Head with gears" id="198" name="Google Shape;198;p21"/>
          <p:cNvGrpSpPr/>
          <p:nvPr/>
        </p:nvGrpSpPr>
        <p:grpSpPr>
          <a:xfrm>
            <a:off x="6180466" y="2450888"/>
            <a:ext cx="186553" cy="221297"/>
            <a:chOff x="8240621" y="3210701"/>
            <a:chExt cx="248737" cy="295062"/>
          </a:xfrm>
        </p:grpSpPr>
        <p:sp>
          <p:nvSpPr>
            <p:cNvPr id="199" name="Google Shape;199;p21"/>
            <p:cNvSpPr/>
            <p:nvPr/>
          </p:nvSpPr>
          <p:spPr>
            <a:xfrm>
              <a:off x="8346361" y="3262254"/>
              <a:ext cx="30712" cy="30712"/>
            </a:xfrm>
            <a:custGeom>
              <a:rect b="b" l="l" r="r" t="t"/>
              <a:pathLst>
                <a:path extrusionOk="0" h="30712" w="30712">
                  <a:moveTo>
                    <a:pt x="15356" y="0"/>
                  </a:moveTo>
                  <a:cubicBezTo>
                    <a:pt x="6947" y="0"/>
                    <a:pt x="0" y="6947"/>
                    <a:pt x="0" y="15356"/>
                  </a:cubicBezTo>
                  <a:cubicBezTo>
                    <a:pt x="0" y="23766"/>
                    <a:pt x="6947" y="30713"/>
                    <a:pt x="15356" y="30713"/>
                  </a:cubicBezTo>
                  <a:cubicBezTo>
                    <a:pt x="23766" y="30713"/>
                    <a:pt x="30713" y="23766"/>
                    <a:pt x="30713" y="15356"/>
                  </a:cubicBezTo>
                  <a:cubicBezTo>
                    <a:pt x="30713" y="6947"/>
                    <a:pt x="23766" y="0"/>
                    <a:pt x="153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8300292" y="3336477"/>
              <a:ext cx="30712" cy="30712"/>
            </a:xfrm>
            <a:custGeom>
              <a:rect b="b" l="l" r="r" t="t"/>
              <a:pathLst>
                <a:path extrusionOk="0" h="30712" w="30712">
                  <a:moveTo>
                    <a:pt x="30713" y="15356"/>
                  </a:moveTo>
                  <a:cubicBezTo>
                    <a:pt x="30713" y="23838"/>
                    <a:pt x="23838" y="30713"/>
                    <a:pt x="15356" y="30713"/>
                  </a:cubicBezTo>
                  <a:cubicBezTo>
                    <a:pt x="6875" y="30713"/>
                    <a:pt x="0" y="23838"/>
                    <a:pt x="0" y="15356"/>
                  </a:cubicBezTo>
                  <a:cubicBezTo>
                    <a:pt x="0" y="6875"/>
                    <a:pt x="6875" y="0"/>
                    <a:pt x="15356" y="0"/>
                  </a:cubicBezTo>
                  <a:cubicBezTo>
                    <a:pt x="23838" y="0"/>
                    <a:pt x="30713" y="6875"/>
                    <a:pt x="30713" y="153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8240621" y="3210701"/>
              <a:ext cx="248737" cy="295062"/>
            </a:xfrm>
            <a:custGeom>
              <a:rect b="b" l="l" r="r" t="t"/>
              <a:pathLst>
                <a:path extrusionOk="0" h="295062" w="248737">
                  <a:moveTo>
                    <a:pt x="164607" y="72029"/>
                  </a:moveTo>
                  <a:lnTo>
                    <a:pt x="155466" y="76417"/>
                  </a:lnTo>
                  <a:cubicBezTo>
                    <a:pt x="154735" y="79342"/>
                    <a:pt x="153272" y="81901"/>
                    <a:pt x="151810" y="84460"/>
                  </a:cubicBezTo>
                  <a:lnTo>
                    <a:pt x="155100" y="93967"/>
                  </a:lnTo>
                  <a:lnTo>
                    <a:pt x="147788" y="101279"/>
                  </a:lnTo>
                  <a:lnTo>
                    <a:pt x="138281" y="97989"/>
                  </a:lnTo>
                  <a:cubicBezTo>
                    <a:pt x="135722" y="99451"/>
                    <a:pt x="133162" y="100548"/>
                    <a:pt x="130237" y="101279"/>
                  </a:cubicBezTo>
                  <a:lnTo>
                    <a:pt x="125850" y="110054"/>
                  </a:lnTo>
                  <a:lnTo>
                    <a:pt x="115612" y="110054"/>
                  </a:lnTo>
                  <a:lnTo>
                    <a:pt x="111225" y="100914"/>
                  </a:lnTo>
                  <a:cubicBezTo>
                    <a:pt x="108300" y="100182"/>
                    <a:pt x="105740" y="99086"/>
                    <a:pt x="103181" y="97623"/>
                  </a:cubicBezTo>
                  <a:lnTo>
                    <a:pt x="93674" y="100914"/>
                  </a:lnTo>
                  <a:lnTo>
                    <a:pt x="86362" y="93601"/>
                  </a:lnTo>
                  <a:lnTo>
                    <a:pt x="89653" y="84095"/>
                  </a:lnTo>
                  <a:cubicBezTo>
                    <a:pt x="88190" y="81535"/>
                    <a:pt x="87093" y="78976"/>
                    <a:pt x="86362" y="76051"/>
                  </a:cubicBezTo>
                  <a:lnTo>
                    <a:pt x="77221" y="71663"/>
                  </a:lnTo>
                  <a:lnTo>
                    <a:pt x="77221" y="61426"/>
                  </a:lnTo>
                  <a:lnTo>
                    <a:pt x="86362" y="57038"/>
                  </a:lnTo>
                  <a:cubicBezTo>
                    <a:pt x="87093" y="54113"/>
                    <a:pt x="88190" y="51554"/>
                    <a:pt x="89653" y="48994"/>
                  </a:cubicBezTo>
                  <a:lnTo>
                    <a:pt x="86728" y="39488"/>
                  </a:lnTo>
                  <a:lnTo>
                    <a:pt x="94040" y="32175"/>
                  </a:lnTo>
                  <a:lnTo>
                    <a:pt x="103546" y="35466"/>
                  </a:lnTo>
                  <a:cubicBezTo>
                    <a:pt x="106106" y="34004"/>
                    <a:pt x="108665" y="32907"/>
                    <a:pt x="111590" y="32175"/>
                  </a:cubicBezTo>
                  <a:lnTo>
                    <a:pt x="115978" y="23035"/>
                  </a:lnTo>
                  <a:lnTo>
                    <a:pt x="126215" y="23035"/>
                  </a:lnTo>
                  <a:lnTo>
                    <a:pt x="130603" y="31810"/>
                  </a:lnTo>
                  <a:cubicBezTo>
                    <a:pt x="133528" y="32541"/>
                    <a:pt x="136087" y="33638"/>
                    <a:pt x="138647" y="35100"/>
                  </a:cubicBezTo>
                  <a:lnTo>
                    <a:pt x="148153" y="31810"/>
                  </a:lnTo>
                  <a:lnTo>
                    <a:pt x="155466" y="39122"/>
                  </a:lnTo>
                  <a:lnTo>
                    <a:pt x="152175" y="48629"/>
                  </a:lnTo>
                  <a:cubicBezTo>
                    <a:pt x="153638" y="51188"/>
                    <a:pt x="154735" y="53747"/>
                    <a:pt x="155466" y="56673"/>
                  </a:cubicBezTo>
                  <a:lnTo>
                    <a:pt x="164607" y="61060"/>
                  </a:lnTo>
                  <a:lnTo>
                    <a:pt x="164607" y="72029"/>
                  </a:lnTo>
                  <a:close/>
                  <a:moveTo>
                    <a:pt x="118537" y="146252"/>
                  </a:moveTo>
                  <a:lnTo>
                    <a:pt x="109397" y="150639"/>
                  </a:lnTo>
                  <a:cubicBezTo>
                    <a:pt x="108665" y="153564"/>
                    <a:pt x="107568" y="156124"/>
                    <a:pt x="106106" y="158683"/>
                  </a:cubicBezTo>
                  <a:lnTo>
                    <a:pt x="109031" y="168189"/>
                  </a:lnTo>
                  <a:lnTo>
                    <a:pt x="101718" y="175502"/>
                  </a:lnTo>
                  <a:lnTo>
                    <a:pt x="92212" y="172211"/>
                  </a:lnTo>
                  <a:cubicBezTo>
                    <a:pt x="89653" y="173674"/>
                    <a:pt x="87093" y="174771"/>
                    <a:pt x="84168" y="175502"/>
                  </a:cubicBezTo>
                  <a:lnTo>
                    <a:pt x="80146" y="184277"/>
                  </a:lnTo>
                  <a:lnTo>
                    <a:pt x="69909" y="184277"/>
                  </a:lnTo>
                  <a:lnTo>
                    <a:pt x="65521" y="175136"/>
                  </a:lnTo>
                  <a:cubicBezTo>
                    <a:pt x="62596" y="174405"/>
                    <a:pt x="60037" y="173308"/>
                    <a:pt x="57477" y="171846"/>
                  </a:cubicBezTo>
                  <a:lnTo>
                    <a:pt x="47971" y="174771"/>
                  </a:lnTo>
                  <a:lnTo>
                    <a:pt x="40658" y="167458"/>
                  </a:lnTo>
                  <a:lnTo>
                    <a:pt x="43949" y="157952"/>
                  </a:lnTo>
                  <a:cubicBezTo>
                    <a:pt x="42486" y="155392"/>
                    <a:pt x="41390" y="152833"/>
                    <a:pt x="40658" y="149908"/>
                  </a:cubicBezTo>
                  <a:lnTo>
                    <a:pt x="31518" y="145520"/>
                  </a:lnTo>
                  <a:lnTo>
                    <a:pt x="31518" y="135283"/>
                  </a:lnTo>
                  <a:lnTo>
                    <a:pt x="40658" y="130895"/>
                  </a:lnTo>
                  <a:cubicBezTo>
                    <a:pt x="41390" y="127970"/>
                    <a:pt x="42486" y="125411"/>
                    <a:pt x="43949" y="122851"/>
                  </a:cubicBezTo>
                  <a:lnTo>
                    <a:pt x="40658" y="113345"/>
                  </a:lnTo>
                  <a:lnTo>
                    <a:pt x="47971" y="106032"/>
                  </a:lnTo>
                  <a:lnTo>
                    <a:pt x="57477" y="109323"/>
                  </a:lnTo>
                  <a:cubicBezTo>
                    <a:pt x="60037" y="107861"/>
                    <a:pt x="62596" y="106764"/>
                    <a:pt x="65521" y="106032"/>
                  </a:cubicBezTo>
                  <a:lnTo>
                    <a:pt x="69909" y="96892"/>
                  </a:lnTo>
                  <a:lnTo>
                    <a:pt x="80512" y="96892"/>
                  </a:lnTo>
                  <a:lnTo>
                    <a:pt x="84899" y="106032"/>
                  </a:lnTo>
                  <a:cubicBezTo>
                    <a:pt x="87824" y="106764"/>
                    <a:pt x="90384" y="107861"/>
                    <a:pt x="92943" y="109323"/>
                  </a:cubicBezTo>
                  <a:lnTo>
                    <a:pt x="102450" y="106032"/>
                  </a:lnTo>
                  <a:lnTo>
                    <a:pt x="109762" y="113345"/>
                  </a:lnTo>
                  <a:lnTo>
                    <a:pt x="106471" y="122851"/>
                  </a:lnTo>
                  <a:cubicBezTo>
                    <a:pt x="107934" y="125411"/>
                    <a:pt x="109031" y="127970"/>
                    <a:pt x="109762" y="130895"/>
                  </a:cubicBezTo>
                  <a:lnTo>
                    <a:pt x="118903" y="135283"/>
                  </a:lnTo>
                  <a:lnTo>
                    <a:pt x="118537" y="146252"/>
                  </a:lnTo>
                  <a:lnTo>
                    <a:pt x="118537" y="146252"/>
                  </a:lnTo>
                  <a:close/>
                  <a:moveTo>
                    <a:pt x="245045" y="159780"/>
                  </a:moveTo>
                  <a:lnTo>
                    <a:pt x="219817" y="115904"/>
                  </a:lnTo>
                  <a:lnTo>
                    <a:pt x="219817" y="114076"/>
                  </a:lnTo>
                  <a:cubicBezTo>
                    <a:pt x="221279" y="73857"/>
                    <a:pt x="200804" y="36197"/>
                    <a:pt x="166069" y="15356"/>
                  </a:cubicBezTo>
                  <a:cubicBezTo>
                    <a:pt x="131334" y="-5119"/>
                    <a:pt x="88556" y="-5119"/>
                    <a:pt x="53821" y="15356"/>
                  </a:cubicBezTo>
                  <a:cubicBezTo>
                    <a:pt x="19086" y="35832"/>
                    <a:pt x="-1389" y="73857"/>
                    <a:pt x="73" y="114076"/>
                  </a:cubicBezTo>
                  <a:cubicBezTo>
                    <a:pt x="73" y="148811"/>
                    <a:pt x="15795" y="181352"/>
                    <a:pt x="43218" y="202559"/>
                  </a:cubicBezTo>
                  <a:lnTo>
                    <a:pt x="43218" y="295063"/>
                  </a:lnTo>
                  <a:lnTo>
                    <a:pt x="158756" y="295063"/>
                  </a:lnTo>
                  <a:lnTo>
                    <a:pt x="158756" y="251187"/>
                  </a:lnTo>
                  <a:lnTo>
                    <a:pt x="176672" y="251187"/>
                  </a:lnTo>
                  <a:cubicBezTo>
                    <a:pt x="188372" y="251187"/>
                    <a:pt x="199341" y="246434"/>
                    <a:pt x="207385" y="238390"/>
                  </a:cubicBezTo>
                  <a:cubicBezTo>
                    <a:pt x="215429" y="229981"/>
                    <a:pt x="219817" y="219012"/>
                    <a:pt x="219817" y="207312"/>
                  </a:cubicBezTo>
                  <a:lnTo>
                    <a:pt x="219817" y="185374"/>
                  </a:lnTo>
                  <a:lnTo>
                    <a:pt x="235904" y="185374"/>
                  </a:lnTo>
                  <a:cubicBezTo>
                    <a:pt x="245411" y="184277"/>
                    <a:pt x="253820" y="173308"/>
                    <a:pt x="245045" y="1597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ctrTitle"/>
          </p:nvPr>
        </p:nvSpPr>
        <p:spPr>
          <a:xfrm>
            <a:off x="1143000" y="2161199"/>
            <a:ext cx="6858000" cy="8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