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90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09600" y="609600"/>
            <a:ext cx="7772400" cy="1470025"/>
          </a:xfrm>
        </p:spPr>
        <p:txBody>
          <a:bodyPr>
            <a:normAutofit/>
          </a:bodyPr>
          <a:lstStyle/>
          <a:p>
            <a:r>
              <a:rPr lang="en-US" sz="2000" b="1" dirty="0" smtClean="0"/>
              <a:t>Design a processor with minimum number of instructions so that it can do the basic Arithmetic and Logic Operation</a:t>
            </a:r>
            <a:endParaRPr lang="en-US" sz="2000" b="1" dirty="0"/>
          </a:p>
        </p:txBody>
      </p:sp>
      <p:sp>
        <p:nvSpPr>
          <p:cNvPr id="9" name="Subtitle 8"/>
          <p:cNvSpPr>
            <a:spLocks noGrp="1"/>
          </p:cNvSpPr>
          <p:nvPr>
            <p:ph type="subTitle" idx="1"/>
          </p:nvPr>
        </p:nvSpPr>
        <p:spPr>
          <a:xfrm>
            <a:off x="685800" y="1905000"/>
            <a:ext cx="8229600" cy="4495800"/>
          </a:xfrm>
        </p:spPr>
        <p:txBody>
          <a:bodyPr>
            <a:normAutofit/>
          </a:bodyPr>
          <a:lstStyle/>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a:t>	</a:t>
            </a:r>
            <a:r>
              <a:rPr lang="en-US" sz="1600" dirty="0" smtClean="0"/>
              <a:t>	                                                           </a:t>
            </a:r>
            <a:r>
              <a:rPr lang="en-US" sz="1800" b="1" i="1" u="sng" dirty="0" smtClean="0">
                <a:solidFill>
                  <a:schemeClr val="tx1"/>
                </a:solidFill>
              </a:rPr>
              <a:t>Presented by</a:t>
            </a:r>
          </a:p>
          <a:p>
            <a:r>
              <a:rPr lang="en-US" sz="1800" b="1" dirty="0" smtClean="0">
                <a:solidFill>
                  <a:schemeClr val="tx1"/>
                </a:solidFill>
              </a:rPr>
              <a:t>                                                                                          </a:t>
            </a:r>
            <a:r>
              <a:rPr lang="en-US" sz="1800" b="1" dirty="0" err="1" smtClean="0">
                <a:solidFill>
                  <a:schemeClr val="tx1"/>
                </a:solidFill>
              </a:rPr>
              <a:t>Ruhadina</a:t>
            </a:r>
            <a:r>
              <a:rPr lang="en-US" sz="1800" b="1" dirty="0" smtClean="0">
                <a:solidFill>
                  <a:schemeClr val="tx1"/>
                </a:solidFill>
              </a:rPr>
              <a:t> </a:t>
            </a:r>
            <a:r>
              <a:rPr lang="en-US" sz="1800" b="1" dirty="0" err="1" smtClean="0">
                <a:solidFill>
                  <a:schemeClr val="tx1"/>
                </a:solidFill>
              </a:rPr>
              <a:t>Musfikin</a:t>
            </a:r>
            <a:r>
              <a:rPr lang="en-US" sz="1800" b="1" dirty="0" smtClean="0">
                <a:solidFill>
                  <a:schemeClr val="tx1"/>
                </a:solidFill>
              </a:rPr>
              <a:t>(2017-1-60-002)</a:t>
            </a:r>
          </a:p>
          <a:p>
            <a:r>
              <a:rPr lang="en-US" sz="1800" b="1" dirty="0" smtClean="0">
                <a:solidFill>
                  <a:schemeClr val="tx1"/>
                </a:solidFill>
              </a:rPr>
              <a:t>                                                                                               </a:t>
            </a:r>
            <a:r>
              <a:rPr lang="en-US" sz="1800" b="1" dirty="0" err="1" smtClean="0">
                <a:solidFill>
                  <a:schemeClr val="tx1"/>
                </a:solidFill>
              </a:rPr>
              <a:t>Rehana</a:t>
            </a:r>
            <a:r>
              <a:rPr lang="en-US" sz="1800" b="1" dirty="0" smtClean="0">
                <a:solidFill>
                  <a:schemeClr val="tx1"/>
                </a:solidFill>
              </a:rPr>
              <a:t> </a:t>
            </a:r>
            <a:r>
              <a:rPr lang="en-US" sz="1800" b="1" dirty="0" err="1" smtClean="0">
                <a:solidFill>
                  <a:schemeClr val="tx1"/>
                </a:solidFill>
              </a:rPr>
              <a:t>Akter</a:t>
            </a:r>
            <a:r>
              <a:rPr lang="en-US" sz="1800" b="1" dirty="0" smtClean="0">
                <a:solidFill>
                  <a:schemeClr val="tx1"/>
                </a:solidFill>
              </a:rPr>
              <a:t>(2018-1-60-202) </a:t>
            </a:r>
          </a:p>
          <a:p>
            <a:r>
              <a:rPr lang="en-US" sz="1800" b="1" dirty="0">
                <a:solidFill>
                  <a:schemeClr val="tx1"/>
                </a:solidFill>
              </a:rPr>
              <a:t> </a:t>
            </a:r>
            <a:r>
              <a:rPr lang="en-US" sz="1800" b="1" dirty="0" smtClean="0">
                <a:solidFill>
                  <a:schemeClr val="tx1"/>
                </a:solidFill>
              </a:rPr>
              <a:t>             </a:t>
            </a:r>
            <a:r>
              <a:rPr lang="en-US" sz="1800" b="1" dirty="0" smtClean="0">
                <a:solidFill>
                  <a:schemeClr val="tx1"/>
                </a:solidFill>
              </a:rPr>
              <a:t>A     </a:t>
            </a:r>
            <a:r>
              <a:rPr lang="en-US" sz="1800" b="1" dirty="0" err="1" smtClean="0">
                <a:solidFill>
                  <a:schemeClr val="tx1"/>
                </a:solidFill>
              </a:rPr>
              <a:t>A</a:t>
            </a:r>
            <a:r>
              <a:rPr lang="en-US" sz="1800" b="1" dirty="0" smtClean="0">
                <a:solidFill>
                  <a:schemeClr val="tx1"/>
                </a:solidFill>
              </a:rPr>
              <a:t>                                                           </a:t>
            </a:r>
            <a:r>
              <a:rPr lang="en-US" sz="1800" b="1" dirty="0" err="1" smtClean="0">
                <a:solidFill>
                  <a:schemeClr val="tx1"/>
                </a:solidFill>
              </a:rPr>
              <a:t>Anannya</a:t>
            </a:r>
            <a:r>
              <a:rPr lang="en-US" sz="1800" b="1" smtClean="0">
                <a:solidFill>
                  <a:schemeClr val="tx1"/>
                </a:solidFill>
              </a:rPr>
              <a:t> Das(2016-2-60-135)</a:t>
            </a:r>
            <a:endParaRPr lang="en-US" sz="180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17557"/>
            <a:ext cx="4953000" cy="4278443"/>
          </a:xfrm>
          <a:prstGeom prst="rect">
            <a:avLst/>
          </a:prstGeom>
        </p:spPr>
      </p:pic>
    </p:spTree>
    <p:extLst>
      <p:ext uri="{BB962C8B-B14F-4D97-AF65-F5344CB8AC3E}">
        <p14:creationId xmlns:p14="http://schemas.microsoft.com/office/powerpoint/2010/main" val="100647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524514"/>
            <a:ext cx="6705601" cy="5876285"/>
          </a:xfrm>
        </p:spPr>
      </p:pic>
    </p:spTree>
    <p:extLst>
      <p:ext uri="{BB962C8B-B14F-4D97-AF65-F5344CB8AC3E}">
        <p14:creationId xmlns:p14="http://schemas.microsoft.com/office/powerpoint/2010/main" val="3916456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758031"/>
            <a:ext cx="6553200" cy="5295900"/>
          </a:xfrm>
        </p:spPr>
      </p:pic>
    </p:spTree>
    <p:extLst>
      <p:ext uri="{BB962C8B-B14F-4D97-AF65-F5344CB8AC3E}">
        <p14:creationId xmlns:p14="http://schemas.microsoft.com/office/powerpoint/2010/main" val="2515861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PIPELINE STAGES</a:t>
            </a:r>
            <a:endParaRPr lang="en-US"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315200" cy="4648200"/>
          </a:xfrm>
        </p:spPr>
      </p:pic>
    </p:spTree>
    <p:extLst>
      <p:ext uri="{BB962C8B-B14F-4D97-AF65-F5344CB8AC3E}">
        <p14:creationId xmlns:p14="http://schemas.microsoft.com/office/powerpoint/2010/main" val="3651270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IMPLEMENTATION OF CACHE</a:t>
            </a:r>
            <a:endParaRPr lang="en-US" sz="3200" b="1" dirty="0"/>
          </a:p>
        </p:txBody>
      </p:sp>
      <p:sp>
        <p:nvSpPr>
          <p:cNvPr id="3" name="Text Placeholder 2"/>
          <p:cNvSpPr>
            <a:spLocks noGrp="1"/>
          </p:cNvSpPr>
          <p:nvPr>
            <p:ph type="body" idx="1"/>
          </p:nvPr>
        </p:nvSpPr>
        <p:spPr>
          <a:xfrm>
            <a:off x="838200" y="1143000"/>
            <a:ext cx="4040188" cy="639762"/>
          </a:xfrm>
        </p:spPr>
        <p:txBody>
          <a:bodyPr/>
          <a:lstStyle/>
          <a:p>
            <a:r>
              <a:rPr lang="en-US" dirty="0" smtClean="0"/>
              <a:t>DIRECT MAPPED</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3352" y="1905000"/>
            <a:ext cx="6925248" cy="4571999"/>
          </a:xfrm>
        </p:spPr>
      </p:pic>
    </p:spTree>
    <p:extLst>
      <p:ext uri="{BB962C8B-B14F-4D97-AF65-F5344CB8AC3E}">
        <p14:creationId xmlns:p14="http://schemas.microsoft.com/office/powerpoint/2010/main" val="2529856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sz="2000" b="1" dirty="0" smtClean="0"/>
              <a:t>SET  ASSOCIATIVE </a:t>
            </a:r>
          </a:p>
          <a:p>
            <a:pPr marL="0" indent="0">
              <a:buNone/>
            </a:pP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73239"/>
            <a:ext cx="6781800" cy="5414962"/>
          </a:xfrm>
          <a:prstGeom prst="rect">
            <a:avLst/>
          </a:prstGeom>
        </p:spPr>
      </p:pic>
    </p:spTree>
    <p:extLst>
      <p:ext uri="{BB962C8B-B14F-4D97-AF65-F5344CB8AC3E}">
        <p14:creationId xmlns:p14="http://schemas.microsoft.com/office/powerpoint/2010/main" val="151510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2000" b="1" dirty="0" smtClean="0"/>
              <a:t>FULLY ASSOCIATIVE</a:t>
            </a:r>
          </a:p>
          <a:p>
            <a:pPr marL="0" indent="0">
              <a:buNone/>
            </a:pP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38200"/>
            <a:ext cx="7391400" cy="5105400"/>
          </a:xfrm>
          <a:prstGeom prst="rect">
            <a:avLst/>
          </a:prstGeom>
        </p:spPr>
      </p:pic>
    </p:spTree>
    <p:extLst>
      <p:ext uri="{BB962C8B-B14F-4D97-AF65-F5344CB8AC3E}">
        <p14:creationId xmlns:p14="http://schemas.microsoft.com/office/powerpoint/2010/main" val="1320417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sz="3200" b="1" dirty="0" smtClean="0"/>
              <a:t>CPU SPEED</a:t>
            </a:r>
            <a:endParaRPr lang="en-US" sz="3200" b="1" dirty="0"/>
          </a:p>
        </p:txBody>
      </p:sp>
      <p:sp>
        <p:nvSpPr>
          <p:cNvPr id="3" name="Text Placeholder 2"/>
          <p:cNvSpPr>
            <a:spLocks noGrp="1"/>
          </p:cNvSpPr>
          <p:nvPr>
            <p:ph type="body" idx="1"/>
          </p:nvPr>
        </p:nvSpPr>
        <p:spPr>
          <a:xfrm>
            <a:off x="457200" y="1143000"/>
            <a:ext cx="4040188" cy="639762"/>
          </a:xfrm>
        </p:spPr>
        <p:txBody>
          <a:bodyPr>
            <a:normAutofit/>
          </a:bodyPr>
          <a:lstStyle/>
          <a:p>
            <a:r>
              <a:rPr lang="en-US" sz="2000" dirty="0" smtClean="0"/>
              <a:t>WHEN SPEED OF CPU IS SLOW</a:t>
            </a:r>
            <a:endParaRPr lang="en-US" sz="20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400" y="1828800"/>
            <a:ext cx="3695033" cy="4572000"/>
          </a:xfrm>
        </p:spPr>
      </p:pic>
      <p:sp>
        <p:nvSpPr>
          <p:cNvPr id="5" name="Text Placeholder 4"/>
          <p:cNvSpPr>
            <a:spLocks noGrp="1"/>
          </p:cNvSpPr>
          <p:nvPr>
            <p:ph type="body" sz="quarter" idx="3"/>
          </p:nvPr>
        </p:nvSpPr>
        <p:spPr>
          <a:xfrm>
            <a:off x="4648200" y="1066800"/>
            <a:ext cx="4041775" cy="639762"/>
          </a:xfrm>
        </p:spPr>
        <p:txBody>
          <a:bodyPr>
            <a:normAutofit fontScale="92500" lnSpcReduction="20000"/>
          </a:bodyPr>
          <a:lstStyle/>
          <a:p>
            <a:endParaRPr lang="en-US" sz="2000" dirty="0" smtClean="0"/>
          </a:p>
          <a:p>
            <a:r>
              <a:rPr lang="en-US" sz="2000" dirty="0" smtClean="0"/>
              <a:t>WHEN SPEED OF CPU IS HIGH</a:t>
            </a:r>
            <a:endParaRPr lang="en-US" sz="2000"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08525" y="1862930"/>
            <a:ext cx="3914775" cy="4385469"/>
          </a:xfrm>
        </p:spPr>
      </p:pic>
    </p:spTree>
    <p:extLst>
      <p:ext uri="{BB962C8B-B14F-4D97-AF65-F5344CB8AC3E}">
        <p14:creationId xmlns:p14="http://schemas.microsoft.com/office/powerpoint/2010/main" val="1719026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5562599"/>
          </a:xfrm>
        </p:spPr>
        <p:txBody>
          <a:bodyPr>
            <a:normAutofit fontScale="90000"/>
          </a:bodyPr>
          <a:lstStyle/>
          <a:p>
            <a:pPr algn="l"/>
            <a:r>
              <a:rPr lang="en-US" sz="3200" b="1" dirty="0" smtClean="0"/>
              <a:t>CPU IMPROVEMENT</a:t>
            </a:r>
            <a:br>
              <a:rPr lang="en-US" sz="3200" b="1" dirty="0" smtClean="0"/>
            </a:br>
            <a:r>
              <a:rPr lang="en-US" sz="2000" b="1" dirty="0" smtClean="0"/>
              <a:t>FOR IMPROVING THE PROCESSOR</a:t>
            </a:r>
            <a:br>
              <a:rPr lang="en-US" sz="2000" b="1" dirty="0" smtClean="0"/>
            </a:br>
            <a:r>
              <a:rPr lang="en-US" sz="2000" b="1" dirty="0" smtClean="0"/>
              <a:t>WE HAVE APPLIED 3 PROCESSES:</a:t>
            </a:r>
            <a:br>
              <a:rPr lang="en-US" sz="2000" b="1" dirty="0" smtClean="0"/>
            </a:br>
            <a:r>
              <a:rPr lang="en-US" sz="2000" b="1" dirty="0"/>
              <a:t/>
            </a:r>
            <a:br>
              <a:rPr lang="en-US" sz="2000" b="1" dirty="0"/>
            </a:br>
            <a:r>
              <a:rPr lang="en-US" sz="2000" b="1" dirty="0" smtClean="0"/>
              <a:t>     1.RIGHT</a:t>
            </a:r>
            <a:br>
              <a:rPr lang="en-US" sz="2000" b="1" dirty="0" smtClean="0"/>
            </a:br>
            <a:r>
              <a:rPr lang="en-US" sz="2000" b="1" dirty="0" smtClean="0"/>
              <a:t/>
            </a:r>
            <a:br>
              <a:rPr lang="en-US" sz="2000" b="1" dirty="0" smtClean="0"/>
            </a:br>
            <a:r>
              <a:rPr lang="en-US" sz="2000" b="1" dirty="0"/>
              <a:t> </a:t>
            </a:r>
            <a:r>
              <a:rPr lang="en-US" sz="2000" b="1" dirty="0" smtClean="0"/>
              <a:t>    2.RIGHT</a:t>
            </a:r>
            <a:br>
              <a:rPr lang="en-US" sz="2000" b="1" dirty="0" smtClean="0"/>
            </a:br>
            <a:r>
              <a:rPr lang="en-US" sz="2000" b="1" dirty="0" smtClean="0"/>
              <a:t/>
            </a:r>
            <a:br>
              <a:rPr lang="en-US" sz="2000" b="1" dirty="0" smtClean="0"/>
            </a:br>
            <a:r>
              <a:rPr lang="en-US" sz="2000" b="1" dirty="0"/>
              <a:t> </a:t>
            </a:r>
            <a:r>
              <a:rPr lang="en-US" sz="2000" b="1" dirty="0" smtClean="0"/>
              <a:t>    3.RIGHT</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smtClean="0"/>
              <a:t/>
            </a:r>
            <a:br>
              <a:rPr lang="en-US" sz="2000" b="1" dirty="0" smtClean="0"/>
            </a:br>
            <a:r>
              <a:rPr lang="en-US" sz="3200" b="1" dirty="0" smtClean="0"/>
              <a:t/>
            </a:r>
            <a:br>
              <a:rPr lang="en-US" sz="3200" b="1" dirty="0" smtClean="0"/>
            </a:br>
            <a:endParaRPr lang="en-US"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609600"/>
            <a:ext cx="4953000" cy="4114800"/>
          </a:xfrm>
          <a:prstGeom prst="rect">
            <a:avLst/>
          </a:prstGeom>
        </p:spPr>
      </p:pic>
    </p:spTree>
    <p:extLst>
      <p:ext uri="{BB962C8B-B14F-4D97-AF65-F5344CB8AC3E}">
        <p14:creationId xmlns:p14="http://schemas.microsoft.com/office/powerpoint/2010/main" val="3894030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5791200"/>
          </a:xfrm>
        </p:spPr>
        <p:txBody>
          <a:bodyPr>
            <a:normAutofit fontScale="90000"/>
          </a:bodyPr>
          <a:lstStyle/>
          <a:p>
            <a:pPr algn="l"/>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smtClean="0"/>
              <a:t>IMPROVEMENT</a:t>
            </a:r>
            <a:br>
              <a:rPr lang="en-US" sz="3200" dirty="0" smtClean="0"/>
            </a:br>
            <a:r>
              <a:rPr lang="en-US" sz="2000" b="1" dirty="0" smtClean="0"/>
              <a:t>PROCESSES ARE WORKING IN </a:t>
            </a:r>
            <a:br>
              <a:rPr lang="en-US" sz="2000" b="1" dirty="0" smtClean="0"/>
            </a:br>
            <a:r>
              <a:rPr lang="en-US" sz="2000" b="1" dirty="0" smtClean="0"/>
              <a:t>3 STATES:</a:t>
            </a:r>
            <a:br>
              <a:rPr lang="en-US" sz="2000" b="1" dirty="0" smtClean="0"/>
            </a:br>
            <a:r>
              <a:rPr lang="en-US" sz="2000" b="1" dirty="0" smtClean="0"/>
              <a:t>      READY STATE</a:t>
            </a:r>
            <a:br>
              <a:rPr lang="en-US" sz="2000" b="1" dirty="0" smtClean="0"/>
            </a:br>
            <a:r>
              <a:rPr lang="en-US" sz="2000" b="1" dirty="0"/>
              <a:t/>
            </a:r>
            <a:br>
              <a:rPr lang="en-US" sz="2000" b="1" dirty="0"/>
            </a:br>
            <a:r>
              <a:rPr lang="en-US" sz="2000" b="1" dirty="0" smtClean="0"/>
              <a:t/>
            </a:r>
            <a:br>
              <a:rPr lang="en-US" sz="2000" b="1" dirty="0" smtClean="0"/>
            </a:br>
            <a:r>
              <a:rPr lang="en-US" sz="2000" b="1" dirty="0" smtClean="0"/>
              <a:t>       WAITING STATE</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RUNNING STATE</a:t>
            </a:r>
            <a:br>
              <a:rPr lang="en-US" sz="2000" b="1" dirty="0" smtClean="0"/>
            </a:br>
            <a:r>
              <a:rPr lang="en-US" sz="2000" b="1" dirty="0"/>
              <a:t/>
            </a:r>
            <a:br>
              <a:rPr lang="en-US" sz="2000" b="1" dirty="0"/>
            </a:br>
            <a:r>
              <a:rPr lang="en-US" sz="2000" b="1" dirty="0" smtClean="0"/>
              <a:t/>
            </a:r>
            <a:br>
              <a:rPr lang="en-US" sz="2000" b="1" dirty="0" smtClean="0"/>
            </a:br>
            <a:r>
              <a:rPr lang="en-US" sz="2000" b="1" dirty="0" smtClean="0"/>
              <a:t/>
            </a:r>
            <a:br>
              <a:rPr lang="en-US" sz="2000" b="1" dirty="0" smtClean="0"/>
            </a:br>
            <a:r>
              <a:rPr lang="en-US" sz="2000" b="1" dirty="0"/>
              <a:t/>
            </a:r>
            <a:br>
              <a:rPr lang="en-US" sz="2000" b="1" dirty="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endParaRPr lang="en-US" sz="3200" dirty="0"/>
          </a:p>
        </p:txBody>
      </p:sp>
      <p:sp>
        <p:nvSpPr>
          <p:cNvPr id="4" name="Right Arrow 3"/>
          <p:cNvSpPr/>
          <p:nvPr/>
        </p:nvSpPr>
        <p:spPr>
          <a:xfrm>
            <a:off x="762000" y="15621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772732" y="24003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759854" y="35052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838200"/>
            <a:ext cx="5053012" cy="4605337"/>
          </a:xfrm>
          <a:prstGeom prst="rect">
            <a:avLst/>
          </a:prstGeom>
        </p:spPr>
      </p:pic>
    </p:spTree>
    <p:extLst>
      <p:ext uri="{BB962C8B-B14F-4D97-AF65-F5344CB8AC3E}">
        <p14:creationId xmlns:p14="http://schemas.microsoft.com/office/powerpoint/2010/main" val="2738196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04800"/>
            <a:ext cx="8153400" cy="6248400"/>
          </a:xfrm>
        </p:spPr>
        <p:txBody>
          <a:bodyPr>
            <a:normAutofit/>
          </a:bodyPr>
          <a:lstStyle/>
          <a:p>
            <a:pPr marL="0" indent="0">
              <a:buNone/>
            </a:pPr>
            <a:r>
              <a:rPr lang="en-US" sz="2000" b="1" dirty="0" smtClean="0"/>
              <a:t>PROCESSOR STATISTIC</a:t>
            </a:r>
          </a:p>
          <a:p>
            <a:pPr marL="0" indent="0">
              <a:buNone/>
            </a:pPr>
            <a:endParaRPr lang="en-US"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838200"/>
            <a:ext cx="7924800" cy="5514975"/>
          </a:xfrm>
          <a:prstGeom prst="rect">
            <a:avLst/>
          </a:prstGeom>
        </p:spPr>
      </p:pic>
    </p:spTree>
    <p:extLst>
      <p:ext uri="{BB962C8B-B14F-4D97-AF65-F5344CB8AC3E}">
        <p14:creationId xmlns:p14="http://schemas.microsoft.com/office/powerpoint/2010/main" val="14540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57200"/>
            <a:ext cx="7772400" cy="5715000"/>
          </a:xfrm>
        </p:spPr>
        <p:txBody>
          <a:bodyPr>
            <a:normAutofit fontScale="90000"/>
          </a:bodyPr>
          <a:lstStyle/>
          <a:p>
            <a:r>
              <a:rPr lang="en-US" dirty="0" smtClean="0"/>
              <a:t>OVERVIEW:</a:t>
            </a:r>
            <a:r>
              <a:rPr lang="en-US" sz="2400" dirty="0" smtClean="0"/>
              <a:t/>
            </a:r>
            <a:br>
              <a:rPr lang="en-US" sz="2400" dirty="0" smtClean="0"/>
            </a:br>
            <a:r>
              <a:rPr lang="en-US" sz="2400" dirty="0" smtClean="0"/>
              <a:t>     Objective</a:t>
            </a:r>
            <a:br>
              <a:rPr lang="en-US" sz="2400" dirty="0" smtClean="0"/>
            </a:br>
            <a:r>
              <a:rPr lang="en-US" sz="2400" dirty="0" smtClean="0"/>
              <a:t/>
            </a:r>
            <a:br>
              <a:rPr lang="en-US" sz="2400" dirty="0" smtClean="0"/>
            </a:br>
            <a:r>
              <a:rPr lang="en-US" sz="2400" dirty="0" smtClean="0"/>
              <a:t>     processor knowledge</a:t>
            </a:r>
            <a:br>
              <a:rPr lang="en-US" sz="2400" dirty="0" smtClean="0"/>
            </a:br>
            <a:r>
              <a:rPr lang="en-US" sz="2400" dirty="0" smtClean="0"/>
              <a:t/>
            </a:r>
            <a:br>
              <a:rPr lang="en-US" sz="2400" dirty="0" smtClean="0"/>
            </a:br>
            <a:r>
              <a:rPr lang="en-US" sz="2400" dirty="0" smtClean="0"/>
              <a:t>     design</a:t>
            </a:r>
            <a:br>
              <a:rPr lang="en-US" sz="2400" dirty="0" smtClean="0"/>
            </a:br>
            <a:r>
              <a:rPr lang="en-US" sz="2400" dirty="0" smtClean="0"/>
              <a:t/>
            </a:r>
            <a:br>
              <a:rPr lang="en-US" sz="2400" dirty="0" smtClean="0"/>
            </a:br>
            <a:r>
              <a:rPr lang="en-US" sz="2400" dirty="0" smtClean="0"/>
              <a:t>     implementation</a:t>
            </a:r>
            <a:br>
              <a:rPr lang="en-US" sz="2400" dirty="0" smtClean="0"/>
            </a:br>
            <a:r>
              <a:rPr lang="en-US" sz="2400" dirty="0" smtClean="0"/>
              <a:t/>
            </a:r>
            <a:br>
              <a:rPr lang="en-US" sz="2400" dirty="0" smtClean="0"/>
            </a:br>
            <a:r>
              <a:rPr lang="en-US" sz="2400" dirty="0" smtClean="0"/>
              <a:t>     improvement</a:t>
            </a:r>
            <a:br>
              <a:rPr lang="en-US" sz="2400" dirty="0" smtClean="0"/>
            </a:br>
            <a:r>
              <a:rPr lang="en-US" sz="2400" dirty="0" smtClean="0"/>
              <a:t/>
            </a:r>
            <a:br>
              <a:rPr lang="en-US" sz="2400" dirty="0" smtClean="0"/>
            </a:br>
            <a:r>
              <a:rPr lang="en-US" sz="2400" dirty="0" smtClean="0"/>
              <a:t>     result</a:t>
            </a:r>
            <a:br>
              <a:rPr lang="en-US" sz="2400" dirty="0" smtClean="0"/>
            </a:br>
            <a:r>
              <a:rPr lang="en-US" sz="2400" dirty="0" smtClean="0"/>
              <a:t/>
            </a:r>
            <a:br>
              <a:rPr lang="en-US" sz="2400" dirty="0" smtClean="0"/>
            </a:br>
            <a:r>
              <a:rPr lang="en-US" sz="2400" dirty="0" smtClean="0"/>
              <a:t>     conclusion</a:t>
            </a:r>
            <a:br>
              <a:rPr lang="en-US" sz="2400" dirty="0" smtClean="0"/>
            </a:br>
            <a:endParaRPr lang="en-US" sz="2400" dirty="0"/>
          </a:p>
        </p:txBody>
      </p:sp>
      <p:sp>
        <p:nvSpPr>
          <p:cNvPr id="6" name="Right Arrow 5"/>
          <p:cNvSpPr/>
          <p:nvPr/>
        </p:nvSpPr>
        <p:spPr>
          <a:xfrm>
            <a:off x="762000" y="11430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762000" y="18288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762000" y="24384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762000" y="31242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62000" y="38100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762000" y="44958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762000" y="51816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102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sz="2000" b="1" dirty="0" smtClean="0"/>
              <a:t>ACTIVITY LOG</a:t>
            </a:r>
          </a:p>
          <a:p>
            <a:pPr marL="0" indent="0">
              <a:buNone/>
            </a:pP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1371600"/>
            <a:ext cx="7839075" cy="5133974"/>
          </a:xfrm>
          <a:prstGeom prst="rect">
            <a:avLst/>
          </a:prstGeom>
        </p:spPr>
      </p:pic>
    </p:spTree>
    <p:extLst>
      <p:ext uri="{BB962C8B-B14F-4D97-AF65-F5344CB8AC3E}">
        <p14:creationId xmlns:p14="http://schemas.microsoft.com/office/powerpoint/2010/main" val="818495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RESOURCE UTILIZATION</a:t>
            </a:r>
            <a:endParaRPr lang="en-US" sz="3200" b="1" dirty="0"/>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447800"/>
            <a:ext cx="4038600" cy="46482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371600"/>
            <a:ext cx="4038600" cy="4724400"/>
          </a:xfrm>
        </p:spPr>
      </p:pic>
    </p:spTree>
    <p:extLst>
      <p:ext uri="{BB962C8B-B14F-4D97-AF65-F5344CB8AC3E}">
        <p14:creationId xmlns:p14="http://schemas.microsoft.com/office/powerpoint/2010/main" val="1222722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5562600"/>
          </a:xfrm>
        </p:spPr>
        <p:txBody>
          <a:bodyPr>
            <a:normAutofit/>
          </a:bodyPr>
          <a:lstStyle/>
          <a:p>
            <a:pPr algn="l"/>
            <a:r>
              <a:rPr lang="en-US" sz="3200" b="1" dirty="0" smtClean="0"/>
              <a:t>RESULT:</a:t>
            </a:r>
            <a:br>
              <a:rPr lang="en-US" sz="3200" b="1" dirty="0" smtClean="0"/>
            </a:br>
            <a:r>
              <a:rPr lang="en-US" sz="3200" b="1" dirty="0" smtClean="0"/>
              <a:t>    </a:t>
            </a:r>
            <a:r>
              <a:rPr lang="en-US" sz="2000" b="1" dirty="0" smtClean="0"/>
              <a:t>CREATING OF PROCESSOR HELPS TO</a:t>
            </a:r>
            <a:br>
              <a:rPr lang="en-US" sz="2000" b="1" dirty="0" smtClean="0"/>
            </a:br>
            <a:r>
              <a:rPr lang="en-US" sz="2000" b="1" dirty="0" smtClean="0"/>
              <a:t> INCREASE THE CAPACITY OF CPU </a:t>
            </a:r>
            <a:br>
              <a:rPr lang="en-US" sz="2000" b="1" dirty="0" smtClean="0"/>
            </a:br>
            <a:r>
              <a:rPr lang="en-US" sz="2000" b="1" dirty="0" smtClean="0"/>
              <a:t> PERFOMANCE.</a:t>
            </a:r>
            <a:br>
              <a:rPr lang="en-US" sz="2000" b="1" dirty="0" smtClean="0"/>
            </a:br>
            <a:r>
              <a:rPr lang="en-US" sz="2000" b="1" dirty="0" smtClean="0"/>
              <a:t/>
            </a:r>
            <a:br>
              <a:rPr lang="en-US" sz="2000" b="1" dirty="0" smtClean="0"/>
            </a:br>
            <a:r>
              <a:rPr lang="en-US" sz="2000" b="1" dirty="0" smtClean="0"/>
              <a:t>      INCREASING OF BLOCK </a:t>
            </a:r>
            <a:br>
              <a:rPr lang="en-US" sz="2000" b="1" dirty="0" smtClean="0"/>
            </a:br>
            <a:r>
              <a:rPr lang="en-US" sz="2000" b="1" dirty="0" smtClean="0"/>
              <a:t>NUMBER OF CACHE</a:t>
            </a:r>
            <a:br>
              <a:rPr lang="en-US" sz="2000" b="1" dirty="0" smtClean="0"/>
            </a:br>
            <a:r>
              <a:rPr lang="en-US" sz="2000" b="1" dirty="0" smtClean="0"/>
              <a:t>DECREASES THE CHANCE</a:t>
            </a:r>
            <a:br>
              <a:rPr lang="en-US" sz="2000" b="1" dirty="0" smtClean="0"/>
            </a:br>
            <a:r>
              <a:rPr lang="en-US" sz="2000" b="1" dirty="0" smtClean="0"/>
              <a:t>OF CACHE MISSES.</a:t>
            </a:r>
            <a:br>
              <a:rPr lang="en-US" sz="2000" b="1" dirty="0" smtClean="0"/>
            </a:br>
            <a:r>
              <a:rPr lang="en-US" sz="2000" b="1" dirty="0" smtClean="0"/>
              <a:t/>
            </a:r>
            <a:br>
              <a:rPr lang="en-US" sz="2000" b="1" dirty="0" smtClean="0"/>
            </a:br>
            <a:r>
              <a:rPr lang="en-US" sz="2000" b="1" dirty="0" smtClean="0"/>
              <a:t>     FULLY ASSOCIATIVE CACHE</a:t>
            </a:r>
            <a:br>
              <a:rPr lang="en-US" sz="2000" b="1" dirty="0" smtClean="0"/>
            </a:br>
            <a:r>
              <a:rPr lang="en-US" sz="2000" b="1" dirty="0" smtClean="0"/>
              <a:t>HAS GIVEN BETTER PERFOMANCE </a:t>
            </a:r>
            <a:br>
              <a:rPr lang="en-US" sz="2000" b="1" dirty="0" smtClean="0"/>
            </a:br>
            <a:r>
              <a:rPr lang="en-US" sz="2000" b="1" dirty="0" smtClean="0"/>
              <a:t>IN CACHE.</a:t>
            </a:r>
            <a:br>
              <a:rPr lang="en-US" sz="2000" b="1" dirty="0" smtClean="0"/>
            </a:br>
            <a:r>
              <a:rPr lang="en-US" sz="2000" b="1" dirty="0"/>
              <a:t/>
            </a:r>
            <a:br>
              <a:rPr lang="en-US" sz="2000" b="1" dirty="0"/>
            </a:br>
            <a:r>
              <a:rPr lang="en-US" sz="2000" b="1" dirty="0" smtClean="0"/>
              <a:t/>
            </a:r>
            <a:br>
              <a:rPr lang="en-US" sz="2000" b="1" dirty="0" smtClean="0"/>
            </a:br>
            <a:endParaRPr lang="en-US" sz="3200" b="1" dirty="0"/>
          </a:p>
        </p:txBody>
      </p:sp>
      <p:sp>
        <p:nvSpPr>
          <p:cNvPr id="4" name="Right Arrow 3"/>
          <p:cNvSpPr/>
          <p:nvPr/>
        </p:nvSpPr>
        <p:spPr>
          <a:xfrm>
            <a:off x="762000" y="12954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762000" y="25908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684727" y="41148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503172"/>
            <a:ext cx="4267199" cy="4135628"/>
          </a:xfrm>
          <a:prstGeom prst="rect">
            <a:avLst/>
          </a:prstGeom>
        </p:spPr>
      </p:pic>
    </p:spTree>
    <p:extLst>
      <p:ext uri="{BB962C8B-B14F-4D97-AF65-F5344CB8AC3E}">
        <p14:creationId xmlns:p14="http://schemas.microsoft.com/office/powerpoint/2010/main" val="1737696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6172200"/>
          </a:xfrm>
        </p:spPr>
        <p:txBody>
          <a:bodyPr>
            <a:normAutofit fontScale="90000"/>
          </a:bodyPr>
          <a:lstStyle/>
          <a:p>
            <a:pPr algn="l"/>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CONCLUSION:</a:t>
            </a:r>
            <a:br>
              <a:rPr lang="en-US" sz="3200" b="1" dirty="0" smtClean="0"/>
            </a:br>
            <a:r>
              <a:rPr lang="en-US" sz="2000" b="1" dirty="0" smtClean="0"/>
              <a:t>PROCESSOR DESIGN NEEDS TO BE AWARE OF </a:t>
            </a:r>
            <a:br>
              <a:rPr lang="en-US" sz="2000" b="1" dirty="0" smtClean="0"/>
            </a:br>
            <a:r>
              <a:rPr lang="en-US" sz="2000" b="1" dirty="0" smtClean="0"/>
              <a:t>PERFOMANCE, CACHE SIZE ETC.</a:t>
            </a:r>
            <a:br>
              <a:rPr lang="en-US" sz="2000" b="1" dirty="0" smtClean="0"/>
            </a:br>
            <a:r>
              <a:rPr lang="en-US" sz="2000" b="1" dirty="0"/>
              <a:t/>
            </a:r>
            <a:br>
              <a:rPr lang="en-US" sz="2000" b="1" dirty="0"/>
            </a:br>
            <a:r>
              <a:rPr lang="en-US" sz="2000" b="1" dirty="0" smtClean="0"/>
              <a:t/>
            </a:r>
            <a:br>
              <a:rPr lang="en-US" sz="2000" b="1" dirty="0" smtClean="0"/>
            </a:br>
            <a:r>
              <a:rPr lang="en-US" sz="2000" b="1" dirty="0"/>
              <a:t>THE IMPROVEMENT OF PROCESSOR</a:t>
            </a:r>
            <a:br>
              <a:rPr lang="en-US" sz="2000" b="1" dirty="0"/>
            </a:br>
            <a:r>
              <a:rPr lang="en-US" sz="2000" b="1" dirty="0"/>
              <a:t>GIVES US THE HIGHER SPEED OF </a:t>
            </a:r>
            <a:br>
              <a:rPr lang="en-US" sz="2000" b="1" dirty="0"/>
            </a:br>
            <a:r>
              <a:rPr lang="en-US" sz="2000" b="1" dirty="0"/>
              <a:t>ANY TASK AND REDUCES OUR TIME.</a:t>
            </a:r>
            <a:br>
              <a:rPr lang="en-US" sz="2000" b="1" dirty="0"/>
            </a:br>
            <a:r>
              <a:rPr lang="en-US" sz="2000" b="1" dirty="0"/>
              <a:t/>
            </a:r>
            <a:br>
              <a:rPr lang="en-US" sz="2000" b="1" dirty="0"/>
            </a:br>
            <a:r>
              <a:rPr lang="en-US" sz="2000" b="1" dirty="0" smtClean="0"/>
              <a:t/>
            </a:r>
            <a:br>
              <a:rPr lang="en-US" sz="2000" b="1" dirty="0" smtClean="0"/>
            </a:br>
            <a:r>
              <a:rPr lang="en-US" sz="2000" b="1" dirty="0" smtClean="0"/>
              <a:t> </a:t>
            </a: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endParaRPr lang="en-US" sz="3200" b="1" dirty="0"/>
          </a:p>
        </p:txBody>
      </p:sp>
    </p:spTree>
    <p:extLst>
      <p:ext uri="{BB962C8B-B14F-4D97-AF65-F5344CB8AC3E}">
        <p14:creationId xmlns:p14="http://schemas.microsoft.com/office/powerpoint/2010/main" val="236716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152698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57200"/>
            <a:ext cx="7772400" cy="5311775"/>
          </a:xfrm>
        </p:spPr>
        <p:txBody>
          <a:bodyPr>
            <a:normAutofit/>
          </a:bodyPr>
          <a:lstStyle/>
          <a:p>
            <a:r>
              <a:rPr lang="en-US" sz="3600" b="1" dirty="0" smtClean="0"/>
              <a:t>OBJECTIVES:</a:t>
            </a:r>
            <a:br>
              <a:rPr lang="en-US" sz="3600" b="1" dirty="0" smtClean="0"/>
            </a:br>
            <a:r>
              <a:rPr lang="en-US" sz="3600" b="1" dirty="0" smtClean="0"/>
              <a:t>   </a:t>
            </a:r>
            <a:r>
              <a:rPr lang="en-US" sz="2000" dirty="0" smtClean="0"/>
              <a:t>TO ANALYSE THE ARCHITECTURE OF </a:t>
            </a:r>
            <a:br>
              <a:rPr lang="en-US" sz="2000" dirty="0" smtClean="0"/>
            </a:br>
            <a:r>
              <a:rPr lang="en-US" sz="2000" dirty="0" smtClean="0"/>
              <a:t>THE PROCESSOR</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TO PROPOSE A IMPROVED</a:t>
            </a:r>
            <a:r>
              <a:rPr lang="en-US" sz="2000" dirty="0"/>
              <a:t> </a:t>
            </a:r>
            <a:r>
              <a:rPr lang="en-US" sz="2000" dirty="0" smtClean="0"/>
              <a:t>DESIGN     </a:t>
            </a:r>
            <a:br>
              <a:rPr lang="en-US" sz="2000" dirty="0" smtClean="0"/>
            </a:br>
            <a:r>
              <a:rPr lang="en-US" sz="2000" dirty="0" smtClean="0"/>
              <a:t>OF A PROCESSOR</a:t>
            </a:r>
            <a:r>
              <a:rPr lang="en-US" sz="3600" b="1" dirty="0" smtClean="0"/>
              <a:t/>
            </a:r>
            <a:br>
              <a:rPr lang="en-US" sz="3600" b="1" dirty="0" smtClean="0"/>
            </a:br>
            <a:r>
              <a:rPr lang="en-US" sz="3600" b="1" dirty="0" smtClean="0"/>
              <a:t/>
            </a:r>
            <a:br>
              <a:rPr lang="en-US" sz="3600" b="1" dirty="0" smtClean="0"/>
            </a:br>
            <a:endParaRPr lang="en-US" sz="3600" b="1" dirty="0"/>
          </a:p>
        </p:txBody>
      </p:sp>
      <p:sp>
        <p:nvSpPr>
          <p:cNvPr id="6" name="Notched Right Arrow 5"/>
          <p:cNvSpPr/>
          <p:nvPr/>
        </p:nvSpPr>
        <p:spPr>
          <a:xfrm>
            <a:off x="762000" y="1371600"/>
            <a:ext cx="304800" cy="152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Notched Right Arrow 6"/>
          <p:cNvSpPr/>
          <p:nvPr/>
        </p:nvSpPr>
        <p:spPr>
          <a:xfrm>
            <a:off x="762000" y="3200400"/>
            <a:ext cx="304800" cy="152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1" y="1066800"/>
            <a:ext cx="3505200" cy="3060700"/>
          </a:xfrm>
          <a:prstGeom prst="rect">
            <a:avLst/>
          </a:prstGeom>
        </p:spPr>
      </p:pic>
    </p:spTree>
    <p:extLst>
      <p:ext uri="{BB962C8B-B14F-4D97-AF65-F5344CB8AC3E}">
        <p14:creationId xmlns:p14="http://schemas.microsoft.com/office/powerpoint/2010/main" val="2693958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PROCESSOR KNOWLEDGE :</a:t>
            </a:r>
            <a:r>
              <a:rPr lang="en-US" sz="3200" dirty="0"/>
              <a:t/>
            </a:r>
            <a:br>
              <a:rPr lang="en-US" sz="3200" dirty="0"/>
            </a:br>
            <a:endParaRPr lang="en-US" sz="3200" dirty="0"/>
          </a:p>
        </p:txBody>
      </p:sp>
      <p:sp>
        <p:nvSpPr>
          <p:cNvPr id="6" name="Content Placeholder 5"/>
          <p:cNvSpPr>
            <a:spLocks noGrp="1"/>
          </p:cNvSpPr>
          <p:nvPr>
            <p:ph idx="1"/>
          </p:nvPr>
        </p:nvSpPr>
        <p:spPr>
          <a:xfrm>
            <a:off x="457200" y="1066800"/>
            <a:ext cx="5410200" cy="5059363"/>
          </a:xfrm>
        </p:spPr>
        <p:txBody>
          <a:bodyPr/>
          <a:lstStyle/>
          <a:p>
            <a:pPr marL="0" indent="0">
              <a:buNone/>
            </a:pPr>
            <a:r>
              <a:rPr lang="en-US" sz="2000" dirty="0" smtClean="0"/>
              <a:t>     </a:t>
            </a:r>
            <a:r>
              <a:rPr lang="en-US" sz="2000" b="1" dirty="0" smtClean="0"/>
              <a:t>THE </a:t>
            </a:r>
            <a:r>
              <a:rPr lang="en-US" sz="2000" b="1" dirty="0"/>
              <a:t>MOST IMPORTANT COMPONENT </a:t>
            </a:r>
            <a:endParaRPr lang="en-US" sz="2000" b="1" dirty="0" smtClean="0"/>
          </a:p>
          <a:p>
            <a:pPr marL="0" indent="0">
              <a:buNone/>
            </a:pPr>
            <a:r>
              <a:rPr lang="en-US" sz="2000" b="1" dirty="0" smtClean="0"/>
              <a:t>OF </a:t>
            </a:r>
            <a:r>
              <a:rPr lang="en-US" sz="2000" b="1" dirty="0"/>
              <a:t>A COMPUTER IS THE CENTRAL </a:t>
            </a:r>
            <a:endParaRPr lang="en-US" sz="2000" b="1" dirty="0" smtClean="0"/>
          </a:p>
          <a:p>
            <a:pPr marL="0" indent="0">
              <a:buNone/>
            </a:pPr>
            <a:r>
              <a:rPr lang="en-US" sz="2000" b="1" dirty="0" smtClean="0"/>
              <a:t>PROCESSING </a:t>
            </a:r>
            <a:r>
              <a:rPr lang="en-US" sz="2000" b="1" dirty="0"/>
              <a:t>UNIT WHICH IS ALSO </a:t>
            </a:r>
            <a:endParaRPr lang="en-US" sz="2000" b="1" dirty="0" smtClean="0"/>
          </a:p>
          <a:p>
            <a:pPr marL="0" indent="0">
              <a:buNone/>
            </a:pPr>
            <a:r>
              <a:rPr lang="en-US" sz="2000" b="1" dirty="0" smtClean="0"/>
              <a:t>CALLED </a:t>
            </a:r>
            <a:r>
              <a:rPr lang="en-US" sz="2000" b="1" dirty="0"/>
              <a:t>THE PROCESSOR</a:t>
            </a:r>
            <a:r>
              <a:rPr lang="en-US" sz="2000" b="1" dirty="0" smtClean="0"/>
              <a:t>.</a:t>
            </a:r>
          </a:p>
          <a:p>
            <a:pPr marL="0" indent="0">
              <a:buNone/>
            </a:pPr>
            <a:r>
              <a:rPr lang="en-US" sz="2000" b="1" dirty="0" smtClean="0"/>
              <a:t>     THE PROCESSOR  ACTS A S </a:t>
            </a:r>
          </a:p>
          <a:p>
            <a:pPr marL="0" indent="0">
              <a:buNone/>
            </a:pPr>
            <a:r>
              <a:rPr lang="en-US" sz="2000" b="1" dirty="0" smtClean="0"/>
              <a:t>THE COMPUTER’S BRAIN RUNNING.</a:t>
            </a:r>
          </a:p>
          <a:p>
            <a:pPr marL="0" indent="0">
              <a:buNone/>
            </a:pPr>
            <a:r>
              <a:rPr lang="en-US" sz="2000" b="1" dirty="0" smtClean="0"/>
              <a:t>     THE TASK OF PROCESSOR IS </a:t>
            </a:r>
          </a:p>
          <a:p>
            <a:pPr marL="0" indent="0">
              <a:buNone/>
            </a:pPr>
            <a:r>
              <a:rPr lang="en-US" sz="2000" b="1" dirty="0" smtClean="0"/>
              <a:t>TO PROCESS DATA AND EXECUTE </a:t>
            </a:r>
          </a:p>
          <a:p>
            <a:pPr marL="0" indent="0">
              <a:buNone/>
            </a:pPr>
            <a:r>
              <a:rPr lang="en-US" sz="2000" b="1" dirty="0" smtClean="0"/>
              <a:t>INSTRUCTIONS. </a:t>
            </a:r>
            <a:br>
              <a:rPr lang="en-US" sz="2000" b="1" dirty="0" smtClean="0"/>
            </a:br>
            <a:r>
              <a:rPr lang="en-US" sz="2000" b="1" dirty="0" smtClean="0"/>
              <a:t/>
            </a:r>
            <a:br>
              <a:rPr lang="en-US" sz="2000" b="1" dirty="0" smtClean="0"/>
            </a:br>
            <a:endParaRPr lang="en-US" sz="2000" b="1" dirty="0"/>
          </a:p>
        </p:txBody>
      </p:sp>
      <p:sp>
        <p:nvSpPr>
          <p:cNvPr id="7" name="Notched Right Arrow 6"/>
          <p:cNvSpPr/>
          <p:nvPr/>
        </p:nvSpPr>
        <p:spPr>
          <a:xfrm>
            <a:off x="533400" y="1143000"/>
            <a:ext cx="304800" cy="152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otched Right Arrow 7"/>
          <p:cNvSpPr/>
          <p:nvPr/>
        </p:nvSpPr>
        <p:spPr>
          <a:xfrm>
            <a:off x="513008" y="2629437"/>
            <a:ext cx="304800" cy="152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otched Right Arrow 8"/>
          <p:cNvSpPr/>
          <p:nvPr/>
        </p:nvSpPr>
        <p:spPr>
          <a:xfrm>
            <a:off x="513008" y="3330262"/>
            <a:ext cx="304800" cy="152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145147"/>
            <a:ext cx="3810000" cy="3581400"/>
          </a:xfrm>
          <a:prstGeom prst="rect">
            <a:avLst/>
          </a:prstGeom>
        </p:spPr>
      </p:pic>
    </p:spTree>
    <p:extLst>
      <p:ext uri="{BB962C8B-B14F-4D97-AF65-F5344CB8AC3E}">
        <p14:creationId xmlns:p14="http://schemas.microsoft.com/office/powerpoint/2010/main" val="1408312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3200" b="1" dirty="0" smtClean="0"/>
              <a:t>DESIGN OF PROCESSOR:</a:t>
            </a:r>
            <a:endParaRPr lang="en-US" sz="3200" b="1" dirty="0"/>
          </a:p>
        </p:txBody>
      </p:sp>
      <p:sp>
        <p:nvSpPr>
          <p:cNvPr id="6" name="Content Placeholder 5"/>
          <p:cNvSpPr>
            <a:spLocks noGrp="1"/>
          </p:cNvSpPr>
          <p:nvPr>
            <p:ph idx="1"/>
          </p:nvPr>
        </p:nvSpPr>
        <p:spPr/>
        <p:txBody>
          <a:bodyPr>
            <a:normAutofit/>
          </a:bodyPr>
          <a:lstStyle/>
          <a:p>
            <a:pPr>
              <a:buFont typeface="Wingdings" pitchFamily="2" charset="2"/>
              <a:buChar char="§"/>
            </a:pPr>
            <a:r>
              <a:rPr lang="en-US" sz="2000" b="1" dirty="0" smtClean="0"/>
              <a:t>FOR  DESIGNING A PROCESSOR WE HAVE </a:t>
            </a:r>
          </a:p>
          <a:p>
            <a:pPr marL="0" indent="0">
              <a:buNone/>
            </a:pPr>
            <a:r>
              <a:rPr lang="en-US" sz="2000" b="1" dirty="0" smtClean="0"/>
              <a:t>CHOSEN INTEL CORE I3.</a:t>
            </a:r>
          </a:p>
          <a:p>
            <a:pPr marL="0" indent="0">
              <a:buNone/>
            </a:pPr>
            <a:endParaRPr lang="en-US" sz="2000" b="1" dirty="0"/>
          </a:p>
          <a:p>
            <a:pPr marL="0" indent="0">
              <a:buNone/>
            </a:pPr>
            <a:endParaRPr lang="en-US" sz="2000" b="1" dirty="0"/>
          </a:p>
          <a:p>
            <a:pPr marL="0" indent="0">
              <a:buNone/>
            </a:pPr>
            <a:endParaRPr lang="en-US" sz="2000" b="1" dirty="0" smtClean="0"/>
          </a:p>
          <a:p>
            <a:pPr>
              <a:buFont typeface="Wingdings" pitchFamily="2" charset="2"/>
              <a:buChar char="§"/>
            </a:pPr>
            <a:r>
              <a:rPr lang="en-US" sz="2000" b="1" dirty="0" smtClean="0"/>
              <a:t>OUR PROJECT’S AIM IS TO ANALYZE </a:t>
            </a:r>
          </a:p>
          <a:p>
            <a:pPr marL="0" indent="0">
              <a:buNone/>
            </a:pPr>
            <a:r>
              <a:rPr lang="en-US" sz="2000" b="1" dirty="0" smtClean="0"/>
              <a:t>THIS PROCESSOR.</a:t>
            </a:r>
          </a:p>
          <a:p>
            <a:pPr marL="0" indent="0">
              <a:buNone/>
            </a:pPr>
            <a:endParaRPr lang="en-US" sz="2000" dirty="0" smtClean="0"/>
          </a:p>
          <a:p>
            <a:pPr marL="0" indent="0">
              <a:buNone/>
            </a:pPr>
            <a:endParaRPr lang="en-US"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990600"/>
            <a:ext cx="3671887" cy="3581400"/>
          </a:xfrm>
          <a:prstGeom prst="rect">
            <a:avLst/>
          </a:prstGeom>
        </p:spPr>
      </p:pic>
    </p:spTree>
    <p:extLst>
      <p:ext uri="{BB962C8B-B14F-4D97-AF65-F5344CB8AC3E}">
        <p14:creationId xmlns:p14="http://schemas.microsoft.com/office/powerpoint/2010/main" val="870986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ASSEMBLY CODE:</a:t>
            </a:r>
            <a:endParaRPr lang="en-US"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19200"/>
            <a:ext cx="7010400" cy="4495800"/>
          </a:xfrm>
        </p:spPr>
      </p:pic>
    </p:spTree>
    <p:extLst>
      <p:ext uri="{BB962C8B-B14F-4D97-AF65-F5344CB8AC3E}">
        <p14:creationId xmlns:p14="http://schemas.microsoft.com/office/powerpoint/2010/main" val="902795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25" y="915194"/>
            <a:ext cx="6381750" cy="5133975"/>
          </a:xfrm>
        </p:spPr>
      </p:pic>
    </p:spTree>
    <p:extLst>
      <p:ext uri="{BB962C8B-B14F-4D97-AF65-F5344CB8AC3E}">
        <p14:creationId xmlns:p14="http://schemas.microsoft.com/office/powerpoint/2010/main" val="2899841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275" y="772319"/>
            <a:ext cx="6267450" cy="5114925"/>
          </a:xfrm>
        </p:spPr>
      </p:pic>
    </p:spTree>
    <p:extLst>
      <p:ext uri="{BB962C8B-B14F-4D97-AF65-F5344CB8AC3E}">
        <p14:creationId xmlns:p14="http://schemas.microsoft.com/office/powerpoint/2010/main" val="1863545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57200"/>
            <a:ext cx="7924800" cy="5668963"/>
          </a:xfrm>
        </p:spPr>
        <p:txBody>
          <a:bodyPr/>
          <a:lstStyle/>
          <a:p>
            <a:pPr marL="0" indent="0">
              <a:buNone/>
            </a:pPr>
            <a:r>
              <a:rPr lang="en-US" b="1" dirty="0"/>
              <a:t>CPU </a:t>
            </a:r>
            <a:r>
              <a:rPr lang="en-US" b="1" dirty="0" smtClean="0"/>
              <a:t>INSTRUCTION</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6248400" cy="5410200"/>
          </a:xfrm>
          <a:prstGeom prst="rect">
            <a:avLst/>
          </a:prstGeom>
        </p:spPr>
      </p:pic>
    </p:spTree>
    <p:extLst>
      <p:ext uri="{BB962C8B-B14F-4D97-AF65-F5344CB8AC3E}">
        <p14:creationId xmlns:p14="http://schemas.microsoft.com/office/powerpoint/2010/main" val="1663146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146</TotalTime>
  <Words>136</Words>
  <Application>Microsoft Office PowerPoint</Application>
  <PresentationFormat>On-screen Show (4:3)</PresentationFormat>
  <Paragraphs>51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Design a processor with minimum number of instructions so that it can do the basic Arithmetic and Logic Operation</vt:lpstr>
      <vt:lpstr>OVERVIEW:      Objective       processor knowledge       design       implementation       improvement       result       conclusion </vt:lpstr>
      <vt:lpstr>OBJECTIVES:    TO ANALYSE THE ARCHITECTURE OF  THE PROCESSOR          TO PROPOSE A IMPROVED DESIGN      OF A PROCESSOR  </vt:lpstr>
      <vt:lpstr>PROCESSOR KNOWLEDGE : </vt:lpstr>
      <vt:lpstr>DESIGN OF PROCESSOR:</vt:lpstr>
      <vt:lpstr>ASSEMBLY CODE:</vt:lpstr>
      <vt:lpstr>PowerPoint Presentation</vt:lpstr>
      <vt:lpstr>PowerPoint Presentation</vt:lpstr>
      <vt:lpstr>PowerPoint Presentation</vt:lpstr>
      <vt:lpstr>PowerPoint Presentation</vt:lpstr>
      <vt:lpstr>PowerPoint Presentation</vt:lpstr>
      <vt:lpstr>PIPELINE STAGES</vt:lpstr>
      <vt:lpstr>IMPLEMENTATION OF CACHE</vt:lpstr>
      <vt:lpstr>PowerPoint Presentation</vt:lpstr>
      <vt:lpstr>PowerPoint Presentation</vt:lpstr>
      <vt:lpstr>CPU SPEED</vt:lpstr>
      <vt:lpstr>CPU IMPROVEMENT FOR IMPROVING THE PROCESSOR WE HAVE APPLIED 3 PROCESSES:       1.RIGHT       2.RIGHT       3.RIGHT           </vt:lpstr>
      <vt:lpstr>        IMPROVEMENT PROCESSES ARE WORKING IN  3 STATES:       READY STATE          WAITING STATE           RUNNING STATE               </vt:lpstr>
      <vt:lpstr>PowerPoint Presentation</vt:lpstr>
      <vt:lpstr>PowerPoint Presentation</vt:lpstr>
      <vt:lpstr>RESOURCE UTILIZATION</vt:lpstr>
      <vt:lpstr>RESULT:     CREATING OF PROCESSOR HELPS TO  INCREASE THE CAPACITY OF CPU   PERFOMANCE.        INCREASING OF BLOCK  NUMBER OF CACHE DECREASES THE CHANCE OF CACHE MISSES.       FULLY ASSOCIATIVE CACHE HAS GIVEN BETTER PERFOMANCE  IN CACHE.   </vt:lpstr>
      <vt:lpstr>              CONCLUSION: PROCESSOR DESIGN NEEDS TO BE AWARE OF  PERFOMANCE, CACHE SIZE ETC.   THE IMPROVEMENT OF PROCESSOR GIVES US THE HIGHER SPEED OF  ANY TASK AND REDUCES OUR TIME.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 processor with minimum number of instructions so that it can do the basic Arithmetic and Logic Operation</dc:title>
  <dc:creator>Rehana</dc:creator>
  <cp:lastModifiedBy>Windows User</cp:lastModifiedBy>
  <cp:revision>17</cp:revision>
  <dcterms:created xsi:type="dcterms:W3CDTF">2006-08-16T00:00:00Z</dcterms:created>
  <dcterms:modified xsi:type="dcterms:W3CDTF">2021-05-25T09:32:57Z</dcterms:modified>
</cp:coreProperties>
</file>