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7" r:id="rId2"/>
    <p:sldId id="260" r:id="rId3"/>
    <p:sldId id="261" r:id="rId4"/>
    <p:sldId id="264" r:id="rId5"/>
    <p:sldId id="266" r:id="rId6"/>
    <p:sldId id="265" r:id="rId7"/>
    <p:sldId id="258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BADB9-9602-44AC-B4EC-16CBCDF220AB}" v="120" dt="2023-01-26T22:14:31.712"/>
    <p1510:client id="{58A66A23-A67B-432A-A791-048DF177E738}" v="177" dt="2023-01-27T15:34:10.553"/>
    <p1510:client id="{624BBED7-409F-4977-870F-F4E813B260CA}" v="3" dt="2023-01-27T15:54:31.820"/>
    <p1510:client id="{745605A0-0728-4D81-9270-2699ACD68C49}" v="36" dt="2023-01-26T19:44:49.508"/>
    <p1510:client id="{8D41A172-8D3A-43E1-A466-5BF6CD475DAB}" v="41" dt="2023-01-26T22:23:07.821"/>
    <p1510:client id="{92B5711A-D3D1-405C-9C5C-B1BB3E032990}" v="1220" dt="2023-01-25T17:03:39.536"/>
    <p1510:client id="{CF391A43-75B1-4755-A0F0-95B35DE03B6F}" v="8" dt="2023-01-26T19:46:48.926"/>
    <p1510:client id="{D4DF865F-0727-45B7-B25C-AC8A7129D30C}" v="14" dt="2023-01-26T19:40:23.159"/>
    <p1510:client id="{FFA93447-9F3F-48CF-9F5C-51F74E7B1929}" v="36" dt="2023-01-27T15:47:49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8A66A23-A67B-432A-A791-048DF177E738}"/>
    <pc:docChg chg="addSld modSld sldOrd">
      <pc:chgData name="Guest User" userId="" providerId="Windows Live" clId="Web-{58A66A23-A67B-432A-A791-048DF177E738}" dt="2023-01-27T15:34:10.553" v="129" actId="20577"/>
      <pc:docMkLst>
        <pc:docMk/>
      </pc:docMkLst>
      <pc:sldChg chg="addSp delSp modSp new mod ord setBg">
        <pc:chgData name="Guest User" userId="" providerId="Windows Live" clId="Web-{58A66A23-A67B-432A-A791-048DF177E738}" dt="2023-01-27T15:34:10.553" v="129" actId="20577"/>
        <pc:sldMkLst>
          <pc:docMk/>
          <pc:sldMk cId="1296138299" sldId="267"/>
        </pc:sldMkLst>
        <pc:spChg chg="mod">
          <ac:chgData name="Guest User" userId="" providerId="Windows Live" clId="Web-{58A66A23-A67B-432A-A791-048DF177E738}" dt="2023-01-27T15:26:57.748" v="62" actId="14100"/>
          <ac:spMkLst>
            <pc:docMk/>
            <pc:sldMk cId="1296138299" sldId="267"/>
            <ac:spMk id="2" creationId="{576E3F1F-71AE-E497-55C7-78120141E964}"/>
          </ac:spMkLst>
        </pc:spChg>
        <pc:spChg chg="del">
          <ac:chgData name="Guest User" userId="" providerId="Windows Live" clId="Web-{58A66A23-A67B-432A-A791-048DF177E738}" dt="2023-01-27T15:23:39.346" v="2"/>
          <ac:spMkLst>
            <pc:docMk/>
            <pc:sldMk cId="1296138299" sldId="267"/>
            <ac:spMk id="3" creationId="{BA3942FF-226E-0F1B-40F2-609FCCD9399A}"/>
          </ac:spMkLst>
        </pc:spChg>
        <pc:spChg chg="add mod">
          <ac:chgData name="Guest User" userId="" providerId="Windows Live" clId="Web-{58A66A23-A67B-432A-A791-048DF177E738}" dt="2023-01-27T15:34:10.553" v="129" actId="20577"/>
          <ac:spMkLst>
            <pc:docMk/>
            <pc:sldMk cId="1296138299" sldId="267"/>
            <ac:spMk id="4" creationId="{DEF4D35B-BD13-8134-AB1A-C18F200C18DB}"/>
          </ac:spMkLst>
        </pc:spChg>
        <pc:spChg chg="add del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7" creationId="{4E1BEB12-92AF-4445-98AD-4C7756E7C93B}"/>
          </ac:spMkLst>
        </pc:spChg>
        <pc:spChg chg="add del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9" creationId="{D0522C2C-7B5C-48A7-A969-03941E5D2E76}"/>
          </ac:spMkLst>
        </pc:spChg>
        <pc:spChg chg="add del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11" creationId="{9C682A1A-5B2D-4111-BBD6-620165633E5B}"/>
          </ac:spMkLst>
        </pc:spChg>
        <pc:spChg chg="add del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13" creationId="{D6EE29F2-D77F-4BD0-A20B-334D316A1C9D}"/>
          </ac:spMkLst>
        </pc:spChg>
        <pc:spChg chg="add del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15" creationId="{22D09ED2-868F-42C6-866E-F92E0CEF314F}"/>
          </ac:spMkLst>
        </pc:spChg>
        <pc:spChg chg="add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20" creationId="{6F5A5072-7B47-4D32-B52A-4EBBF590B8A5}"/>
          </ac:spMkLst>
        </pc:spChg>
        <pc:spChg chg="add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22" creationId="{9715DAF0-AE1B-46C9-8A6B-DB2AA05AB91D}"/>
          </ac:spMkLst>
        </pc:spChg>
        <pc:spChg chg="add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24" creationId="{6016219D-510E-4184-9090-6D5578A87BD1}"/>
          </ac:spMkLst>
        </pc:spChg>
        <pc:spChg chg="add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26" creationId="{AFF4A713-7B75-4B21-90D7-5AB19547C728}"/>
          </ac:spMkLst>
        </pc:spChg>
        <pc:spChg chg="add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28" creationId="{DC631C0B-6DA6-4E57-8231-CE32B3434A7E}"/>
          </ac:spMkLst>
        </pc:spChg>
        <pc:spChg chg="add">
          <ac:chgData name="Guest User" userId="" providerId="Windows Live" clId="Web-{58A66A23-A67B-432A-A791-048DF177E738}" dt="2023-01-27T15:26:39.762" v="54"/>
          <ac:spMkLst>
            <pc:docMk/>
            <pc:sldMk cId="1296138299" sldId="267"/>
            <ac:spMk id="30" creationId="{C29501E6-A978-4A61-9689-9085AF97A53A}"/>
          </ac:spMkLst>
        </pc:spChg>
        <pc:picChg chg="add mod">
          <ac:chgData name="Guest User" userId="" providerId="Windows Live" clId="Web-{58A66A23-A67B-432A-A791-048DF177E738}" dt="2023-01-27T15:33:36.630" v="124" actId="1076"/>
          <ac:picMkLst>
            <pc:docMk/>
            <pc:sldMk cId="1296138299" sldId="267"/>
            <ac:picMk id="5" creationId="{8215D6DD-9ACB-38EE-0745-BA3866386CF9}"/>
          </ac:picMkLst>
        </pc:picChg>
      </pc:sldChg>
    </pc:docChg>
  </pc:docChgLst>
  <pc:docChgLst>
    <pc:chgData name="Guest User" providerId="Windows Live" clId="Web-{8D41A172-8D3A-43E1-A466-5BF6CD475DAB}"/>
    <pc:docChg chg="modSld">
      <pc:chgData name="Guest User" userId="" providerId="Windows Live" clId="Web-{8D41A172-8D3A-43E1-A466-5BF6CD475DAB}" dt="2023-01-26T22:23:07.821" v="40" actId="14100"/>
      <pc:docMkLst>
        <pc:docMk/>
      </pc:docMkLst>
      <pc:sldChg chg="modSp">
        <pc:chgData name="Guest User" userId="" providerId="Windows Live" clId="Web-{8D41A172-8D3A-43E1-A466-5BF6CD475DAB}" dt="2023-01-26T22:20:47.722" v="14" actId="1076"/>
        <pc:sldMkLst>
          <pc:docMk/>
          <pc:sldMk cId="364322059" sldId="265"/>
        </pc:sldMkLst>
        <pc:spChg chg="mod">
          <ac:chgData name="Guest User" userId="" providerId="Windows Live" clId="Web-{8D41A172-8D3A-43E1-A466-5BF6CD475DAB}" dt="2023-01-26T22:20:47.722" v="14" actId="1076"/>
          <ac:spMkLst>
            <pc:docMk/>
            <pc:sldMk cId="364322059" sldId="265"/>
            <ac:spMk id="2" creationId="{0BD77F1E-91DB-BA39-5E86-1E58C1F49DE2}"/>
          </ac:spMkLst>
        </pc:spChg>
        <pc:spChg chg="mod">
          <ac:chgData name="Guest User" userId="" providerId="Windows Live" clId="Web-{8D41A172-8D3A-43E1-A466-5BF6CD475DAB}" dt="2023-01-26T22:20:41.941" v="12" actId="1076"/>
          <ac:spMkLst>
            <pc:docMk/>
            <pc:sldMk cId="364322059" sldId="265"/>
            <ac:spMk id="3" creationId="{41D53D94-C956-AEE7-A7EE-D7CAEBD95DBE}"/>
          </ac:spMkLst>
        </pc:spChg>
        <pc:picChg chg="mod">
          <ac:chgData name="Guest User" userId="" providerId="Windows Live" clId="Web-{8D41A172-8D3A-43E1-A466-5BF6CD475DAB}" dt="2023-01-26T22:20:44.394" v="13" actId="1076"/>
          <ac:picMkLst>
            <pc:docMk/>
            <pc:sldMk cId="364322059" sldId="265"/>
            <ac:picMk id="6" creationId="{657FB31F-383A-A850-14ED-D92FB4C40401}"/>
          </ac:picMkLst>
        </pc:picChg>
      </pc:sldChg>
      <pc:sldChg chg="addSp delSp modSp mod setBg">
        <pc:chgData name="Guest User" userId="" providerId="Windows Live" clId="Web-{8D41A172-8D3A-43E1-A466-5BF6CD475DAB}" dt="2023-01-26T22:23:07.821" v="40" actId="14100"/>
        <pc:sldMkLst>
          <pc:docMk/>
          <pc:sldMk cId="1381151334" sldId="266"/>
        </pc:sldMkLst>
        <pc:spChg chg="mod">
          <ac:chgData name="Guest User" userId="" providerId="Windows Live" clId="Web-{8D41A172-8D3A-43E1-A466-5BF6CD475DAB}" dt="2023-01-26T22:22:35.776" v="30"/>
          <ac:spMkLst>
            <pc:docMk/>
            <pc:sldMk cId="1381151334" sldId="266"/>
            <ac:spMk id="2" creationId="{3D8FC7E9-696F-F00A-20C8-B56CA37FA0A1}"/>
          </ac:spMkLst>
        </pc:spChg>
        <pc:spChg chg="add del mod">
          <ac:chgData name="Guest User" userId="" providerId="Windows Live" clId="Web-{8D41A172-8D3A-43E1-A466-5BF6CD475DAB}" dt="2023-01-26T22:23:07.821" v="40" actId="14100"/>
          <ac:spMkLst>
            <pc:docMk/>
            <pc:sldMk cId="1381151334" sldId="266"/>
            <ac:spMk id="4" creationId="{0572436D-D979-B791-42EC-AF1BA856B8FE}"/>
          </ac:spMkLst>
        </pc:spChg>
        <pc:spChg chg="add del mod">
          <ac:chgData name="Guest User" userId="" providerId="Windows Live" clId="Web-{8D41A172-8D3A-43E1-A466-5BF6CD475DAB}" dt="2023-01-26T22:22:31.647" v="29"/>
          <ac:spMkLst>
            <pc:docMk/>
            <pc:sldMk cId="1381151334" sldId="266"/>
            <ac:spMk id="5" creationId="{32FDF233-0387-164C-1252-A8FC1B2CF41A}"/>
          </ac:spMkLst>
        </pc:spChg>
        <pc:spChg chg="add">
          <ac:chgData name="Guest User" userId="" providerId="Windows Live" clId="Web-{8D41A172-8D3A-43E1-A466-5BF6CD475DAB}" dt="2023-01-26T22:22:35.776" v="30"/>
          <ac:spMkLst>
            <pc:docMk/>
            <pc:sldMk cId="1381151334" sldId="266"/>
            <ac:spMk id="11" creationId="{2B566528-1B12-4246-9431-5C2D7D081168}"/>
          </ac:spMkLst>
        </pc:spChg>
        <pc:spChg chg="add del mod">
          <ac:chgData name="Guest User" userId="" providerId="Windows Live" clId="Web-{8D41A172-8D3A-43E1-A466-5BF6CD475DAB}" dt="2023-01-26T22:22:22.585" v="25"/>
          <ac:spMkLst>
            <pc:docMk/>
            <pc:sldMk cId="1381151334" sldId="266"/>
            <ac:spMk id="32" creationId="{84793B40-3758-2013-FD7A-2CB765C7D8E8}"/>
          </ac:spMkLst>
        </pc:spChg>
        <pc:spChg chg="add mod">
          <ac:chgData name="Guest User" userId="" providerId="Windows Live" clId="Web-{8D41A172-8D3A-43E1-A466-5BF6CD475DAB}" dt="2023-01-26T22:22:46.070" v="35" actId="1076"/>
          <ac:spMkLst>
            <pc:docMk/>
            <pc:sldMk cId="1381151334" sldId="266"/>
            <ac:spMk id="96" creationId="{A001C9A2-CC90-A631-69D9-9C2030168178}"/>
          </ac:spMkLst>
        </pc:spChg>
        <pc:grpChg chg="add">
          <ac:chgData name="Guest User" userId="" providerId="Windows Live" clId="Web-{8D41A172-8D3A-43E1-A466-5BF6CD475DAB}" dt="2023-01-26T22:22:35.776" v="30"/>
          <ac:grpSpMkLst>
            <pc:docMk/>
            <pc:sldMk cId="1381151334" sldId="266"/>
            <ac:grpSpMk id="13" creationId="{828A5161-06F1-46CF-8AD7-844680A59E13}"/>
          </ac:grpSpMkLst>
        </pc:grpChg>
        <pc:grpChg chg="add">
          <ac:chgData name="Guest User" userId="" providerId="Windows Live" clId="Web-{8D41A172-8D3A-43E1-A466-5BF6CD475DAB}" dt="2023-01-26T22:22:35.776" v="30"/>
          <ac:grpSpMkLst>
            <pc:docMk/>
            <pc:sldMk cId="1381151334" sldId="266"/>
            <ac:grpSpMk id="17" creationId="{5995D10D-E9C9-47DB-AE7E-801FEF38F5C9}"/>
          </ac:grpSpMkLst>
        </pc:grpChg>
        <pc:graphicFrameChg chg="add del">
          <ac:chgData name="Guest User" userId="" providerId="Windows Live" clId="Web-{8D41A172-8D3A-43E1-A466-5BF6CD475DAB}" dt="2023-01-26T22:21:39.896" v="16"/>
          <ac:graphicFrameMkLst>
            <pc:docMk/>
            <pc:sldMk cId="1381151334" sldId="266"/>
            <ac:graphicFrameMk id="8" creationId="{B663B367-23DC-BEE2-865F-DA31E8008793}"/>
          </ac:graphicFrameMkLst>
        </pc:graphicFrameChg>
        <pc:graphicFrameChg chg="add del modGraphic">
          <ac:chgData name="Guest User" userId="" providerId="Windows Live" clId="Web-{8D41A172-8D3A-43E1-A466-5BF6CD475DAB}" dt="2023-01-26T22:22:27.288" v="28"/>
          <ac:graphicFrameMkLst>
            <pc:docMk/>
            <pc:sldMk cId="1381151334" sldId="266"/>
            <ac:graphicFrameMk id="10" creationId="{77316867-2D1C-A7E4-51E4-CAB4C8927F9B}"/>
          </ac:graphicFrameMkLst>
        </pc:graphicFrameChg>
        <pc:picChg chg="mod">
          <ac:chgData name="Guest User" userId="" providerId="Windows Live" clId="Web-{8D41A172-8D3A-43E1-A466-5BF6CD475DAB}" dt="2023-01-26T22:22:42.460" v="33" actId="1076"/>
          <ac:picMkLst>
            <pc:docMk/>
            <pc:sldMk cId="1381151334" sldId="266"/>
            <ac:picMk id="6" creationId="{3BA1E5C0-EF2F-F8E9-F64F-DB2F4B342B32}"/>
          </ac:picMkLst>
        </pc:picChg>
      </pc:sldChg>
    </pc:docChg>
  </pc:docChgLst>
  <pc:docChgLst>
    <pc:chgData name="Guest User" providerId="Windows Live" clId="Web-{624BBED7-409F-4977-870F-F4E813B260CA}"/>
    <pc:docChg chg="modSld">
      <pc:chgData name="Guest User" userId="" providerId="Windows Live" clId="Web-{624BBED7-409F-4977-870F-F4E813B260CA}" dt="2023-01-27T15:54:29.538" v="1" actId="20577"/>
      <pc:docMkLst>
        <pc:docMk/>
      </pc:docMkLst>
      <pc:sldChg chg="modSp">
        <pc:chgData name="Guest User" userId="" providerId="Windows Live" clId="Web-{624BBED7-409F-4977-870F-F4E813B260CA}" dt="2023-01-27T15:54:29.538" v="1" actId="20577"/>
        <pc:sldMkLst>
          <pc:docMk/>
          <pc:sldMk cId="3887497306" sldId="261"/>
        </pc:sldMkLst>
        <pc:spChg chg="mod">
          <ac:chgData name="Guest User" userId="" providerId="Windows Live" clId="Web-{624BBED7-409F-4977-870F-F4E813B260CA}" dt="2023-01-27T15:54:29.538" v="1" actId="20577"/>
          <ac:spMkLst>
            <pc:docMk/>
            <pc:sldMk cId="3887497306" sldId="261"/>
            <ac:spMk id="3" creationId="{96EB2E39-2B2E-4EA3-55C5-DAE6EA72B192}"/>
          </ac:spMkLst>
        </pc:spChg>
      </pc:sldChg>
    </pc:docChg>
  </pc:docChgLst>
  <pc:docChgLst>
    <pc:chgData name="来宾用户" providerId="Windows Live" clId="Web-{D4DF865F-0727-45B7-B25C-AC8A7129D30C}"/>
    <pc:docChg chg="modSld">
      <pc:chgData name="来宾用户" userId="" providerId="Windows Live" clId="Web-{D4DF865F-0727-45B7-B25C-AC8A7129D30C}" dt="2023-01-26T19:40:23.159" v="14" actId="20577"/>
      <pc:docMkLst>
        <pc:docMk/>
      </pc:docMkLst>
      <pc:sldChg chg="addSp delSp modSp">
        <pc:chgData name="来宾用户" userId="" providerId="Windows Live" clId="Web-{D4DF865F-0727-45B7-B25C-AC8A7129D30C}" dt="2023-01-26T19:40:23.159" v="14" actId="20577"/>
        <pc:sldMkLst>
          <pc:docMk/>
          <pc:sldMk cId="364322059" sldId="265"/>
        </pc:sldMkLst>
        <pc:spChg chg="mod">
          <ac:chgData name="来宾用户" userId="" providerId="Windows Live" clId="Web-{D4DF865F-0727-45B7-B25C-AC8A7129D30C}" dt="2023-01-26T19:38:31.095" v="1" actId="20577"/>
          <ac:spMkLst>
            <pc:docMk/>
            <pc:sldMk cId="364322059" sldId="265"/>
            <ac:spMk id="2" creationId="{0BD77F1E-91DB-BA39-5E86-1E58C1F49DE2}"/>
          </ac:spMkLst>
        </pc:spChg>
        <pc:spChg chg="del mod">
          <ac:chgData name="来宾用户" userId="" providerId="Windows Live" clId="Web-{D4DF865F-0727-45B7-B25C-AC8A7129D30C}" dt="2023-01-26T19:40:00.065" v="13"/>
          <ac:spMkLst>
            <pc:docMk/>
            <pc:sldMk cId="364322059" sldId="265"/>
            <ac:spMk id="3" creationId="{332F33E8-7BD7-8F6B-B7CA-5BEE55FFEC12}"/>
          </ac:spMkLst>
        </pc:spChg>
        <pc:spChg chg="add mod">
          <ac:chgData name="来宾用户" userId="" providerId="Windows Live" clId="Web-{D4DF865F-0727-45B7-B25C-AC8A7129D30C}" dt="2023-01-26T19:40:23.159" v="14" actId="20577"/>
          <ac:spMkLst>
            <pc:docMk/>
            <pc:sldMk cId="364322059" sldId="265"/>
            <ac:spMk id="5" creationId="{8D935D12-2542-B080-945A-FE61A12A9B64}"/>
          </ac:spMkLst>
        </pc:spChg>
      </pc:sldChg>
    </pc:docChg>
  </pc:docChgLst>
  <pc:docChgLst>
    <pc:chgData name="来宾用户" providerId="Windows Live" clId="Web-{CF391A43-75B1-4755-A0F0-95B35DE03B6F}"/>
    <pc:docChg chg="modSld">
      <pc:chgData name="来宾用户" userId="" providerId="Windows Live" clId="Web-{CF391A43-75B1-4755-A0F0-95B35DE03B6F}" dt="2023-01-26T19:46:48.926" v="7" actId="20577"/>
      <pc:docMkLst>
        <pc:docMk/>
      </pc:docMkLst>
      <pc:sldChg chg="modSp">
        <pc:chgData name="来宾用户" userId="" providerId="Windows Live" clId="Web-{CF391A43-75B1-4755-A0F0-95B35DE03B6F}" dt="2023-01-26T19:46:48.926" v="7" actId="20577"/>
        <pc:sldMkLst>
          <pc:docMk/>
          <pc:sldMk cId="364322059" sldId="265"/>
        </pc:sldMkLst>
        <pc:spChg chg="mod">
          <ac:chgData name="来宾用户" userId="" providerId="Windows Live" clId="Web-{CF391A43-75B1-4755-A0F0-95B35DE03B6F}" dt="2023-01-26T19:46:48.926" v="7" actId="20577"/>
          <ac:spMkLst>
            <pc:docMk/>
            <pc:sldMk cId="364322059" sldId="265"/>
            <ac:spMk id="3" creationId="{41D53D94-C956-AEE7-A7EE-D7CAEBD95DBE}"/>
          </ac:spMkLst>
        </pc:spChg>
      </pc:sldChg>
    </pc:docChg>
  </pc:docChgLst>
  <pc:docChgLst>
    <pc:chgData name="kaancaylan1999@gmail.com" userId="a82e09079afb68c1" providerId="LiveId" clId="{92B5711A-D3D1-405C-9C5C-B1BB3E032990}"/>
    <pc:docChg chg="undo redo custSel addSld modSld">
      <pc:chgData name="kaancaylan1999@gmail.com" userId="a82e09079afb68c1" providerId="LiveId" clId="{92B5711A-D3D1-405C-9C5C-B1BB3E032990}" dt="2023-01-27T12:41:33.637" v="1412" actId="20577"/>
      <pc:docMkLst>
        <pc:docMk/>
      </pc:docMkLst>
      <pc:sldChg chg="addSp delSp modSp new mod setClrOvrMap chgLayout">
        <pc:chgData name="kaancaylan1999@gmail.com" userId="a82e09079afb68c1" providerId="LiveId" clId="{92B5711A-D3D1-405C-9C5C-B1BB3E032990}" dt="2023-01-25T12:51:43.884" v="1290" actId="21"/>
        <pc:sldMkLst>
          <pc:docMk/>
          <pc:sldMk cId="3627257445" sldId="257"/>
        </pc:sldMkLst>
        <pc:spChg chg="del">
          <ac:chgData name="kaancaylan1999@gmail.com" userId="a82e09079afb68c1" providerId="LiveId" clId="{92B5711A-D3D1-405C-9C5C-B1BB3E032990}" dt="2023-01-25T12:41:18.746" v="694" actId="700"/>
          <ac:spMkLst>
            <pc:docMk/>
            <pc:sldMk cId="3627257445" sldId="257"/>
            <ac:spMk id="2" creationId="{9751BA14-4A5A-FB83-912A-C5F31C0D00B5}"/>
          </ac:spMkLst>
        </pc:spChg>
        <pc:spChg chg="mod">
          <ac:chgData name="kaancaylan1999@gmail.com" userId="a82e09079afb68c1" providerId="LiveId" clId="{92B5711A-D3D1-405C-9C5C-B1BB3E032990}" dt="2023-01-25T12:36:23.698" v="693" actId="20577"/>
          <ac:spMkLst>
            <pc:docMk/>
            <pc:sldMk cId="3627257445" sldId="257"/>
            <ac:spMk id="3" creationId="{4D68281F-5E39-3E3B-F831-FAAA51B3FADB}"/>
          </ac:spMkLst>
        </pc:spChg>
        <pc:spChg chg="add mod ord">
          <ac:chgData name="kaancaylan1999@gmail.com" userId="a82e09079afb68c1" providerId="LiveId" clId="{92B5711A-D3D1-405C-9C5C-B1BB3E032990}" dt="2023-01-25T12:50:49.240" v="1281" actId="26606"/>
          <ac:spMkLst>
            <pc:docMk/>
            <pc:sldMk cId="3627257445" sldId="257"/>
            <ac:spMk id="4" creationId="{E9EAD0F7-3C2B-678B-0CE4-9C989218A419}"/>
          </ac:spMkLst>
        </pc:spChg>
        <pc:spChg chg="add del mod">
          <ac:chgData name="kaancaylan1999@gmail.com" userId="a82e09079afb68c1" providerId="LiveId" clId="{92B5711A-D3D1-405C-9C5C-B1BB3E032990}" dt="2023-01-25T12:51:43.884" v="1290" actId="21"/>
          <ac:spMkLst>
            <pc:docMk/>
            <pc:sldMk cId="3627257445" sldId="257"/>
            <ac:spMk id="7" creationId="{83C177EE-A54C-DEE2-BDA4-2073AABE34F9}"/>
          </ac:spMkLst>
        </pc:spChg>
        <pc:spChg chg="add del">
          <ac:chgData name="kaancaylan1999@gmail.com" userId="a82e09079afb68c1" providerId="LiveId" clId="{92B5711A-D3D1-405C-9C5C-B1BB3E032990}" dt="2023-01-25T12:50:02.831" v="1273" actId="26606"/>
          <ac:spMkLst>
            <pc:docMk/>
            <pc:sldMk cId="3627257445" sldId="257"/>
            <ac:spMk id="13" creationId="{C5E6CFF1-2F42-4E10-9A97-F116F46F53FE}"/>
          </ac:spMkLst>
        </pc:spChg>
        <pc:spChg chg="add del">
          <ac:chgData name="kaancaylan1999@gmail.com" userId="a82e09079afb68c1" providerId="LiveId" clId="{92B5711A-D3D1-405C-9C5C-B1BB3E032990}" dt="2023-01-25T12:50:27.656" v="1275" actId="26606"/>
          <ac:spMkLst>
            <pc:docMk/>
            <pc:sldMk cId="3627257445" sldId="257"/>
            <ac:spMk id="16" creationId="{7269EBCC-2006-4BB1-87B8-1E132C787EDF}"/>
          </ac:spMkLst>
        </pc:spChg>
        <pc:spChg chg="add del">
          <ac:chgData name="kaancaylan1999@gmail.com" userId="a82e09079afb68c1" providerId="LiveId" clId="{92B5711A-D3D1-405C-9C5C-B1BB3E032990}" dt="2023-01-25T12:50:49.240" v="1281" actId="26606"/>
          <ac:spMkLst>
            <pc:docMk/>
            <pc:sldMk cId="3627257445" sldId="257"/>
            <ac:spMk id="17" creationId="{C5E6CFF1-2F42-4E10-9A97-F116F46F53FE}"/>
          </ac:spMkLst>
        </pc:spChg>
        <pc:graphicFrameChg chg="mod ord modGraphic">
          <ac:chgData name="kaancaylan1999@gmail.com" userId="a82e09079afb68c1" providerId="LiveId" clId="{92B5711A-D3D1-405C-9C5C-B1BB3E032990}" dt="2023-01-25T12:50:49.240" v="1281" actId="26606"/>
          <ac:graphicFrameMkLst>
            <pc:docMk/>
            <pc:sldMk cId="3627257445" sldId="257"/>
            <ac:graphicFrameMk id="5" creationId="{57DFA162-8232-BEF1-0AF2-2E6BC5C4B11B}"/>
          </ac:graphicFrameMkLst>
        </pc:graphicFrameChg>
        <pc:picChg chg="del">
          <ac:chgData name="kaancaylan1999@gmail.com" userId="a82e09079afb68c1" providerId="LiveId" clId="{92B5711A-D3D1-405C-9C5C-B1BB3E032990}" dt="2023-01-25T12:41:21.344" v="695" actId="478"/>
          <ac:picMkLst>
            <pc:docMk/>
            <pc:sldMk cId="3627257445" sldId="257"/>
            <ac:picMk id="6" creationId="{FF2E4396-8C94-9D72-4C7E-619DA55D29D9}"/>
          </ac:picMkLst>
        </pc:picChg>
        <pc:picChg chg="add del">
          <ac:chgData name="kaancaylan1999@gmail.com" userId="a82e09079afb68c1" providerId="LiveId" clId="{92B5711A-D3D1-405C-9C5C-B1BB3E032990}" dt="2023-01-25T12:50:02.831" v="1273" actId="26606"/>
          <ac:picMkLst>
            <pc:docMk/>
            <pc:sldMk cId="3627257445" sldId="257"/>
            <ac:picMk id="9" creationId="{1E5C0F0C-6B64-0BEF-3395-21B5F9A22E7B}"/>
          </ac:picMkLst>
        </pc:picChg>
        <pc:picChg chg="add del">
          <ac:chgData name="kaancaylan1999@gmail.com" userId="a82e09079afb68c1" providerId="LiveId" clId="{92B5711A-D3D1-405C-9C5C-B1BB3E032990}" dt="2023-01-25T12:50:27.656" v="1275" actId="26606"/>
          <ac:picMkLst>
            <pc:docMk/>
            <pc:sldMk cId="3627257445" sldId="257"/>
            <ac:picMk id="11" creationId="{75D599FF-72B4-7878-D6E0-15BD02AAF00B}"/>
          </ac:picMkLst>
        </pc:picChg>
        <pc:picChg chg="add del">
          <ac:chgData name="kaancaylan1999@gmail.com" userId="a82e09079afb68c1" providerId="LiveId" clId="{92B5711A-D3D1-405C-9C5C-B1BB3E032990}" dt="2023-01-25T12:50:49.240" v="1281" actId="26606"/>
          <ac:picMkLst>
            <pc:docMk/>
            <pc:sldMk cId="3627257445" sldId="257"/>
            <ac:picMk id="18" creationId="{1E5C0F0C-6B64-0BEF-3395-21B5F9A22E7B}"/>
          </ac:picMkLst>
        </pc:picChg>
        <pc:cxnChg chg="add del">
          <ac:chgData name="kaancaylan1999@gmail.com" userId="a82e09079afb68c1" providerId="LiveId" clId="{92B5711A-D3D1-405C-9C5C-B1BB3E032990}" dt="2023-01-25T12:50:02.831" v="1273" actId="26606"/>
          <ac:cxnSpMkLst>
            <pc:docMk/>
            <pc:sldMk cId="3627257445" sldId="257"/>
            <ac:cxnSpMk id="15" creationId="{67182200-4859-4C8D-BCBB-55B245C28BA3}"/>
          </ac:cxnSpMkLst>
        </pc:cxnChg>
        <pc:cxnChg chg="add del">
          <ac:chgData name="kaancaylan1999@gmail.com" userId="a82e09079afb68c1" providerId="LiveId" clId="{92B5711A-D3D1-405C-9C5C-B1BB3E032990}" dt="2023-01-25T12:50:49.240" v="1281" actId="26606"/>
          <ac:cxnSpMkLst>
            <pc:docMk/>
            <pc:sldMk cId="3627257445" sldId="257"/>
            <ac:cxnSpMk id="20" creationId="{67182200-4859-4C8D-BCBB-55B245C28BA3}"/>
          </ac:cxnSpMkLst>
        </pc:cxnChg>
      </pc:sldChg>
      <pc:sldChg chg="modSp mod">
        <pc:chgData name="kaancaylan1999@gmail.com" userId="a82e09079afb68c1" providerId="LiveId" clId="{92B5711A-D3D1-405C-9C5C-B1BB3E032990}" dt="2023-01-25T12:51:42.648" v="1289"/>
        <pc:sldMkLst>
          <pc:docMk/>
          <pc:sldMk cId="3348491416" sldId="259"/>
        </pc:sldMkLst>
        <pc:spChg chg="mod">
          <ac:chgData name="kaancaylan1999@gmail.com" userId="a82e09079afb68c1" providerId="LiveId" clId="{92B5711A-D3D1-405C-9C5C-B1BB3E032990}" dt="2023-01-25T12:51:42.648" v="1289"/>
          <ac:spMkLst>
            <pc:docMk/>
            <pc:sldMk cId="3348491416" sldId="259"/>
            <ac:spMk id="3" creationId="{8773CC8C-E40A-4C4F-640A-C56C54F49ABF}"/>
          </ac:spMkLst>
        </pc:spChg>
      </pc:sldChg>
      <pc:sldChg chg="modSp new mod">
        <pc:chgData name="kaancaylan1999@gmail.com" userId="a82e09079afb68c1" providerId="LiveId" clId="{92B5711A-D3D1-405C-9C5C-B1BB3E032990}" dt="2023-01-25T12:54:07.567" v="1347"/>
        <pc:sldMkLst>
          <pc:docMk/>
          <pc:sldMk cId="9833180" sldId="260"/>
        </pc:sldMkLst>
        <pc:spChg chg="mod">
          <ac:chgData name="kaancaylan1999@gmail.com" userId="a82e09079afb68c1" providerId="LiveId" clId="{92B5711A-D3D1-405C-9C5C-B1BB3E032990}" dt="2023-01-25T12:54:07.567" v="1347"/>
          <ac:spMkLst>
            <pc:docMk/>
            <pc:sldMk cId="9833180" sldId="260"/>
            <ac:spMk id="2" creationId="{C827665B-D360-B144-FFC8-0A628B2BA6ED}"/>
          </ac:spMkLst>
        </pc:spChg>
        <pc:spChg chg="mod">
          <ac:chgData name="kaancaylan1999@gmail.com" userId="a82e09079afb68c1" providerId="LiveId" clId="{92B5711A-D3D1-405C-9C5C-B1BB3E032990}" dt="2023-01-25T12:54:01.703" v="1346" actId="20577"/>
          <ac:spMkLst>
            <pc:docMk/>
            <pc:sldMk cId="9833180" sldId="260"/>
            <ac:spMk id="3" creationId="{39B515D5-66EC-4933-BC4D-E9ECC9803DE7}"/>
          </ac:spMkLst>
        </pc:spChg>
      </pc:sldChg>
      <pc:sldChg chg="modSp mod">
        <pc:chgData name="kaancaylan1999@gmail.com" userId="a82e09079afb68c1" providerId="LiveId" clId="{92B5711A-D3D1-405C-9C5C-B1BB3E032990}" dt="2023-01-27T12:41:33.637" v="1412" actId="20577"/>
        <pc:sldMkLst>
          <pc:docMk/>
          <pc:sldMk cId="3887497306" sldId="261"/>
        </pc:sldMkLst>
        <pc:spChg chg="mod">
          <ac:chgData name="kaancaylan1999@gmail.com" userId="a82e09079afb68c1" providerId="LiveId" clId="{92B5711A-D3D1-405C-9C5C-B1BB3E032990}" dt="2023-01-27T12:41:33.637" v="1412" actId="20577"/>
          <ac:spMkLst>
            <pc:docMk/>
            <pc:sldMk cId="3887497306" sldId="261"/>
            <ac:spMk id="3" creationId="{96EB2E39-2B2E-4EA3-55C5-DAE6EA72B192}"/>
          </ac:spMkLst>
        </pc:spChg>
      </pc:sldChg>
      <pc:sldChg chg="addSp delSp modSp mod">
        <pc:chgData name="kaancaylan1999@gmail.com" userId="a82e09079afb68c1" providerId="LiveId" clId="{92B5711A-D3D1-405C-9C5C-B1BB3E032990}" dt="2023-01-25T17:03:39.536" v="1409" actId="207"/>
        <pc:sldMkLst>
          <pc:docMk/>
          <pc:sldMk cId="4262350885" sldId="264"/>
        </pc:sldMkLst>
        <pc:spChg chg="mod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2" creationId="{B4416A40-4397-74C3-A1D0-E6BD80203595}"/>
          </ac:spMkLst>
        </pc:spChg>
        <pc:spChg chg="add del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8" creationId="{907EF6B7-1338-4443-8C46-6A318D952DFD}"/>
          </ac:spMkLst>
        </pc:spChg>
        <pc:spChg chg="add del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10" creationId="{DAAE4CDD-124C-4DCF-9584-B6033B545DD5}"/>
          </ac:spMkLst>
        </pc:spChg>
        <pc:spChg chg="add del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12" creationId="{081E4A58-353D-44AE-B2FC-2A74E2E400F7}"/>
          </ac:spMkLst>
        </pc:spChg>
        <pc:spChg chg="mod ord">
          <ac:chgData name="kaancaylan1999@gmail.com" userId="a82e09079afb68c1" providerId="LiveId" clId="{92B5711A-D3D1-405C-9C5C-B1BB3E032990}" dt="2023-01-25T17:03:39.536" v="1409" actId="207"/>
          <ac:spMkLst>
            <pc:docMk/>
            <pc:sldMk cId="4262350885" sldId="264"/>
            <ac:spMk id="21" creationId="{55CBD1D0-4965-F6E7-F9F3-6BB86FD21053}"/>
          </ac:spMkLst>
        </pc:spChg>
        <pc:spChg chg="add del">
          <ac:chgData name="kaancaylan1999@gmail.com" userId="a82e09079afb68c1" providerId="LiveId" clId="{92B5711A-D3D1-405C-9C5C-B1BB3E032990}" dt="2023-01-25T16:59:25.572" v="1362" actId="26606"/>
          <ac:spMkLst>
            <pc:docMk/>
            <pc:sldMk cId="4262350885" sldId="264"/>
            <ac:spMk id="26" creationId="{C232B152-3720-4D3B-97ED-45CE5483F16F}"/>
          </ac:spMkLst>
        </pc:spChg>
        <pc:spChg chg="add del">
          <ac:chgData name="kaancaylan1999@gmail.com" userId="a82e09079afb68c1" providerId="LiveId" clId="{92B5711A-D3D1-405C-9C5C-B1BB3E032990}" dt="2023-01-25T16:59:25.572" v="1362" actId="26606"/>
          <ac:spMkLst>
            <pc:docMk/>
            <pc:sldMk cId="4262350885" sldId="264"/>
            <ac:spMk id="28" creationId="{11BAB570-FF10-4E96-8A3F-FA9804702B89}"/>
          </ac:spMkLst>
        </pc:spChg>
        <pc:spChg chg="add del">
          <ac:chgData name="kaancaylan1999@gmail.com" userId="a82e09079afb68c1" providerId="LiveId" clId="{92B5711A-D3D1-405C-9C5C-B1BB3E032990}" dt="2023-01-25T16:59:25.572" v="1362" actId="26606"/>
          <ac:spMkLst>
            <pc:docMk/>
            <pc:sldMk cId="4262350885" sldId="264"/>
            <ac:spMk id="30" creationId="{4B9FAFB2-BEB5-4848-8018-BCAD99E2E1AA}"/>
          </ac:spMkLst>
        </pc:spChg>
        <pc:spChg chg="add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32" creationId="{2EB492CD-616E-47F8-933B-5E2D952A0593}"/>
          </ac:spMkLst>
        </pc:spChg>
        <pc:spChg chg="add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33" creationId="{59383CF9-23B5-4335-9B21-1791C4CF1C75}"/>
          </ac:spMkLst>
        </pc:spChg>
        <pc:spChg chg="add">
          <ac:chgData name="kaancaylan1999@gmail.com" userId="a82e09079afb68c1" providerId="LiveId" clId="{92B5711A-D3D1-405C-9C5C-B1BB3E032990}" dt="2023-01-25T16:59:25.589" v="1363" actId="26606"/>
          <ac:spMkLst>
            <pc:docMk/>
            <pc:sldMk cId="4262350885" sldId="264"/>
            <ac:spMk id="34" creationId="{0007FE00-9498-4706-B255-6437B0252C02}"/>
          </ac:spMkLst>
        </pc:spChg>
        <pc:picChg chg="add mod">
          <ac:chgData name="kaancaylan1999@gmail.com" userId="a82e09079afb68c1" providerId="LiveId" clId="{92B5711A-D3D1-405C-9C5C-B1BB3E032990}" dt="2023-01-25T16:59:25.589" v="1363" actId="26606"/>
          <ac:picMkLst>
            <pc:docMk/>
            <pc:sldMk cId="4262350885" sldId="264"/>
            <ac:picMk id="4" creationId="{8B9C2D3A-5162-E9D2-BC1C-E89342C4A1DF}"/>
          </ac:picMkLst>
        </pc:picChg>
      </pc:sldChg>
    </pc:docChg>
  </pc:docChgLst>
  <pc:docChgLst>
    <pc:chgData name="来宾用户" providerId="Windows Live" clId="Web-{745605A0-0728-4D81-9270-2699ACD68C49}"/>
    <pc:docChg chg="modSld">
      <pc:chgData name="来宾用户" userId="" providerId="Windows Live" clId="Web-{745605A0-0728-4D81-9270-2699ACD68C49}" dt="2023-01-26T19:44:49.508" v="22" actId="14100"/>
      <pc:docMkLst>
        <pc:docMk/>
      </pc:docMkLst>
      <pc:sldChg chg="addSp delSp modSp mod setBg">
        <pc:chgData name="来宾用户" userId="" providerId="Windows Live" clId="Web-{745605A0-0728-4D81-9270-2699ACD68C49}" dt="2023-01-26T19:44:49.508" v="22" actId="14100"/>
        <pc:sldMkLst>
          <pc:docMk/>
          <pc:sldMk cId="364322059" sldId="265"/>
        </pc:sldMkLst>
        <pc:spChg chg="mod">
          <ac:chgData name="来宾用户" userId="" providerId="Windows Live" clId="Web-{745605A0-0728-4D81-9270-2699ACD68C49}" dt="2023-01-26T19:44:31.851" v="21"/>
          <ac:spMkLst>
            <pc:docMk/>
            <pc:sldMk cId="364322059" sldId="265"/>
            <ac:spMk id="2" creationId="{0BD77F1E-91DB-BA39-5E86-1E58C1F49DE2}"/>
          </ac:spMkLst>
        </pc:spChg>
        <pc:spChg chg="add mod ord">
          <ac:chgData name="来宾用户" userId="" providerId="Windows Live" clId="Web-{745605A0-0728-4D81-9270-2699ACD68C49}" dt="2023-01-26T19:44:31.851" v="21"/>
          <ac:spMkLst>
            <pc:docMk/>
            <pc:sldMk cId="364322059" sldId="265"/>
            <ac:spMk id="3" creationId="{41D53D94-C956-AEE7-A7EE-D7CAEBD95DBE}"/>
          </ac:spMkLst>
        </pc:spChg>
        <pc:spChg chg="add del mod">
          <ac:chgData name="来宾用户" userId="" providerId="Windows Live" clId="Web-{745605A0-0728-4D81-9270-2699ACD68C49}" dt="2023-01-26T19:44:08.772" v="19"/>
          <ac:spMkLst>
            <pc:docMk/>
            <pc:sldMk cId="364322059" sldId="265"/>
            <ac:spMk id="4" creationId="{D9EB0DB1-05B8-8B2E-D0AB-766AC88372DE}"/>
          </ac:spMkLst>
        </pc:spChg>
        <pc:spChg chg="del">
          <ac:chgData name="来宾用户" userId="" providerId="Windows Live" clId="Web-{745605A0-0728-4D81-9270-2699ACD68C49}" dt="2023-01-26T19:42:37.503" v="6"/>
          <ac:spMkLst>
            <pc:docMk/>
            <pc:sldMk cId="364322059" sldId="265"/>
            <ac:spMk id="5" creationId="{8D935D12-2542-B080-945A-FE61A12A9B64}"/>
          </ac:spMkLst>
        </pc:spChg>
        <pc:spChg chg="add">
          <ac:chgData name="来宾用户" userId="" providerId="Windows Live" clId="Web-{745605A0-0728-4D81-9270-2699ACD68C49}" dt="2023-01-26T19:44:31.851" v="21"/>
          <ac:spMkLst>
            <pc:docMk/>
            <pc:sldMk cId="364322059" sldId="265"/>
            <ac:spMk id="11" creationId="{2EB492CD-616E-47F8-933B-5E2D952A0593}"/>
          </ac:spMkLst>
        </pc:spChg>
        <pc:spChg chg="add">
          <ac:chgData name="来宾用户" userId="" providerId="Windows Live" clId="Web-{745605A0-0728-4D81-9270-2699ACD68C49}" dt="2023-01-26T19:44:31.851" v="21"/>
          <ac:spMkLst>
            <pc:docMk/>
            <pc:sldMk cId="364322059" sldId="265"/>
            <ac:spMk id="13" creationId="{59383CF9-23B5-4335-9B21-1791C4CF1C75}"/>
          </ac:spMkLst>
        </pc:spChg>
        <pc:spChg chg="add">
          <ac:chgData name="来宾用户" userId="" providerId="Windows Live" clId="Web-{745605A0-0728-4D81-9270-2699ACD68C49}" dt="2023-01-26T19:44:31.851" v="21"/>
          <ac:spMkLst>
            <pc:docMk/>
            <pc:sldMk cId="364322059" sldId="265"/>
            <ac:spMk id="15" creationId="{0007FE00-9498-4706-B255-6437B0252C02}"/>
          </ac:spMkLst>
        </pc:spChg>
        <pc:picChg chg="add mod">
          <ac:chgData name="来宾用户" userId="" providerId="Windows Live" clId="Web-{745605A0-0728-4D81-9270-2699ACD68C49}" dt="2023-01-26T19:44:49.508" v="22" actId="14100"/>
          <ac:picMkLst>
            <pc:docMk/>
            <pc:sldMk cId="364322059" sldId="265"/>
            <ac:picMk id="6" creationId="{657FB31F-383A-A850-14ED-D92FB4C40401}"/>
          </ac:picMkLst>
        </pc:picChg>
      </pc:sldChg>
    </pc:docChg>
  </pc:docChgLst>
  <pc:docChgLst>
    <pc:chgData name="Rehan Ibrahim" userId="0abdf0fa86f29c6a" providerId="Windows Live" clId="Web-{13630937-2ED7-4854-B843-170128D78F5E}"/>
    <pc:docChg chg="addSld delSld modSld addMainMaster delMainMaster">
      <pc:chgData name="Rehan Ibrahim" userId="0abdf0fa86f29c6a" providerId="Windows Live" clId="Web-{13630937-2ED7-4854-B843-170128D78F5E}" dt="2023-01-25T13:29:17.614" v="76" actId="20577"/>
      <pc:docMkLst>
        <pc:docMk/>
      </pc:docMkLst>
      <pc:sldChg chg="modSp mod modClrScheme chgLayout">
        <pc:chgData name="Rehan Ibrahim" userId="0abdf0fa86f29c6a" providerId="Windows Live" clId="Web-{13630937-2ED7-4854-B843-170128D78F5E}" dt="2023-01-25T12:41:05.062" v="18"/>
        <pc:sldMkLst>
          <pc:docMk/>
          <pc:sldMk cId="1927438731" sldId="256"/>
        </pc:sldMkLst>
        <pc:spChg chg="mod ord">
          <ac:chgData name="Rehan Ibrahim" userId="0abdf0fa86f29c6a" providerId="Windows Live" clId="Web-{13630937-2ED7-4854-B843-170128D78F5E}" dt="2023-01-25T12:41:05.062" v="18"/>
          <ac:spMkLst>
            <pc:docMk/>
            <pc:sldMk cId="1927438731" sldId="256"/>
            <ac:spMk id="2" creationId="{EC8D2B8C-5D4A-B78A-76DF-37D72E3152ED}"/>
          </ac:spMkLst>
        </pc:spChg>
        <pc:spChg chg="mod ord">
          <ac:chgData name="Rehan Ibrahim" userId="0abdf0fa86f29c6a" providerId="Windows Live" clId="Web-{13630937-2ED7-4854-B843-170128D78F5E}" dt="2023-01-25T12:41:05.062" v="18"/>
          <ac:spMkLst>
            <pc:docMk/>
            <pc:sldMk cId="1927438731" sldId="256"/>
            <ac:spMk id="3" creationId="{B3E10333-AB3C-4357-93AD-8318B5A4E5FE}"/>
          </ac:spMkLst>
        </pc:spChg>
      </pc:sldChg>
      <pc:sldChg chg="addSp delSp modSp mod setBg modClrScheme delDesignElem chgLayout">
        <pc:chgData name="Rehan Ibrahim" userId="0abdf0fa86f29c6a" providerId="Windows Live" clId="Web-{13630937-2ED7-4854-B843-170128D78F5E}" dt="2023-01-25T12:41:05.062" v="18"/>
        <pc:sldMkLst>
          <pc:docMk/>
          <pc:sldMk cId="3627257445" sldId="257"/>
        </pc:sldMkLst>
        <pc:spChg chg="mod ord">
          <ac:chgData name="Rehan Ibrahim" userId="0abdf0fa86f29c6a" providerId="Windows Live" clId="Web-{13630937-2ED7-4854-B843-170128D78F5E}" dt="2023-01-25T12:41:05.062" v="18"/>
          <ac:spMkLst>
            <pc:docMk/>
            <pc:sldMk cId="3627257445" sldId="257"/>
            <ac:spMk id="2" creationId="{9751BA14-4A5A-FB83-912A-C5F31C0D00B5}"/>
          </ac:spMkLst>
        </pc:spChg>
        <pc:spChg chg="del">
          <ac:chgData name="Rehan Ibrahim" userId="0abdf0fa86f29c6a" providerId="Windows Live" clId="Web-{13630937-2ED7-4854-B843-170128D78F5E}" dt="2023-01-25T12:40:33.593" v="16"/>
          <ac:spMkLst>
            <pc:docMk/>
            <pc:sldMk cId="3627257445" sldId="257"/>
            <ac:spMk id="3" creationId="{4D68281F-5E39-3E3B-F831-FAAA51B3FADB}"/>
          </ac:spMkLst>
        </pc:spChg>
        <pc:spChg chg="add del">
          <ac:chgData name="Rehan Ibrahim" userId="0abdf0fa86f29c6a" providerId="Windows Live" clId="Web-{13630937-2ED7-4854-B843-170128D78F5E}" dt="2023-01-25T12:40:59.015" v="17"/>
          <ac:spMkLst>
            <pc:docMk/>
            <pc:sldMk cId="3627257445" sldId="257"/>
            <ac:spMk id="10" creationId="{4F7EBAE4-9945-4473-9E34-B2C66EA0F03D}"/>
          </ac:spMkLst>
        </pc:spChg>
        <pc:spChg chg="add del">
          <ac:chgData name="Rehan Ibrahim" userId="0abdf0fa86f29c6a" providerId="Windows Live" clId="Web-{13630937-2ED7-4854-B843-170128D78F5E}" dt="2023-01-25T12:40:59.015" v="17"/>
          <ac:spMkLst>
            <pc:docMk/>
            <pc:sldMk cId="3627257445" sldId="257"/>
            <ac:spMk id="12" creationId="{70BEB1E7-2F88-40BC-B73D-42E5B6F80BFC}"/>
          </ac:spMkLst>
        </pc:spChg>
        <pc:spChg chg="add del">
          <ac:chgData name="Rehan Ibrahim" userId="0abdf0fa86f29c6a" providerId="Windows Live" clId="Web-{13630937-2ED7-4854-B843-170128D78F5E}" dt="2023-01-25T12:40:59.015" v="17"/>
          <ac:spMkLst>
            <pc:docMk/>
            <pc:sldMk cId="3627257445" sldId="257"/>
            <ac:spMk id="14" creationId="{A7B99495-F43F-4D80-A44F-2CB4764EB90B}"/>
          </ac:spMkLst>
        </pc:spChg>
        <pc:spChg chg="add del">
          <ac:chgData name="Rehan Ibrahim" userId="0abdf0fa86f29c6a" providerId="Windows Live" clId="Web-{13630937-2ED7-4854-B843-170128D78F5E}" dt="2023-01-25T12:41:05.062" v="18"/>
          <ac:spMkLst>
            <pc:docMk/>
            <pc:sldMk cId="3627257445" sldId="257"/>
            <ac:spMk id="19" creationId="{4F7EBAE4-9945-4473-9E34-B2C66EA0F03D}"/>
          </ac:spMkLst>
        </pc:spChg>
        <pc:spChg chg="add del">
          <ac:chgData name="Rehan Ibrahim" userId="0abdf0fa86f29c6a" providerId="Windows Live" clId="Web-{13630937-2ED7-4854-B843-170128D78F5E}" dt="2023-01-25T12:41:05.062" v="18"/>
          <ac:spMkLst>
            <pc:docMk/>
            <pc:sldMk cId="3627257445" sldId="257"/>
            <ac:spMk id="21" creationId="{70BEB1E7-2F88-40BC-B73D-42E5B6F80BFC}"/>
          </ac:spMkLst>
        </pc:spChg>
        <pc:spChg chg="add del">
          <ac:chgData name="Rehan Ibrahim" userId="0abdf0fa86f29c6a" providerId="Windows Live" clId="Web-{13630937-2ED7-4854-B843-170128D78F5E}" dt="2023-01-25T12:41:05.062" v="18"/>
          <ac:spMkLst>
            <pc:docMk/>
            <pc:sldMk cId="3627257445" sldId="257"/>
            <ac:spMk id="23" creationId="{A7B99495-F43F-4D80-A44F-2CB4764EB90B}"/>
          </ac:spMkLst>
        </pc:spChg>
        <pc:graphicFrameChg chg="add mod ord modGraphic">
          <ac:chgData name="Rehan Ibrahim" userId="0abdf0fa86f29c6a" providerId="Windows Live" clId="Web-{13630937-2ED7-4854-B843-170128D78F5E}" dt="2023-01-25T12:41:05.062" v="18"/>
          <ac:graphicFrameMkLst>
            <pc:docMk/>
            <pc:sldMk cId="3627257445" sldId="257"/>
            <ac:graphicFrameMk id="5" creationId="{57DFA162-8232-BEF1-0AF2-2E6BC5C4B11B}"/>
          </ac:graphicFrameMkLst>
        </pc:graphicFrameChg>
        <pc:picChg chg="add mod">
          <ac:chgData name="Rehan Ibrahim" userId="0abdf0fa86f29c6a" providerId="Windows Live" clId="Web-{13630937-2ED7-4854-B843-170128D78F5E}" dt="2023-01-25T12:40:59.015" v="17"/>
          <ac:picMkLst>
            <pc:docMk/>
            <pc:sldMk cId="3627257445" sldId="257"/>
            <ac:picMk id="6" creationId="{FF2E4396-8C94-9D72-4C7E-619DA55D29D9}"/>
          </ac:picMkLst>
        </pc:picChg>
      </pc:sldChg>
      <pc:sldChg chg="addSp delSp modSp new mod setBg modClrScheme delDesignElem chgLayout">
        <pc:chgData name="Rehan Ibrahim" userId="0abdf0fa86f29c6a" providerId="Windows Live" clId="Web-{13630937-2ED7-4854-B843-170128D78F5E}" dt="2023-01-25T13:05:12.330" v="42" actId="20577"/>
        <pc:sldMkLst>
          <pc:docMk/>
          <pc:sldMk cId="3172957317" sldId="258"/>
        </pc:sldMkLst>
        <pc:spChg chg="del mod">
          <ac:chgData name="Rehan Ibrahim" userId="0abdf0fa86f29c6a" providerId="Windows Live" clId="Web-{13630937-2ED7-4854-B843-170128D78F5E}" dt="2023-01-25T12:31:36.861" v="3"/>
          <ac:spMkLst>
            <pc:docMk/>
            <pc:sldMk cId="3172957317" sldId="258"/>
            <ac:spMk id="2" creationId="{BA16BBD7-BAFC-D1BF-9FEB-D4FD8D5A9ADE}"/>
          </ac:spMkLst>
        </pc:spChg>
        <pc:spChg chg="mod ord">
          <ac:chgData name="Rehan Ibrahim" userId="0abdf0fa86f29c6a" providerId="Windows Live" clId="Web-{13630937-2ED7-4854-B843-170128D78F5E}" dt="2023-01-25T13:05:12.330" v="42" actId="20577"/>
          <ac:spMkLst>
            <pc:docMk/>
            <pc:sldMk cId="3172957317" sldId="258"/>
            <ac:spMk id="3" creationId="{4DB3B7D9-0D46-F08E-9CC1-05DC0873FE43}"/>
          </ac:spMkLst>
        </pc:spChg>
        <pc:spChg chg="add del">
          <ac:chgData name="Rehan Ibrahim" userId="0abdf0fa86f29c6a" providerId="Windows Live" clId="Web-{13630937-2ED7-4854-B843-170128D78F5E}" dt="2023-01-25T12:41:05.062" v="18"/>
          <ac:spMkLst>
            <pc:docMk/>
            <pc:sldMk cId="3172957317" sldId="258"/>
            <ac:spMk id="8" creationId="{907EF6B7-1338-4443-8C46-6A318D952DFD}"/>
          </ac:spMkLst>
        </pc:spChg>
        <pc:spChg chg="add del">
          <ac:chgData name="Rehan Ibrahim" userId="0abdf0fa86f29c6a" providerId="Windows Live" clId="Web-{13630937-2ED7-4854-B843-170128D78F5E}" dt="2023-01-25T12:41:05.062" v="18"/>
          <ac:spMkLst>
            <pc:docMk/>
            <pc:sldMk cId="3172957317" sldId="258"/>
            <ac:spMk id="10" creationId="{DAAE4CDD-124C-4DCF-9584-B6033B545DD5}"/>
          </ac:spMkLst>
        </pc:spChg>
        <pc:spChg chg="add del">
          <ac:chgData name="Rehan Ibrahim" userId="0abdf0fa86f29c6a" providerId="Windows Live" clId="Web-{13630937-2ED7-4854-B843-170128D78F5E}" dt="2023-01-25T12:41:05.062" v="18"/>
          <ac:spMkLst>
            <pc:docMk/>
            <pc:sldMk cId="3172957317" sldId="258"/>
            <ac:spMk id="12" creationId="{081E4A58-353D-44AE-B2FC-2A74E2E400F7}"/>
          </ac:spMkLst>
        </pc:spChg>
      </pc:sldChg>
      <pc:sldChg chg="modSp new mod modClrScheme chgLayout">
        <pc:chgData name="Rehan Ibrahim" userId="0abdf0fa86f29c6a" providerId="Windows Live" clId="Web-{13630937-2ED7-4854-B843-170128D78F5E}" dt="2023-01-25T13:05:28.237" v="44" actId="20577"/>
        <pc:sldMkLst>
          <pc:docMk/>
          <pc:sldMk cId="3348491416" sldId="259"/>
        </pc:sldMkLst>
        <pc:spChg chg="mod ord">
          <ac:chgData name="Rehan Ibrahim" userId="0abdf0fa86f29c6a" providerId="Windows Live" clId="Web-{13630937-2ED7-4854-B843-170128D78F5E}" dt="2023-01-25T12:53:42.127" v="23" actId="20577"/>
          <ac:spMkLst>
            <pc:docMk/>
            <pc:sldMk cId="3348491416" sldId="259"/>
            <ac:spMk id="2" creationId="{A1660CF4-8ADA-1C68-4D2F-B7F2626D7D90}"/>
          </ac:spMkLst>
        </pc:spChg>
        <pc:spChg chg="mod ord">
          <ac:chgData name="Rehan Ibrahim" userId="0abdf0fa86f29c6a" providerId="Windows Live" clId="Web-{13630937-2ED7-4854-B843-170128D78F5E}" dt="2023-01-25T13:05:28.237" v="44" actId="20577"/>
          <ac:spMkLst>
            <pc:docMk/>
            <pc:sldMk cId="3348491416" sldId="259"/>
            <ac:spMk id="3" creationId="{8773CC8C-E40A-4C4F-640A-C56C54F49ABF}"/>
          </ac:spMkLst>
        </pc:spChg>
      </pc:sldChg>
      <pc:sldChg chg="addSp delSp modSp mod setBg">
        <pc:chgData name="Rehan Ibrahim" userId="0abdf0fa86f29c6a" providerId="Windows Live" clId="Web-{13630937-2ED7-4854-B843-170128D78F5E}" dt="2023-01-25T13:29:17.614" v="76" actId="20577"/>
        <pc:sldMkLst>
          <pc:docMk/>
          <pc:sldMk cId="9833180" sldId="260"/>
        </pc:sldMkLst>
        <pc:spChg chg="mod">
          <ac:chgData name="Rehan Ibrahim" userId="0abdf0fa86f29c6a" providerId="Windows Live" clId="Web-{13630937-2ED7-4854-B843-170128D78F5E}" dt="2023-01-25T12:54:29.925" v="31"/>
          <ac:spMkLst>
            <pc:docMk/>
            <pc:sldMk cId="9833180" sldId="260"/>
            <ac:spMk id="2" creationId="{C827665B-D360-B144-FFC8-0A628B2BA6ED}"/>
          </ac:spMkLst>
        </pc:spChg>
        <pc:spChg chg="mod">
          <ac:chgData name="Rehan Ibrahim" userId="0abdf0fa86f29c6a" providerId="Windows Live" clId="Web-{13630937-2ED7-4854-B843-170128D78F5E}" dt="2023-01-25T13:29:17.614" v="76" actId="20577"/>
          <ac:spMkLst>
            <pc:docMk/>
            <pc:sldMk cId="9833180" sldId="260"/>
            <ac:spMk id="3" creationId="{39B515D5-66EC-4933-BC4D-E9ECC9803DE7}"/>
          </ac:spMkLst>
        </pc:spChg>
        <pc:spChg chg="add del">
          <ac:chgData name="Rehan Ibrahim" userId="0abdf0fa86f29c6a" providerId="Windows Live" clId="Web-{13630937-2ED7-4854-B843-170128D78F5E}" dt="2023-01-25T12:54:29.909" v="30"/>
          <ac:spMkLst>
            <pc:docMk/>
            <pc:sldMk cId="9833180" sldId="260"/>
            <ac:spMk id="8" creationId="{907EF6B7-1338-4443-8C46-6A318D952DFD}"/>
          </ac:spMkLst>
        </pc:spChg>
        <pc:spChg chg="add del">
          <ac:chgData name="Rehan Ibrahim" userId="0abdf0fa86f29c6a" providerId="Windows Live" clId="Web-{13630937-2ED7-4854-B843-170128D78F5E}" dt="2023-01-25T12:54:29.909" v="30"/>
          <ac:spMkLst>
            <pc:docMk/>
            <pc:sldMk cId="9833180" sldId="260"/>
            <ac:spMk id="10" creationId="{DAAE4CDD-124C-4DCF-9584-B6033B545DD5}"/>
          </ac:spMkLst>
        </pc:spChg>
        <pc:spChg chg="add del">
          <ac:chgData name="Rehan Ibrahim" userId="0abdf0fa86f29c6a" providerId="Windows Live" clId="Web-{13630937-2ED7-4854-B843-170128D78F5E}" dt="2023-01-25T12:54:29.909" v="30"/>
          <ac:spMkLst>
            <pc:docMk/>
            <pc:sldMk cId="9833180" sldId="260"/>
            <ac:spMk id="12" creationId="{081E4A58-353D-44AE-B2FC-2A74E2E400F7}"/>
          </ac:spMkLst>
        </pc:spChg>
        <pc:spChg chg="add">
          <ac:chgData name="Rehan Ibrahim" userId="0abdf0fa86f29c6a" providerId="Windows Live" clId="Web-{13630937-2ED7-4854-B843-170128D78F5E}" dt="2023-01-25T12:54:29.925" v="31"/>
          <ac:spMkLst>
            <pc:docMk/>
            <pc:sldMk cId="9833180" sldId="260"/>
            <ac:spMk id="14" creationId="{7CB4857B-ED7C-444D-9F04-2F885114A1C2}"/>
          </ac:spMkLst>
        </pc:spChg>
        <pc:spChg chg="add">
          <ac:chgData name="Rehan Ibrahim" userId="0abdf0fa86f29c6a" providerId="Windows Live" clId="Web-{13630937-2ED7-4854-B843-170128D78F5E}" dt="2023-01-25T12:54:29.925" v="31"/>
          <ac:spMkLst>
            <pc:docMk/>
            <pc:sldMk cId="9833180" sldId="260"/>
            <ac:spMk id="15" creationId="{D18046FB-44EA-4FD8-A585-EA09A319B2D0}"/>
          </ac:spMkLst>
        </pc:spChg>
        <pc:spChg chg="add">
          <ac:chgData name="Rehan Ibrahim" userId="0abdf0fa86f29c6a" providerId="Windows Live" clId="Web-{13630937-2ED7-4854-B843-170128D78F5E}" dt="2023-01-25T12:54:29.925" v="31"/>
          <ac:spMkLst>
            <pc:docMk/>
            <pc:sldMk cId="9833180" sldId="260"/>
            <ac:spMk id="16" creationId="{479F5F2B-8B58-4140-AE6A-51F6C67B18D9}"/>
          </ac:spMkLst>
        </pc:spChg>
      </pc:sldChg>
      <pc:sldChg chg="modSp new">
        <pc:chgData name="Rehan Ibrahim" userId="0abdf0fa86f29c6a" providerId="Windows Live" clId="Web-{13630937-2ED7-4854-B843-170128D78F5E}" dt="2023-01-25T13:28:41.363" v="68" actId="20577"/>
        <pc:sldMkLst>
          <pc:docMk/>
          <pc:sldMk cId="3887497306" sldId="261"/>
        </pc:sldMkLst>
        <pc:spChg chg="mod">
          <ac:chgData name="Rehan Ibrahim" userId="0abdf0fa86f29c6a" providerId="Windows Live" clId="Web-{13630937-2ED7-4854-B843-170128D78F5E}" dt="2023-01-25T13:05:41.659" v="48" actId="20577"/>
          <ac:spMkLst>
            <pc:docMk/>
            <pc:sldMk cId="3887497306" sldId="261"/>
            <ac:spMk id="2" creationId="{BC1D7D41-1F43-85EC-87FB-B7FE6E6CF400}"/>
          </ac:spMkLst>
        </pc:spChg>
        <pc:spChg chg="mod">
          <ac:chgData name="Rehan Ibrahim" userId="0abdf0fa86f29c6a" providerId="Windows Live" clId="Web-{13630937-2ED7-4854-B843-170128D78F5E}" dt="2023-01-25T13:28:41.363" v="68" actId="20577"/>
          <ac:spMkLst>
            <pc:docMk/>
            <pc:sldMk cId="3887497306" sldId="261"/>
            <ac:spMk id="3" creationId="{96EB2E39-2B2E-4EA3-55C5-DAE6EA72B192}"/>
          </ac:spMkLst>
        </pc:spChg>
      </pc:sldChg>
      <pc:sldChg chg="modSp new">
        <pc:chgData name="Rehan Ibrahim" userId="0abdf0fa86f29c6a" providerId="Windows Live" clId="Web-{13630937-2ED7-4854-B843-170128D78F5E}" dt="2023-01-25T13:06:11.707" v="55" actId="20577"/>
        <pc:sldMkLst>
          <pc:docMk/>
          <pc:sldMk cId="1510650315" sldId="262"/>
        </pc:sldMkLst>
        <pc:spChg chg="mod">
          <ac:chgData name="Rehan Ibrahim" userId="0abdf0fa86f29c6a" providerId="Windows Live" clId="Web-{13630937-2ED7-4854-B843-170128D78F5E}" dt="2023-01-25T13:06:00.784" v="53" actId="20577"/>
          <ac:spMkLst>
            <pc:docMk/>
            <pc:sldMk cId="1510650315" sldId="262"/>
            <ac:spMk id="2" creationId="{B6BFDBD8-69FA-AEB7-D621-22BCDCB3CDA2}"/>
          </ac:spMkLst>
        </pc:spChg>
        <pc:spChg chg="mod">
          <ac:chgData name="Rehan Ibrahim" userId="0abdf0fa86f29c6a" providerId="Windows Live" clId="Web-{13630937-2ED7-4854-B843-170128D78F5E}" dt="2023-01-25T13:06:11.707" v="55" actId="20577"/>
          <ac:spMkLst>
            <pc:docMk/>
            <pc:sldMk cId="1510650315" sldId="262"/>
            <ac:spMk id="3" creationId="{CCF42DD6-7E93-DA91-F0A8-B27715CC29B7}"/>
          </ac:spMkLst>
        </pc:spChg>
      </pc:sldChg>
      <pc:sldChg chg="modSp new">
        <pc:chgData name="Rehan Ibrahim" userId="0abdf0fa86f29c6a" providerId="Windows Live" clId="Web-{13630937-2ED7-4854-B843-170128D78F5E}" dt="2023-01-25T13:06:30.379" v="59" actId="20577"/>
        <pc:sldMkLst>
          <pc:docMk/>
          <pc:sldMk cId="1015841275" sldId="263"/>
        </pc:sldMkLst>
        <pc:spChg chg="mod">
          <ac:chgData name="Rehan Ibrahim" userId="0abdf0fa86f29c6a" providerId="Windows Live" clId="Web-{13630937-2ED7-4854-B843-170128D78F5E}" dt="2023-01-25T13:06:24.660" v="58" actId="20577"/>
          <ac:spMkLst>
            <pc:docMk/>
            <pc:sldMk cId="1015841275" sldId="263"/>
            <ac:spMk id="2" creationId="{736ADDDD-C17F-7BA8-DC7C-B51937B44CB8}"/>
          </ac:spMkLst>
        </pc:spChg>
        <pc:spChg chg="mod">
          <ac:chgData name="Rehan Ibrahim" userId="0abdf0fa86f29c6a" providerId="Windows Live" clId="Web-{13630937-2ED7-4854-B843-170128D78F5E}" dt="2023-01-25T13:06:30.379" v="59" actId="20577"/>
          <ac:spMkLst>
            <pc:docMk/>
            <pc:sldMk cId="1015841275" sldId="263"/>
            <ac:spMk id="3" creationId="{1AF2FEB0-AC2D-5065-DB79-15A5B18A661A}"/>
          </ac:spMkLst>
        </pc:spChg>
      </pc:sldChg>
      <pc:sldChg chg="modSp new">
        <pc:chgData name="Rehan Ibrahim" userId="0abdf0fa86f29c6a" providerId="Windows Live" clId="Web-{13630937-2ED7-4854-B843-170128D78F5E}" dt="2023-01-25T13:28:21.394" v="65" actId="20577"/>
        <pc:sldMkLst>
          <pc:docMk/>
          <pc:sldMk cId="308623582" sldId="264"/>
        </pc:sldMkLst>
        <pc:spChg chg="mod">
          <ac:chgData name="Rehan Ibrahim" userId="0abdf0fa86f29c6a" providerId="Windows Live" clId="Web-{13630937-2ED7-4854-B843-170128D78F5E}" dt="2023-01-25T13:28:21.394" v="65" actId="20577"/>
          <ac:spMkLst>
            <pc:docMk/>
            <pc:sldMk cId="308623582" sldId="264"/>
            <ac:spMk id="3" creationId="{FB87B7FE-7C12-E288-6430-3A2540DC2F62}"/>
          </ac:spMkLst>
        </pc:spChg>
      </pc:sldChg>
      <pc:sldChg chg="new del">
        <pc:chgData name="Rehan Ibrahim" userId="0abdf0fa86f29c6a" providerId="Windows Live" clId="Web-{13630937-2ED7-4854-B843-170128D78F5E}" dt="2023-01-25T13:28:15.066" v="61"/>
        <pc:sldMkLst>
          <pc:docMk/>
          <pc:sldMk cId="4072752300" sldId="264"/>
        </pc:sldMkLst>
      </pc:sldChg>
      <pc:sldMasterChg chg="del delSldLayout">
        <pc:chgData name="Rehan Ibrahim" userId="0abdf0fa86f29c6a" providerId="Windows Live" clId="Web-{13630937-2ED7-4854-B843-170128D78F5E}" dt="2023-01-25T12:41:05.062" v="18"/>
        <pc:sldMasterMkLst>
          <pc:docMk/>
          <pc:sldMasterMk cId="3426682962" sldId="2147483648"/>
        </pc:sldMasterMkLst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1622808283" sldId="2147483649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1071510944" sldId="2147483650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2512883351" sldId="2147483651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2944806881" sldId="2147483652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2019070058" sldId="2147483653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76983274" sldId="2147483654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2057008205" sldId="2147483655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1179929695" sldId="2147483656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415189581" sldId="2147483657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1236927386" sldId="2147483658"/>
          </pc:sldLayoutMkLst>
        </pc:sldLayoutChg>
        <pc:sldLayoutChg chg="del">
          <pc:chgData name="Rehan Ibrahim" userId="0abdf0fa86f29c6a" providerId="Windows Live" clId="Web-{13630937-2ED7-4854-B843-170128D78F5E}" dt="2023-01-25T12:41:05.062" v="18"/>
          <pc:sldLayoutMkLst>
            <pc:docMk/>
            <pc:sldMasterMk cId="3426682962" sldId="2147483648"/>
            <pc:sldLayoutMk cId="613354118" sldId="2147483659"/>
          </pc:sldLayoutMkLst>
        </pc:sldLayoutChg>
      </pc:sldMasterChg>
      <pc:sldMasterChg chg="add addSldLayout modSldLayout">
        <pc:chgData name="Rehan Ibrahim" userId="0abdf0fa86f29c6a" providerId="Windows Live" clId="Web-{13630937-2ED7-4854-B843-170128D78F5E}" dt="2023-01-25T12:41:05.062" v="18"/>
        <pc:sldMasterMkLst>
          <pc:docMk/>
          <pc:sldMasterMk cId="517701591" sldId="2147483660"/>
        </pc:sldMasterMkLst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1567829410" sldId="2147483661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2134989555" sldId="2147483662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476964158" sldId="2147483663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1448359473" sldId="2147483664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4285173863" sldId="2147483665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3261392584" sldId="2147483666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3830039016" sldId="2147483667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569880070" sldId="2147483668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2130128283" sldId="2147483669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2505602884" sldId="2147483670"/>
          </pc:sldLayoutMkLst>
        </pc:sldLayoutChg>
        <pc:sldLayoutChg chg="add mod replId">
          <pc:chgData name="Rehan Ibrahim" userId="0abdf0fa86f29c6a" providerId="Windows Live" clId="Web-{13630937-2ED7-4854-B843-170128D78F5E}" dt="2023-01-25T12:41:05.062" v="18"/>
          <pc:sldLayoutMkLst>
            <pc:docMk/>
            <pc:sldMasterMk cId="517701591" sldId="2147483660"/>
            <pc:sldLayoutMk cId="427511418" sldId="2147483671"/>
          </pc:sldLayoutMkLst>
        </pc:sldLayoutChg>
      </pc:sldMasterChg>
    </pc:docChg>
  </pc:docChgLst>
  <pc:docChgLst>
    <pc:chgData name="来宾用户" providerId="Windows Live" clId="Web-{3C2BADB9-9602-44AC-B4EC-16CBCDF220AB}"/>
    <pc:docChg chg="addSld delSld modSld sldOrd">
      <pc:chgData name="来宾用户" userId="" providerId="Windows Live" clId="Web-{3C2BADB9-9602-44AC-B4EC-16CBCDF220AB}" dt="2023-01-26T22:14:31.712" v="83"/>
      <pc:docMkLst>
        <pc:docMk/>
      </pc:docMkLst>
      <pc:sldChg chg="del ord">
        <pc:chgData name="来宾用户" userId="" providerId="Windows Live" clId="Web-{3C2BADB9-9602-44AC-B4EC-16CBCDF220AB}" dt="2023-01-26T22:14:29.446" v="82"/>
        <pc:sldMkLst>
          <pc:docMk/>
          <pc:sldMk cId="1510650315" sldId="262"/>
        </pc:sldMkLst>
      </pc:sldChg>
      <pc:sldChg chg="del">
        <pc:chgData name="来宾用户" userId="" providerId="Windows Live" clId="Web-{3C2BADB9-9602-44AC-B4EC-16CBCDF220AB}" dt="2023-01-26T22:14:31.712" v="83"/>
        <pc:sldMkLst>
          <pc:docMk/>
          <pc:sldMk cId="1015841275" sldId="263"/>
        </pc:sldMkLst>
      </pc:sldChg>
      <pc:sldChg chg="addSp delSp modSp new">
        <pc:chgData name="来宾用户" userId="" providerId="Windows Live" clId="Web-{3C2BADB9-9602-44AC-B4EC-16CBCDF220AB}" dt="2023-01-26T22:12:02.490" v="80" actId="1076"/>
        <pc:sldMkLst>
          <pc:docMk/>
          <pc:sldMk cId="1381151334" sldId="266"/>
        </pc:sldMkLst>
        <pc:spChg chg="mod">
          <ac:chgData name="来宾用户" userId="" providerId="Windows Live" clId="Web-{3C2BADB9-9602-44AC-B4EC-16CBCDF220AB}" dt="2023-01-26T22:03:00.010" v="24" actId="1076"/>
          <ac:spMkLst>
            <pc:docMk/>
            <pc:sldMk cId="1381151334" sldId="266"/>
            <ac:spMk id="2" creationId="{3D8FC7E9-696F-F00A-20C8-B56CA37FA0A1}"/>
          </ac:spMkLst>
        </pc:spChg>
        <pc:spChg chg="del mod">
          <ac:chgData name="来宾用户" userId="" providerId="Windows Live" clId="Web-{3C2BADB9-9602-44AC-B4EC-16CBCDF220AB}" dt="2023-01-26T21:59:55.709" v="7"/>
          <ac:spMkLst>
            <pc:docMk/>
            <pc:sldMk cId="1381151334" sldId="266"/>
            <ac:spMk id="3" creationId="{68ECCBF2-557D-9DC2-F7A5-E9F307FEF8C0}"/>
          </ac:spMkLst>
        </pc:spChg>
        <pc:spChg chg="add mod">
          <ac:chgData name="来宾用户" userId="" providerId="Windows Live" clId="Web-{3C2BADB9-9602-44AC-B4EC-16CBCDF220AB}" dt="2023-01-26T22:01:59.212" v="20" actId="20577"/>
          <ac:spMkLst>
            <pc:docMk/>
            <pc:sldMk cId="1381151334" sldId="266"/>
            <ac:spMk id="4" creationId="{0572436D-D979-B791-42EC-AF1BA856B8FE}"/>
          </ac:spMkLst>
        </pc:spChg>
        <pc:spChg chg="add mod">
          <ac:chgData name="来宾用户" userId="" providerId="Windows Live" clId="Web-{3C2BADB9-9602-44AC-B4EC-16CBCDF220AB}" dt="2023-01-26T22:12:02.490" v="80" actId="1076"/>
          <ac:spMkLst>
            <pc:docMk/>
            <pc:sldMk cId="1381151334" sldId="266"/>
            <ac:spMk id="5" creationId="{32FDF233-0387-164C-1252-A8FC1B2CF41A}"/>
          </ac:spMkLst>
        </pc:spChg>
        <pc:picChg chg="add mod">
          <ac:chgData name="来宾用户" userId="" providerId="Windows Live" clId="Web-{3C2BADB9-9602-44AC-B4EC-16CBCDF220AB}" dt="2023-01-26T22:11:58.177" v="79" actId="1076"/>
          <ac:picMkLst>
            <pc:docMk/>
            <pc:sldMk cId="1381151334" sldId="266"/>
            <ac:picMk id="6" creationId="{3BA1E5C0-EF2F-F8E9-F64F-DB2F4B342B32}"/>
          </ac:picMkLst>
        </pc:picChg>
      </pc:sldChg>
    </pc:docChg>
  </pc:docChgLst>
  <pc:docChgLst>
    <pc:chgData clId="Web-{D4DF865F-0727-45B7-B25C-AC8A7129D30C}"/>
    <pc:docChg chg="addSld">
      <pc:chgData name="" userId="" providerId="" clId="Web-{D4DF865F-0727-45B7-B25C-AC8A7129D30C}" dt="2023-01-26T19:37:18.922" v="0"/>
      <pc:docMkLst>
        <pc:docMk/>
      </pc:docMkLst>
      <pc:sldChg chg="new">
        <pc:chgData name="" userId="" providerId="" clId="Web-{D4DF865F-0727-45B7-B25C-AC8A7129D30C}" dt="2023-01-26T19:37:18.922" v="0"/>
        <pc:sldMkLst>
          <pc:docMk/>
          <pc:sldMk cId="364322059" sldId="265"/>
        </pc:sldMkLst>
      </pc:sldChg>
    </pc:docChg>
  </pc:docChgLst>
  <pc:docChgLst>
    <pc:chgData name="Guest User" providerId="Windows Live" clId="Web-{85ABFC8E-6A3B-4AD5-8A9F-0DE787983A91}"/>
    <pc:docChg chg="addSld delSld modSld sldOrd">
      <pc:chgData name="Guest User" userId="" providerId="Windows Live" clId="Web-{85ABFC8E-6A3B-4AD5-8A9F-0DE787983A91}" dt="2023-01-25T17:08:12.101" v="821" actId="20577"/>
      <pc:docMkLst>
        <pc:docMk/>
      </pc:docMkLst>
      <pc:sldChg chg="del">
        <pc:chgData name="Guest User" userId="" providerId="Windows Live" clId="Web-{85ABFC8E-6A3B-4AD5-8A9F-0DE787983A91}" dt="2023-01-25T16:00:10.232" v="662"/>
        <pc:sldMkLst>
          <pc:docMk/>
          <pc:sldMk cId="1927438731" sldId="256"/>
        </pc:sldMkLst>
      </pc:sldChg>
      <pc:sldChg chg="del">
        <pc:chgData name="Guest User" userId="" providerId="Windows Live" clId="Web-{85ABFC8E-6A3B-4AD5-8A9F-0DE787983A91}" dt="2023-01-25T15:01:32.343" v="349"/>
        <pc:sldMkLst>
          <pc:docMk/>
          <pc:sldMk cId="3627257445" sldId="257"/>
        </pc:sldMkLst>
      </pc:sldChg>
      <pc:sldChg chg="del">
        <pc:chgData name="Guest User" userId="" providerId="Windows Live" clId="Web-{85ABFC8E-6A3B-4AD5-8A9F-0DE787983A91}" dt="2023-01-25T14:24:07.833" v="123"/>
        <pc:sldMkLst>
          <pc:docMk/>
          <pc:sldMk cId="3172957317" sldId="258"/>
        </pc:sldMkLst>
      </pc:sldChg>
      <pc:sldChg chg="addSp delSp modSp del mod setBg">
        <pc:chgData name="Guest User" userId="" providerId="Windows Live" clId="Web-{85ABFC8E-6A3B-4AD5-8A9F-0DE787983A91}" dt="2023-01-25T16:00:07.638" v="661"/>
        <pc:sldMkLst>
          <pc:docMk/>
          <pc:sldMk cId="3348491416" sldId="259"/>
        </pc:sldMkLst>
        <pc:spChg chg="mod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2" creationId="{A1660CF4-8ADA-1C68-4D2F-B7F2626D7D90}"/>
          </ac:spMkLst>
        </pc:spChg>
        <pc:spChg chg="add del mod">
          <ac:chgData name="Guest User" userId="" providerId="Windows Live" clId="Web-{85ABFC8E-6A3B-4AD5-8A9F-0DE787983A91}" dt="2023-01-25T14:33:28.832" v="187"/>
          <ac:spMkLst>
            <pc:docMk/>
            <pc:sldMk cId="3348491416" sldId="259"/>
            <ac:spMk id="3" creationId="{8773CC8C-E40A-4C4F-640A-C56C54F49ABF}"/>
          </ac:spMkLst>
        </pc:spChg>
        <pc:spChg chg="add del">
          <ac:chgData name="Guest User" userId="" providerId="Windows Live" clId="Web-{85ABFC8E-6A3B-4AD5-8A9F-0DE787983A91}" dt="2023-01-25T14:33:22.925" v="184"/>
          <ac:spMkLst>
            <pc:docMk/>
            <pc:sldMk cId="3348491416" sldId="259"/>
            <ac:spMk id="7" creationId="{18873D23-2DCF-4B31-A009-95721C06E8E1}"/>
          </ac:spMkLst>
        </pc:spChg>
        <pc:spChg chg="add del">
          <ac:chgData name="Guest User" userId="" providerId="Windows Live" clId="Web-{85ABFC8E-6A3B-4AD5-8A9F-0DE787983A91}" dt="2023-01-25T14:33:16.472" v="180"/>
          <ac:spMkLst>
            <pc:docMk/>
            <pc:sldMk cId="3348491416" sldId="259"/>
            <ac:spMk id="8" creationId="{18873D23-2DCF-4B31-A009-95721C06E8E1}"/>
          </ac:spMkLst>
        </pc:spChg>
        <pc:spChg chg="add del">
          <ac:chgData name="Guest User" userId="" providerId="Windows Live" clId="Web-{85ABFC8E-6A3B-4AD5-8A9F-0DE787983A91}" dt="2023-01-25T14:33:22.925" v="184"/>
          <ac:spMkLst>
            <pc:docMk/>
            <pc:sldMk cId="3348491416" sldId="259"/>
            <ac:spMk id="9" creationId="{C13EF075-D4EF-4929-ADBC-91B27DA19955}"/>
          </ac:spMkLst>
        </pc:spChg>
        <pc:spChg chg="add del">
          <ac:chgData name="Guest User" userId="" providerId="Windows Live" clId="Web-{85ABFC8E-6A3B-4AD5-8A9F-0DE787983A91}" dt="2023-01-25T14:33:16.472" v="180"/>
          <ac:spMkLst>
            <pc:docMk/>
            <pc:sldMk cId="3348491416" sldId="259"/>
            <ac:spMk id="10" creationId="{C13EF075-D4EF-4929-ADBC-91B27DA19955}"/>
          </ac:spMkLst>
        </pc:spChg>
        <pc:spChg chg="add del">
          <ac:chgData name="Guest User" userId="" providerId="Windows Live" clId="Web-{85ABFC8E-6A3B-4AD5-8A9F-0DE787983A91}" dt="2023-01-25T14:33:28.816" v="186"/>
          <ac:spMkLst>
            <pc:docMk/>
            <pc:sldMk cId="3348491416" sldId="259"/>
            <ac:spMk id="14" creationId="{2EC40DB1-B719-4A13-9A4D-0966B4B27866}"/>
          </ac:spMkLst>
        </pc:spChg>
        <pc:spChg chg="add del">
          <ac:chgData name="Guest User" userId="" providerId="Windows Live" clId="Web-{85ABFC8E-6A3B-4AD5-8A9F-0DE787983A91}" dt="2023-01-25T14:33:28.816" v="186"/>
          <ac:spMkLst>
            <pc:docMk/>
            <pc:sldMk cId="3348491416" sldId="259"/>
            <ac:spMk id="16" creationId="{82211336-CFF3-412D-868A-6679C1004C45}"/>
          </ac:spMkLst>
        </pc:spChg>
        <pc:spChg chg="add del">
          <ac:chgData name="Guest User" userId="" providerId="Windows Live" clId="Web-{85ABFC8E-6A3B-4AD5-8A9F-0DE787983A91}" dt="2023-01-25T14:33:22.925" v="184"/>
          <ac:spMkLst>
            <pc:docMk/>
            <pc:sldMk cId="3348491416" sldId="259"/>
            <ac:spMk id="17" creationId="{8773CC8C-E40A-4C4F-640A-C56C54F49ABF}"/>
          </ac:spMkLst>
        </pc:spChg>
        <pc:spChg chg="add del">
          <ac:chgData name="Guest User" userId="" providerId="Windows Live" clId="Web-{85ABFC8E-6A3B-4AD5-8A9F-0DE787983A91}" dt="2023-01-25T14:33:28.816" v="186"/>
          <ac:spMkLst>
            <pc:docMk/>
            <pc:sldMk cId="3348491416" sldId="259"/>
            <ac:spMk id="19" creationId="{76EFD3D9-44F0-4267-BCC1-1613E79D8274}"/>
          </ac:spMkLst>
        </pc:spChg>
        <pc:spChg chg="add del">
          <ac:chgData name="Guest User" userId="" providerId="Windows Live" clId="Web-{85ABFC8E-6A3B-4AD5-8A9F-0DE787983A91}" dt="2023-01-25T14:33:28.816" v="186"/>
          <ac:spMkLst>
            <pc:docMk/>
            <pc:sldMk cId="3348491416" sldId="259"/>
            <ac:spMk id="20" creationId="{A779A851-95D6-41AF-937A-B0E4B7F6FA8D}"/>
          </ac:spMkLst>
        </pc:spChg>
        <pc:spChg chg="add del">
          <ac:chgData name="Guest User" userId="" providerId="Windows Live" clId="Web-{85ABFC8E-6A3B-4AD5-8A9F-0DE787983A91}" dt="2023-01-25T14:33:28.816" v="186"/>
          <ac:spMkLst>
            <pc:docMk/>
            <pc:sldMk cId="3348491416" sldId="259"/>
            <ac:spMk id="21" creationId="{953FB2E7-B6CB-429C-81EB-D9516D6D5C8D}"/>
          </ac:spMkLst>
        </pc:spChg>
        <pc:spChg chg="add del">
          <ac:chgData name="Guest User" userId="" providerId="Windows Live" clId="Web-{85ABFC8E-6A3B-4AD5-8A9F-0DE787983A91}" dt="2023-01-25T14:33:28.816" v="186"/>
          <ac:spMkLst>
            <pc:docMk/>
            <pc:sldMk cId="3348491416" sldId="259"/>
            <ac:spMk id="22" creationId="{8773CC8C-E40A-4C4F-640A-C56C54F49ABF}"/>
          </ac:spMkLst>
        </pc:spChg>
        <pc:spChg chg="add del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24" creationId="{18873D23-2DCF-4B31-A009-95721C06E8E1}"/>
          </ac:spMkLst>
        </pc:spChg>
        <pc:spChg chg="add del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25" creationId="{C13EF075-D4EF-4929-ADBC-91B27DA19955}"/>
          </ac:spMkLst>
        </pc:spChg>
        <pc:spChg chg="add mod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29" creationId="{8773CC8C-E40A-4C4F-640A-C56C54F49ABF}"/>
          </ac:spMkLst>
        </pc:spChg>
        <pc:spChg chg="add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34" creationId="{907EF6B7-1338-4443-8C46-6A318D952DFD}"/>
          </ac:spMkLst>
        </pc:spChg>
        <pc:spChg chg="add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36" creationId="{DAAE4CDD-124C-4DCF-9584-B6033B545DD5}"/>
          </ac:spMkLst>
        </pc:spChg>
        <pc:spChg chg="add">
          <ac:chgData name="Guest User" userId="" providerId="Windows Live" clId="Web-{85ABFC8E-6A3B-4AD5-8A9F-0DE787983A91}" dt="2023-01-25T14:35:40.948" v="206"/>
          <ac:spMkLst>
            <pc:docMk/>
            <pc:sldMk cId="3348491416" sldId="259"/>
            <ac:spMk id="38" creationId="{081E4A58-353D-44AE-B2FC-2A74E2E400F7}"/>
          </ac:spMkLst>
        </pc:spChg>
        <pc:grpChg chg="add del">
          <ac:chgData name="Guest User" userId="" providerId="Windows Live" clId="Web-{85ABFC8E-6A3B-4AD5-8A9F-0DE787983A91}" dt="2023-01-25T14:33:22.925" v="184"/>
          <ac:grpSpMkLst>
            <pc:docMk/>
            <pc:sldMk cId="3348491416" sldId="259"/>
            <ac:grpSpMk id="11" creationId="{DAA26DFA-AAB2-4973-9C17-16D587C7B198}"/>
          </ac:grpSpMkLst>
        </pc:grpChg>
        <pc:grpChg chg="add del">
          <ac:chgData name="Guest User" userId="" providerId="Windows Live" clId="Web-{85ABFC8E-6A3B-4AD5-8A9F-0DE787983A91}" dt="2023-01-25T14:33:16.472" v="180"/>
          <ac:grpSpMkLst>
            <pc:docMk/>
            <pc:sldMk cId="3348491416" sldId="259"/>
            <ac:grpSpMk id="12" creationId="{DAA26DFA-AAB2-4973-9C17-16D587C7B198}"/>
          </ac:grpSpMkLst>
        </pc:grpChg>
        <pc:grpChg chg="add del">
          <ac:chgData name="Guest User" userId="" providerId="Windows Live" clId="Web-{85ABFC8E-6A3B-4AD5-8A9F-0DE787983A91}" dt="2023-01-25T14:35:40.948" v="206"/>
          <ac:grpSpMkLst>
            <pc:docMk/>
            <pc:sldMk cId="3348491416" sldId="259"/>
            <ac:grpSpMk id="26" creationId="{DAA26DFA-AAB2-4973-9C17-16D587C7B198}"/>
          </ac:grpSpMkLst>
        </pc:grpChg>
        <pc:graphicFrameChg chg="add del">
          <ac:chgData name="Guest User" userId="" providerId="Windows Live" clId="Web-{85ABFC8E-6A3B-4AD5-8A9F-0DE787983A91}" dt="2023-01-25T14:33:20.081" v="182"/>
          <ac:graphicFrameMkLst>
            <pc:docMk/>
            <pc:sldMk cId="3348491416" sldId="259"/>
            <ac:graphicFrameMk id="5" creationId="{8280E5C2-D474-3928-B6CF-F944C6521F84}"/>
          </ac:graphicFrameMkLst>
        </pc:graphicFrameChg>
      </pc:sldChg>
      <pc:sldChg chg="addSp delSp modSp">
        <pc:chgData name="Guest User" userId="" providerId="Windows Live" clId="Web-{85ABFC8E-6A3B-4AD5-8A9F-0DE787983A91}" dt="2023-01-25T17:02:01.155" v="818"/>
        <pc:sldMkLst>
          <pc:docMk/>
          <pc:sldMk cId="9833180" sldId="260"/>
        </pc:sldMkLst>
        <pc:spChg chg="mod">
          <ac:chgData name="Guest User" userId="" providerId="Windows Live" clId="Web-{85ABFC8E-6A3B-4AD5-8A9F-0DE787983A91}" dt="2023-01-25T17:01:55.186" v="817"/>
          <ac:spMkLst>
            <pc:docMk/>
            <pc:sldMk cId="9833180" sldId="260"/>
            <ac:spMk id="2" creationId="{C827665B-D360-B144-FFC8-0A628B2BA6ED}"/>
          </ac:spMkLst>
        </pc:spChg>
        <pc:spChg chg="add del">
          <ac:chgData name="Guest User" userId="" providerId="Windows Live" clId="Web-{85ABFC8E-6A3B-4AD5-8A9F-0DE787983A91}" dt="2023-01-25T14:36:09.090" v="210"/>
          <ac:spMkLst>
            <pc:docMk/>
            <pc:sldMk cId="9833180" sldId="260"/>
            <ac:spMk id="3" creationId="{39B515D5-66EC-4933-BC4D-E9ECC9803DE7}"/>
          </ac:spMkLst>
        </pc:spChg>
        <pc:spChg chg="add del">
          <ac:chgData name="Guest User" userId="" providerId="Windows Live" clId="Web-{85ABFC8E-6A3B-4AD5-8A9F-0DE787983A91}" dt="2023-01-25T14:36:09.090" v="210"/>
          <ac:spMkLst>
            <pc:docMk/>
            <pc:sldMk cId="9833180" sldId="260"/>
            <ac:spMk id="14" creationId="{7CB4857B-ED7C-444D-9F04-2F885114A1C2}"/>
          </ac:spMkLst>
        </pc:spChg>
        <pc:spChg chg="add del">
          <ac:chgData name="Guest User" userId="" providerId="Windows Live" clId="Web-{85ABFC8E-6A3B-4AD5-8A9F-0DE787983A91}" dt="2023-01-25T14:36:09.090" v="210"/>
          <ac:spMkLst>
            <pc:docMk/>
            <pc:sldMk cId="9833180" sldId="260"/>
            <ac:spMk id="15" creationId="{D18046FB-44EA-4FD8-A585-EA09A319B2D0}"/>
          </ac:spMkLst>
        </pc:spChg>
        <pc:spChg chg="add del">
          <ac:chgData name="Guest User" userId="" providerId="Windows Live" clId="Web-{85ABFC8E-6A3B-4AD5-8A9F-0DE787983A91}" dt="2023-01-25T14:36:09.090" v="210"/>
          <ac:spMkLst>
            <pc:docMk/>
            <pc:sldMk cId="9833180" sldId="260"/>
            <ac:spMk id="16" creationId="{479F5F2B-8B58-4140-AE6A-51F6C67B18D9}"/>
          </ac:spMkLst>
        </pc:spChg>
        <pc:spChg chg="add del">
          <ac:chgData name="Guest User" userId="" providerId="Windows Live" clId="Web-{85ABFC8E-6A3B-4AD5-8A9F-0DE787983A91}" dt="2023-01-25T14:36:14.716" v="211"/>
          <ac:spMkLst>
            <pc:docMk/>
            <pc:sldMk cId="9833180" sldId="260"/>
            <ac:spMk id="21" creationId="{907EF6B7-1338-4443-8C46-6A318D952DFD}"/>
          </ac:spMkLst>
        </pc:spChg>
        <pc:spChg chg="add del">
          <ac:chgData name="Guest User" userId="" providerId="Windows Live" clId="Web-{85ABFC8E-6A3B-4AD5-8A9F-0DE787983A91}" dt="2023-01-25T14:36:09.075" v="209"/>
          <ac:spMkLst>
            <pc:docMk/>
            <pc:sldMk cId="9833180" sldId="260"/>
            <ac:spMk id="22" creationId="{BACC6370-2D7E-4714-9D71-7542949D7D5D}"/>
          </ac:spMkLst>
        </pc:spChg>
        <pc:spChg chg="add del">
          <ac:chgData name="Guest User" userId="" providerId="Windows Live" clId="Web-{85ABFC8E-6A3B-4AD5-8A9F-0DE787983A91}" dt="2023-01-25T14:36:14.716" v="211"/>
          <ac:spMkLst>
            <pc:docMk/>
            <pc:sldMk cId="9833180" sldId="260"/>
            <ac:spMk id="23" creationId="{DAAE4CDD-124C-4DCF-9584-B6033B545DD5}"/>
          </ac:spMkLst>
        </pc:spChg>
        <pc:spChg chg="add del">
          <ac:chgData name="Guest User" userId="" providerId="Windows Live" clId="Web-{85ABFC8E-6A3B-4AD5-8A9F-0DE787983A91}" dt="2023-01-25T14:36:09.075" v="209"/>
          <ac:spMkLst>
            <pc:docMk/>
            <pc:sldMk cId="9833180" sldId="260"/>
            <ac:spMk id="24" creationId="{256B2C21-A230-48C0-8DF1-C46611373C44}"/>
          </ac:spMkLst>
        </pc:spChg>
        <pc:spChg chg="add del">
          <ac:chgData name="Guest User" userId="" providerId="Windows Live" clId="Web-{85ABFC8E-6A3B-4AD5-8A9F-0DE787983A91}" dt="2023-01-25T14:36:14.716" v="211"/>
          <ac:spMkLst>
            <pc:docMk/>
            <pc:sldMk cId="9833180" sldId="260"/>
            <ac:spMk id="25" creationId="{081E4A58-353D-44AE-B2FC-2A74E2E400F7}"/>
          </ac:spMkLst>
        </pc:spChg>
        <pc:spChg chg="add del">
          <ac:chgData name="Guest User" userId="" providerId="Windows Live" clId="Web-{85ABFC8E-6A3B-4AD5-8A9F-0DE787983A91}" dt="2023-01-25T14:36:09.075" v="209"/>
          <ac:spMkLst>
            <pc:docMk/>
            <pc:sldMk cId="9833180" sldId="260"/>
            <ac:spMk id="26" creationId="{3847E18C-932D-4C95-AABA-FEC7C9499AD7}"/>
          </ac:spMkLst>
        </pc:spChg>
        <pc:spChg chg="add del">
          <ac:chgData name="Guest User" userId="" providerId="Windows Live" clId="Web-{85ABFC8E-6A3B-4AD5-8A9F-0DE787983A91}" dt="2023-01-25T14:36:09.075" v="209"/>
          <ac:spMkLst>
            <pc:docMk/>
            <pc:sldMk cId="9833180" sldId="260"/>
            <ac:spMk id="28" creationId="{3150CB11-0C61-439E-910F-5787759E72A0}"/>
          </ac:spMkLst>
        </pc:spChg>
        <pc:spChg chg="add del">
          <ac:chgData name="Guest User" userId="" providerId="Windows Live" clId="Web-{85ABFC8E-6A3B-4AD5-8A9F-0DE787983A91}" dt="2023-01-25T14:36:09.075" v="209"/>
          <ac:spMkLst>
            <pc:docMk/>
            <pc:sldMk cId="9833180" sldId="260"/>
            <ac:spMk id="30" creationId="{43F8A58B-5155-44CE-A5FF-7647B47D0A7A}"/>
          </ac:spMkLst>
        </pc:spChg>
        <pc:spChg chg="add del">
          <ac:chgData name="Guest User" userId="" providerId="Windows Live" clId="Web-{85ABFC8E-6A3B-4AD5-8A9F-0DE787983A91}" dt="2023-01-25T14:36:09.075" v="209"/>
          <ac:spMkLst>
            <pc:docMk/>
            <pc:sldMk cId="9833180" sldId="260"/>
            <ac:spMk id="32" creationId="{443F2ACA-E6D6-4028-82DD-F03C262D5DE6}"/>
          </ac:spMkLst>
        </pc:spChg>
        <pc:spChg chg="add mod">
          <ac:chgData name="Guest User" userId="" providerId="Windows Live" clId="Web-{85ABFC8E-6A3B-4AD5-8A9F-0DE787983A91}" dt="2023-01-25T17:02:01.155" v="818"/>
          <ac:spMkLst>
            <pc:docMk/>
            <pc:sldMk cId="9833180" sldId="260"/>
            <ac:spMk id="34" creationId="{39B515D5-66EC-4933-BC4D-E9ECC9803DE7}"/>
          </ac:spMkLst>
        </pc:spChg>
        <pc:spChg chg="add del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39" creationId="{C2554CA6-288E-4202-BC52-2E5A8F0C0AED}"/>
          </ac:spMkLst>
        </pc:spChg>
        <pc:spChg chg="add del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41" creationId="{B10BB131-AC8E-4A8E-A5D1-36260F720C3B}"/>
          </ac:spMkLst>
        </pc:spChg>
        <pc:spChg chg="add del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43" creationId="{5B7778FC-632E-4DCA-A7CB-0D7731CCF970}"/>
          </ac:spMkLst>
        </pc:spChg>
        <pc:spChg chg="add del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45" creationId="{FA23A907-97FB-4A8F-880A-DD77401C4296}"/>
          </ac:spMkLst>
        </pc:spChg>
        <pc:spChg chg="add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50" creationId="{081EA652-8C6A-4E69-BEB9-170809474553}"/>
          </ac:spMkLst>
        </pc:spChg>
        <pc:spChg chg="add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52" creationId="{5298780A-33B9-4EA2-8F67-DE68AD62841B}"/>
          </ac:spMkLst>
        </pc:spChg>
        <pc:spChg chg="add">
          <ac:chgData name="Guest User" userId="" providerId="Windows Live" clId="Web-{85ABFC8E-6A3B-4AD5-8A9F-0DE787983A91}" dt="2023-01-25T17:00:56.169" v="801"/>
          <ac:spMkLst>
            <pc:docMk/>
            <pc:sldMk cId="9833180" sldId="260"/>
            <ac:spMk id="54" creationId="{7F488E8B-4E1E-4402-8935-D4E6C02615C7}"/>
          </ac:spMkLst>
        </pc:spChg>
        <pc:graphicFrameChg chg="add del">
          <ac:chgData name="Guest User" userId="" providerId="Windows Live" clId="Web-{85ABFC8E-6A3B-4AD5-8A9F-0DE787983A91}" dt="2023-01-25T14:36:09.075" v="209"/>
          <ac:graphicFrameMkLst>
            <pc:docMk/>
            <pc:sldMk cId="9833180" sldId="260"/>
            <ac:graphicFrameMk id="18" creationId="{19034F3F-67C5-1E36-B60C-2EFAB23F4B36}"/>
          </ac:graphicFrameMkLst>
        </pc:graphicFrameChg>
        <pc:cxnChg chg="add">
          <ac:chgData name="Guest User" userId="" providerId="Windows Live" clId="Web-{85ABFC8E-6A3B-4AD5-8A9F-0DE787983A91}" dt="2023-01-25T17:00:56.169" v="801"/>
          <ac:cxnSpMkLst>
            <pc:docMk/>
            <pc:sldMk cId="9833180" sldId="260"/>
            <ac:cxnSpMk id="56" creationId="{23AAC9B5-8015-485C-ACF9-A750390E9A56}"/>
          </ac:cxnSpMkLst>
        </pc:cxnChg>
      </pc:sldChg>
      <pc:sldChg chg="addSp delSp modSp mod ord setBg">
        <pc:chgData name="Guest User" userId="" providerId="Windows Live" clId="Web-{85ABFC8E-6A3B-4AD5-8A9F-0DE787983A91}" dt="2023-01-25T16:59:58.699" v="800" actId="1076"/>
        <pc:sldMkLst>
          <pc:docMk/>
          <pc:sldMk cId="3887497306" sldId="261"/>
        </pc:sldMkLst>
        <pc:spChg chg="mod">
          <ac:chgData name="Guest User" userId="" providerId="Windows Live" clId="Web-{85ABFC8E-6A3B-4AD5-8A9F-0DE787983A91}" dt="2023-01-25T16:58:11.072" v="793"/>
          <ac:spMkLst>
            <pc:docMk/>
            <pc:sldMk cId="3887497306" sldId="261"/>
            <ac:spMk id="2" creationId="{BC1D7D41-1F43-85EC-87FB-B7FE6E6CF400}"/>
          </ac:spMkLst>
        </pc:spChg>
        <pc:spChg chg="mod">
          <ac:chgData name="Guest User" userId="" providerId="Windows Live" clId="Web-{85ABFC8E-6A3B-4AD5-8A9F-0DE787983A91}" dt="2023-01-25T16:58:04.900" v="789" actId="14100"/>
          <ac:spMkLst>
            <pc:docMk/>
            <pc:sldMk cId="3887497306" sldId="261"/>
            <ac:spMk id="3" creationId="{96EB2E39-2B2E-4EA3-55C5-DAE6EA72B192}"/>
          </ac:spMkLst>
        </pc:spChg>
        <pc:spChg chg="add del">
          <ac:chgData name="Guest User" userId="" providerId="Windows Live" clId="Web-{85ABFC8E-6A3B-4AD5-8A9F-0DE787983A91}" dt="2023-01-25T16:57:30.696" v="783"/>
          <ac:spMkLst>
            <pc:docMk/>
            <pc:sldMk cId="3887497306" sldId="261"/>
            <ac:spMk id="9" creationId="{2EB492CD-616E-47F8-933B-5E2D952A0593}"/>
          </ac:spMkLst>
        </pc:spChg>
        <pc:spChg chg="add del">
          <ac:chgData name="Guest User" userId="" providerId="Windows Live" clId="Web-{85ABFC8E-6A3B-4AD5-8A9F-0DE787983A91}" dt="2023-01-25T16:57:30.696" v="783"/>
          <ac:spMkLst>
            <pc:docMk/>
            <pc:sldMk cId="3887497306" sldId="261"/>
            <ac:spMk id="11" creationId="{59383CF9-23B5-4335-9B21-1791C4CF1C75}"/>
          </ac:spMkLst>
        </pc:spChg>
        <pc:spChg chg="add del">
          <ac:chgData name="Guest User" userId="" providerId="Windows Live" clId="Web-{85ABFC8E-6A3B-4AD5-8A9F-0DE787983A91}" dt="2023-01-25T16:57:30.696" v="783"/>
          <ac:spMkLst>
            <pc:docMk/>
            <pc:sldMk cId="3887497306" sldId="261"/>
            <ac:spMk id="13" creationId="{0007FE00-9498-4706-B255-6437B0252C02}"/>
          </ac:spMkLst>
        </pc:spChg>
        <pc:spChg chg="add">
          <ac:chgData name="Guest User" userId="" providerId="Windows Live" clId="Web-{85ABFC8E-6A3B-4AD5-8A9F-0DE787983A91}" dt="2023-01-25T16:57:30.696" v="783"/>
          <ac:spMkLst>
            <pc:docMk/>
            <pc:sldMk cId="3887497306" sldId="261"/>
            <ac:spMk id="18" creationId="{2B566528-1B12-4246-9431-5C2D7D081168}"/>
          </ac:spMkLst>
        </pc:spChg>
        <pc:grpChg chg="add">
          <ac:chgData name="Guest User" userId="" providerId="Windows Live" clId="Web-{85ABFC8E-6A3B-4AD5-8A9F-0DE787983A91}" dt="2023-01-25T16:57:30.696" v="783"/>
          <ac:grpSpMkLst>
            <pc:docMk/>
            <pc:sldMk cId="3887497306" sldId="261"/>
            <ac:grpSpMk id="20" creationId="{828A5161-06F1-46CF-8AD7-844680A59E13}"/>
          </ac:grpSpMkLst>
        </pc:grpChg>
        <pc:grpChg chg="add">
          <ac:chgData name="Guest User" userId="" providerId="Windows Live" clId="Web-{85ABFC8E-6A3B-4AD5-8A9F-0DE787983A91}" dt="2023-01-25T16:57:30.696" v="783"/>
          <ac:grpSpMkLst>
            <pc:docMk/>
            <pc:sldMk cId="3887497306" sldId="261"/>
            <ac:grpSpMk id="24" creationId="{5995D10D-E9C9-47DB-AE7E-801FEF38F5C9}"/>
          </ac:grpSpMkLst>
        </pc:grpChg>
        <pc:graphicFrameChg chg="add del mod">
          <ac:chgData name="Guest User" userId="" providerId="Windows Live" clId="Web-{85ABFC8E-6A3B-4AD5-8A9F-0DE787983A91}" dt="2023-01-25T16:59:43.402" v="795"/>
          <ac:graphicFrameMkLst>
            <pc:docMk/>
            <pc:sldMk cId="3887497306" sldId="261"/>
            <ac:graphicFrameMk id="4" creationId="{267FFE35-349D-410E-759C-FEF0278754E1}"/>
          </ac:graphicFrameMkLst>
        </pc:graphicFrameChg>
        <pc:graphicFrameChg chg="add del mod modGraphic">
          <ac:chgData name="Guest User" userId="" providerId="Windows Live" clId="Web-{85ABFC8E-6A3B-4AD5-8A9F-0DE787983A91}" dt="2023-01-25T15:24:36.744" v="494"/>
          <ac:graphicFrameMkLst>
            <pc:docMk/>
            <pc:sldMk cId="3887497306" sldId="261"/>
            <ac:graphicFrameMk id="4" creationId="{5EE1B354-D26A-738D-BF81-B704C20DB550}"/>
          </ac:graphicFrameMkLst>
        </pc:graphicFrameChg>
        <pc:graphicFrameChg chg="add mod">
          <ac:chgData name="Guest User" userId="" providerId="Windows Live" clId="Web-{85ABFC8E-6A3B-4AD5-8A9F-0DE787983A91}" dt="2023-01-25T16:59:58.699" v="800" actId="1076"/>
          <ac:graphicFrameMkLst>
            <pc:docMk/>
            <pc:sldMk cId="3887497306" sldId="261"/>
            <ac:graphicFrameMk id="5" creationId="{267FFE35-349D-410E-759C-FEF0278754E1}"/>
          </ac:graphicFrameMkLst>
        </pc:graphicFrameChg>
        <pc:graphicFrameChg chg="add del mod modGraphic">
          <ac:chgData name="Guest User" userId="" providerId="Windows Live" clId="Web-{85ABFC8E-6A3B-4AD5-8A9F-0DE787983A91}" dt="2023-01-25T15:24:38.947" v="495"/>
          <ac:graphicFrameMkLst>
            <pc:docMk/>
            <pc:sldMk cId="3887497306" sldId="261"/>
            <ac:graphicFrameMk id="6" creationId="{E27C0A43-2171-FC38-58AB-D19F71B3C770}"/>
          </ac:graphicFrameMkLst>
        </pc:graphicFrameChg>
        <pc:graphicFrameChg chg="add del mod modGraphic">
          <ac:chgData name="Guest User" userId="" providerId="Windows Live" clId="Web-{85ABFC8E-6A3B-4AD5-8A9F-0DE787983A91}" dt="2023-01-25T15:24:41.869" v="498"/>
          <ac:graphicFrameMkLst>
            <pc:docMk/>
            <pc:sldMk cId="3887497306" sldId="261"/>
            <ac:graphicFrameMk id="8" creationId="{675C9EA3-7516-B506-A11F-DC7715B1F834}"/>
          </ac:graphicFrameMkLst>
        </pc:graphicFrameChg>
        <pc:graphicFrameChg chg="add del mod modGraphic">
          <ac:chgData name="Guest User" userId="" providerId="Windows Live" clId="Web-{85ABFC8E-6A3B-4AD5-8A9F-0DE787983A91}" dt="2023-01-25T16:57:09.320" v="781"/>
          <ac:graphicFrameMkLst>
            <pc:docMk/>
            <pc:sldMk cId="3887497306" sldId="261"/>
            <ac:graphicFrameMk id="10" creationId="{1419430B-419C-129F-057A-7D628D653C73}"/>
          </ac:graphicFrameMkLst>
        </pc:graphicFrameChg>
      </pc:sldChg>
      <pc:sldChg chg="modSp">
        <pc:chgData name="Guest User" userId="" providerId="Windows Live" clId="Web-{85ABFC8E-6A3B-4AD5-8A9F-0DE787983A91}" dt="2023-01-25T16:01:01.641" v="667" actId="20577"/>
        <pc:sldMkLst>
          <pc:docMk/>
          <pc:sldMk cId="1015841275" sldId="263"/>
        </pc:sldMkLst>
        <pc:spChg chg="mod">
          <ac:chgData name="Guest User" userId="" providerId="Windows Live" clId="Web-{85ABFC8E-6A3B-4AD5-8A9F-0DE787983A91}" dt="2023-01-25T16:01:01.641" v="667" actId="20577"/>
          <ac:spMkLst>
            <pc:docMk/>
            <pc:sldMk cId="1015841275" sldId="263"/>
            <ac:spMk id="2" creationId="{736ADDDD-C17F-7BA8-DC7C-B51937B44CB8}"/>
          </ac:spMkLst>
        </pc:spChg>
        <pc:spChg chg="mod">
          <ac:chgData name="Guest User" userId="" providerId="Windows Live" clId="Web-{85ABFC8E-6A3B-4AD5-8A9F-0DE787983A91}" dt="2023-01-25T16:00:55.453" v="666" actId="20577"/>
          <ac:spMkLst>
            <pc:docMk/>
            <pc:sldMk cId="1015841275" sldId="263"/>
            <ac:spMk id="3" creationId="{1AF2FEB0-AC2D-5065-DB79-15A5B18A661A}"/>
          </ac:spMkLst>
        </pc:spChg>
      </pc:sldChg>
      <pc:sldChg chg="del">
        <pc:chgData name="Guest User" userId="" providerId="Windows Live" clId="Web-{85ABFC8E-6A3B-4AD5-8A9F-0DE787983A91}" dt="2023-01-25T14:35:52.152" v="207"/>
        <pc:sldMkLst>
          <pc:docMk/>
          <pc:sldMk cId="308623582" sldId="264"/>
        </pc:sldMkLst>
      </pc:sldChg>
      <pc:sldChg chg="addSp delSp modSp new mod setBg">
        <pc:chgData name="Guest User" userId="" providerId="Windows Live" clId="Web-{85ABFC8E-6A3B-4AD5-8A9F-0DE787983A91}" dt="2023-01-25T17:08:12.101" v="821" actId="20577"/>
        <pc:sldMkLst>
          <pc:docMk/>
          <pc:sldMk cId="4262350885" sldId="264"/>
        </pc:sldMkLst>
        <pc:spChg chg="mod">
          <ac:chgData name="Guest User" userId="" providerId="Windows Live" clId="Web-{85ABFC8E-6A3B-4AD5-8A9F-0DE787983A91}" dt="2023-01-25T15:59:55.059" v="657"/>
          <ac:spMkLst>
            <pc:docMk/>
            <pc:sldMk cId="4262350885" sldId="264"/>
            <ac:spMk id="2" creationId="{B4416A40-4397-74C3-A1D0-E6BD80203595}"/>
          </ac:spMkLst>
        </pc:spChg>
        <pc:spChg chg="add del mod">
          <ac:chgData name="Guest User" userId="" providerId="Windows Live" clId="Web-{85ABFC8E-6A3B-4AD5-8A9F-0DE787983A91}" dt="2023-01-25T15:59:55.059" v="657"/>
          <ac:spMkLst>
            <pc:docMk/>
            <pc:sldMk cId="4262350885" sldId="264"/>
            <ac:spMk id="3" creationId="{55CBD1D0-4965-F6E7-F9F3-6BB86FD21053}"/>
          </ac:spMkLst>
        </pc:spChg>
        <pc:spChg chg="add">
          <ac:chgData name="Guest User" userId="" providerId="Windows Live" clId="Web-{85ABFC8E-6A3B-4AD5-8A9F-0DE787983A91}" dt="2023-01-25T15:59:55.059" v="657"/>
          <ac:spMkLst>
            <pc:docMk/>
            <pc:sldMk cId="4262350885" sldId="264"/>
            <ac:spMk id="8" creationId="{907EF6B7-1338-4443-8C46-6A318D952DFD}"/>
          </ac:spMkLst>
        </pc:spChg>
        <pc:spChg chg="add del">
          <ac:chgData name="Guest User" userId="" providerId="Windows Live" clId="Web-{85ABFC8E-6A3B-4AD5-8A9F-0DE787983A91}" dt="2023-01-25T15:59:55.043" v="656"/>
          <ac:spMkLst>
            <pc:docMk/>
            <pc:sldMk cId="4262350885" sldId="264"/>
            <ac:spMk id="9" creationId="{BACC6370-2D7E-4714-9D71-7542949D7D5D}"/>
          </ac:spMkLst>
        </pc:spChg>
        <pc:spChg chg="add">
          <ac:chgData name="Guest User" userId="" providerId="Windows Live" clId="Web-{85ABFC8E-6A3B-4AD5-8A9F-0DE787983A91}" dt="2023-01-25T15:59:55.059" v="657"/>
          <ac:spMkLst>
            <pc:docMk/>
            <pc:sldMk cId="4262350885" sldId="264"/>
            <ac:spMk id="10" creationId="{DAAE4CDD-124C-4DCF-9584-B6033B545DD5}"/>
          </ac:spMkLst>
        </pc:spChg>
        <pc:spChg chg="add del">
          <ac:chgData name="Guest User" userId="" providerId="Windows Live" clId="Web-{85ABFC8E-6A3B-4AD5-8A9F-0DE787983A91}" dt="2023-01-25T15:59:55.043" v="656"/>
          <ac:spMkLst>
            <pc:docMk/>
            <pc:sldMk cId="4262350885" sldId="264"/>
            <ac:spMk id="11" creationId="{256B2C21-A230-48C0-8DF1-C46611373C44}"/>
          </ac:spMkLst>
        </pc:spChg>
        <pc:spChg chg="add">
          <ac:chgData name="Guest User" userId="" providerId="Windows Live" clId="Web-{85ABFC8E-6A3B-4AD5-8A9F-0DE787983A91}" dt="2023-01-25T15:59:55.059" v="657"/>
          <ac:spMkLst>
            <pc:docMk/>
            <pc:sldMk cId="4262350885" sldId="264"/>
            <ac:spMk id="12" creationId="{081E4A58-353D-44AE-B2FC-2A74E2E400F7}"/>
          </ac:spMkLst>
        </pc:spChg>
        <pc:spChg chg="add del">
          <ac:chgData name="Guest User" userId="" providerId="Windows Live" clId="Web-{85ABFC8E-6A3B-4AD5-8A9F-0DE787983A91}" dt="2023-01-25T15:59:55.043" v="656"/>
          <ac:spMkLst>
            <pc:docMk/>
            <pc:sldMk cId="4262350885" sldId="264"/>
            <ac:spMk id="13" creationId="{3847E18C-932D-4C95-AABA-FEC7C9499AD7}"/>
          </ac:spMkLst>
        </pc:spChg>
        <pc:spChg chg="add del">
          <ac:chgData name="Guest User" userId="" providerId="Windows Live" clId="Web-{85ABFC8E-6A3B-4AD5-8A9F-0DE787983A91}" dt="2023-01-25T15:59:55.043" v="656"/>
          <ac:spMkLst>
            <pc:docMk/>
            <pc:sldMk cId="4262350885" sldId="264"/>
            <ac:spMk id="15" creationId="{3150CB11-0C61-439E-910F-5787759E72A0}"/>
          </ac:spMkLst>
        </pc:spChg>
        <pc:spChg chg="add del">
          <ac:chgData name="Guest User" userId="" providerId="Windows Live" clId="Web-{85ABFC8E-6A3B-4AD5-8A9F-0DE787983A91}" dt="2023-01-25T15:59:55.043" v="656"/>
          <ac:spMkLst>
            <pc:docMk/>
            <pc:sldMk cId="4262350885" sldId="264"/>
            <ac:spMk id="17" creationId="{43F8A58B-5155-44CE-A5FF-7647B47D0A7A}"/>
          </ac:spMkLst>
        </pc:spChg>
        <pc:spChg chg="add del">
          <ac:chgData name="Guest User" userId="" providerId="Windows Live" clId="Web-{85ABFC8E-6A3B-4AD5-8A9F-0DE787983A91}" dt="2023-01-25T15:59:55.043" v="656"/>
          <ac:spMkLst>
            <pc:docMk/>
            <pc:sldMk cId="4262350885" sldId="264"/>
            <ac:spMk id="19" creationId="{443F2ACA-E6D6-4028-82DD-F03C262D5DE6}"/>
          </ac:spMkLst>
        </pc:spChg>
        <pc:spChg chg="add mod">
          <ac:chgData name="Guest User" userId="" providerId="Windows Live" clId="Web-{85ABFC8E-6A3B-4AD5-8A9F-0DE787983A91}" dt="2023-01-25T17:08:12.101" v="821" actId="20577"/>
          <ac:spMkLst>
            <pc:docMk/>
            <pc:sldMk cId="4262350885" sldId="264"/>
            <ac:spMk id="21" creationId="{55CBD1D0-4965-F6E7-F9F3-6BB86FD21053}"/>
          </ac:spMkLst>
        </pc:spChg>
        <pc:graphicFrameChg chg="add del">
          <ac:chgData name="Guest User" userId="" providerId="Windows Live" clId="Web-{85ABFC8E-6A3B-4AD5-8A9F-0DE787983A91}" dt="2023-01-25T15:59:55.043" v="656"/>
          <ac:graphicFrameMkLst>
            <pc:docMk/>
            <pc:sldMk cId="4262350885" sldId="264"/>
            <ac:graphicFrameMk id="5" creationId="{F77EE9E1-348B-B063-A509-1D86B1DC1185}"/>
          </ac:graphicFrameMkLst>
        </pc:graphicFrameChg>
      </pc:sldChg>
    </pc:docChg>
  </pc:docChgLst>
  <pc:docChgLst>
    <pc:chgData name="Guest User" providerId="Windows Live" clId="Web-{FFA93447-9F3F-48CF-9F5C-51F74E7B1929}"/>
    <pc:docChg chg="modSld">
      <pc:chgData name="Guest User" userId="" providerId="Windows Live" clId="Web-{FFA93447-9F3F-48CF-9F5C-51F74E7B1929}" dt="2023-01-27T15:47:49.383" v="34" actId="20577"/>
      <pc:docMkLst>
        <pc:docMk/>
      </pc:docMkLst>
      <pc:sldChg chg="modSp">
        <pc:chgData name="Guest User" userId="" providerId="Windows Live" clId="Web-{FFA93447-9F3F-48CF-9F5C-51F74E7B1929}" dt="2023-01-27T15:46:36.350" v="9" actId="20577"/>
        <pc:sldMkLst>
          <pc:docMk/>
          <pc:sldMk cId="9833180" sldId="260"/>
        </pc:sldMkLst>
        <pc:spChg chg="mod">
          <ac:chgData name="Guest User" userId="" providerId="Windows Live" clId="Web-{FFA93447-9F3F-48CF-9F5C-51F74E7B1929}" dt="2023-01-27T15:46:36.350" v="9" actId="20577"/>
          <ac:spMkLst>
            <pc:docMk/>
            <pc:sldMk cId="9833180" sldId="260"/>
            <ac:spMk id="34" creationId="{39B515D5-66EC-4933-BC4D-E9ECC9803DE7}"/>
          </ac:spMkLst>
        </pc:spChg>
      </pc:sldChg>
      <pc:sldChg chg="modSp">
        <pc:chgData name="Guest User" userId="" providerId="Windows Live" clId="Web-{FFA93447-9F3F-48CF-9F5C-51F74E7B1929}" dt="2023-01-27T15:47:49.383" v="34" actId="20577"/>
        <pc:sldMkLst>
          <pc:docMk/>
          <pc:sldMk cId="3887497306" sldId="261"/>
        </pc:sldMkLst>
        <pc:spChg chg="mod">
          <ac:chgData name="Guest User" userId="" providerId="Windows Live" clId="Web-{FFA93447-9F3F-48CF-9F5C-51F74E7B1929}" dt="2023-01-27T15:47:49.383" v="34" actId="20577"/>
          <ac:spMkLst>
            <pc:docMk/>
            <pc:sldMk cId="3887497306" sldId="261"/>
            <ac:spMk id="3" creationId="{96EB2E39-2B2E-4EA3-55C5-DAE6EA72B19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for%20Energy%20Company%20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Price of Electricity</a:t>
            </a:r>
            <a:r>
              <a:rPr lang="tr-TR" baseline="0"/>
              <a:t> in $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6 kVA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for Energy Company benchmarks.xlsx]Price'!$F$22:$I$22</c:f>
              <c:strCache>
                <c:ptCount val="4"/>
                <c:pt idx="0">
                  <c:v>EDF (Electricité de France)​</c:v>
                </c:pt>
                <c:pt idx="1">
                  <c:v>ENGIE (formerly GDF Suez)​</c:v>
                </c:pt>
                <c:pt idx="2">
                  <c:v>Direct Energie​</c:v>
                </c:pt>
                <c:pt idx="3">
                  <c:v>Total Spring​</c:v>
                </c:pt>
              </c:strCache>
            </c:strRef>
          </c:cat>
          <c:val>
            <c:numRef>
              <c:f>'[Data for Energy Company benchmarks.xlsx]Price'!$F$23:$I$23</c:f>
              <c:numCache>
                <c:formatCode>_("$"* #,##0.00_);_("$"* \(#,##0.00\);_("$"* "-"??_);_(@_)</c:formatCode>
                <c:ptCount val="4"/>
                <c:pt idx="0">
                  <c:v>145.54</c:v>
                </c:pt>
                <c:pt idx="1">
                  <c:v>163.04</c:v>
                </c:pt>
                <c:pt idx="2">
                  <c:v>144.32</c:v>
                </c:pt>
                <c:pt idx="3">
                  <c:v>144.30000000000001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03-4D7B-BCAB-5510916D87F7}"/>
            </c:ext>
          </c:extLst>
        </c:ser>
        <c:ser>
          <c:idx val="1"/>
          <c:order val="1"/>
          <c:tx>
            <c:v>9 kVA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for Energy Company benchmarks.xlsx]Price'!$F$22:$I$22</c:f>
              <c:strCache>
                <c:ptCount val="4"/>
                <c:pt idx="0">
                  <c:v>EDF (Electricité de France)​</c:v>
                </c:pt>
                <c:pt idx="1">
                  <c:v>ENGIE (formerly GDF Suez)​</c:v>
                </c:pt>
                <c:pt idx="2">
                  <c:v>Direct Energie​</c:v>
                </c:pt>
                <c:pt idx="3">
                  <c:v>Total Spring​</c:v>
                </c:pt>
              </c:strCache>
            </c:strRef>
          </c:cat>
          <c:val>
            <c:numRef>
              <c:f>'[Data for Energy Company benchmarks.xlsx]Price'!$F$24:$I$24</c:f>
              <c:numCache>
                <c:formatCode>_("$"* #,##0.00_);_("$"* \(#,##0.00\);_("$"* "-"??_);_(@_)</c:formatCode>
                <c:ptCount val="4"/>
                <c:pt idx="0">
                  <c:v>171.11</c:v>
                </c:pt>
                <c:pt idx="1">
                  <c:v>185.13</c:v>
                </c:pt>
                <c:pt idx="2">
                  <c:v>169.89</c:v>
                </c:pt>
                <c:pt idx="3">
                  <c:v>183.6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03-4D7B-BCAB-5510916D87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27720880"/>
        <c:axId val="1427699664"/>
      </c:barChart>
      <c:catAx>
        <c:axId val="1427720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699664"/>
        <c:crosses val="autoZero"/>
        <c:auto val="1"/>
        <c:lblAlgn val="ctr"/>
        <c:lblOffset val="100"/>
        <c:noMultiLvlLbl val="0"/>
      </c:catAx>
      <c:valAx>
        <c:axId val="142769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72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538D4-29B6-4091-82EC-3826DFE8A2D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2540DF6-937A-46DD-BC75-828E0CF2F84E}">
      <dgm:prSet phldrT="[Text]"/>
      <dgm:spPr>
        <a:solidFill>
          <a:srgbClr val="2C0C3E"/>
        </a:solidFill>
      </dgm:spPr>
      <dgm:t>
        <a:bodyPr/>
        <a:lstStyle/>
        <a:p>
          <a:pPr algn="ctr"/>
          <a:r>
            <a:rPr lang="en-US" b="1" dirty="0">
              <a:latin typeface="Ubuntu" panose="020B0504030602030204" pitchFamily="34" charset="0"/>
            </a:rPr>
            <a:t>Awareness</a:t>
          </a:r>
          <a:r>
            <a:rPr lang="en-US" dirty="0">
              <a:latin typeface="Ubuntu" panose="020B0504030602030204" pitchFamily="34" charset="0"/>
            </a:rPr>
            <a:t>:             Benefit of/ Need for new supplier</a:t>
          </a:r>
          <a:endParaRPr lang="en-CA" dirty="0">
            <a:latin typeface="Ubuntu" panose="020B0504030602030204" pitchFamily="34" charset="0"/>
          </a:endParaRPr>
        </a:p>
      </dgm:t>
    </dgm:pt>
    <dgm:pt modelId="{01E14293-AB8A-4BD2-9500-85D0E40268FB}" type="parTrans" cxnId="{31F53070-DD63-4400-9BF9-0EC53877CB4B}">
      <dgm:prSet/>
      <dgm:spPr/>
      <dgm:t>
        <a:bodyPr/>
        <a:lstStyle/>
        <a:p>
          <a:pPr algn="ctr"/>
          <a:endParaRPr lang="en-CA"/>
        </a:p>
      </dgm:t>
    </dgm:pt>
    <dgm:pt modelId="{0C4799C0-5B03-4209-B443-7B88E957B294}" type="sibTrans" cxnId="{31F53070-DD63-4400-9BF9-0EC53877CB4B}">
      <dgm:prSet/>
      <dgm:spPr/>
      <dgm:t>
        <a:bodyPr/>
        <a:lstStyle/>
        <a:p>
          <a:pPr algn="ctr"/>
          <a:endParaRPr lang="en-CA"/>
        </a:p>
      </dgm:t>
    </dgm:pt>
    <dgm:pt modelId="{109B2629-4646-4F62-ACD5-1B13BB444D45}">
      <dgm:prSet phldrT="[Text]"/>
      <dgm:spPr>
        <a:solidFill>
          <a:srgbClr val="0070AC"/>
        </a:solidFill>
      </dgm:spPr>
      <dgm:t>
        <a:bodyPr/>
        <a:lstStyle/>
        <a:p>
          <a:pPr algn="ctr"/>
          <a:r>
            <a:rPr lang="en-US" b="1" dirty="0">
              <a:latin typeface="Ubuntu" panose="020B0504030602030204" pitchFamily="34" charset="0"/>
            </a:rPr>
            <a:t>Consideration</a:t>
          </a:r>
          <a:r>
            <a:rPr lang="en-US" dirty="0">
              <a:latin typeface="Ubuntu" panose="020B0504030602030204" pitchFamily="34" charset="0"/>
            </a:rPr>
            <a:t>: Market Research</a:t>
          </a:r>
          <a:endParaRPr lang="en-CA" dirty="0">
            <a:latin typeface="Ubuntu" panose="020B0504030602030204" pitchFamily="34" charset="0"/>
          </a:endParaRPr>
        </a:p>
      </dgm:t>
    </dgm:pt>
    <dgm:pt modelId="{48EA9B13-FFCB-4551-B04A-D6FAEE67981A}" type="parTrans" cxnId="{7D934930-FC98-4461-8D59-CDBFD2E10428}">
      <dgm:prSet/>
      <dgm:spPr/>
      <dgm:t>
        <a:bodyPr/>
        <a:lstStyle/>
        <a:p>
          <a:pPr algn="ctr"/>
          <a:endParaRPr lang="en-CA"/>
        </a:p>
      </dgm:t>
    </dgm:pt>
    <dgm:pt modelId="{6BACD1AF-8F28-450F-8D6E-2D4AC8A225BC}" type="sibTrans" cxnId="{7D934930-FC98-4461-8D59-CDBFD2E10428}">
      <dgm:prSet/>
      <dgm:spPr/>
      <dgm:t>
        <a:bodyPr/>
        <a:lstStyle/>
        <a:p>
          <a:pPr algn="ctr"/>
          <a:endParaRPr lang="en-CA"/>
        </a:p>
      </dgm:t>
    </dgm:pt>
    <dgm:pt modelId="{C632402B-B655-434E-9762-091A99BF08B6}">
      <dgm:prSet phldrT="[Text]"/>
      <dgm:spPr>
        <a:solidFill>
          <a:srgbClr val="13ABDC"/>
        </a:solidFill>
      </dgm:spPr>
      <dgm:t>
        <a:bodyPr/>
        <a:lstStyle/>
        <a:p>
          <a:pPr algn="ctr"/>
          <a:r>
            <a:rPr lang="en-US" b="1" dirty="0">
              <a:latin typeface="Ubuntu" panose="020B0504030602030204" pitchFamily="34" charset="0"/>
            </a:rPr>
            <a:t>Evaluation</a:t>
          </a:r>
          <a:r>
            <a:rPr lang="en-US" dirty="0">
              <a:latin typeface="Ubuntu" panose="020B0504030602030204" pitchFamily="34" charset="0"/>
            </a:rPr>
            <a:t>: Choice of Shortlisted Supplier</a:t>
          </a:r>
          <a:endParaRPr lang="en-CA" dirty="0">
            <a:latin typeface="Ubuntu" panose="020B0504030602030204" pitchFamily="34" charset="0"/>
          </a:endParaRPr>
        </a:p>
      </dgm:t>
    </dgm:pt>
    <dgm:pt modelId="{6B4173D7-115A-4D17-B72B-32B6B2E2CC83}" type="parTrans" cxnId="{7E641C86-6B2B-439E-B2B0-B943CD914BC5}">
      <dgm:prSet/>
      <dgm:spPr/>
      <dgm:t>
        <a:bodyPr/>
        <a:lstStyle/>
        <a:p>
          <a:pPr algn="ctr"/>
          <a:endParaRPr lang="en-CA"/>
        </a:p>
      </dgm:t>
    </dgm:pt>
    <dgm:pt modelId="{36384F0B-2D27-4CC4-9B91-0D6368E70BEB}" type="sibTrans" cxnId="{7E641C86-6B2B-439E-B2B0-B943CD914BC5}">
      <dgm:prSet/>
      <dgm:spPr/>
      <dgm:t>
        <a:bodyPr/>
        <a:lstStyle/>
        <a:p>
          <a:pPr algn="ctr"/>
          <a:endParaRPr lang="en-CA"/>
        </a:p>
      </dgm:t>
    </dgm:pt>
    <dgm:pt modelId="{66E59D76-7EEF-4596-8BB1-BBA47A637F73}">
      <dgm:prSet phldrT="[Text]"/>
      <dgm:spPr>
        <a:solidFill>
          <a:srgbClr val="FF304C"/>
        </a:solidFill>
      </dgm:spPr>
      <dgm:t>
        <a:bodyPr/>
        <a:lstStyle/>
        <a:p>
          <a:pPr algn="ctr"/>
          <a:r>
            <a:rPr lang="en-US" b="1" dirty="0">
              <a:latin typeface="Ubuntu" panose="020B0504030602030204" pitchFamily="34" charset="0"/>
            </a:rPr>
            <a:t>Purchase</a:t>
          </a:r>
          <a:r>
            <a:rPr lang="en-US" dirty="0">
              <a:latin typeface="Ubuntu" panose="020B0504030602030204" pitchFamily="34" charset="0"/>
            </a:rPr>
            <a:t>: Choose Total &amp; Sign Contract</a:t>
          </a:r>
          <a:endParaRPr lang="en-CA" dirty="0">
            <a:latin typeface="Ubuntu" panose="020B0504030602030204" pitchFamily="34" charset="0"/>
          </a:endParaRPr>
        </a:p>
      </dgm:t>
    </dgm:pt>
    <dgm:pt modelId="{5010B5BB-E1F2-41E6-AC65-BFEC30DF2EDC}" type="parTrans" cxnId="{B266743B-810D-45BE-8F17-D28F2FA709C3}">
      <dgm:prSet/>
      <dgm:spPr/>
      <dgm:t>
        <a:bodyPr/>
        <a:lstStyle/>
        <a:p>
          <a:pPr algn="ctr"/>
          <a:endParaRPr lang="en-CA"/>
        </a:p>
      </dgm:t>
    </dgm:pt>
    <dgm:pt modelId="{8C3A42CB-3B9E-4292-9A36-CE230553A54F}" type="sibTrans" cxnId="{B266743B-810D-45BE-8F17-D28F2FA709C3}">
      <dgm:prSet/>
      <dgm:spPr/>
      <dgm:t>
        <a:bodyPr/>
        <a:lstStyle/>
        <a:p>
          <a:pPr algn="ctr"/>
          <a:endParaRPr lang="en-CA"/>
        </a:p>
      </dgm:t>
    </dgm:pt>
    <dgm:pt modelId="{80AD4146-F177-41A9-AA49-A936E3E46CD0}">
      <dgm:prSet phldrT="[Text]"/>
      <dgm:spPr>
        <a:solidFill>
          <a:srgbClr val="85D115"/>
        </a:solidFill>
      </dgm:spPr>
      <dgm:t>
        <a:bodyPr/>
        <a:lstStyle/>
        <a:p>
          <a:pPr algn="ctr"/>
          <a:r>
            <a:rPr lang="en-US" b="1" dirty="0">
              <a:latin typeface="Ubuntu" panose="020B0504030602030204" pitchFamily="34" charset="0"/>
            </a:rPr>
            <a:t>Loyalty</a:t>
          </a:r>
          <a:r>
            <a:rPr lang="en-US" dirty="0">
              <a:latin typeface="Ubuntu" panose="020B0504030602030204" pitchFamily="34" charset="0"/>
            </a:rPr>
            <a:t>:      Long term Satisfaction</a:t>
          </a:r>
          <a:endParaRPr lang="en-CA" dirty="0">
            <a:latin typeface="Ubuntu" panose="020B0504030602030204" pitchFamily="34" charset="0"/>
          </a:endParaRPr>
        </a:p>
      </dgm:t>
    </dgm:pt>
    <dgm:pt modelId="{ED60FF0C-E1E3-4DE6-8235-FB3CE4358CC4}" type="parTrans" cxnId="{82B92C94-8E5B-49C9-8170-AD25D5A685B1}">
      <dgm:prSet/>
      <dgm:spPr/>
      <dgm:t>
        <a:bodyPr/>
        <a:lstStyle/>
        <a:p>
          <a:pPr algn="ctr"/>
          <a:endParaRPr lang="en-CA"/>
        </a:p>
      </dgm:t>
    </dgm:pt>
    <dgm:pt modelId="{F673EB12-3435-4970-919D-0F65233047E7}" type="sibTrans" cxnId="{82B92C94-8E5B-49C9-8170-AD25D5A685B1}">
      <dgm:prSet/>
      <dgm:spPr/>
      <dgm:t>
        <a:bodyPr/>
        <a:lstStyle/>
        <a:p>
          <a:pPr algn="ctr"/>
          <a:endParaRPr lang="en-CA"/>
        </a:p>
      </dgm:t>
    </dgm:pt>
    <dgm:pt modelId="{8BB03EC0-6634-4984-A6CE-6A287C9CC812}" type="pres">
      <dgm:prSet presAssocID="{DE5538D4-29B6-4091-82EC-3826DFE8A2DD}" presName="Name0" presStyleCnt="0">
        <dgm:presLayoutVars>
          <dgm:dir/>
          <dgm:resizeHandles val="exact"/>
        </dgm:presLayoutVars>
      </dgm:prSet>
      <dgm:spPr/>
    </dgm:pt>
    <dgm:pt modelId="{36A41E9A-2FA1-488A-A76D-0EC53F223EB3}" type="pres">
      <dgm:prSet presAssocID="{C2540DF6-937A-46DD-BC75-828E0CF2F84E}" presName="parTxOnly" presStyleLbl="node1" presStyleIdx="0" presStyleCnt="5" custLinFactNeighborY="-1428">
        <dgm:presLayoutVars>
          <dgm:bulletEnabled val="1"/>
        </dgm:presLayoutVars>
      </dgm:prSet>
      <dgm:spPr/>
    </dgm:pt>
    <dgm:pt modelId="{C05DF7D6-3FE7-442E-B043-D0210E40E695}" type="pres">
      <dgm:prSet presAssocID="{0C4799C0-5B03-4209-B443-7B88E957B294}" presName="parSpace" presStyleCnt="0"/>
      <dgm:spPr/>
    </dgm:pt>
    <dgm:pt modelId="{0C968666-EABD-40B9-9D7E-044BA6D09992}" type="pres">
      <dgm:prSet presAssocID="{109B2629-4646-4F62-ACD5-1B13BB444D45}" presName="parTxOnly" presStyleLbl="node1" presStyleIdx="1" presStyleCnt="5" custLinFactNeighborY="-714">
        <dgm:presLayoutVars>
          <dgm:bulletEnabled val="1"/>
        </dgm:presLayoutVars>
      </dgm:prSet>
      <dgm:spPr/>
    </dgm:pt>
    <dgm:pt modelId="{7D7A9323-F964-4702-B5AF-8CCD26E7FF40}" type="pres">
      <dgm:prSet presAssocID="{6BACD1AF-8F28-450F-8D6E-2D4AC8A225BC}" presName="parSpace" presStyleCnt="0"/>
      <dgm:spPr/>
    </dgm:pt>
    <dgm:pt modelId="{544790F5-0ED2-4041-940A-AAC23862A658}" type="pres">
      <dgm:prSet presAssocID="{C632402B-B655-434E-9762-091A99BF08B6}" presName="parTxOnly" presStyleLbl="node1" presStyleIdx="2" presStyleCnt="5" custLinFactNeighborY="-714">
        <dgm:presLayoutVars>
          <dgm:bulletEnabled val="1"/>
        </dgm:presLayoutVars>
      </dgm:prSet>
      <dgm:spPr/>
    </dgm:pt>
    <dgm:pt modelId="{F8389D55-C907-4B6B-BE31-43C456EA6D91}" type="pres">
      <dgm:prSet presAssocID="{36384F0B-2D27-4CC4-9B91-0D6368E70BEB}" presName="parSpace" presStyleCnt="0"/>
      <dgm:spPr/>
    </dgm:pt>
    <dgm:pt modelId="{E0D7A0B1-12A6-4636-9BF0-0BC3803ADC7A}" type="pres">
      <dgm:prSet presAssocID="{66E59D76-7EEF-4596-8BB1-BBA47A637F73}" presName="parTxOnly" presStyleLbl="node1" presStyleIdx="3" presStyleCnt="5">
        <dgm:presLayoutVars>
          <dgm:bulletEnabled val="1"/>
        </dgm:presLayoutVars>
      </dgm:prSet>
      <dgm:spPr/>
    </dgm:pt>
    <dgm:pt modelId="{8D29EBAE-16AE-43C0-B732-15B045D5BB6B}" type="pres">
      <dgm:prSet presAssocID="{8C3A42CB-3B9E-4292-9A36-CE230553A54F}" presName="parSpace" presStyleCnt="0"/>
      <dgm:spPr/>
    </dgm:pt>
    <dgm:pt modelId="{CB097EB2-E09E-4FF0-928B-EA971943D91C}" type="pres">
      <dgm:prSet presAssocID="{80AD4146-F177-41A9-AA49-A936E3E46CD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C162D24-0AD5-48CF-99CF-0629C86C0E75}" type="presOf" srcId="{DE5538D4-29B6-4091-82EC-3826DFE8A2DD}" destId="{8BB03EC0-6634-4984-A6CE-6A287C9CC812}" srcOrd="0" destOrd="0" presId="urn:microsoft.com/office/officeart/2005/8/layout/hChevron3"/>
    <dgm:cxn modelId="{7D934930-FC98-4461-8D59-CDBFD2E10428}" srcId="{DE5538D4-29B6-4091-82EC-3826DFE8A2DD}" destId="{109B2629-4646-4F62-ACD5-1B13BB444D45}" srcOrd="1" destOrd="0" parTransId="{48EA9B13-FFCB-4551-B04A-D6FAEE67981A}" sibTransId="{6BACD1AF-8F28-450F-8D6E-2D4AC8A225BC}"/>
    <dgm:cxn modelId="{B266743B-810D-45BE-8F17-D28F2FA709C3}" srcId="{DE5538D4-29B6-4091-82EC-3826DFE8A2DD}" destId="{66E59D76-7EEF-4596-8BB1-BBA47A637F73}" srcOrd="3" destOrd="0" parTransId="{5010B5BB-E1F2-41E6-AC65-BFEC30DF2EDC}" sibTransId="{8C3A42CB-3B9E-4292-9A36-CE230553A54F}"/>
    <dgm:cxn modelId="{31F53070-DD63-4400-9BF9-0EC53877CB4B}" srcId="{DE5538D4-29B6-4091-82EC-3826DFE8A2DD}" destId="{C2540DF6-937A-46DD-BC75-828E0CF2F84E}" srcOrd="0" destOrd="0" parTransId="{01E14293-AB8A-4BD2-9500-85D0E40268FB}" sibTransId="{0C4799C0-5B03-4209-B443-7B88E957B294}"/>
    <dgm:cxn modelId="{CA44A170-9CBD-480E-88F4-04C013EF245B}" type="presOf" srcId="{109B2629-4646-4F62-ACD5-1B13BB444D45}" destId="{0C968666-EABD-40B9-9D7E-044BA6D09992}" srcOrd="0" destOrd="0" presId="urn:microsoft.com/office/officeart/2005/8/layout/hChevron3"/>
    <dgm:cxn modelId="{7E641C86-6B2B-439E-B2B0-B943CD914BC5}" srcId="{DE5538D4-29B6-4091-82EC-3826DFE8A2DD}" destId="{C632402B-B655-434E-9762-091A99BF08B6}" srcOrd="2" destOrd="0" parTransId="{6B4173D7-115A-4D17-B72B-32B6B2E2CC83}" sibTransId="{36384F0B-2D27-4CC4-9B91-0D6368E70BEB}"/>
    <dgm:cxn modelId="{74F1A989-8714-44BF-B736-A6B906EDC4C2}" type="presOf" srcId="{80AD4146-F177-41A9-AA49-A936E3E46CD0}" destId="{CB097EB2-E09E-4FF0-928B-EA971943D91C}" srcOrd="0" destOrd="0" presId="urn:microsoft.com/office/officeart/2005/8/layout/hChevron3"/>
    <dgm:cxn modelId="{82B92C94-8E5B-49C9-8170-AD25D5A685B1}" srcId="{DE5538D4-29B6-4091-82EC-3826DFE8A2DD}" destId="{80AD4146-F177-41A9-AA49-A936E3E46CD0}" srcOrd="4" destOrd="0" parTransId="{ED60FF0C-E1E3-4DE6-8235-FB3CE4358CC4}" sibTransId="{F673EB12-3435-4970-919D-0F65233047E7}"/>
    <dgm:cxn modelId="{0605E7A6-E4CF-44BF-84CE-B72D012757F8}" type="presOf" srcId="{C2540DF6-937A-46DD-BC75-828E0CF2F84E}" destId="{36A41E9A-2FA1-488A-A76D-0EC53F223EB3}" srcOrd="0" destOrd="0" presId="urn:microsoft.com/office/officeart/2005/8/layout/hChevron3"/>
    <dgm:cxn modelId="{732E49D7-DEE9-4CC6-B1F2-FAC35057E708}" type="presOf" srcId="{66E59D76-7EEF-4596-8BB1-BBA47A637F73}" destId="{E0D7A0B1-12A6-4636-9BF0-0BC3803ADC7A}" srcOrd="0" destOrd="0" presId="urn:microsoft.com/office/officeart/2005/8/layout/hChevron3"/>
    <dgm:cxn modelId="{493471D7-C0FD-49C6-88AB-127308E5DC96}" type="presOf" srcId="{C632402B-B655-434E-9762-091A99BF08B6}" destId="{544790F5-0ED2-4041-940A-AAC23862A658}" srcOrd="0" destOrd="0" presId="urn:microsoft.com/office/officeart/2005/8/layout/hChevron3"/>
    <dgm:cxn modelId="{85C2BB79-9954-4FF6-B94E-D22B349BAF8E}" type="presParOf" srcId="{8BB03EC0-6634-4984-A6CE-6A287C9CC812}" destId="{36A41E9A-2FA1-488A-A76D-0EC53F223EB3}" srcOrd="0" destOrd="0" presId="urn:microsoft.com/office/officeart/2005/8/layout/hChevron3"/>
    <dgm:cxn modelId="{79E3D70F-2B00-49F3-BA55-1818CE7E66C4}" type="presParOf" srcId="{8BB03EC0-6634-4984-A6CE-6A287C9CC812}" destId="{C05DF7D6-3FE7-442E-B043-D0210E40E695}" srcOrd="1" destOrd="0" presId="urn:microsoft.com/office/officeart/2005/8/layout/hChevron3"/>
    <dgm:cxn modelId="{C5FBD330-DAA9-43D5-82FA-E599DE429B9D}" type="presParOf" srcId="{8BB03EC0-6634-4984-A6CE-6A287C9CC812}" destId="{0C968666-EABD-40B9-9D7E-044BA6D09992}" srcOrd="2" destOrd="0" presId="urn:microsoft.com/office/officeart/2005/8/layout/hChevron3"/>
    <dgm:cxn modelId="{F5405347-FBDE-48B7-BBB5-E861FC760B46}" type="presParOf" srcId="{8BB03EC0-6634-4984-A6CE-6A287C9CC812}" destId="{7D7A9323-F964-4702-B5AF-8CCD26E7FF40}" srcOrd="3" destOrd="0" presId="urn:microsoft.com/office/officeart/2005/8/layout/hChevron3"/>
    <dgm:cxn modelId="{16E3116E-3AA8-4022-B7A1-6EB0382EDF10}" type="presParOf" srcId="{8BB03EC0-6634-4984-A6CE-6A287C9CC812}" destId="{544790F5-0ED2-4041-940A-AAC23862A658}" srcOrd="4" destOrd="0" presId="urn:microsoft.com/office/officeart/2005/8/layout/hChevron3"/>
    <dgm:cxn modelId="{ACDD8413-F1CA-4E49-974F-0C95ABDA7778}" type="presParOf" srcId="{8BB03EC0-6634-4984-A6CE-6A287C9CC812}" destId="{F8389D55-C907-4B6B-BE31-43C456EA6D91}" srcOrd="5" destOrd="0" presId="urn:microsoft.com/office/officeart/2005/8/layout/hChevron3"/>
    <dgm:cxn modelId="{5A1D78C4-8ACE-4373-A6D2-C1BB70AED0E9}" type="presParOf" srcId="{8BB03EC0-6634-4984-A6CE-6A287C9CC812}" destId="{E0D7A0B1-12A6-4636-9BF0-0BC3803ADC7A}" srcOrd="6" destOrd="0" presId="urn:microsoft.com/office/officeart/2005/8/layout/hChevron3"/>
    <dgm:cxn modelId="{E04A15C4-9DB3-4A32-8722-306A2EF14233}" type="presParOf" srcId="{8BB03EC0-6634-4984-A6CE-6A287C9CC812}" destId="{8D29EBAE-16AE-43C0-B732-15B045D5BB6B}" srcOrd="7" destOrd="0" presId="urn:microsoft.com/office/officeart/2005/8/layout/hChevron3"/>
    <dgm:cxn modelId="{ACD1EC6E-882C-4DC8-9CE3-76E9D507C7AB}" type="presParOf" srcId="{8BB03EC0-6634-4984-A6CE-6A287C9CC812}" destId="{CB097EB2-E09E-4FF0-928B-EA971943D91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41E9A-2FA1-488A-A76D-0EC53F223EB3}">
      <dsp:nvSpPr>
        <dsp:cNvPr id="0" name=""/>
        <dsp:cNvSpPr/>
      </dsp:nvSpPr>
      <dsp:spPr>
        <a:xfrm>
          <a:off x="1354" y="0"/>
          <a:ext cx="2640955" cy="955814"/>
        </a:xfrm>
        <a:prstGeom prst="homePlate">
          <a:avLst/>
        </a:prstGeom>
        <a:solidFill>
          <a:srgbClr val="2C0C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Ubuntu" panose="020B0504030602030204" pitchFamily="34" charset="0"/>
            </a:rPr>
            <a:t>Awareness</a:t>
          </a:r>
          <a:r>
            <a:rPr lang="en-US" sz="1600" kern="1200" dirty="0">
              <a:latin typeface="Ubuntu" panose="020B0504030602030204" pitchFamily="34" charset="0"/>
            </a:rPr>
            <a:t>:             Benefit of/ Need for new supplier</a:t>
          </a:r>
          <a:endParaRPr lang="en-CA" sz="1600" kern="1200" dirty="0">
            <a:latin typeface="Ubuntu" panose="020B0504030602030204" pitchFamily="34" charset="0"/>
          </a:endParaRPr>
        </a:p>
      </dsp:txBody>
      <dsp:txXfrm>
        <a:off x="1354" y="0"/>
        <a:ext cx="2402002" cy="955814"/>
      </dsp:txXfrm>
    </dsp:sp>
    <dsp:sp modelId="{0C968666-EABD-40B9-9D7E-044BA6D09992}">
      <dsp:nvSpPr>
        <dsp:cNvPr id="0" name=""/>
        <dsp:cNvSpPr/>
      </dsp:nvSpPr>
      <dsp:spPr>
        <a:xfrm>
          <a:off x="2114118" y="0"/>
          <a:ext cx="2640955" cy="955814"/>
        </a:xfrm>
        <a:prstGeom prst="chevron">
          <a:avLst/>
        </a:prstGeom>
        <a:solidFill>
          <a:srgbClr val="0070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Ubuntu" panose="020B0504030602030204" pitchFamily="34" charset="0"/>
            </a:rPr>
            <a:t>Consideration</a:t>
          </a:r>
          <a:r>
            <a:rPr lang="en-US" sz="1600" kern="1200" dirty="0">
              <a:latin typeface="Ubuntu" panose="020B0504030602030204" pitchFamily="34" charset="0"/>
            </a:rPr>
            <a:t>: Market Research</a:t>
          </a:r>
          <a:endParaRPr lang="en-CA" sz="1600" kern="1200" dirty="0">
            <a:latin typeface="Ubuntu" panose="020B0504030602030204" pitchFamily="34" charset="0"/>
          </a:endParaRPr>
        </a:p>
      </dsp:txBody>
      <dsp:txXfrm>
        <a:off x="2592025" y="0"/>
        <a:ext cx="1685141" cy="955814"/>
      </dsp:txXfrm>
    </dsp:sp>
    <dsp:sp modelId="{544790F5-0ED2-4041-940A-AAC23862A658}">
      <dsp:nvSpPr>
        <dsp:cNvPr id="0" name=""/>
        <dsp:cNvSpPr/>
      </dsp:nvSpPr>
      <dsp:spPr>
        <a:xfrm>
          <a:off x="4226882" y="0"/>
          <a:ext cx="2640955" cy="955814"/>
        </a:xfrm>
        <a:prstGeom prst="chevron">
          <a:avLst/>
        </a:prstGeom>
        <a:solidFill>
          <a:srgbClr val="13ABD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Ubuntu" panose="020B0504030602030204" pitchFamily="34" charset="0"/>
            </a:rPr>
            <a:t>Evaluation</a:t>
          </a:r>
          <a:r>
            <a:rPr lang="en-US" sz="1600" kern="1200" dirty="0">
              <a:latin typeface="Ubuntu" panose="020B0504030602030204" pitchFamily="34" charset="0"/>
            </a:rPr>
            <a:t>: Choice of Shortlisted Supplier</a:t>
          </a:r>
          <a:endParaRPr lang="en-CA" sz="1600" kern="1200" dirty="0">
            <a:latin typeface="Ubuntu" panose="020B0504030602030204" pitchFamily="34" charset="0"/>
          </a:endParaRPr>
        </a:p>
      </dsp:txBody>
      <dsp:txXfrm>
        <a:off x="4704789" y="0"/>
        <a:ext cx="1685141" cy="955814"/>
      </dsp:txXfrm>
    </dsp:sp>
    <dsp:sp modelId="{E0D7A0B1-12A6-4636-9BF0-0BC3803ADC7A}">
      <dsp:nvSpPr>
        <dsp:cNvPr id="0" name=""/>
        <dsp:cNvSpPr/>
      </dsp:nvSpPr>
      <dsp:spPr>
        <a:xfrm>
          <a:off x="6339646" y="0"/>
          <a:ext cx="2640955" cy="955814"/>
        </a:xfrm>
        <a:prstGeom prst="chevron">
          <a:avLst/>
        </a:prstGeom>
        <a:solidFill>
          <a:srgbClr val="FF30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Ubuntu" panose="020B0504030602030204" pitchFamily="34" charset="0"/>
            </a:rPr>
            <a:t>Purchase</a:t>
          </a:r>
          <a:r>
            <a:rPr lang="en-US" sz="1600" kern="1200" dirty="0">
              <a:latin typeface="Ubuntu" panose="020B0504030602030204" pitchFamily="34" charset="0"/>
            </a:rPr>
            <a:t>: Choose Total &amp; Sign Contract</a:t>
          </a:r>
          <a:endParaRPr lang="en-CA" sz="1600" kern="1200" dirty="0">
            <a:latin typeface="Ubuntu" panose="020B0504030602030204" pitchFamily="34" charset="0"/>
          </a:endParaRPr>
        </a:p>
      </dsp:txBody>
      <dsp:txXfrm>
        <a:off x="6817553" y="0"/>
        <a:ext cx="1685141" cy="955814"/>
      </dsp:txXfrm>
    </dsp:sp>
    <dsp:sp modelId="{CB097EB2-E09E-4FF0-928B-EA971943D91C}">
      <dsp:nvSpPr>
        <dsp:cNvPr id="0" name=""/>
        <dsp:cNvSpPr/>
      </dsp:nvSpPr>
      <dsp:spPr>
        <a:xfrm>
          <a:off x="8452410" y="0"/>
          <a:ext cx="2640955" cy="955814"/>
        </a:xfrm>
        <a:prstGeom prst="chevron">
          <a:avLst/>
        </a:prstGeom>
        <a:solidFill>
          <a:srgbClr val="85D11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Ubuntu" panose="020B0504030602030204" pitchFamily="34" charset="0"/>
            </a:rPr>
            <a:t>Loyalty</a:t>
          </a:r>
          <a:r>
            <a:rPr lang="en-US" sz="1600" kern="1200" dirty="0">
              <a:latin typeface="Ubuntu" panose="020B0504030602030204" pitchFamily="34" charset="0"/>
            </a:rPr>
            <a:t>:      Long term Satisfaction</a:t>
          </a:r>
          <a:endParaRPr lang="en-CA" sz="1600" kern="1200" dirty="0">
            <a:latin typeface="Ubuntu" panose="020B0504030602030204" pitchFamily="34" charset="0"/>
          </a:endParaRPr>
        </a:p>
      </dsp:txBody>
      <dsp:txXfrm>
        <a:off x="8930317" y="0"/>
        <a:ext cx="1685141" cy="955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B92A7-10C3-473A-AB04-DCB41B1342D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E60A-565C-47CE-A00A-63233D5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1D819-96D7-4A54-817F-B269C3F672D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30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2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8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5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8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trustpilot.com/review/totalenergies.fr" TargetMode="External"/><Relationship Id="rId7" Type="http://schemas.openxmlformats.org/officeDocument/2006/relationships/hyperlink" Target="https://fr.trustpilot.com/review/eni.f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trustpilot.com/review/total-spring.fr" TargetMode="External"/><Relationship Id="rId5" Type="http://schemas.openxmlformats.org/officeDocument/2006/relationships/hyperlink" Target="https://fr.trustpilot.com/review/edf.fr" TargetMode="External"/><Relationship Id="rId4" Type="http://schemas.openxmlformats.org/officeDocument/2006/relationships/hyperlink" Target="https://fr.trustpilot.com/review/engie.f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iculiers.engie.fr/aide-contact/questions-reponses/mon-espace-client/contrat/contrat-se-termine-quand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edfenergy.com/sme-business/customer/renew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eni.com/particuliers/indexee-eco-protection-plus-electricite" TargetMode="External"/><Relationship Id="rId5" Type="http://schemas.openxmlformats.org/officeDocument/2006/relationships/hyperlink" Target="https://www.total-spring.fr/" TargetMode="External"/><Relationship Id="rId4" Type="http://schemas.openxmlformats.org/officeDocument/2006/relationships/hyperlink" Target="https://en.selectra.info/energy-france/suppliers/total-direct-energi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f.fr/en/the-edf-group/producing-a-climate-friendly-energy" TargetMode="External"/><Relationship Id="rId7" Type="http://schemas.openxmlformats.org/officeDocument/2006/relationships/hyperlink" Target="https://www.eni.com/en-IT/eni-worldwide/eurasia/franc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tal-spring.fr/" TargetMode="External"/><Relationship Id="rId5" Type="http://schemas.openxmlformats.org/officeDocument/2006/relationships/hyperlink" Target="https://www.iddri.org/en/publications-and-events/blog-post/how-accelerate-renewable-energies-france-challenge-territorial" TargetMode="External"/><Relationship Id="rId4" Type="http://schemas.openxmlformats.org/officeDocument/2006/relationships/hyperlink" Target="https://www.engie.com/sites/default/files/assets/documents/2021-09/ENGIE-ChiffresCle2021-EN-WEB_0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E3F1F-71AE-E497-55C7-78120141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3" y="692176"/>
            <a:ext cx="11427508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Times New Roman"/>
                <a:cs typeface="Times New Roman"/>
              </a:rPr>
              <a:t>DATA SCIENCE CONSULTING</a:t>
            </a:r>
          </a:p>
          <a:p>
            <a:r>
              <a:rPr lang="en-US" sz="6600" kern="1200">
                <a:solidFill>
                  <a:srgbClr val="FFFFFF"/>
                </a:solidFill>
                <a:latin typeface="Times New Roman"/>
                <a:cs typeface="Times New Roman"/>
              </a:rPr>
              <a:t>   Session-1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4D35B-BD13-8134-AB1A-C18F200C18DB}"/>
              </a:ext>
            </a:extLst>
          </p:cNvPr>
          <p:cNvSpPr txBox="1"/>
          <p:nvPr/>
        </p:nvSpPr>
        <p:spPr>
          <a:xfrm>
            <a:off x="8542637" y="4654632"/>
            <a:ext cx="504959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b="1">
                <a:latin typeface="Times New Roman"/>
                <a:ea typeface="+mn-lt"/>
                <a:cs typeface="+mn-lt"/>
              </a:rPr>
              <a:t>Guillaume 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d'Hérouville</a:t>
            </a:r>
            <a:endParaRPr lang="en-US" sz="2000" b="1">
              <a:latin typeface="Times New Roman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000" b="1">
                <a:latin typeface="Times New Roman"/>
                <a:cs typeface="Calibri"/>
              </a:rPr>
              <a:t>Kaan Caylan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Times New Roman"/>
                <a:cs typeface="Calibri"/>
              </a:rPr>
              <a:t>Amjad Rehan Ibrahim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Times New Roman"/>
                <a:cs typeface="Calibri"/>
              </a:rPr>
              <a:t>Thomas Schnieder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Times New Roman"/>
                <a:cs typeface="Calibri"/>
              </a:rPr>
              <a:t>Shihan Ye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Times New Roman"/>
                <a:ea typeface="+mn-lt"/>
                <a:cs typeface="+mn-lt"/>
              </a:rPr>
              <a:t>Harshit Shangari</a:t>
            </a:r>
            <a:endParaRPr lang="en-US" sz="2000" b="1">
              <a:latin typeface="Times New Roman"/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8215D6DD-9ACB-38EE-0745-BA386638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053" y="-219332"/>
            <a:ext cx="4477026" cy="18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3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7665B-D360-B144-FFC8-0A628B2B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8" y="1188637"/>
            <a:ext cx="3526888" cy="4480726"/>
          </a:xfrm>
        </p:spPr>
        <p:txBody>
          <a:bodyPr>
            <a:normAutofit/>
          </a:bodyPr>
          <a:lstStyle/>
          <a:p>
            <a:r>
              <a:rPr lang="tr-TR" sz="5100">
                <a:latin typeface="Franklin Gothic"/>
              </a:rPr>
              <a:t>Market </a:t>
            </a:r>
            <a:r>
              <a:rPr lang="tr-TR" sz="5100" err="1">
                <a:latin typeface="Franklin Gothic"/>
              </a:rPr>
              <a:t>trends</a:t>
            </a:r>
            <a:r>
              <a:rPr lang="tr-TR" sz="5100">
                <a:latin typeface="Franklin Gothic"/>
              </a:rPr>
              <a:t> </a:t>
            </a:r>
            <a:r>
              <a:rPr lang="tr-TR" sz="5100" err="1">
                <a:latin typeface="Franklin Gothic"/>
              </a:rPr>
              <a:t>leading</a:t>
            </a:r>
            <a:r>
              <a:rPr lang="tr-TR" sz="5100">
                <a:latin typeface="Franklin Gothic"/>
              </a:rPr>
              <a:t> </a:t>
            </a:r>
            <a:r>
              <a:rPr lang="tr-TR" sz="5100" err="1">
                <a:latin typeface="Franklin Gothic"/>
              </a:rPr>
              <a:t>to</a:t>
            </a:r>
            <a:r>
              <a:rPr lang="tr-TR" sz="5100">
                <a:latin typeface="Franklin Gothic"/>
              </a:rPr>
              <a:t> a </a:t>
            </a:r>
            <a:r>
              <a:rPr lang="tr-TR" sz="5100" err="1">
                <a:latin typeface="Franklin Gothic"/>
              </a:rPr>
              <a:t>higher</a:t>
            </a:r>
            <a:r>
              <a:rPr lang="tr-TR" sz="5100">
                <a:latin typeface="Franklin Gothic"/>
              </a:rPr>
              <a:t> </a:t>
            </a:r>
            <a:r>
              <a:rPr lang="tr-TR" sz="5100" err="1">
                <a:latin typeface="Franklin Gothic"/>
              </a:rPr>
              <a:t>churn</a:t>
            </a:r>
            <a:r>
              <a:rPr lang="tr-TR" sz="5100">
                <a:latin typeface="Franklin Gothic"/>
              </a:rPr>
              <a:t> rate</a:t>
            </a:r>
            <a:endParaRPr lang="en-US" sz="5100">
              <a:latin typeface="Franklin Gothic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9B515D5-66EC-4933-BC4D-E9ECC980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157" y="2542249"/>
            <a:ext cx="6450192" cy="37573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1500" b="1" i="1" err="1">
                <a:latin typeface="Times New Roman"/>
                <a:cs typeface="Calibri"/>
              </a:rPr>
              <a:t>Increasing</a:t>
            </a:r>
            <a:r>
              <a:rPr lang="tr-TR" sz="1500" b="1" i="1">
                <a:latin typeface="Times New Roman"/>
                <a:cs typeface="Calibri"/>
              </a:rPr>
              <a:t> </a:t>
            </a:r>
            <a:r>
              <a:rPr lang="tr-TR" sz="1500" b="1" i="1" err="1">
                <a:latin typeface="Times New Roman"/>
                <a:cs typeface="Calibri"/>
              </a:rPr>
              <a:t>competition</a:t>
            </a:r>
            <a:r>
              <a:rPr lang="tr-TR" sz="1500" b="1" i="1">
                <a:latin typeface="Times New Roman"/>
                <a:cs typeface="Calibri"/>
              </a:rPr>
              <a:t>: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pPr lvl="1"/>
            <a:r>
              <a:rPr lang="tr-TR" sz="1500" err="1">
                <a:latin typeface="Times New Roman"/>
                <a:cs typeface="Calibri"/>
              </a:rPr>
              <a:t>Increased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supplier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options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may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lead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to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lower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prices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and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higher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churn</a:t>
            </a:r>
            <a:r>
              <a:rPr lang="tr-TR" sz="1500">
                <a:latin typeface="Times New Roman"/>
                <a:cs typeface="Calibri"/>
              </a:rPr>
              <a:t> </a:t>
            </a:r>
          </a:p>
          <a:p>
            <a:pPr marL="457200" lvl="1" indent="0">
              <a:buNone/>
            </a:pPr>
            <a:r>
              <a:rPr lang="tr-TR" sz="1500">
                <a:latin typeface="Times New Roman"/>
                <a:cs typeface="Calibri"/>
              </a:rPr>
              <a:t>     </a:t>
            </a:r>
            <a:r>
              <a:rPr lang="tr-TR" sz="1500" err="1">
                <a:latin typeface="Times New Roman"/>
                <a:cs typeface="Calibri"/>
              </a:rPr>
              <a:t>rates</a:t>
            </a:r>
            <a:endParaRPr lang="tr-TR" sz="1500" err="1">
              <a:latin typeface="Times New Roman"/>
              <a:ea typeface="+mn-lt"/>
              <a:cs typeface="Calibri"/>
            </a:endParaRPr>
          </a:p>
          <a:p>
            <a:r>
              <a:rPr lang="tr-TR" sz="1500" b="1" i="1" err="1">
                <a:latin typeface="Times New Roman"/>
                <a:cs typeface="Calibri"/>
              </a:rPr>
              <a:t>Deregulation</a:t>
            </a:r>
            <a:r>
              <a:rPr lang="tr-TR" sz="1500" b="1" i="1">
                <a:latin typeface="Times New Roman"/>
                <a:cs typeface="Calibri"/>
              </a:rPr>
              <a:t>: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pPr lvl="1"/>
            <a:r>
              <a:rPr lang="tr-TR" sz="1500" err="1">
                <a:latin typeface="Times New Roman"/>
                <a:cs typeface="Calibri"/>
              </a:rPr>
              <a:t>Reduction</a:t>
            </a:r>
            <a:r>
              <a:rPr lang="tr-TR" sz="1500">
                <a:latin typeface="Times New Roman"/>
                <a:cs typeface="Calibri"/>
              </a:rPr>
              <a:t> in </a:t>
            </a:r>
            <a:r>
              <a:rPr lang="tr-TR" sz="1500" err="1">
                <a:latin typeface="Times New Roman"/>
                <a:cs typeface="Calibri"/>
              </a:rPr>
              <a:t>government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regulations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may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open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doors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for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new</a:t>
            </a:r>
            <a:r>
              <a:rPr lang="tr-TR" sz="1500">
                <a:latin typeface="Times New Roman"/>
                <a:cs typeface="Calibri"/>
              </a:rPr>
              <a:t> market </a:t>
            </a:r>
            <a:endParaRPr lang="tr-TR" sz="1500" err="1">
              <a:latin typeface="Times New Roman"/>
              <a:cs typeface="Calibri"/>
            </a:endParaRPr>
          </a:p>
          <a:p>
            <a:pPr marL="457200" lvl="1" indent="0">
              <a:buNone/>
            </a:pPr>
            <a:r>
              <a:rPr lang="tr-TR" sz="1500">
                <a:latin typeface="Times New Roman"/>
                <a:cs typeface="Calibri"/>
              </a:rPr>
              <a:t>     </a:t>
            </a:r>
            <a:r>
              <a:rPr lang="tr-TR" sz="1500" err="1">
                <a:latin typeface="Times New Roman"/>
                <a:cs typeface="Calibri"/>
              </a:rPr>
              <a:t>players</a:t>
            </a:r>
            <a:endParaRPr lang="tr-TR" sz="1500" err="1">
              <a:latin typeface="Times New Roman"/>
              <a:ea typeface="+mn-lt"/>
              <a:cs typeface="+mn-lt"/>
            </a:endParaRPr>
          </a:p>
          <a:p>
            <a:r>
              <a:rPr lang="tr-TR" sz="1500" b="1" i="1" err="1">
                <a:latin typeface="Times New Roman"/>
                <a:cs typeface="Calibri"/>
              </a:rPr>
              <a:t>Economic</a:t>
            </a:r>
            <a:r>
              <a:rPr lang="tr-TR" sz="1500" b="1" i="1">
                <a:latin typeface="Times New Roman"/>
                <a:cs typeface="Calibri"/>
              </a:rPr>
              <a:t> </a:t>
            </a:r>
            <a:r>
              <a:rPr lang="tr-TR" sz="1500" b="1" i="1" err="1">
                <a:latin typeface="Times New Roman"/>
                <a:cs typeface="Calibri"/>
              </a:rPr>
              <a:t>downturns</a:t>
            </a:r>
            <a:r>
              <a:rPr lang="tr-TR" sz="1500" b="1" i="1">
                <a:latin typeface="Times New Roman"/>
                <a:cs typeface="Calibri"/>
              </a:rPr>
              <a:t>: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pPr lvl="1"/>
            <a:r>
              <a:rPr lang="tr-TR" sz="1500" err="1">
                <a:latin typeface="Times New Roman"/>
                <a:cs typeface="Calibri"/>
              </a:rPr>
              <a:t>Recessions</a:t>
            </a:r>
            <a:r>
              <a:rPr lang="tr-TR" sz="1500">
                <a:latin typeface="Times New Roman"/>
                <a:cs typeface="Calibri"/>
              </a:rPr>
              <a:t> can </a:t>
            </a:r>
            <a:r>
              <a:rPr lang="tr-TR" sz="1500" err="1">
                <a:latin typeface="Times New Roman"/>
                <a:cs typeface="Calibri"/>
              </a:rPr>
              <a:t>impact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demand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for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energy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and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affect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industries</a:t>
            </a:r>
            <a:endParaRPr lang="tr-TR" sz="1500" err="1">
              <a:latin typeface="Times New Roman"/>
              <a:ea typeface="+mn-lt"/>
              <a:cs typeface="Calibri"/>
            </a:endParaRPr>
          </a:p>
          <a:p>
            <a:r>
              <a:rPr lang="tr-TR" sz="1500" b="1" i="1" err="1">
                <a:latin typeface="Times New Roman"/>
                <a:cs typeface="Calibri"/>
              </a:rPr>
              <a:t>Technological</a:t>
            </a:r>
            <a:r>
              <a:rPr lang="tr-TR" sz="1500" b="1" i="1">
                <a:latin typeface="Times New Roman"/>
                <a:cs typeface="Calibri"/>
              </a:rPr>
              <a:t> </a:t>
            </a:r>
            <a:r>
              <a:rPr lang="tr-TR" sz="1500" b="1" i="1" err="1">
                <a:latin typeface="Times New Roman"/>
                <a:cs typeface="Calibri"/>
              </a:rPr>
              <a:t>advances</a:t>
            </a:r>
            <a:r>
              <a:rPr lang="tr-TR" sz="1500" b="1" i="1">
                <a:latin typeface="Times New Roman"/>
                <a:cs typeface="Calibri"/>
              </a:rPr>
              <a:t>: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pPr lvl="1"/>
            <a:r>
              <a:rPr lang="tr-TR" sz="1500">
                <a:latin typeface="Times New Roman"/>
                <a:cs typeface="Calibri"/>
              </a:rPr>
              <a:t>Smart </a:t>
            </a:r>
            <a:r>
              <a:rPr lang="tr-TR" sz="1500" err="1">
                <a:latin typeface="Times New Roman"/>
                <a:cs typeface="Calibri"/>
              </a:rPr>
              <a:t>grids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and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digital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platforms</a:t>
            </a:r>
            <a:r>
              <a:rPr lang="tr-TR" sz="1500">
                <a:latin typeface="Times New Roman"/>
                <a:cs typeface="Calibri"/>
              </a:rPr>
              <a:t> can </a:t>
            </a:r>
            <a:r>
              <a:rPr lang="tr-TR" sz="1500" err="1">
                <a:latin typeface="Times New Roman"/>
                <a:cs typeface="Calibri"/>
              </a:rPr>
              <a:t>make</a:t>
            </a:r>
            <a:r>
              <a:rPr lang="tr-TR" sz="1500">
                <a:latin typeface="Times New Roman"/>
                <a:cs typeface="Calibri"/>
              </a:rPr>
              <a:t> it </a:t>
            </a:r>
            <a:r>
              <a:rPr lang="tr-TR" sz="1500" err="1">
                <a:latin typeface="Times New Roman"/>
                <a:cs typeface="Calibri"/>
              </a:rPr>
              <a:t>easier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for</a:t>
            </a:r>
            <a:r>
              <a:rPr lang="tr-TR" sz="1500">
                <a:latin typeface="Times New Roman"/>
                <a:cs typeface="Calibri"/>
              </a:rPr>
              <a:t> </a:t>
            </a:r>
          </a:p>
          <a:p>
            <a:pPr marL="457200" lvl="1" indent="0">
              <a:buNone/>
            </a:pPr>
            <a:r>
              <a:rPr lang="tr-TR" sz="1500">
                <a:latin typeface="Times New Roman"/>
                <a:cs typeface="Calibri"/>
              </a:rPr>
              <a:t>     </a:t>
            </a:r>
            <a:r>
              <a:rPr lang="tr-TR" sz="1500" err="1">
                <a:latin typeface="Times New Roman"/>
                <a:cs typeface="Calibri"/>
              </a:rPr>
              <a:t>customers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to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change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suppliers</a:t>
            </a:r>
            <a:endParaRPr lang="tr-TR" sz="1500" err="1">
              <a:latin typeface="Times New Roman"/>
              <a:ea typeface="+mn-lt"/>
              <a:cs typeface="Calibri"/>
            </a:endParaRPr>
          </a:p>
          <a:p>
            <a:r>
              <a:rPr lang="tr-TR" sz="1500" b="1" i="1" err="1">
                <a:latin typeface="Times New Roman"/>
                <a:cs typeface="Calibri"/>
              </a:rPr>
              <a:t>Sustainability</a:t>
            </a:r>
            <a:r>
              <a:rPr lang="tr-TR" sz="1500" b="1" i="1">
                <a:latin typeface="Times New Roman"/>
                <a:cs typeface="Calibri"/>
              </a:rPr>
              <a:t> </a:t>
            </a:r>
            <a:r>
              <a:rPr lang="tr-TR" sz="1500" b="1" i="1" err="1">
                <a:latin typeface="Times New Roman"/>
                <a:cs typeface="Calibri"/>
              </a:rPr>
              <a:t>concerns</a:t>
            </a:r>
            <a:r>
              <a:rPr lang="tr-TR" sz="1500" b="1" i="1">
                <a:latin typeface="Times New Roman"/>
                <a:cs typeface="Calibri"/>
              </a:rPr>
              <a:t>: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pPr lvl="1"/>
            <a:r>
              <a:rPr lang="tr-TR" sz="1500" err="1">
                <a:latin typeface="Times New Roman"/>
                <a:cs typeface="Calibri"/>
              </a:rPr>
              <a:t>Cost-competitive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green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energy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solutions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may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lead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to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more</a:t>
            </a:r>
            <a:r>
              <a:rPr lang="tr-TR" sz="1500">
                <a:latin typeface="Times New Roman"/>
                <a:cs typeface="Calibri"/>
              </a:rPr>
              <a:t> </a:t>
            </a:r>
          </a:p>
          <a:p>
            <a:pPr marL="457200" lvl="1" indent="0">
              <a:buNone/>
            </a:pPr>
            <a:r>
              <a:rPr lang="tr-TR" sz="1500">
                <a:latin typeface="Times New Roman"/>
                <a:cs typeface="Calibri"/>
              </a:rPr>
              <a:t>     </a:t>
            </a:r>
            <a:r>
              <a:rPr lang="tr-TR" sz="1500" err="1">
                <a:latin typeface="Times New Roman"/>
                <a:cs typeface="Calibri"/>
              </a:rPr>
              <a:t>customers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switching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to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green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energy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suppliers</a:t>
            </a:r>
            <a:r>
              <a:rPr lang="tr-TR" sz="1500">
                <a:latin typeface="Times New Roman"/>
                <a:cs typeface="Calibri"/>
              </a:rPr>
              <a:t>.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r>
              <a:rPr lang="tr-TR" sz="1500" b="1" i="1" err="1">
                <a:latin typeface="Times New Roman"/>
                <a:cs typeface="Calibri"/>
              </a:rPr>
              <a:t>Sources</a:t>
            </a:r>
            <a:r>
              <a:rPr lang="tr-TR" sz="1500" b="1" i="1">
                <a:latin typeface="Times New Roman"/>
                <a:cs typeface="Calibri"/>
              </a:rPr>
              <a:t>:</a:t>
            </a:r>
            <a:endParaRPr lang="tr-TR" sz="1500">
              <a:latin typeface="Times New Roman"/>
              <a:ea typeface="+mn-lt"/>
              <a:cs typeface="+mn-lt"/>
            </a:endParaRPr>
          </a:p>
          <a:p>
            <a:pPr lvl="1"/>
            <a:r>
              <a:rPr lang="tr-TR" sz="1500">
                <a:latin typeface="Times New Roman"/>
                <a:cs typeface="Calibri"/>
              </a:rPr>
              <a:t>Market </a:t>
            </a:r>
            <a:r>
              <a:rPr lang="tr-TR" sz="1500" err="1">
                <a:latin typeface="Times New Roman"/>
                <a:cs typeface="Calibri"/>
              </a:rPr>
              <a:t>research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and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analysis</a:t>
            </a:r>
            <a:r>
              <a:rPr lang="tr-TR" sz="1500">
                <a:latin typeface="Times New Roman"/>
                <a:cs typeface="Calibri"/>
              </a:rPr>
              <a:t>, </a:t>
            </a:r>
            <a:r>
              <a:rPr lang="tr-TR" sz="1500" err="1">
                <a:latin typeface="Times New Roman"/>
                <a:cs typeface="Calibri"/>
              </a:rPr>
              <a:t>industry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reports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and</a:t>
            </a:r>
            <a:r>
              <a:rPr lang="tr-TR" sz="1500">
                <a:latin typeface="Times New Roman"/>
                <a:cs typeface="Calibri"/>
              </a:rPr>
              <a:t> </a:t>
            </a:r>
            <a:r>
              <a:rPr lang="tr-TR" sz="1500" err="1">
                <a:latin typeface="Times New Roman"/>
                <a:cs typeface="Calibri"/>
              </a:rPr>
              <a:t>publications</a:t>
            </a:r>
            <a:r>
              <a:rPr lang="tr-TR" sz="1500">
                <a:latin typeface="Times New Roman"/>
                <a:cs typeface="Calibri"/>
              </a:rPr>
              <a:t>.</a:t>
            </a:r>
          </a:p>
          <a:p>
            <a:pPr lvl="1"/>
            <a:endParaRPr lang="en-US" sz="15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500">
              <a:latin typeface="Times New Roman"/>
              <a:cs typeface="Times New Roman"/>
            </a:endParaRPr>
          </a:p>
          <a:p>
            <a:endParaRPr lang="en-US" sz="1500">
              <a:latin typeface="Times New Roman"/>
              <a:cs typeface="Times New Roman"/>
            </a:endParaRPr>
          </a:p>
          <a:p>
            <a:endParaRPr lang="en-US" sz="1500">
              <a:latin typeface="Times New Roman"/>
              <a:cs typeface="Times New Roman"/>
            </a:endParaRPr>
          </a:p>
          <a:p>
            <a:endParaRPr lang="en-US" sz="1500">
              <a:latin typeface="Times New Roman"/>
              <a:cs typeface="Times New Roman"/>
            </a:endParaRPr>
          </a:p>
          <a:p>
            <a:endParaRPr lang="en-US" sz="1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3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D7D41-1F43-85EC-87FB-B7FE6E6C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5400" b="1">
                <a:latin typeface="Calibri"/>
                <a:cs typeface="Calibri"/>
              </a:rPr>
              <a:t>Price Comparison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2E39-2B2E-4EA3-55C5-DAE6EA72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00" y="1446514"/>
            <a:ext cx="4323694" cy="47092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50" b="1" i="1">
                <a:latin typeface="Times New Roman"/>
                <a:ea typeface="+mn-lt"/>
                <a:cs typeface="+mn-lt"/>
              </a:rPr>
              <a:t>Methodology:</a:t>
            </a:r>
            <a:endParaRPr lang="en-US" sz="1450">
              <a:latin typeface="Times New Roman"/>
              <a:ea typeface="Calibri"/>
              <a:cs typeface="Calibri" panose="020F0502020204030204"/>
            </a:endParaRP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Assumptions: Standard household consumption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Method: Average prices comparison of top 5 energy suppliers in France.*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Characteristics: Price</a:t>
            </a:r>
            <a:endParaRPr lang="en-US" sz="1450">
              <a:latin typeface="Times New Roman"/>
              <a:cs typeface="Times New Roman"/>
            </a:endParaRPr>
          </a:p>
          <a:p>
            <a:r>
              <a:rPr lang="en-US" sz="1450" b="1" i="1">
                <a:latin typeface="Times New Roman"/>
                <a:ea typeface="+mn-lt"/>
                <a:cs typeface="+mn-lt"/>
              </a:rPr>
              <a:t>Why price benchmark: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Important factor in consumer decision-making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Understand competitive pricing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Cost savings for consumers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Encourages suppliers to maintain competitive pricing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Promotes efficient market</a:t>
            </a:r>
          </a:p>
          <a:p>
            <a:r>
              <a:rPr lang="en-US" sz="1450" b="1" i="1">
                <a:latin typeface="Times New Roman"/>
                <a:ea typeface="+mn-lt"/>
                <a:cs typeface="+mn-lt"/>
              </a:rPr>
              <a:t>Sources:</a:t>
            </a: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https://www.fournisseurs-electricite.com/en/edf</a:t>
            </a:r>
            <a:endParaRPr lang="en-US" sz="1450">
              <a:latin typeface="Times New Roman"/>
              <a:cs typeface="Times New Roman"/>
            </a:endParaRPr>
          </a:p>
          <a:p>
            <a:pPr lvl="1"/>
            <a:r>
              <a:rPr lang="en-US" sz="1450">
                <a:latin typeface="Times New Roman"/>
                <a:ea typeface="+mn-lt"/>
                <a:cs typeface="+mn-lt"/>
              </a:rPr>
              <a:t>https://www.fournisseurs-electricite.com/en/engie</a:t>
            </a:r>
            <a:br>
              <a:rPr lang="en-US" sz="1450">
                <a:latin typeface="Times New Roman"/>
              </a:rPr>
            </a:br>
            <a:r>
              <a:rPr lang="en-US" sz="1450">
                <a:latin typeface="Times New Roman"/>
                <a:ea typeface="+mn-lt"/>
                <a:cs typeface="+mn-lt"/>
              </a:rPr>
              <a:t>.</a:t>
            </a:r>
            <a:endParaRPr lang="en-US" sz="1450" i="1">
              <a:latin typeface="Times New Roman"/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450" i="1">
                <a:latin typeface="Times New Roman"/>
                <a:ea typeface="+mn-lt"/>
                <a:cs typeface="+mn-lt"/>
              </a:rPr>
              <a:t>*Data for ENI was not found even after intensive research</a:t>
            </a:r>
            <a:endParaRPr lang="en-US" sz="1450" i="1">
              <a:latin typeface="Times New Roman"/>
              <a:cs typeface="Calibri"/>
            </a:endParaRPr>
          </a:p>
          <a:p>
            <a:pPr lvl="1"/>
            <a:endParaRPr lang="en-US" sz="1450">
              <a:latin typeface="Times New Roman"/>
              <a:cs typeface="Calibri"/>
            </a:endParaRPr>
          </a:p>
          <a:p>
            <a:endParaRPr lang="en-US" sz="1450">
              <a:latin typeface="Times New Roman"/>
              <a:cs typeface="Calibri"/>
            </a:endParaRPr>
          </a:p>
          <a:p>
            <a:pPr marL="0" indent="0">
              <a:buNone/>
            </a:pPr>
            <a:endParaRPr lang="tr-TR" sz="1450">
              <a:latin typeface="Times New Roman"/>
              <a:cs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67FFE35-349D-410E-759C-FEF027875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275289"/>
              </p:ext>
            </p:extLst>
          </p:nvPr>
        </p:nvGraphicFramePr>
        <p:xfrm>
          <a:off x="4953985" y="1215587"/>
          <a:ext cx="6748823" cy="5274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749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c 2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16A40-4397-74C3-A1D0-E6BD8020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cs typeface="Calibri Light"/>
              </a:rPr>
              <a:t>Customer Service</a:t>
            </a:r>
            <a:endParaRPr lang="en-US" b="1">
              <a:latin typeface="Arial"/>
              <a:cs typeface="Arial"/>
            </a:endParaRPr>
          </a:p>
        </p:txBody>
      </p:sp>
      <p:sp>
        <p:nvSpPr>
          <p:cNvPr id="34" name="Freeform: Shape 2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C2D3A-5162-E9D2-BC1C-E89342C4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906461"/>
            <a:ext cx="4777381" cy="287533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5CBD1D0-4965-F6E7-F9F3-6BB86FD2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i="1">
                <a:latin typeface="Times New Roman"/>
                <a:ea typeface="+mn-lt"/>
                <a:cs typeface="+mn-lt"/>
              </a:rPr>
              <a:t>Methodology:</a:t>
            </a:r>
            <a:endParaRPr lang="en-US" sz="1400" b="1" i="1">
              <a:latin typeface="Times New Roman"/>
              <a:cs typeface="Calibri" panose="020F0502020204030204"/>
            </a:endParaRPr>
          </a:p>
          <a:p>
            <a:pPr lvl="1"/>
            <a:r>
              <a:rPr lang="en-US" sz="1400">
                <a:latin typeface="Times New Roman"/>
                <a:ea typeface="+mn-lt"/>
                <a:cs typeface="+mn-lt"/>
              </a:rPr>
              <a:t>Assumptions: Standard households consumption</a:t>
            </a:r>
            <a:endParaRPr lang="en-US" sz="1400">
              <a:latin typeface="Times New Roman"/>
              <a:cs typeface="Calibri"/>
            </a:endParaRPr>
          </a:p>
          <a:p>
            <a:pPr lvl="1"/>
            <a:r>
              <a:rPr lang="en-US" sz="1400">
                <a:latin typeface="Times New Roman"/>
                <a:ea typeface="+mn-lt"/>
                <a:cs typeface="+mn-lt"/>
              </a:rPr>
              <a:t>Characteristics: Reliability &amp; Quality of customer service</a:t>
            </a:r>
            <a:endParaRPr lang="en-US" sz="1400">
              <a:latin typeface="Times New Roman"/>
              <a:cs typeface="Calibri"/>
            </a:endParaRPr>
          </a:p>
          <a:p>
            <a:pPr lvl="1"/>
            <a:r>
              <a:rPr lang="en-US" sz="1400">
                <a:latin typeface="Times New Roman"/>
                <a:ea typeface="+mn-lt"/>
                <a:cs typeface="+mn-lt"/>
              </a:rPr>
              <a:t>Method: Comparison of customer service offered by top 5</a:t>
            </a:r>
            <a:endParaRPr lang="en-US" sz="1400">
              <a:latin typeface="Times New Roman"/>
              <a:cs typeface="Calibri"/>
            </a:endParaRPr>
          </a:p>
          <a:p>
            <a:r>
              <a:rPr lang="en-US" sz="1400" b="1" i="1">
                <a:latin typeface="Times New Roman"/>
                <a:ea typeface="+mn-lt"/>
                <a:cs typeface="+mn-lt"/>
              </a:rPr>
              <a:t>Why customer service benchmark:</a:t>
            </a:r>
            <a:endParaRPr lang="en-US" sz="1400" b="1" i="1">
              <a:latin typeface="Times New Roman"/>
              <a:cs typeface="Times New Roman"/>
            </a:endParaRPr>
          </a:p>
          <a:p>
            <a:pPr lvl="1"/>
            <a:r>
              <a:rPr lang="en-US" sz="1400">
                <a:latin typeface="Times New Roman"/>
                <a:ea typeface="+mn-lt"/>
                <a:cs typeface="+mn-lt"/>
              </a:rPr>
              <a:t>Important factor in consumer decision-making</a:t>
            </a:r>
            <a:endParaRPr lang="en-US" sz="1400">
              <a:latin typeface="Times New Roman"/>
              <a:cs typeface="Calibri"/>
            </a:endParaRPr>
          </a:p>
          <a:p>
            <a:pPr lvl="1"/>
            <a:r>
              <a:rPr lang="en-US" sz="1400">
                <a:latin typeface="Times New Roman"/>
                <a:ea typeface="+mn-lt"/>
                <a:cs typeface="+mn-lt"/>
              </a:rPr>
              <a:t>Helps resolve issues quickly &amp; efficiently</a:t>
            </a:r>
            <a:endParaRPr lang="en-US" sz="1400">
              <a:latin typeface="Times New Roman"/>
              <a:cs typeface="Calibri"/>
            </a:endParaRPr>
          </a:p>
          <a:p>
            <a:pPr lvl="1"/>
            <a:r>
              <a:rPr lang="en-US" sz="1400">
                <a:latin typeface="Times New Roman"/>
                <a:ea typeface="+mn-lt"/>
                <a:cs typeface="+mn-lt"/>
              </a:rPr>
              <a:t>Identifies best service &amp; customer support providers</a:t>
            </a:r>
            <a:endParaRPr lang="en-US" sz="1400">
              <a:latin typeface="Times New Roman"/>
              <a:cs typeface="Calibri"/>
            </a:endParaRPr>
          </a:p>
          <a:p>
            <a:r>
              <a:rPr lang="en-US" sz="1400" b="1" i="1">
                <a:latin typeface="Times New Roman"/>
                <a:ea typeface="+mn-lt"/>
                <a:cs typeface="+mn-lt"/>
              </a:rPr>
              <a:t>Source:</a:t>
            </a:r>
            <a:endParaRPr lang="tr-TR" sz="1400" b="1" i="1"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400">
                <a:solidFill>
                  <a:schemeClr val="accent1"/>
                </a:solidFill>
                <a:latin typeface="Times New Roman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https://fr.trustpilot.com/review/totalenergies.fr</a:t>
            </a:r>
            <a:endParaRPr lang="tr-TR" sz="1400">
              <a:solidFill>
                <a:schemeClr val="accent1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400">
                <a:solidFill>
                  <a:schemeClr val="accent1"/>
                </a:solidFill>
                <a:latin typeface="Times New Roman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https://fr.trustpilot.com/review/engie.fr</a:t>
            </a:r>
            <a:endParaRPr lang="tr-TR" sz="1400">
              <a:solidFill>
                <a:schemeClr val="accent1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400">
                <a:solidFill>
                  <a:schemeClr val="accent1"/>
                </a:solidFill>
                <a:latin typeface="Times New Roman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https://fr.trustpilot.com/review/edf.fr</a:t>
            </a:r>
            <a:endParaRPr lang="tr-TR" sz="1400">
              <a:solidFill>
                <a:schemeClr val="accent1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400">
                <a:solidFill>
                  <a:schemeClr val="accent1"/>
                </a:solidFill>
                <a:latin typeface="Times New Roman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https://fr.trustpilot.com/review/total-spring.fr</a:t>
            </a:r>
            <a:endParaRPr lang="tr-TR" sz="1400">
              <a:solidFill>
                <a:schemeClr val="accent1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 sz="1400">
                <a:solidFill>
                  <a:schemeClr val="accent1"/>
                </a:solidFill>
                <a:latin typeface="Times New Roman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https://fr.trustpilot.com/review/eni.fr</a:t>
            </a:r>
            <a:endParaRPr lang="tr-TR" sz="1400">
              <a:solidFill>
                <a:schemeClr val="accent1"/>
              </a:solidFill>
              <a:latin typeface="Times New Roman"/>
              <a:ea typeface="+mn-lt"/>
              <a:cs typeface="+mn-lt"/>
            </a:endParaRPr>
          </a:p>
          <a:p>
            <a:pPr lvl="1"/>
            <a:endParaRPr lang="en-US" sz="1400" b="1" i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235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8FC7E9-696F-F00A-20C8-B56CA37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Contract Duration Comparison</a:t>
            </a:r>
            <a:endParaRPr lang="en-US" altLang="zh-CN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72436D-D979-B791-42EC-AF1BA856B8FE}"/>
              </a:ext>
            </a:extLst>
          </p:cNvPr>
          <p:cNvSpPr txBox="1"/>
          <p:nvPr/>
        </p:nvSpPr>
        <p:spPr>
          <a:xfrm>
            <a:off x="643469" y="1461009"/>
            <a:ext cx="4587933" cy="51452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b="1" i="1">
                <a:latin typeface="Times New Roman"/>
                <a:ea typeface="等线"/>
                <a:cs typeface="Times New Roman"/>
              </a:rPr>
              <a:t>Methodology:</a:t>
            </a:r>
            <a:endParaRPr lang="en-US" altLang="zh-CN" sz="1300">
              <a:latin typeface="Times New Roman"/>
              <a:ea typeface="等线"/>
              <a:cs typeface="Times New Roman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</a:rPr>
              <a:t>Assumptions: Standard households consumption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</a:rPr>
              <a:t>Method: Average contract duration and termination fees of top 5 energy suppliers in France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</a:rPr>
              <a:t>Characteristics: contract flexibility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b="1" i="1">
                <a:latin typeface="Times New Roman"/>
                <a:ea typeface="等线"/>
                <a:cs typeface="Times New Roman"/>
              </a:rPr>
              <a:t>Why contract duration benchmark: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</a:rPr>
              <a:t>Important factor in consumer decision-making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</a:rPr>
              <a:t>Complexity to end up the current contract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</a:rPr>
              <a:t>Additional cost of termination fee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b="1" i="1">
                <a:latin typeface="Times New Roman"/>
                <a:ea typeface="等线"/>
                <a:cs typeface="Times New Roman"/>
              </a:rPr>
              <a:t>Sources: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u="sng">
                <a:latin typeface="Times New Roman"/>
                <a:ea typeface="等线"/>
                <a:cs typeface="Times New Roman"/>
                <a:hlinkClick r:id="rId2"/>
              </a:rPr>
              <a:t>https://www.edfenergy.com/sme-business/customer/renewals</a:t>
            </a:r>
            <a:endParaRPr lang="en-US" altLang="zh-CN" sz="1300" u="sng">
              <a:latin typeface="Times New Roman"/>
              <a:ea typeface="等线"/>
              <a:cs typeface="Times New Roman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u="sng">
                <a:latin typeface="Times New Roman"/>
                <a:ea typeface="等线"/>
                <a:cs typeface="Times New Roman"/>
                <a:hlinkClick r:id="rId3"/>
              </a:rPr>
              <a:t>https://particuliers.engie.fr/aide-contact/questions-reponses/mon-espace-client/contrat/contrat-se-termine-quand.html</a:t>
            </a:r>
            <a:endParaRPr lang="en-US" altLang="zh-CN" sz="1300" u="sng">
              <a:latin typeface="Times New Roman"/>
              <a:ea typeface="等线"/>
              <a:cs typeface="Times New Roman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u="sng">
                <a:latin typeface="Times New Roman"/>
                <a:ea typeface="等线"/>
                <a:cs typeface="Times New Roman"/>
                <a:hlinkClick r:id="rId4"/>
              </a:rPr>
              <a:t>https://en.selectra.info/energy-france/suppliers/total-direct-energie</a:t>
            </a:r>
            <a:endParaRPr lang="en-US" altLang="zh-CN" sz="1300" u="sng">
              <a:latin typeface="Times New Roman"/>
              <a:ea typeface="等线"/>
              <a:cs typeface="Times New Roman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>
                <a:latin typeface="Times New Roman"/>
                <a:ea typeface="等线"/>
                <a:cs typeface="Times New Roman"/>
                <a:hlinkClick r:id="rId5"/>
              </a:rPr>
              <a:t>https://www.total-spring.fr/</a:t>
            </a:r>
            <a:endParaRPr lang="en-US" altLang="zh-CN" sz="1300">
              <a:latin typeface="Times New Roman"/>
              <a:ea typeface="等线"/>
              <a:cs typeface="Times New Roman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300" u="sng">
                <a:latin typeface="Times New Roman"/>
                <a:ea typeface="等线"/>
                <a:cs typeface="Times New Roman"/>
                <a:hlinkClick r:id="rId6"/>
              </a:rPr>
              <a:t>https://fr.eni.com/particuliers/indexee-eco-protection-plus-electricite</a:t>
            </a:r>
            <a:endParaRPr lang="en-US" altLang="zh-CN" sz="1300">
              <a:latin typeface="Times New Roman"/>
              <a:ea typeface="等线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300">
              <a:latin typeface="Times New Roman"/>
              <a:ea typeface="等线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300">
              <a:latin typeface="Times New Roman"/>
              <a:ea typeface="等线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300">
              <a:latin typeface="Times New Roman"/>
              <a:ea typeface="等线"/>
              <a:cs typeface="Times New Roman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图片 6" descr="图表, 条形图&#10;&#10;已自动生成说明">
            <a:extLst>
              <a:ext uri="{FF2B5EF4-FFF2-40B4-BE49-F238E27FC236}">
                <a16:creationId xmlns:a16="http://schemas.microsoft.com/office/drawing/2014/main" id="{3BA1E5C0-EF2F-F8E9-F64F-DB2F4B342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5602" y="1172246"/>
            <a:ext cx="5244367" cy="31578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文本框 4">
            <a:extLst>
              <a:ext uri="{FF2B5EF4-FFF2-40B4-BE49-F238E27FC236}">
                <a16:creationId xmlns:a16="http://schemas.microsoft.com/office/drawing/2014/main" id="{A001C9A2-CC90-A631-69D9-9C2030168178}"/>
              </a:ext>
            </a:extLst>
          </p:cNvPr>
          <p:cNvSpPr txBox="1"/>
          <p:nvPr/>
        </p:nvSpPr>
        <p:spPr>
          <a:xfrm>
            <a:off x="6321996" y="4799865"/>
            <a:ext cx="4463142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altLang="zh-CN" sz="1400">
                <a:latin typeface="Times New Roman"/>
                <a:ea typeface="+mn-lt"/>
                <a:cs typeface="+mn-lt"/>
              </a:rPr>
              <a:t>I</a:t>
            </a:r>
            <a:r>
              <a:rPr lang="zh-CN" sz="1400">
                <a:latin typeface="Times New Roman"/>
                <a:ea typeface="+mn-lt"/>
                <a:cs typeface="+mn-lt"/>
              </a:rPr>
              <a:t>n France</a:t>
            </a:r>
            <a:r>
              <a:rPr lang="en-US" altLang="zh-CN" sz="1400">
                <a:latin typeface="Times New Roman"/>
                <a:ea typeface="+mn-lt"/>
                <a:cs typeface="+mn-lt"/>
              </a:rPr>
              <a:t>,</a:t>
            </a:r>
            <a:r>
              <a:rPr lang="zh-CN" altLang="en-US" sz="1400">
                <a:latin typeface="Times New Roman"/>
                <a:ea typeface="+mn-lt"/>
                <a:cs typeface="+mn-lt"/>
              </a:rPr>
              <a:t> </a:t>
            </a:r>
            <a:r>
              <a:rPr lang="en-US" altLang="zh-CN" sz="1400">
                <a:latin typeface="Times New Roman"/>
                <a:ea typeface="+mn-lt"/>
                <a:cs typeface="+mn-lt"/>
              </a:rPr>
              <a:t>c</a:t>
            </a:r>
            <a:r>
              <a:rPr lang="zh-CN" sz="1400">
                <a:latin typeface="Times New Roman"/>
                <a:ea typeface="+mn-lt"/>
                <a:cs typeface="+mn-lt"/>
              </a:rPr>
              <a:t>u</a:t>
            </a:r>
            <a:r>
              <a:rPr lang="en-US" altLang="zh-CN" sz="1400" err="1">
                <a:latin typeface="Times New Roman"/>
                <a:ea typeface="+mn-lt"/>
                <a:cs typeface="+mn-lt"/>
              </a:rPr>
              <a:t>stomers</a:t>
            </a:r>
            <a:r>
              <a:rPr lang="zh-CN" sz="1400">
                <a:latin typeface="Times New Roman"/>
                <a:ea typeface="+mn-lt"/>
                <a:cs typeface="+mn-lt"/>
              </a:rPr>
              <a:t> can cancel an energy plan at any time free of charge, as providers are forbidden to apply fees for early cancellation. </a:t>
            </a:r>
            <a:endParaRPr lang="zh-CN" sz="1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zh-CN" altLang="en-US" sz="1400">
              <a:latin typeface="Times New Roman"/>
              <a:ea typeface="等线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1400">
                <a:latin typeface="Times New Roman"/>
                <a:ea typeface="等线"/>
                <a:cs typeface="Calibri"/>
              </a:rPr>
              <a:t>Most contracts are yearly based for fixed price rate.</a:t>
            </a:r>
          </a:p>
          <a:p>
            <a:endParaRPr lang="zh-CN" altLang="en-US" sz="14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11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BD77F1E-91DB-BA39-5E86-1E58C1F4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117" y="297042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Renewable Energy </a:t>
            </a:r>
            <a:endParaRPr lang="en-US" altLang="zh-CN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图片 6" descr="图表, 日程表, 条形图&#10;&#10;已自动生成说明">
            <a:extLst>
              <a:ext uri="{FF2B5EF4-FFF2-40B4-BE49-F238E27FC236}">
                <a16:creationId xmlns:a16="http://schemas.microsoft.com/office/drawing/2014/main" id="{657FB31F-383A-A850-14ED-D92FB4C4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7" y="1841686"/>
            <a:ext cx="5395607" cy="328574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D53D94-C956-AEE7-A7EE-D7CAEBD95DBE}"/>
              </a:ext>
            </a:extLst>
          </p:cNvPr>
          <p:cNvSpPr txBox="1"/>
          <p:nvPr/>
        </p:nvSpPr>
        <p:spPr>
          <a:xfrm>
            <a:off x="5894962" y="1619542"/>
            <a:ext cx="5957527" cy="467600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Times New Roman"/>
                <a:ea typeface="等线"/>
                <a:cs typeface="Times New Roman"/>
              </a:rPr>
              <a:t>Methodology:</a:t>
            </a:r>
            <a:endParaRPr lang="en-US" altLang="zh-CN" sz="1400">
              <a:latin typeface="Times New Roman"/>
              <a:ea typeface="等线"/>
              <a:cs typeface="Times New Roman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/>
                <a:ea typeface="等线"/>
                <a:cs typeface="Times New Roman"/>
              </a:rPr>
              <a:t>Assumptions: Standard households consumption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/>
                <a:ea typeface="等线"/>
                <a:cs typeface="Times New Roman"/>
              </a:rPr>
              <a:t>Characteristics: renewable energy proportion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/>
                <a:ea typeface="等线"/>
                <a:cs typeface="Times New Roman"/>
              </a:rPr>
              <a:t>Method: Comparison of renewable energy proportion of top 5 energy suppliers in France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Times New Roman"/>
                <a:ea typeface="等线"/>
                <a:cs typeface="Times New Roman"/>
              </a:rPr>
              <a:t>Why renewable energy benchmark: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/>
                <a:ea typeface="等线"/>
                <a:cs typeface="Times New Roman"/>
              </a:rPr>
              <a:t>Important factor in consumer decision-making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/>
                <a:ea typeface="等线"/>
                <a:cs typeface="Times New Roman"/>
              </a:rPr>
              <a:t>Save consumptions for customers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/>
                <a:ea typeface="等线"/>
                <a:cs typeface="Times New Roman"/>
              </a:rPr>
              <a:t>Environmentally friendly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i="1">
                <a:latin typeface="Times New Roman"/>
                <a:ea typeface="等线"/>
                <a:cs typeface="Times New Roman"/>
              </a:rPr>
              <a:t>Source: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ea typeface="等线"/>
                <a:hlinkClick r:id="rId3"/>
              </a:rPr>
              <a:t>https://www.edf.fr/en/the-edf-group/producing-a-climate-friendly-energy#:~:text=In%20France%2C%20the%20electricity%20produced,nuclear%20power%20and%20renewable%20energies</a:t>
            </a:r>
            <a:r>
              <a:rPr lang="en-US" altLang="zh-CN" sz="1400">
                <a:ea typeface="等线"/>
              </a:rPr>
              <a:t>.</a:t>
            </a:r>
            <a:endParaRPr lang="en-US" altLang="zh-CN" sz="1400">
              <a:ea typeface="等线"/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ea typeface="等线"/>
                <a:hlinkClick r:id="rId4"/>
              </a:rPr>
              <a:t>https://www.engie.com/sites/default/files/assets/documents/2021-09/ENGIE-ChiffresCle2021-EN-WEB_0.pdf</a:t>
            </a:r>
            <a:endParaRPr lang="en-US" altLang="zh-CN" sz="1400">
              <a:ea typeface="等线"/>
              <a:cs typeface="Calibri"/>
              <a:hlinkClick r:id="rId4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ea typeface="等线"/>
                <a:hlinkClick r:id="rId5"/>
              </a:rPr>
              <a:t>https://www.iddri.org/en/publications-and-events/blog-post/how-accelerate-renewable-energies-france-challenge-territorial#:~:text=At%20the%20European%20level%2C%20France,is%20greatest%20for%20renewable%20heat</a:t>
            </a:r>
            <a:r>
              <a:rPr lang="en-US" altLang="zh-CN" sz="1400">
                <a:ea typeface="等线"/>
              </a:rPr>
              <a:t>. </a:t>
            </a:r>
            <a:endParaRPr lang="en-US" altLang="zh-CN" sz="1400">
              <a:ea typeface="等线"/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ea typeface="等线"/>
                <a:hlinkClick r:id="rId6"/>
              </a:rPr>
              <a:t>https://www.total-spring.fr/</a:t>
            </a:r>
            <a:r>
              <a:rPr lang="en-US" altLang="zh-CN" sz="1400">
                <a:ea typeface="等线"/>
              </a:rPr>
              <a:t> </a:t>
            </a:r>
            <a:endParaRPr lang="en-US" altLang="zh-CN" sz="1400">
              <a:ea typeface="等线"/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>
                <a:ea typeface="等线"/>
                <a:hlinkClick r:id="rId7"/>
              </a:rPr>
              <a:t>https://www.eni.com/en-IT/eni-worldwide/eurasia/france.html</a:t>
            </a:r>
            <a:r>
              <a:rPr lang="en-US" altLang="zh-CN" sz="1400">
                <a:ea typeface="等线"/>
              </a:rPr>
              <a:t> </a:t>
            </a:r>
            <a:endParaRPr lang="en-US" altLang="zh-CN" sz="1400">
              <a:ea typeface="等线"/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6432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371FB4C-9A2A-4354-C4EA-408F05F55F0B}"/>
              </a:ext>
            </a:extLst>
          </p:cNvPr>
          <p:cNvSpPr/>
          <p:nvPr/>
        </p:nvSpPr>
        <p:spPr>
          <a:xfrm>
            <a:off x="548638" y="3350318"/>
            <a:ext cx="2366240" cy="1075752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Customer is made aware of better offers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CA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1C5BC-2518-D795-339D-A5E8FE66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96" y="110034"/>
            <a:ext cx="10515600" cy="683387"/>
          </a:xfrm>
        </p:spPr>
        <p:txBody>
          <a:bodyPr>
            <a:normAutofit/>
          </a:bodyPr>
          <a:lstStyle/>
          <a:p>
            <a:pPr marL="3215640" marR="5080" indent="-3203575" algn="ctr">
              <a:lnSpc>
                <a:spcPts val="3100"/>
              </a:lnSpc>
              <a:spcBef>
                <a:spcPts val="420"/>
              </a:spcBef>
            </a:pPr>
            <a:r>
              <a:rPr lang="en-US" sz="2600" spc="105" dirty="0" err="1">
                <a:latin typeface="Ubuntu" panose="020B0504030602030204" pitchFamily="34" charset="0"/>
              </a:rPr>
              <a:t>TotalEnergies</a:t>
            </a:r>
            <a:r>
              <a:rPr lang="en-US" sz="2600" spc="105" dirty="0">
                <a:latin typeface="Ubuntu" panose="020B0504030602030204" pitchFamily="34" charset="0"/>
              </a:rPr>
              <a:t> – Steps and Pain Points</a:t>
            </a:r>
            <a:endParaRPr lang="en-CA" sz="2600" spc="105" dirty="0">
              <a:latin typeface="Ubuntu" panose="020B0504030602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2E7E58-2717-7C3A-E5C5-AA3231A788AC}"/>
              </a:ext>
            </a:extLst>
          </p:cNvPr>
          <p:cNvGraphicFramePr/>
          <p:nvPr/>
        </p:nvGraphicFramePr>
        <p:xfrm>
          <a:off x="548640" y="889170"/>
          <a:ext cx="11094720" cy="955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FFBB95-EAE1-7F6E-F84A-015284659D51}"/>
              </a:ext>
            </a:extLst>
          </p:cNvPr>
          <p:cNvSpPr txBox="1"/>
          <p:nvPr/>
        </p:nvSpPr>
        <p:spPr>
          <a:xfrm>
            <a:off x="548640" y="4774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Stages</a:t>
            </a:r>
            <a:endParaRPr lang="en-CA" b="1" dirty="0">
              <a:latin typeface="Ubuntu" panose="020B0504030602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C2206D-486E-DDEE-C18D-71017B05929F}"/>
              </a:ext>
            </a:extLst>
          </p:cNvPr>
          <p:cNvSpPr/>
          <p:nvPr/>
        </p:nvSpPr>
        <p:spPr>
          <a:xfrm>
            <a:off x="58780" y="493510"/>
            <a:ext cx="376649" cy="3766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" panose="020B0504030602030204" pitchFamily="34" charset="0"/>
              </a:rPr>
              <a:t>1</a:t>
            </a:r>
            <a:endParaRPr lang="en-CA" b="1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A9724-13FA-EC61-F00D-74F26EB37FF9}"/>
              </a:ext>
            </a:extLst>
          </p:cNvPr>
          <p:cNvSpPr txBox="1"/>
          <p:nvPr/>
        </p:nvSpPr>
        <p:spPr>
          <a:xfrm>
            <a:off x="548640" y="189199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Steps</a:t>
            </a:r>
            <a:endParaRPr lang="en-CA" b="1" dirty="0">
              <a:latin typeface="Ubuntu" panose="020B0504030602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989B39-5880-BB3F-FD1C-10A893F33160}"/>
              </a:ext>
            </a:extLst>
          </p:cNvPr>
          <p:cNvSpPr/>
          <p:nvPr/>
        </p:nvSpPr>
        <p:spPr>
          <a:xfrm>
            <a:off x="63571" y="1891999"/>
            <a:ext cx="371858" cy="371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" panose="020B0504030602030204" pitchFamily="34" charset="0"/>
              </a:rPr>
              <a:t>2</a:t>
            </a:r>
            <a:endParaRPr lang="en-CA" b="1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49954E-BE92-0C15-7065-B80B08A3A14B}"/>
              </a:ext>
            </a:extLst>
          </p:cNvPr>
          <p:cNvSpPr/>
          <p:nvPr/>
        </p:nvSpPr>
        <p:spPr>
          <a:xfrm>
            <a:off x="592513" y="3696581"/>
            <a:ext cx="518675" cy="662895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1828A9-62B9-94F2-219B-FD357133F30E}"/>
              </a:ext>
            </a:extLst>
          </p:cNvPr>
          <p:cNvSpPr/>
          <p:nvPr/>
        </p:nvSpPr>
        <p:spPr>
          <a:xfrm>
            <a:off x="1184341" y="3696581"/>
            <a:ext cx="518675" cy="662895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97B4DB-A9E9-530E-D8AC-49E26D214C04}"/>
              </a:ext>
            </a:extLst>
          </p:cNvPr>
          <p:cNvSpPr/>
          <p:nvPr/>
        </p:nvSpPr>
        <p:spPr>
          <a:xfrm>
            <a:off x="1776167" y="3696581"/>
            <a:ext cx="518675" cy="662895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71CEA09-C456-5CEE-44CA-83EDF92B555F}"/>
              </a:ext>
            </a:extLst>
          </p:cNvPr>
          <p:cNvSpPr/>
          <p:nvPr/>
        </p:nvSpPr>
        <p:spPr>
          <a:xfrm>
            <a:off x="3098827" y="2948227"/>
            <a:ext cx="518675" cy="748354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0D03766-AE05-6B51-6B8F-A988CBE9C04F}"/>
              </a:ext>
            </a:extLst>
          </p:cNvPr>
          <p:cNvSpPr/>
          <p:nvPr/>
        </p:nvSpPr>
        <p:spPr>
          <a:xfrm>
            <a:off x="548637" y="2225596"/>
            <a:ext cx="2366240" cy="1016246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Customer Relocates: </a:t>
            </a:r>
            <a:r>
              <a:rPr lang="en-US" sz="1200" dirty="0"/>
              <a:t>no existing energy supplier &amp; need for new supplier</a:t>
            </a:r>
            <a:endParaRPr lang="en-CA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1ED16F-DE7C-5D70-520A-B7337756EA85}"/>
              </a:ext>
            </a:extLst>
          </p:cNvPr>
          <p:cNvSpPr txBox="1"/>
          <p:nvPr/>
        </p:nvSpPr>
        <p:spPr>
          <a:xfrm>
            <a:off x="1158319" y="3767533"/>
            <a:ext cx="59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Watches TV ad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5E9E88-B007-0EE1-EE34-1B6388D502AD}"/>
              </a:ext>
            </a:extLst>
          </p:cNvPr>
          <p:cNvSpPr txBox="1"/>
          <p:nvPr/>
        </p:nvSpPr>
        <p:spPr>
          <a:xfrm>
            <a:off x="539059" y="3696581"/>
            <a:ext cx="6466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Clicks Facebook ad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1D8C4-01E6-C67A-1083-D8A03C34050A}"/>
              </a:ext>
            </a:extLst>
          </p:cNvPr>
          <p:cNvSpPr txBox="1"/>
          <p:nvPr/>
        </p:nvSpPr>
        <p:spPr>
          <a:xfrm>
            <a:off x="1723446" y="3696581"/>
            <a:ext cx="64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print ad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C2661A5-F210-1A8A-E84D-762E47AA9220}"/>
              </a:ext>
            </a:extLst>
          </p:cNvPr>
          <p:cNvSpPr/>
          <p:nvPr/>
        </p:nvSpPr>
        <p:spPr>
          <a:xfrm>
            <a:off x="2366926" y="3696581"/>
            <a:ext cx="518675" cy="662895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9C1111-A087-77F9-94D8-D55170EF105A}"/>
              </a:ext>
            </a:extLst>
          </p:cNvPr>
          <p:cNvSpPr txBox="1"/>
          <p:nvPr/>
        </p:nvSpPr>
        <p:spPr>
          <a:xfrm>
            <a:off x="2322615" y="3703528"/>
            <a:ext cx="6466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Sees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ad at Airport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49A7C1B-B6F3-F7AF-A6EB-29CC418DA36F}"/>
              </a:ext>
            </a:extLst>
          </p:cNvPr>
          <p:cNvSpPr/>
          <p:nvPr/>
        </p:nvSpPr>
        <p:spPr>
          <a:xfrm>
            <a:off x="3686656" y="2948227"/>
            <a:ext cx="518675" cy="755300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FBA725-A11A-E4E9-F601-1D6658535C6A}"/>
              </a:ext>
            </a:extLst>
          </p:cNvPr>
          <p:cNvSpPr txBox="1"/>
          <p:nvPr/>
        </p:nvSpPr>
        <p:spPr>
          <a:xfrm>
            <a:off x="2999271" y="2999238"/>
            <a:ext cx="71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Research of offer on Total website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275DEA-0641-DD50-0DAE-95C58D85DEB7}"/>
              </a:ext>
            </a:extLst>
          </p:cNvPr>
          <p:cNvSpPr txBox="1"/>
          <p:nvPr/>
        </p:nvSpPr>
        <p:spPr>
          <a:xfrm>
            <a:off x="3571859" y="2925285"/>
            <a:ext cx="7444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Visits comparison site and review site (Trustpilot)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066FE79-26DE-5849-088B-BB3FAEC2BFD3}"/>
              </a:ext>
            </a:extLst>
          </p:cNvPr>
          <p:cNvSpPr/>
          <p:nvPr/>
        </p:nvSpPr>
        <p:spPr>
          <a:xfrm>
            <a:off x="4274485" y="2948226"/>
            <a:ext cx="518675" cy="755301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87BAB1-98E6-4FEA-A1F5-71F17E54FFF5}"/>
              </a:ext>
            </a:extLst>
          </p:cNvPr>
          <p:cNvSpPr txBox="1"/>
          <p:nvPr/>
        </p:nvSpPr>
        <p:spPr>
          <a:xfrm>
            <a:off x="4162645" y="3016926"/>
            <a:ext cx="731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Gets advice from family and friends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BDA51E2-3681-6BEF-14A1-ABAF7B46B331}"/>
              </a:ext>
            </a:extLst>
          </p:cNvPr>
          <p:cNvSpPr/>
          <p:nvPr/>
        </p:nvSpPr>
        <p:spPr>
          <a:xfrm>
            <a:off x="4868042" y="2936936"/>
            <a:ext cx="518675" cy="748354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66958D4-6960-0E8A-63A4-0D16B46DE6FE}"/>
              </a:ext>
            </a:extLst>
          </p:cNvPr>
          <p:cNvSpPr/>
          <p:nvPr/>
        </p:nvSpPr>
        <p:spPr>
          <a:xfrm>
            <a:off x="5455871" y="2936936"/>
            <a:ext cx="518675" cy="755300"/>
          </a:xfrm>
          <a:prstGeom prst="roundRect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DE43DC-1F8E-511D-1AF9-6B2454AFF91F}"/>
              </a:ext>
            </a:extLst>
          </p:cNvPr>
          <p:cNvSpPr txBox="1"/>
          <p:nvPr/>
        </p:nvSpPr>
        <p:spPr>
          <a:xfrm>
            <a:off x="4768486" y="2987947"/>
            <a:ext cx="71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Shortlists offers based on research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6218E1-FB65-6E3A-C684-4917E69C5071}"/>
              </a:ext>
            </a:extLst>
          </p:cNvPr>
          <p:cNvSpPr txBox="1"/>
          <p:nvPr/>
        </p:nvSpPr>
        <p:spPr>
          <a:xfrm>
            <a:off x="5318317" y="3082485"/>
            <a:ext cx="7976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Contacts customer relations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3081395-F7E6-1913-5E02-07C4F82BB998}"/>
              </a:ext>
            </a:extLst>
          </p:cNvPr>
          <p:cNvSpPr/>
          <p:nvPr/>
        </p:nvSpPr>
        <p:spPr>
          <a:xfrm>
            <a:off x="6043700" y="2936935"/>
            <a:ext cx="518675" cy="755301"/>
          </a:xfrm>
          <a:prstGeom prst="roundRect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41ECC7-A5FC-FF23-415E-A0DB099E86ED}"/>
              </a:ext>
            </a:extLst>
          </p:cNvPr>
          <p:cNvSpPr txBox="1"/>
          <p:nvPr/>
        </p:nvSpPr>
        <p:spPr>
          <a:xfrm>
            <a:off x="5904204" y="2918697"/>
            <a:ext cx="7976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Receives tailored offer from energy suppliers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4EB1651-FF9F-6F85-ADEE-C4A05DDDBE97}"/>
              </a:ext>
            </a:extLst>
          </p:cNvPr>
          <p:cNvSpPr/>
          <p:nvPr/>
        </p:nvSpPr>
        <p:spPr>
          <a:xfrm>
            <a:off x="6631528" y="2931412"/>
            <a:ext cx="518675" cy="755300"/>
          </a:xfrm>
          <a:prstGeom prst="roundRect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5D5DF7-02E8-4A76-D84F-71D54E091A58}"/>
              </a:ext>
            </a:extLst>
          </p:cNvPr>
          <p:cNvSpPr txBox="1"/>
          <p:nvPr/>
        </p:nvSpPr>
        <p:spPr>
          <a:xfrm>
            <a:off x="6492578" y="3146989"/>
            <a:ext cx="79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Choice of offer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30FDC6E-8AFA-F04C-8A52-1590B5E0A89E}"/>
              </a:ext>
            </a:extLst>
          </p:cNvPr>
          <p:cNvSpPr/>
          <p:nvPr/>
        </p:nvSpPr>
        <p:spPr>
          <a:xfrm>
            <a:off x="7225086" y="2935512"/>
            <a:ext cx="518675" cy="755300"/>
          </a:xfrm>
          <a:prstGeom prst="roundRect">
            <a:avLst/>
          </a:pr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F3C5F0-41FA-83B7-C4BA-C7F81CEFF293}"/>
              </a:ext>
            </a:extLst>
          </p:cNvPr>
          <p:cNvSpPr txBox="1"/>
          <p:nvPr/>
        </p:nvSpPr>
        <p:spPr>
          <a:xfrm>
            <a:off x="7087847" y="3129216"/>
            <a:ext cx="79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Signs contract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66F7B20-749E-07D3-AD36-A8ADC979763B}"/>
              </a:ext>
            </a:extLst>
          </p:cNvPr>
          <p:cNvSpPr/>
          <p:nvPr/>
        </p:nvSpPr>
        <p:spPr>
          <a:xfrm>
            <a:off x="7812915" y="2935511"/>
            <a:ext cx="518675" cy="755301"/>
          </a:xfrm>
          <a:prstGeom prst="roundRect">
            <a:avLst/>
          </a:pr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89AE5C7-F464-C0DC-7AC2-9BAFCA05984B}"/>
              </a:ext>
            </a:extLst>
          </p:cNvPr>
          <p:cNvSpPr txBox="1"/>
          <p:nvPr/>
        </p:nvSpPr>
        <p:spPr>
          <a:xfrm>
            <a:off x="7677933" y="3045905"/>
            <a:ext cx="7976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Books slot with technicians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670E555-1431-6F26-A6F3-FB34246F72CD}"/>
              </a:ext>
            </a:extLst>
          </p:cNvPr>
          <p:cNvSpPr/>
          <p:nvPr/>
        </p:nvSpPr>
        <p:spPr>
          <a:xfrm>
            <a:off x="8400743" y="2929988"/>
            <a:ext cx="518675" cy="755300"/>
          </a:xfrm>
          <a:prstGeom prst="roundRect">
            <a:avLst/>
          </a:pr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7B7888-8871-1483-A767-B0C706B4AD86}"/>
              </a:ext>
            </a:extLst>
          </p:cNvPr>
          <p:cNvSpPr txBox="1"/>
          <p:nvPr/>
        </p:nvSpPr>
        <p:spPr>
          <a:xfrm>
            <a:off x="8266976" y="3057001"/>
            <a:ext cx="7976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Technicians come to implement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0CEEE51-06ED-B7FA-6060-7A3F73719B34}"/>
              </a:ext>
            </a:extLst>
          </p:cNvPr>
          <p:cNvSpPr/>
          <p:nvPr/>
        </p:nvSpPr>
        <p:spPr>
          <a:xfrm>
            <a:off x="8994163" y="2935512"/>
            <a:ext cx="518675" cy="755300"/>
          </a:xfrm>
          <a:prstGeom prst="roundRect">
            <a:avLst/>
          </a:prstGeom>
          <a:solidFill>
            <a:srgbClr val="85D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62992F-31F0-8AF5-7829-32DF447DDBAE}"/>
              </a:ext>
            </a:extLst>
          </p:cNvPr>
          <p:cNvSpPr txBox="1"/>
          <p:nvPr/>
        </p:nvSpPr>
        <p:spPr>
          <a:xfrm>
            <a:off x="8854668" y="2914361"/>
            <a:ext cx="7976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Contacts customer service about price increase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65AD81E-7127-A0D4-1CFD-A97B9B7116E9}"/>
              </a:ext>
            </a:extLst>
          </p:cNvPr>
          <p:cNvSpPr/>
          <p:nvPr/>
        </p:nvSpPr>
        <p:spPr>
          <a:xfrm>
            <a:off x="9581992" y="2935511"/>
            <a:ext cx="518675" cy="755301"/>
          </a:xfrm>
          <a:prstGeom prst="roundRect">
            <a:avLst/>
          </a:prstGeom>
          <a:solidFill>
            <a:srgbClr val="85D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CE2C3D-7242-26ED-A938-5DFCBE4824A8}"/>
              </a:ext>
            </a:extLst>
          </p:cNvPr>
          <p:cNvSpPr txBox="1"/>
          <p:nvPr/>
        </p:nvSpPr>
        <p:spPr>
          <a:xfrm>
            <a:off x="9475410" y="2976654"/>
            <a:ext cx="73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Takes part in  loyalty/ reward system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C0CD001-7165-410C-C319-78201F3B17A5}"/>
              </a:ext>
            </a:extLst>
          </p:cNvPr>
          <p:cNvSpPr/>
          <p:nvPr/>
        </p:nvSpPr>
        <p:spPr>
          <a:xfrm>
            <a:off x="10169820" y="2929988"/>
            <a:ext cx="518675" cy="755300"/>
          </a:xfrm>
          <a:prstGeom prst="roundRect">
            <a:avLst/>
          </a:prstGeom>
          <a:solidFill>
            <a:srgbClr val="85D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7C6AF0-24B9-7404-D3F9-A05742C7D45D}"/>
              </a:ext>
            </a:extLst>
          </p:cNvPr>
          <p:cNvSpPr txBox="1"/>
          <p:nvPr/>
        </p:nvSpPr>
        <p:spPr>
          <a:xfrm>
            <a:off x="10036053" y="3057001"/>
            <a:ext cx="7976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Refers friends &amp; family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F3A3E8B-A074-7829-2B59-61FEBCF7000B}"/>
              </a:ext>
            </a:extLst>
          </p:cNvPr>
          <p:cNvSpPr/>
          <p:nvPr/>
        </p:nvSpPr>
        <p:spPr>
          <a:xfrm>
            <a:off x="10772700" y="2935512"/>
            <a:ext cx="518675" cy="755300"/>
          </a:xfrm>
          <a:prstGeom prst="roundRect">
            <a:avLst/>
          </a:prstGeom>
          <a:solidFill>
            <a:srgbClr val="85D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F9E4306-A7D7-78FA-E8CB-1059C01BA24B}"/>
              </a:ext>
            </a:extLst>
          </p:cNvPr>
          <p:cNvSpPr txBox="1"/>
          <p:nvPr/>
        </p:nvSpPr>
        <p:spPr>
          <a:xfrm>
            <a:off x="10679350" y="3068487"/>
            <a:ext cx="6977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Leaves good review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E95A58-702D-CE92-0F4D-F168FF3C7755}"/>
              </a:ext>
            </a:extLst>
          </p:cNvPr>
          <p:cNvSpPr txBox="1"/>
          <p:nvPr/>
        </p:nvSpPr>
        <p:spPr>
          <a:xfrm>
            <a:off x="548637" y="454781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Touchpoints</a:t>
            </a:r>
            <a:endParaRPr lang="en-CA" b="1" dirty="0">
              <a:latin typeface="Ubuntu" panose="020B0504030602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347CDF9-7D84-EE57-9093-0ED5D65B7A5D}"/>
              </a:ext>
            </a:extLst>
          </p:cNvPr>
          <p:cNvSpPr/>
          <p:nvPr/>
        </p:nvSpPr>
        <p:spPr>
          <a:xfrm>
            <a:off x="63568" y="4547819"/>
            <a:ext cx="371858" cy="371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" panose="020B0504030602030204" pitchFamily="34" charset="0"/>
              </a:rPr>
              <a:t>3</a:t>
            </a:r>
            <a:endParaRPr lang="en-CA" b="1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4F22F33-2BB4-B5B6-1F10-28E09F1B44F7}"/>
              </a:ext>
            </a:extLst>
          </p:cNvPr>
          <p:cNvSpPr txBox="1"/>
          <p:nvPr/>
        </p:nvSpPr>
        <p:spPr>
          <a:xfrm>
            <a:off x="548637" y="594793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Ubuntu" panose="020B0504030602030204" pitchFamily="34" charset="0"/>
              </a:rPr>
              <a:t>Pain points</a:t>
            </a:r>
            <a:endParaRPr lang="en-CA" b="1" dirty="0">
              <a:latin typeface="Ubuntu" panose="020B0504030602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B7748A8-17E2-97A1-0025-0BF84C827492}"/>
              </a:ext>
            </a:extLst>
          </p:cNvPr>
          <p:cNvSpPr/>
          <p:nvPr/>
        </p:nvSpPr>
        <p:spPr>
          <a:xfrm>
            <a:off x="63568" y="5947931"/>
            <a:ext cx="371858" cy="371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Ubuntu" panose="020B0504030602030204" pitchFamily="34" charset="0"/>
              </a:rPr>
              <a:t>4</a:t>
            </a:r>
            <a:endParaRPr lang="en-CA" b="1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344653F-F129-862C-3625-FF5E25216CA0}"/>
              </a:ext>
            </a:extLst>
          </p:cNvPr>
          <p:cNvCxnSpPr/>
          <p:nvPr/>
        </p:nvCxnSpPr>
        <p:spPr>
          <a:xfrm>
            <a:off x="534268" y="6516914"/>
            <a:ext cx="10757107" cy="0"/>
          </a:xfrm>
          <a:prstGeom prst="line">
            <a:avLst/>
          </a:prstGeom>
          <a:ln w="571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2F359D2-79AB-5D46-AA24-9D8D75A52021}"/>
              </a:ext>
            </a:extLst>
          </p:cNvPr>
          <p:cNvSpPr/>
          <p:nvPr/>
        </p:nvSpPr>
        <p:spPr>
          <a:xfrm>
            <a:off x="4275029" y="6143094"/>
            <a:ext cx="1111689" cy="714906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9D6EB2-EFB0-161A-65E6-D33EA28965F2}"/>
              </a:ext>
            </a:extLst>
          </p:cNvPr>
          <p:cNvSpPr txBox="1"/>
          <p:nvPr/>
        </p:nvSpPr>
        <p:spPr>
          <a:xfrm>
            <a:off x="4237316" y="6188467"/>
            <a:ext cx="111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Lower price of competitors,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worse ESG,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bad reviews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011F44-779D-FE8D-338E-E99A3D968943}"/>
              </a:ext>
            </a:extLst>
          </p:cNvPr>
          <p:cNvSpPr/>
          <p:nvPr/>
        </p:nvSpPr>
        <p:spPr>
          <a:xfrm>
            <a:off x="3098827" y="6173302"/>
            <a:ext cx="518675" cy="684697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5C0E53-323D-00D8-6158-760DE6D8D310}"/>
              </a:ext>
            </a:extLst>
          </p:cNvPr>
          <p:cNvSpPr txBox="1"/>
          <p:nvPr/>
        </p:nvSpPr>
        <p:spPr>
          <a:xfrm>
            <a:off x="2984289" y="6119217"/>
            <a:ext cx="7477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Red “Warning” Ribbon on Total Website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05DD17CE-060B-425B-7EAF-D99C1F0021D4}"/>
              </a:ext>
            </a:extLst>
          </p:cNvPr>
          <p:cNvSpPr/>
          <p:nvPr/>
        </p:nvSpPr>
        <p:spPr>
          <a:xfrm>
            <a:off x="7806890" y="6173304"/>
            <a:ext cx="1111689" cy="684696"/>
          </a:xfrm>
          <a:prstGeom prst="roundRect">
            <a:avLst/>
          </a:prstGeom>
          <a:solidFill>
            <a:srgbClr val="FF304C"/>
          </a:solidFill>
          <a:ln>
            <a:solidFill>
              <a:srgbClr val="FF3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AF5F06B-B411-0979-ED47-65E7D4598D8D}"/>
              </a:ext>
            </a:extLst>
          </p:cNvPr>
          <p:cNvSpPr txBox="1"/>
          <p:nvPr/>
        </p:nvSpPr>
        <p:spPr>
          <a:xfrm>
            <a:off x="7806891" y="6192484"/>
            <a:ext cx="111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Availability of technicians,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time until implementation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EFBCA7A-32BD-20D4-6AC5-673ED5138686}"/>
              </a:ext>
            </a:extLst>
          </p:cNvPr>
          <p:cNvSpPr/>
          <p:nvPr/>
        </p:nvSpPr>
        <p:spPr>
          <a:xfrm>
            <a:off x="8994164" y="6173302"/>
            <a:ext cx="1111689" cy="684697"/>
          </a:xfrm>
          <a:prstGeom prst="roundRect">
            <a:avLst/>
          </a:prstGeom>
          <a:solidFill>
            <a:srgbClr val="92D050"/>
          </a:solidFill>
          <a:ln>
            <a:solidFill>
              <a:srgbClr val="85D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3D3522-A6C5-AFE2-87A3-662E3C9C9B0C}"/>
              </a:ext>
            </a:extLst>
          </p:cNvPr>
          <p:cNvSpPr txBox="1"/>
          <p:nvPr/>
        </p:nvSpPr>
        <p:spPr>
          <a:xfrm>
            <a:off x="8918578" y="6108132"/>
            <a:ext cx="12512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Electricity Outages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Bad customer service : waiting times, </a:t>
            </a:r>
            <a:r>
              <a:rPr lang="en-US" sz="900" dirty="0" err="1">
                <a:solidFill>
                  <a:schemeClr val="bg1"/>
                </a:solidFill>
              </a:rPr>
              <a:t>uncon-vincing</a:t>
            </a:r>
            <a:r>
              <a:rPr lang="en-US" sz="900" dirty="0">
                <a:solidFill>
                  <a:schemeClr val="bg1"/>
                </a:solidFill>
              </a:rPr>
              <a:t> explanation of price increases</a:t>
            </a:r>
            <a:endParaRPr lang="en-CA" sz="900" dirty="0">
              <a:solidFill>
                <a:schemeClr val="bg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DFE3CA4-6668-52C3-4B74-451BBC03939D}"/>
              </a:ext>
            </a:extLst>
          </p:cNvPr>
          <p:cNvCxnSpPr/>
          <p:nvPr/>
        </p:nvCxnSpPr>
        <p:spPr>
          <a:xfrm>
            <a:off x="534268" y="5648505"/>
            <a:ext cx="10757107" cy="0"/>
          </a:xfrm>
          <a:prstGeom prst="line">
            <a:avLst/>
          </a:prstGeom>
          <a:ln w="571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391FF8ED-E7B7-35D0-4063-8C7BA20D42DC}"/>
              </a:ext>
            </a:extLst>
          </p:cNvPr>
          <p:cNvSpPr/>
          <p:nvPr/>
        </p:nvSpPr>
        <p:spPr>
          <a:xfrm>
            <a:off x="5455870" y="6143094"/>
            <a:ext cx="518675" cy="714905"/>
          </a:xfrm>
          <a:prstGeom prst="roundRect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7FEAB46-65D7-794A-C1A7-45246A9ED51D}"/>
              </a:ext>
            </a:extLst>
          </p:cNvPr>
          <p:cNvSpPr txBox="1"/>
          <p:nvPr/>
        </p:nvSpPr>
        <p:spPr>
          <a:xfrm>
            <a:off x="5318317" y="6246630"/>
            <a:ext cx="807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Better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 offer by competitor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8848CD8-743C-8870-AF30-E2B7120AA0DC}"/>
              </a:ext>
            </a:extLst>
          </p:cNvPr>
          <p:cNvSpPr/>
          <p:nvPr/>
        </p:nvSpPr>
        <p:spPr>
          <a:xfrm>
            <a:off x="742536" y="5559122"/>
            <a:ext cx="191328" cy="178766"/>
          </a:xfrm>
          <a:prstGeom prst="ellipse">
            <a:avLst/>
          </a:prstGeom>
          <a:solidFill>
            <a:srgbClr val="2C0C3E"/>
          </a:solidFill>
          <a:ln>
            <a:solidFill>
              <a:srgbClr val="2C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A4B9A2D-BAD3-0F2D-6903-0D7C7899EE23}"/>
              </a:ext>
            </a:extLst>
          </p:cNvPr>
          <p:cNvSpPr/>
          <p:nvPr/>
        </p:nvSpPr>
        <p:spPr>
          <a:xfrm>
            <a:off x="1348014" y="5559122"/>
            <a:ext cx="191328" cy="178766"/>
          </a:xfrm>
          <a:prstGeom prst="ellipse">
            <a:avLst/>
          </a:prstGeom>
          <a:solidFill>
            <a:srgbClr val="2C0C3E"/>
          </a:solidFill>
          <a:ln>
            <a:solidFill>
              <a:srgbClr val="2C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319EC85-8CD8-8437-735D-2826B783941D}"/>
              </a:ext>
            </a:extLst>
          </p:cNvPr>
          <p:cNvSpPr/>
          <p:nvPr/>
        </p:nvSpPr>
        <p:spPr>
          <a:xfrm>
            <a:off x="1953492" y="5570314"/>
            <a:ext cx="191328" cy="178766"/>
          </a:xfrm>
          <a:prstGeom prst="ellipse">
            <a:avLst/>
          </a:prstGeom>
          <a:solidFill>
            <a:srgbClr val="2C0C3E"/>
          </a:solidFill>
          <a:ln>
            <a:solidFill>
              <a:srgbClr val="2C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F0F684A-4C04-C709-3CE5-DE46D54402F9}"/>
              </a:ext>
            </a:extLst>
          </p:cNvPr>
          <p:cNvSpPr/>
          <p:nvPr/>
        </p:nvSpPr>
        <p:spPr>
          <a:xfrm>
            <a:off x="2558970" y="5570314"/>
            <a:ext cx="191328" cy="178766"/>
          </a:xfrm>
          <a:prstGeom prst="ellipse">
            <a:avLst/>
          </a:prstGeom>
          <a:solidFill>
            <a:srgbClr val="2C0C3E"/>
          </a:solidFill>
          <a:ln>
            <a:solidFill>
              <a:srgbClr val="2C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82A1C1B-E3D1-FC5C-54B0-3FA0991023D1}"/>
              </a:ext>
            </a:extLst>
          </p:cNvPr>
          <p:cNvSpPr txBox="1"/>
          <p:nvPr/>
        </p:nvSpPr>
        <p:spPr>
          <a:xfrm rot="18900000">
            <a:off x="778709" y="511849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Facebook ad</a:t>
            </a:r>
            <a:endParaRPr lang="en-CA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4777E3E-0BCA-0C91-6088-5660C1382A17}"/>
              </a:ext>
            </a:extLst>
          </p:cNvPr>
          <p:cNvSpPr txBox="1"/>
          <p:nvPr/>
        </p:nvSpPr>
        <p:spPr>
          <a:xfrm rot="18900000">
            <a:off x="1413059" y="5242813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TV ad</a:t>
            </a:r>
            <a:endParaRPr lang="en-CA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69DDE5-4BB3-69FD-0913-A2D54EC01146}"/>
              </a:ext>
            </a:extLst>
          </p:cNvPr>
          <p:cNvSpPr txBox="1"/>
          <p:nvPr/>
        </p:nvSpPr>
        <p:spPr>
          <a:xfrm rot="18900000">
            <a:off x="2008389" y="5225968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Print ad</a:t>
            </a:r>
            <a:endParaRPr lang="en-CA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DD0220D-DD4D-8006-04E2-98456F42DDAF}"/>
              </a:ext>
            </a:extLst>
          </p:cNvPr>
          <p:cNvSpPr txBox="1"/>
          <p:nvPr/>
        </p:nvSpPr>
        <p:spPr>
          <a:xfrm rot="18900000">
            <a:off x="2567252" y="5089067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Airport banner</a:t>
            </a:r>
            <a:endParaRPr lang="en-CA" sz="1000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0FEAF98-0DC7-DDD0-9DCA-E9CDF8331031}"/>
              </a:ext>
            </a:extLst>
          </p:cNvPr>
          <p:cNvSpPr/>
          <p:nvPr/>
        </p:nvSpPr>
        <p:spPr>
          <a:xfrm>
            <a:off x="3165650" y="5559122"/>
            <a:ext cx="191328" cy="178766"/>
          </a:xfrm>
          <a:prstGeom prst="ellipse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228218C-6B2A-20C9-3D29-7A4028875F58}"/>
              </a:ext>
            </a:extLst>
          </p:cNvPr>
          <p:cNvSpPr/>
          <p:nvPr/>
        </p:nvSpPr>
        <p:spPr>
          <a:xfrm>
            <a:off x="3771128" y="5559122"/>
            <a:ext cx="191328" cy="178766"/>
          </a:xfrm>
          <a:prstGeom prst="ellipse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FF8ED7B-B5E2-796E-9385-A5E0F8A55F93}"/>
              </a:ext>
            </a:extLst>
          </p:cNvPr>
          <p:cNvSpPr/>
          <p:nvPr/>
        </p:nvSpPr>
        <p:spPr>
          <a:xfrm>
            <a:off x="4376606" y="5570314"/>
            <a:ext cx="191328" cy="178766"/>
          </a:xfrm>
          <a:prstGeom prst="ellipse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486F2D0-D4F9-E46A-1B1A-B548D37A8118}"/>
              </a:ext>
            </a:extLst>
          </p:cNvPr>
          <p:cNvSpPr/>
          <p:nvPr/>
        </p:nvSpPr>
        <p:spPr>
          <a:xfrm>
            <a:off x="4982084" y="5570314"/>
            <a:ext cx="191328" cy="178766"/>
          </a:xfrm>
          <a:prstGeom prst="ellipse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40FF175-037E-DD44-EB91-1A2BB67E28B7}"/>
              </a:ext>
            </a:extLst>
          </p:cNvPr>
          <p:cNvSpPr/>
          <p:nvPr/>
        </p:nvSpPr>
        <p:spPr>
          <a:xfrm>
            <a:off x="5649543" y="5559122"/>
            <a:ext cx="191328" cy="178766"/>
          </a:xfrm>
          <a:prstGeom prst="ellipse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FE10260-21F7-588D-FBAF-7B506E82FEA8}"/>
              </a:ext>
            </a:extLst>
          </p:cNvPr>
          <p:cNvSpPr/>
          <p:nvPr/>
        </p:nvSpPr>
        <p:spPr>
          <a:xfrm>
            <a:off x="6255021" y="5559122"/>
            <a:ext cx="191328" cy="178766"/>
          </a:xfrm>
          <a:prstGeom prst="ellipse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9B1C5FC-5DC9-9D3B-199A-A2C567E9A7E0}"/>
              </a:ext>
            </a:extLst>
          </p:cNvPr>
          <p:cNvSpPr/>
          <p:nvPr/>
        </p:nvSpPr>
        <p:spPr>
          <a:xfrm>
            <a:off x="6860499" y="5570314"/>
            <a:ext cx="191328" cy="178766"/>
          </a:xfrm>
          <a:prstGeom prst="ellipse">
            <a:avLst/>
          </a:prstGeom>
          <a:solidFill>
            <a:srgbClr val="FF304C"/>
          </a:solidFill>
          <a:ln>
            <a:solidFill>
              <a:srgbClr val="FF3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EF6E321-F01C-5C6E-9814-71B1B3AD2599}"/>
              </a:ext>
            </a:extLst>
          </p:cNvPr>
          <p:cNvSpPr/>
          <p:nvPr/>
        </p:nvSpPr>
        <p:spPr>
          <a:xfrm>
            <a:off x="7465977" y="5570314"/>
            <a:ext cx="191328" cy="178766"/>
          </a:xfrm>
          <a:prstGeom prst="ellipse">
            <a:avLst/>
          </a:prstGeom>
          <a:solidFill>
            <a:srgbClr val="FF304C"/>
          </a:solidFill>
          <a:ln>
            <a:solidFill>
              <a:srgbClr val="FF3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AADA425-C89F-AFC5-F972-781263C8244E}"/>
              </a:ext>
            </a:extLst>
          </p:cNvPr>
          <p:cNvSpPr/>
          <p:nvPr/>
        </p:nvSpPr>
        <p:spPr>
          <a:xfrm>
            <a:off x="8072657" y="5559122"/>
            <a:ext cx="191328" cy="178766"/>
          </a:xfrm>
          <a:prstGeom prst="ellipse">
            <a:avLst/>
          </a:prstGeom>
          <a:solidFill>
            <a:srgbClr val="FF304C"/>
          </a:solidFill>
          <a:ln>
            <a:solidFill>
              <a:srgbClr val="FF3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2380316-8BAB-D1E6-4299-2B5CEF081925}"/>
              </a:ext>
            </a:extLst>
          </p:cNvPr>
          <p:cNvSpPr/>
          <p:nvPr/>
        </p:nvSpPr>
        <p:spPr>
          <a:xfrm>
            <a:off x="8678135" y="5559122"/>
            <a:ext cx="191328" cy="178766"/>
          </a:xfrm>
          <a:prstGeom prst="ellipse">
            <a:avLst/>
          </a:prstGeom>
          <a:solidFill>
            <a:srgbClr val="FF304C"/>
          </a:solidFill>
          <a:ln>
            <a:solidFill>
              <a:srgbClr val="FF3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CBAC0C5-0DED-A788-93DF-79BEED73820C}"/>
              </a:ext>
            </a:extLst>
          </p:cNvPr>
          <p:cNvSpPr/>
          <p:nvPr/>
        </p:nvSpPr>
        <p:spPr>
          <a:xfrm>
            <a:off x="9283613" y="5570314"/>
            <a:ext cx="191328" cy="178766"/>
          </a:xfrm>
          <a:prstGeom prst="ellipse">
            <a:avLst/>
          </a:prstGeom>
          <a:solidFill>
            <a:srgbClr val="85D115"/>
          </a:solidFill>
          <a:ln>
            <a:solidFill>
              <a:srgbClr val="85D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AA5B936-FD6D-61CA-30A8-9CA455115C93}"/>
              </a:ext>
            </a:extLst>
          </p:cNvPr>
          <p:cNvSpPr/>
          <p:nvPr/>
        </p:nvSpPr>
        <p:spPr>
          <a:xfrm>
            <a:off x="9889091" y="5570314"/>
            <a:ext cx="191328" cy="178766"/>
          </a:xfrm>
          <a:prstGeom prst="ellipse">
            <a:avLst/>
          </a:prstGeom>
          <a:solidFill>
            <a:srgbClr val="85D115"/>
          </a:solidFill>
          <a:ln>
            <a:solidFill>
              <a:srgbClr val="85D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E03DDA7-1895-91D0-D87C-4F10F3A1648E}"/>
              </a:ext>
            </a:extLst>
          </p:cNvPr>
          <p:cNvSpPr/>
          <p:nvPr/>
        </p:nvSpPr>
        <p:spPr>
          <a:xfrm>
            <a:off x="10429896" y="5570314"/>
            <a:ext cx="191328" cy="178766"/>
          </a:xfrm>
          <a:prstGeom prst="ellipse">
            <a:avLst/>
          </a:prstGeom>
          <a:solidFill>
            <a:srgbClr val="85D115"/>
          </a:solidFill>
          <a:ln>
            <a:solidFill>
              <a:srgbClr val="85D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5DA1F42-7AAE-B0B6-90B2-F5C06B97C8A0}"/>
              </a:ext>
            </a:extLst>
          </p:cNvPr>
          <p:cNvSpPr txBox="1"/>
          <p:nvPr/>
        </p:nvSpPr>
        <p:spPr>
          <a:xfrm rot="18900000">
            <a:off x="3064101" y="4789411"/>
            <a:ext cx="18020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Campaign website/ homepage </a:t>
            </a:r>
            <a:endParaRPr lang="en-CA" sz="10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9AB7161-0BFF-A7E6-8A4B-4DDD7E4C31CF}"/>
              </a:ext>
            </a:extLst>
          </p:cNvPr>
          <p:cNvSpPr txBox="1"/>
          <p:nvPr/>
        </p:nvSpPr>
        <p:spPr>
          <a:xfrm rot="18900000">
            <a:off x="3651359" y="4684168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Forum (Trustpilot/ </a:t>
            </a:r>
            <a:r>
              <a:rPr lang="en-US" sz="1000" dirty="0" err="1"/>
              <a:t>Hellowatt</a:t>
            </a:r>
            <a:r>
              <a:rPr lang="en-US" sz="1000" dirty="0"/>
              <a:t>),</a:t>
            </a:r>
          </a:p>
          <a:p>
            <a:r>
              <a:rPr lang="en-US" sz="1000" dirty="0"/>
              <a:t>competitor homepage </a:t>
            </a:r>
            <a:endParaRPr lang="en-CA" sz="10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94A6FA4-2A15-9578-962A-B253185FCF09}"/>
              </a:ext>
            </a:extLst>
          </p:cNvPr>
          <p:cNvSpPr txBox="1"/>
          <p:nvPr/>
        </p:nvSpPr>
        <p:spPr>
          <a:xfrm rot="18900000">
            <a:off x="4405415" y="5184327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Phone call</a:t>
            </a:r>
            <a:endParaRPr lang="en-CA" sz="1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0C81533-9096-2453-31BA-7978E74BE9B1}"/>
              </a:ext>
            </a:extLst>
          </p:cNvPr>
          <p:cNvSpPr txBox="1"/>
          <p:nvPr/>
        </p:nvSpPr>
        <p:spPr>
          <a:xfrm rot="18900000">
            <a:off x="4990835" y="5155937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Homepage</a:t>
            </a:r>
            <a:endParaRPr lang="en-CA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25CDA7C-074E-E9BE-3BC9-A3EF026966E8}"/>
              </a:ext>
            </a:extLst>
          </p:cNvPr>
          <p:cNvSpPr txBox="1"/>
          <p:nvPr/>
        </p:nvSpPr>
        <p:spPr>
          <a:xfrm rot="18900000">
            <a:off x="5529508" y="4854561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Gets offers by mail or email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EFADEFC-2863-C01E-7E17-A2A48AE88A89}"/>
              </a:ext>
            </a:extLst>
          </p:cNvPr>
          <p:cNvSpPr txBox="1"/>
          <p:nvPr/>
        </p:nvSpPr>
        <p:spPr>
          <a:xfrm rot="18900000">
            <a:off x="6183995" y="4888472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Reads &amp; compares offers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CB9EA80-B614-8F68-A198-7FB07450A403}"/>
              </a:ext>
            </a:extLst>
          </p:cNvPr>
          <p:cNvSpPr txBox="1"/>
          <p:nvPr/>
        </p:nvSpPr>
        <p:spPr>
          <a:xfrm rot="18900000">
            <a:off x="6831826" y="4970149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Signs contract online</a:t>
            </a:r>
            <a:endParaRPr lang="en-CA" sz="10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21EEBD-02E8-AB62-806E-20309670EAEF}"/>
              </a:ext>
            </a:extLst>
          </p:cNvPr>
          <p:cNvSpPr txBox="1"/>
          <p:nvPr/>
        </p:nvSpPr>
        <p:spPr>
          <a:xfrm rot="18900000">
            <a:off x="7438564" y="4981415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Downloads TE App</a:t>
            </a:r>
            <a:endParaRPr lang="en-CA" sz="10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EFE8D-C042-24E8-6249-49A9BC70F4DC}"/>
              </a:ext>
            </a:extLst>
          </p:cNvPr>
          <p:cNvSpPr txBox="1"/>
          <p:nvPr/>
        </p:nvSpPr>
        <p:spPr>
          <a:xfrm rot="18900000">
            <a:off x="7984078" y="4944531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Fills out Calendly form</a:t>
            </a:r>
            <a:endParaRPr lang="en-CA" sz="10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B3A065E-1E2F-D3A0-B495-0C790BCB92CD}"/>
              </a:ext>
            </a:extLst>
          </p:cNvPr>
          <p:cNvSpPr txBox="1"/>
          <p:nvPr/>
        </p:nvSpPr>
        <p:spPr>
          <a:xfrm rot="18900000">
            <a:off x="8614875" y="4944621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Welcomes technicians</a:t>
            </a:r>
            <a:endParaRPr lang="en-CA" sz="10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CF34DDA-9477-6BD4-97FE-E120B4050C78}"/>
              </a:ext>
            </a:extLst>
          </p:cNvPr>
          <p:cNvSpPr txBox="1"/>
          <p:nvPr/>
        </p:nvSpPr>
        <p:spPr>
          <a:xfrm rot="18900000">
            <a:off x="9189753" y="4838868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Calls/ texts customer service</a:t>
            </a:r>
            <a:endParaRPr lang="en-CA" sz="10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2A96285-4DB8-20FD-7DC2-FAFB5272DCA5}"/>
              </a:ext>
            </a:extLst>
          </p:cNvPr>
          <p:cNvSpPr txBox="1"/>
          <p:nvPr/>
        </p:nvSpPr>
        <p:spPr>
          <a:xfrm rot="18900000">
            <a:off x="9827576" y="4839696"/>
            <a:ext cx="1587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Loyalty program on TE App</a:t>
            </a:r>
            <a:endParaRPr lang="en-CA" sz="10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3A74361-EA1D-85A9-EDD2-3FDB0EE82847}"/>
              </a:ext>
            </a:extLst>
          </p:cNvPr>
          <p:cNvSpPr txBox="1"/>
          <p:nvPr/>
        </p:nvSpPr>
        <p:spPr>
          <a:xfrm rot="18900000">
            <a:off x="10389519" y="4954834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Online survey/ forum</a:t>
            </a:r>
            <a:endParaRPr lang="en-CA" sz="1000" dirty="0"/>
          </a:p>
        </p:txBody>
      </p:sp>
      <p:pic>
        <p:nvPicPr>
          <p:cNvPr id="173" name="Picture 5" descr="Logo&#10;&#10;Description automatically generated">
            <a:extLst>
              <a:ext uri="{FF2B5EF4-FFF2-40B4-BE49-F238E27FC236}">
                <a16:creationId xmlns:a16="http://schemas.microsoft.com/office/drawing/2014/main" id="{16AB2CE3-426F-5A9A-4E92-599E2366C2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593" y="-219332"/>
            <a:ext cx="3286486" cy="133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2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606124CD-752E-C00B-9E82-DD833B9830FF}"/>
              </a:ext>
            </a:extLst>
          </p:cNvPr>
          <p:cNvSpPr/>
          <p:nvPr/>
        </p:nvSpPr>
        <p:spPr>
          <a:xfrm>
            <a:off x="500061" y="4583206"/>
            <a:ext cx="1019735" cy="829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Offline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560" y="296695"/>
            <a:ext cx="10342880" cy="451406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/>
          <a:p>
            <a:pPr marL="3215640" marR="5080" indent="-3203575" algn="ctr">
              <a:lnSpc>
                <a:spcPts val="3100"/>
              </a:lnSpc>
              <a:spcBef>
                <a:spcPts val="420"/>
              </a:spcBef>
            </a:pPr>
            <a:r>
              <a:rPr lang="en-IN" sz="2600" spc="105" dirty="0">
                <a:latin typeface="Ubuntu" panose="020B0504030602030204" pitchFamily="34" charset="0"/>
              </a:rPr>
              <a:t>Customer Journey </a:t>
            </a:r>
            <a:r>
              <a:rPr lang="en-IN" sz="2600" spc="105" dirty="0" err="1">
                <a:latin typeface="Ubuntu" panose="020B0504030602030204" pitchFamily="34" charset="0"/>
              </a:rPr>
              <a:t>TotalEnergies</a:t>
            </a:r>
            <a:endParaRPr lang="en-US" sz="2600" spc="-25" dirty="0">
              <a:latin typeface="Ubuntu" panose="020B0504030602030204" pitchFamily="34" charset="0"/>
              <a:ea typeface="Tahoma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A4F226-6760-EEB2-DA8C-8B13C2888456}"/>
              </a:ext>
            </a:extLst>
          </p:cNvPr>
          <p:cNvSpPr/>
          <p:nvPr/>
        </p:nvSpPr>
        <p:spPr>
          <a:xfrm>
            <a:off x="500061" y="2650192"/>
            <a:ext cx="1019735" cy="164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Online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30631" y="2204720"/>
            <a:ext cx="772160" cy="426142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700" marR="5080" indent="-1270" algn="ctr">
              <a:lnSpc>
                <a:spcPct val="101099"/>
              </a:lnSpc>
              <a:spcBef>
                <a:spcPts val="85"/>
              </a:spcBef>
            </a:pPr>
            <a:r>
              <a:rPr lang="en-IN" sz="900" b="1">
                <a:solidFill>
                  <a:srgbClr val="2E674C"/>
                </a:solidFill>
                <a:cs typeface="Calibri"/>
              </a:rPr>
              <a:t>I research the </a:t>
            </a:r>
            <a:r>
              <a:rPr lang="en-IN" sz="900" b="1" err="1">
                <a:solidFill>
                  <a:srgbClr val="2E674C"/>
                </a:solidFill>
                <a:cs typeface="Calibri"/>
              </a:rPr>
              <a:t>TotalEnergies</a:t>
            </a:r>
            <a:r>
              <a:rPr lang="en-IN" sz="900" b="1">
                <a:solidFill>
                  <a:srgbClr val="2E674C"/>
                </a:solidFill>
                <a:cs typeface="Calibri"/>
              </a:rPr>
              <a:t> offers</a:t>
            </a:r>
            <a:endParaRPr lang="en-IN" sz="900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5400" y="2220762"/>
            <a:ext cx="568370" cy="445157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87630" marR="5080" indent="-75565" algn="ctr">
              <a:lnSpc>
                <a:spcPct val="102200"/>
              </a:lnSpc>
              <a:spcBef>
                <a:spcPts val="75"/>
              </a:spcBef>
            </a:pPr>
            <a:r>
              <a:rPr lang="en-IN" sz="900" b="1">
                <a:solidFill>
                  <a:srgbClr val="2E674C"/>
                </a:solidFill>
                <a:cs typeface="Calibri"/>
              </a:rPr>
              <a:t>I contact Customer Service </a:t>
            </a:r>
            <a:endParaRPr lang="en-IN" sz="900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1236" y="2213379"/>
            <a:ext cx="737201" cy="566052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065" marR="5080" algn="ctr">
              <a:lnSpc>
                <a:spcPct val="101099"/>
              </a:lnSpc>
              <a:spcBef>
                <a:spcPts val="85"/>
              </a:spcBef>
            </a:pPr>
            <a:r>
              <a:rPr lang="en-US" sz="900" b="1">
                <a:solidFill>
                  <a:srgbClr val="2E674C"/>
                </a:solidFill>
                <a:cs typeface="Calibri"/>
              </a:rPr>
              <a:t>I receive a custom plans from </a:t>
            </a:r>
            <a:r>
              <a:rPr lang="en-US" sz="900" b="1" err="1">
                <a:solidFill>
                  <a:srgbClr val="2E674C"/>
                </a:solidFill>
                <a:cs typeface="Calibri"/>
              </a:rPr>
              <a:t>TotalEnergies</a:t>
            </a:r>
            <a:endParaRPr lang="en-US" sz="900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2306" y="2209471"/>
            <a:ext cx="762682" cy="57964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IN" sz="900" b="1">
                <a:solidFill>
                  <a:srgbClr val="2E674C"/>
                </a:solidFill>
                <a:cs typeface="Calibri"/>
              </a:rPr>
              <a:t>I choose the plan that I like best</a:t>
            </a:r>
            <a:endParaRPr lang="en-IN" sz="90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77305" y="2204720"/>
            <a:ext cx="754033" cy="566052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065" marR="5080" algn="ctr">
              <a:lnSpc>
                <a:spcPct val="101099"/>
              </a:lnSpc>
              <a:spcBef>
                <a:spcPts val="85"/>
              </a:spcBef>
            </a:pPr>
            <a:r>
              <a:rPr lang="en-IN" sz="900" b="1">
                <a:solidFill>
                  <a:srgbClr val="2E674C"/>
                </a:solidFill>
                <a:latin typeface="Calibri"/>
                <a:cs typeface="Calibri"/>
              </a:rPr>
              <a:t>I book the appointment with the technician</a:t>
            </a:r>
            <a:endParaRPr lang="en-US" sz="900" b="1">
              <a:solidFill>
                <a:srgbClr val="2E674C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11817" y="2204720"/>
            <a:ext cx="780415" cy="705962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700" marR="5080" indent="-635" algn="ctr">
              <a:lnSpc>
                <a:spcPct val="101099"/>
              </a:lnSpc>
              <a:spcBef>
                <a:spcPts val="85"/>
              </a:spcBef>
            </a:pPr>
            <a:r>
              <a:rPr lang="en-US" sz="900" b="1">
                <a:solidFill>
                  <a:srgbClr val="2E674C"/>
                </a:solidFill>
                <a:cs typeface="Calibri"/>
              </a:rPr>
              <a:t>I contact customer service about the price increase</a:t>
            </a:r>
            <a:endParaRPr lang="en-US" sz="900"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90067" y="2226367"/>
            <a:ext cx="666054" cy="430472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700" marR="5080" indent="13335" algn="ctr">
              <a:lnSpc>
                <a:spcPct val="101099"/>
              </a:lnSpc>
              <a:spcBef>
                <a:spcPts val="85"/>
              </a:spcBef>
              <a:tabLst>
                <a:tab pos="758190" algn="l"/>
              </a:tabLst>
            </a:pPr>
            <a:r>
              <a:rPr lang="en-US" sz="900" b="1">
                <a:solidFill>
                  <a:srgbClr val="2E674C"/>
                </a:solidFill>
                <a:cs typeface="Calibri"/>
              </a:rPr>
              <a:t>I takes part in the reward system</a:t>
            </a:r>
            <a:endParaRPr lang="en-US" sz="900"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70402" y="2266302"/>
            <a:ext cx="990898" cy="287323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82550" marR="5080" indent="-69850" algn="ctr">
              <a:lnSpc>
                <a:spcPct val="102200"/>
              </a:lnSpc>
              <a:spcBef>
                <a:spcPts val="75"/>
              </a:spcBef>
            </a:pPr>
            <a:r>
              <a:rPr lang="en-IN" sz="900" b="1">
                <a:solidFill>
                  <a:srgbClr val="2E674C"/>
                </a:solidFill>
                <a:latin typeface="Calibri"/>
                <a:cs typeface="Calibri"/>
              </a:rPr>
              <a:t>I give feedback online</a:t>
            </a:r>
            <a:endParaRPr lang="en-US" sz="9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058" y="5642004"/>
            <a:ext cx="91439" cy="9143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0874" y="5642004"/>
            <a:ext cx="91440" cy="9143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616168" y="5599684"/>
            <a:ext cx="10782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70">
                <a:latin typeface="Tahoma"/>
                <a:cs typeface="Tahoma"/>
              </a:rPr>
              <a:t>D</a:t>
            </a:r>
            <a:r>
              <a:rPr sz="1000" spc="15">
                <a:latin typeface="Tahoma"/>
                <a:cs typeface="Tahoma"/>
              </a:rPr>
              <a:t>i</a:t>
            </a:r>
            <a:r>
              <a:rPr sz="1000" spc="-5">
                <a:latin typeface="Tahoma"/>
                <a:cs typeface="Tahoma"/>
              </a:rPr>
              <a:t>re</a:t>
            </a:r>
            <a:r>
              <a:rPr sz="1000" spc="10">
                <a:latin typeface="Tahoma"/>
                <a:cs typeface="Tahoma"/>
              </a:rPr>
              <a:t>c</a:t>
            </a:r>
            <a:r>
              <a:rPr sz="1000" spc="20">
                <a:latin typeface="Tahoma"/>
                <a:cs typeface="Tahoma"/>
              </a:rPr>
              <a:t>t</a:t>
            </a:r>
            <a:r>
              <a:rPr sz="1000" spc="-60">
                <a:latin typeface="Tahoma"/>
                <a:cs typeface="Tahoma"/>
              </a:rPr>
              <a:t> </a:t>
            </a:r>
            <a:r>
              <a:rPr sz="1000" spc="15">
                <a:latin typeface="Tahoma"/>
                <a:cs typeface="Tahoma"/>
              </a:rPr>
              <a:t>t</a:t>
            </a:r>
            <a:r>
              <a:rPr sz="1000" spc="20">
                <a:latin typeface="Tahoma"/>
                <a:cs typeface="Tahoma"/>
              </a:rPr>
              <a:t>o</a:t>
            </a:r>
            <a:r>
              <a:rPr sz="1000">
                <a:latin typeface="Tahoma"/>
                <a:cs typeface="Tahoma"/>
              </a:rPr>
              <a:t>u</a:t>
            </a:r>
            <a:r>
              <a:rPr sz="1000" spc="10">
                <a:latin typeface="Tahoma"/>
                <a:cs typeface="Tahoma"/>
              </a:rPr>
              <a:t>c</a:t>
            </a:r>
            <a:r>
              <a:rPr sz="1000">
                <a:latin typeface="Tahoma"/>
                <a:cs typeface="Tahoma"/>
              </a:rPr>
              <a:t>h</a:t>
            </a:r>
            <a:r>
              <a:rPr sz="1000" spc="5">
                <a:latin typeface="Tahoma"/>
                <a:cs typeface="Tahoma"/>
              </a:rPr>
              <a:t>p</a:t>
            </a:r>
            <a:r>
              <a:rPr sz="1000" spc="15">
                <a:latin typeface="Tahoma"/>
                <a:cs typeface="Tahoma"/>
              </a:rPr>
              <a:t>o</a:t>
            </a:r>
            <a:r>
              <a:rPr sz="1000" spc="5">
                <a:latin typeface="Tahoma"/>
                <a:cs typeface="Tahoma"/>
              </a:rPr>
              <a:t>i</a:t>
            </a:r>
            <a:r>
              <a:rPr sz="1000">
                <a:latin typeface="Tahoma"/>
                <a:cs typeface="Tahoma"/>
              </a:rPr>
              <a:t>n</a:t>
            </a:r>
            <a:r>
              <a:rPr sz="1000" spc="20">
                <a:latin typeface="Tahoma"/>
                <a:cs typeface="Tahoma"/>
              </a:rPr>
              <a:t>t</a:t>
            </a:r>
            <a:r>
              <a:rPr sz="1000" spc="-60">
                <a:latin typeface="Tahoma"/>
                <a:cs typeface="Tahoma"/>
              </a:rPr>
              <a:t> </a:t>
            </a:r>
            <a:r>
              <a:rPr sz="1000" spc="-105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5280" y="5599684"/>
            <a:ext cx="5327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>
                <a:latin typeface="Tahoma"/>
                <a:cs typeface="Tahoma"/>
              </a:rPr>
              <a:t>Av</a:t>
            </a:r>
            <a:r>
              <a:rPr sz="1000" spc="-30">
                <a:latin typeface="Tahoma"/>
                <a:cs typeface="Tahoma"/>
              </a:rPr>
              <a:t>a</a:t>
            </a:r>
            <a:r>
              <a:rPr sz="1000" spc="5">
                <a:latin typeface="Tahoma"/>
                <a:cs typeface="Tahoma"/>
              </a:rPr>
              <a:t>il</a:t>
            </a:r>
            <a:r>
              <a:rPr sz="1000" spc="-30">
                <a:latin typeface="Tahoma"/>
                <a:cs typeface="Tahoma"/>
              </a:rPr>
              <a:t>a</a:t>
            </a:r>
            <a:r>
              <a:rPr sz="1000" spc="5">
                <a:latin typeface="Tahoma"/>
                <a:cs typeface="Tahoma"/>
              </a:rPr>
              <a:t>bl</a:t>
            </a:r>
            <a:r>
              <a:rPr sz="1000">
                <a:latin typeface="Tahoma"/>
                <a:cs typeface="Tahoma"/>
              </a:rPr>
              <a:t>e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006268" y="5599684"/>
            <a:ext cx="675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>
                <a:latin typeface="Tahoma"/>
                <a:cs typeface="Tahoma"/>
              </a:rPr>
              <a:t>Unavailable</a:t>
            </a: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637" y="2962405"/>
            <a:ext cx="91439" cy="9144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637" y="3721831"/>
            <a:ext cx="91439" cy="9144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8540" y="2962405"/>
            <a:ext cx="91440" cy="9144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8540" y="3726409"/>
            <a:ext cx="91440" cy="9144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0694" y="2962405"/>
            <a:ext cx="91439" cy="9144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0692" y="3737192"/>
            <a:ext cx="91439" cy="9144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0694" y="4093645"/>
            <a:ext cx="91439" cy="9143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5598" y="2962405"/>
            <a:ext cx="91439" cy="9144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9192" y="3726409"/>
            <a:ext cx="91439" cy="9144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5598" y="4086456"/>
            <a:ext cx="91439" cy="9143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2440" y="2948028"/>
            <a:ext cx="91439" cy="9144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6160" y="4093645"/>
            <a:ext cx="91439" cy="9143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7414" y="3722815"/>
            <a:ext cx="91439" cy="9144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7414" y="4093645"/>
            <a:ext cx="91439" cy="9143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0103" y="2962405"/>
            <a:ext cx="91440" cy="9144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0103" y="3722815"/>
            <a:ext cx="91440" cy="91440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1794" y="2962405"/>
            <a:ext cx="91440" cy="91440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1794" y="4082249"/>
            <a:ext cx="91440" cy="91440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1794" y="3719834"/>
            <a:ext cx="91440" cy="91439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4377" y="3722815"/>
            <a:ext cx="91440" cy="9144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4377" y="4093645"/>
            <a:ext cx="91440" cy="91439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42580" y="2948028"/>
            <a:ext cx="91440" cy="91440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0693" y="3302247"/>
            <a:ext cx="91439" cy="91439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86160" y="3345379"/>
            <a:ext cx="91439" cy="91439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27414" y="3345379"/>
            <a:ext cx="91439" cy="91439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20103" y="3345379"/>
            <a:ext cx="91440" cy="91439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41794" y="3345379"/>
            <a:ext cx="91440" cy="91439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24377" y="3345379"/>
            <a:ext cx="91440" cy="91439"/>
          </a:xfrm>
          <a:prstGeom prst="rect">
            <a:avLst/>
          </a:prstGeom>
        </p:spPr>
      </p:pic>
      <p:sp>
        <p:nvSpPr>
          <p:cNvPr id="88" name="object 88"/>
          <p:cNvSpPr/>
          <p:nvPr/>
        </p:nvSpPr>
        <p:spPr>
          <a:xfrm>
            <a:off x="1888490" y="1946960"/>
            <a:ext cx="9521825" cy="274320"/>
          </a:xfrm>
          <a:custGeom>
            <a:avLst/>
            <a:gdLst/>
            <a:ahLst/>
            <a:cxnLst/>
            <a:rect l="l" t="t" r="r" b="b"/>
            <a:pathLst>
              <a:path w="9521825" h="274319">
                <a:moveTo>
                  <a:pt x="9521634" y="91440"/>
                </a:moveTo>
                <a:lnTo>
                  <a:pt x="537362" y="91440"/>
                </a:lnTo>
                <a:lnTo>
                  <a:pt x="519125" y="56159"/>
                </a:lnTo>
                <a:lnTo>
                  <a:pt x="489432" y="26466"/>
                </a:lnTo>
                <a:lnTo>
                  <a:pt x="451777" y="6997"/>
                </a:lnTo>
                <a:lnTo>
                  <a:pt x="408419" y="0"/>
                </a:lnTo>
                <a:lnTo>
                  <a:pt x="365074" y="6997"/>
                </a:lnTo>
                <a:lnTo>
                  <a:pt x="327418" y="26466"/>
                </a:lnTo>
                <a:lnTo>
                  <a:pt x="297726" y="56159"/>
                </a:lnTo>
                <a:lnTo>
                  <a:pt x="279476" y="91440"/>
                </a:lnTo>
                <a:lnTo>
                  <a:pt x="0" y="91440"/>
                </a:lnTo>
                <a:lnTo>
                  <a:pt x="0" y="182880"/>
                </a:lnTo>
                <a:lnTo>
                  <a:pt x="279476" y="182880"/>
                </a:lnTo>
                <a:lnTo>
                  <a:pt x="297726" y="218160"/>
                </a:lnTo>
                <a:lnTo>
                  <a:pt x="327418" y="247853"/>
                </a:lnTo>
                <a:lnTo>
                  <a:pt x="365074" y="267335"/>
                </a:lnTo>
                <a:lnTo>
                  <a:pt x="408419" y="274320"/>
                </a:lnTo>
                <a:lnTo>
                  <a:pt x="451777" y="267335"/>
                </a:lnTo>
                <a:lnTo>
                  <a:pt x="489432" y="247853"/>
                </a:lnTo>
                <a:lnTo>
                  <a:pt x="519125" y="218160"/>
                </a:lnTo>
                <a:lnTo>
                  <a:pt x="537362" y="182880"/>
                </a:lnTo>
                <a:lnTo>
                  <a:pt x="9521634" y="182880"/>
                </a:lnTo>
                <a:lnTo>
                  <a:pt x="9521634" y="9144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245324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986281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60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19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071848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709087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60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20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794653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539213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59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59" y="274319"/>
                </a:lnTo>
                <a:lnTo>
                  <a:pt x="180512" y="267327"/>
                </a:lnTo>
                <a:lnTo>
                  <a:pt x="218164" y="247856"/>
                </a:lnTo>
                <a:lnTo>
                  <a:pt x="247855" y="218165"/>
                </a:lnTo>
                <a:lnTo>
                  <a:pt x="267327" y="180513"/>
                </a:lnTo>
                <a:lnTo>
                  <a:pt x="274319" y="137159"/>
                </a:lnTo>
                <a:lnTo>
                  <a:pt x="267327" y="93806"/>
                </a:lnTo>
                <a:lnTo>
                  <a:pt x="247855" y="56154"/>
                </a:lnTo>
                <a:lnTo>
                  <a:pt x="218164" y="26463"/>
                </a:lnTo>
                <a:lnTo>
                  <a:pt x="180512" y="6992"/>
                </a:lnTo>
                <a:lnTo>
                  <a:pt x="137159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624778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532196" y="1946960"/>
            <a:ext cx="1184275" cy="274320"/>
          </a:xfrm>
          <a:custGeom>
            <a:avLst/>
            <a:gdLst/>
            <a:ahLst/>
            <a:cxnLst/>
            <a:rect l="l" t="t" r="r" b="b"/>
            <a:pathLst>
              <a:path w="1184275" h="274319">
                <a:moveTo>
                  <a:pt x="274320" y="137160"/>
                </a:moveTo>
                <a:lnTo>
                  <a:pt x="267335" y="93802"/>
                </a:lnTo>
                <a:lnTo>
                  <a:pt x="247865" y="56159"/>
                </a:lnTo>
                <a:lnTo>
                  <a:pt x="218173" y="26466"/>
                </a:lnTo>
                <a:lnTo>
                  <a:pt x="180517" y="6997"/>
                </a:lnTo>
                <a:lnTo>
                  <a:pt x="137160" y="0"/>
                </a:lnTo>
                <a:lnTo>
                  <a:pt x="93814" y="6997"/>
                </a:lnTo>
                <a:lnTo>
                  <a:pt x="56159" y="26466"/>
                </a:lnTo>
                <a:lnTo>
                  <a:pt x="26466" y="56159"/>
                </a:lnTo>
                <a:lnTo>
                  <a:pt x="6997" y="93802"/>
                </a:lnTo>
                <a:lnTo>
                  <a:pt x="0" y="137160"/>
                </a:lnTo>
                <a:lnTo>
                  <a:pt x="6997" y="180517"/>
                </a:lnTo>
                <a:lnTo>
                  <a:pt x="26466" y="218160"/>
                </a:lnTo>
                <a:lnTo>
                  <a:pt x="56159" y="247853"/>
                </a:lnTo>
                <a:lnTo>
                  <a:pt x="93814" y="267335"/>
                </a:lnTo>
                <a:lnTo>
                  <a:pt x="137160" y="274320"/>
                </a:lnTo>
                <a:lnTo>
                  <a:pt x="180517" y="267335"/>
                </a:lnTo>
                <a:lnTo>
                  <a:pt x="218173" y="247853"/>
                </a:lnTo>
                <a:lnTo>
                  <a:pt x="247865" y="218160"/>
                </a:lnTo>
                <a:lnTo>
                  <a:pt x="267335" y="180517"/>
                </a:lnTo>
                <a:lnTo>
                  <a:pt x="274320" y="137160"/>
                </a:lnTo>
                <a:close/>
              </a:path>
              <a:path w="1184275" h="274319">
                <a:moveTo>
                  <a:pt x="1184008" y="137160"/>
                </a:moveTo>
                <a:lnTo>
                  <a:pt x="1177010" y="93802"/>
                </a:lnTo>
                <a:lnTo>
                  <a:pt x="1157541" y="56159"/>
                </a:lnTo>
                <a:lnTo>
                  <a:pt x="1127848" y="26466"/>
                </a:lnTo>
                <a:lnTo>
                  <a:pt x="1090193" y="6997"/>
                </a:lnTo>
                <a:lnTo>
                  <a:pt x="1046848" y="0"/>
                </a:lnTo>
                <a:lnTo>
                  <a:pt x="1003490" y="6997"/>
                </a:lnTo>
                <a:lnTo>
                  <a:pt x="965835" y="26466"/>
                </a:lnTo>
                <a:lnTo>
                  <a:pt x="936142" y="56159"/>
                </a:lnTo>
                <a:lnTo>
                  <a:pt x="916673" y="93802"/>
                </a:lnTo>
                <a:lnTo>
                  <a:pt x="909688" y="137160"/>
                </a:lnTo>
                <a:lnTo>
                  <a:pt x="916673" y="180517"/>
                </a:lnTo>
                <a:lnTo>
                  <a:pt x="936142" y="218160"/>
                </a:lnTo>
                <a:lnTo>
                  <a:pt x="965835" y="247853"/>
                </a:lnTo>
                <a:lnTo>
                  <a:pt x="1003490" y="267335"/>
                </a:lnTo>
                <a:lnTo>
                  <a:pt x="1046848" y="274320"/>
                </a:lnTo>
                <a:lnTo>
                  <a:pt x="1090193" y="267335"/>
                </a:lnTo>
                <a:lnTo>
                  <a:pt x="1127848" y="247853"/>
                </a:lnTo>
                <a:lnTo>
                  <a:pt x="1157541" y="218160"/>
                </a:lnTo>
                <a:lnTo>
                  <a:pt x="1177010" y="180517"/>
                </a:lnTo>
                <a:lnTo>
                  <a:pt x="1184008" y="13716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527451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123830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1" y="0"/>
                </a:moveTo>
                <a:lnTo>
                  <a:pt x="93807" y="6992"/>
                </a:lnTo>
                <a:lnTo>
                  <a:pt x="56155" y="26463"/>
                </a:lnTo>
                <a:lnTo>
                  <a:pt x="26464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4" y="218165"/>
                </a:lnTo>
                <a:lnTo>
                  <a:pt x="56155" y="247856"/>
                </a:lnTo>
                <a:lnTo>
                  <a:pt x="93807" y="267327"/>
                </a:lnTo>
                <a:lnTo>
                  <a:pt x="137161" y="274319"/>
                </a:lnTo>
                <a:lnTo>
                  <a:pt x="180514" y="267327"/>
                </a:lnTo>
                <a:lnTo>
                  <a:pt x="218165" y="247856"/>
                </a:lnTo>
                <a:lnTo>
                  <a:pt x="247857" y="218165"/>
                </a:lnTo>
                <a:lnTo>
                  <a:pt x="267328" y="180513"/>
                </a:lnTo>
                <a:lnTo>
                  <a:pt x="274321" y="137159"/>
                </a:lnTo>
                <a:lnTo>
                  <a:pt x="267328" y="93806"/>
                </a:lnTo>
                <a:lnTo>
                  <a:pt x="247857" y="56154"/>
                </a:lnTo>
                <a:lnTo>
                  <a:pt x="218165" y="26463"/>
                </a:lnTo>
                <a:lnTo>
                  <a:pt x="180514" y="6992"/>
                </a:lnTo>
                <a:lnTo>
                  <a:pt x="137161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7209396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921400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59" y="0"/>
                </a:moveTo>
                <a:lnTo>
                  <a:pt x="93807" y="6992"/>
                </a:lnTo>
                <a:lnTo>
                  <a:pt x="56155" y="26463"/>
                </a:lnTo>
                <a:lnTo>
                  <a:pt x="26464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4" y="218165"/>
                </a:lnTo>
                <a:lnTo>
                  <a:pt x="56155" y="247856"/>
                </a:lnTo>
                <a:lnTo>
                  <a:pt x="93807" y="267327"/>
                </a:lnTo>
                <a:lnTo>
                  <a:pt x="137159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20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59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006966" y="196850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9486550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60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20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9533223" y="196850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0239794" y="1946960"/>
            <a:ext cx="965200" cy="274320"/>
          </a:xfrm>
          <a:custGeom>
            <a:avLst/>
            <a:gdLst/>
            <a:ahLst/>
            <a:cxnLst/>
            <a:rect l="l" t="t" r="r" b="b"/>
            <a:pathLst>
              <a:path w="965200" h="274319">
                <a:moveTo>
                  <a:pt x="274320" y="137160"/>
                </a:moveTo>
                <a:lnTo>
                  <a:pt x="267335" y="93802"/>
                </a:lnTo>
                <a:lnTo>
                  <a:pt x="247865" y="56159"/>
                </a:lnTo>
                <a:lnTo>
                  <a:pt x="218173" y="26466"/>
                </a:lnTo>
                <a:lnTo>
                  <a:pt x="180517" y="6997"/>
                </a:lnTo>
                <a:lnTo>
                  <a:pt x="137160" y="0"/>
                </a:lnTo>
                <a:lnTo>
                  <a:pt x="93814" y="6997"/>
                </a:lnTo>
                <a:lnTo>
                  <a:pt x="56159" y="26466"/>
                </a:lnTo>
                <a:lnTo>
                  <a:pt x="26466" y="56159"/>
                </a:lnTo>
                <a:lnTo>
                  <a:pt x="6997" y="93802"/>
                </a:lnTo>
                <a:lnTo>
                  <a:pt x="0" y="137160"/>
                </a:lnTo>
                <a:lnTo>
                  <a:pt x="6997" y="180517"/>
                </a:lnTo>
                <a:lnTo>
                  <a:pt x="26466" y="218160"/>
                </a:lnTo>
                <a:lnTo>
                  <a:pt x="56159" y="247853"/>
                </a:lnTo>
                <a:lnTo>
                  <a:pt x="93814" y="267335"/>
                </a:lnTo>
                <a:lnTo>
                  <a:pt x="137160" y="274320"/>
                </a:lnTo>
                <a:lnTo>
                  <a:pt x="180517" y="267335"/>
                </a:lnTo>
                <a:lnTo>
                  <a:pt x="218173" y="247853"/>
                </a:lnTo>
                <a:lnTo>
                  <a:pt x="247865" y="218160"/>
                </a:lnTo>
                <a:lnTo>
                  <a:pt x="267335" y="180517"/>
                </a:lnTo>
                <a:lnTo>
                  <a:pt x="274320" y="137160"/>
                </a:lnTo>
                <a:close/>
              </a:path>
              <a:path w="965200" h="274319">
                <a:moveTo>
                  <a:pt x="964742" y="137160"/>
                </a:moveTo>
                <a:lnTo>
                  <a:pt x="957745" y="93802"/>
                </a:lnTo>
                <a:lnTo>
                  <a:pt x="938276" y="56159"/>
                </a:lnTo>
                <a:lnTo>
                  <a:pt x="908583" y="26466"/>
                </a:lnTo>
                <a:lnTo>
                  <a:pt x="870927" y="6997"/>
                </a:lnTo>
                <a:lnTo>
                  <a:pt x="827582" y="0"/>
                </a:lnTo>
                <a:lnTo>
                  <a:pt x="784225" y="6997"/>
                </a:lnTo>
                <a:lnTo>
                  <a:pt x="746569" y="26466"/>
                </a:lnTo>
                <a:lnTo>
                  <a:pt x="716876" y="56159"/>
                </a:lnTo>
                <a:lnTo>
                  <a:pt x="697407" y="93802"/>
                </a:lnTo>
                <a:lnTo>
                  <a:pt x="690422" y="137160"/>
                </a:lnTo>
                <a:lnTo>
                  <a:pt x="697407" y="180517"/>
                </a:lnTo>
                <a:lnTo>
                  <a:pt x="716876" y="218160"/>
                </a:lnTo>
                <a:lnTo>
                  <a:pt x="746569" y="247853"/>
                </a:lnTo>
                <a:lnTo>
                  <a:pt x="784225" y="267335"/>
                </a:lnTo>
                <a:lnTo>
                  <a:pt x="827582" y="274320"/>
                </a:lnTo>
                <a:lnTo>
                  <a:pt x="870927" y="267335"/>
                </a:lnTo>
                <a:lnTo>
                  <a:pt x="908583" y="247853"/>
                </a:lnTo>
                <a:lnTo>
                  <a:pt x="938276" y="218160"/>
                </a:lnTo>
                <a:lnTo>
                  <a:pt x="957745" y="180517"/>
                </a:lnTo>
                <a:lnTo>
                  <a:pt x="964742" y="13716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5499503" y="1764495"/>
            <a:ext cx="339725" cy="4127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0897514" y="1764495"/>
            <a:ext cx="339725" cy="4127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0207103" y="1764495"/>
            <a:ext cx="339725" cy="4127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754568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60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20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8721866" y="1764495"/>
            <a:ext cx="339725" cy="4127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20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8848542" y="2962405"/>
            <a:ext cx="91439" cy="503168"/>
            <a:chOff x="8635630" y="2962405"/>
            <a:chExt cx="91439" cy="503168"/>
          </a:xfrm>
        </p:grpSpPr>
        <p:pic>
          <p:nvPicPr>
            <p:cNvPr id="118" name="object 1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5630" y="2962405"/>
              <a:ext cx="91439" cy="9144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35630" y="3374134"/>
              <a:ext cx="91439" cy="91439"/>
            </a:xfrm>
            <a:prstGeom prst="rect">
              <a:avLst/>
            </a:prstGeom>
          </p:spPr>
        </p:pic>
      </p:grpSp>
      <p:sp>
        <p:nvSpPr>
          <p:cNvPr id="128" name="object 128"/>
          <p:cNvSpPr txBox="1"/>
          <p:nvPr/>
        </p:nvSpPr>
        <p:spPr>
          <a:xfrm>
            <a:off x="641301" y="2886455"/>
            <a:ext cx="1076822" cy="2407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lang="en-IN" sz="1100" b="1" spc="-25">
                <a:latin typeface="Calibri"/>
                <a:cs typeface="Calibri"/>
              </a:rPr>
              <a:t>Website</a:t>
            </a:r>
            <a:endParaRPr sz="1100">
              <a:latin typeface="Calibri"/>
              <a:cs typeface="Calibri"/>
            </a:endParaRPr>
          </a:p>
          <a:p>
            <a:pPr marL="22225" marR="232410">
              <a:lnSpc>
                <a:spcPct val="223600"/>
              </a:lnSpc>
            </a:pPr>
            <a:r>
              <a:rPr lang="en-IN" sz="1100" b="1" spc="-25">
                <a:latin typeface="Calibri"/>
                <a:cs typeface="Calibri"/>
              </a:rPr>
              <a:t>Social Media</a:t>
            </a:r>
            <a:r>
              <a:rPr sz="1100" b="1" spc="-25">
                <a:latin typeface="Calibri"/>
                <a:cs typeface="Calibri"/>
              </a:rPr>
              <a:t> </a:t>
            </a:r>
            <a:r>
              <a:rPr sz="1100" b="1" spc="-20">
                <a:latin typeface="Calibri"/>
                <a:cs typeface="Calibri"/>
              </a:rPr>
              <a:t> </a:t>
            </a:r>
            <a:r>
              <a:rPr lang="en-IN" sz="1100" b="1" spc="-50">
                <a:latin typeface="Calibri"/>
                <a:cs typeface="Calibri"/>
              </a:rPr>
              <a:t>Online</a:t>
            </a:r>
            <a:r>
              <a:rPr sz="1100" b="1">
                <a:latin typeface="Calibri"/>
                <a:cs typeface="Calibri"/>
              </a:rPr>
              <a:t> </a:t>
            </a:r>
            <a:r>
              <a:rPr sz="1100" b="1" spc="-25">
                <a:latin typeface="Calibri"/>
                <a:cs typeface="Calibri"/>
              </a:rPr>
              <a:t>Chat</a:t>
            </a:r>
            <a:endParaRPr sz="1100">
              <a:latin typeface="Calibri"/>
              <a:cs typeface="Calibri"/>
            </a:endParaRPr>
          </a:p>
          <a:p>
            <a:pPr marL="12700" marR="348615" indent="9525">
              <a:lnSpc>
                <a:spcPts val="3240"/>
              </a:lnSpc>
              <a:spcBef>
                <a:spcPts val="140"/>
              </a:spcBef>
            </a:pPr>
            <a:r>
              <a:rPr lang="en-IN" sz="1100" b="1" spc="-25">
                <a:latin typeface="Calibri"/>
                <a:cs typeface="Calibri"/>
              </a:rPr>
              <a:t>Mobile App</a:t>
            </a:r>
          </a:p>
          <a:p>
            <a:pPr marL="12700" marR="348615" indent="9525">
              <a:lnSpc>
                <a:spcPts val="3240"/>
              </a:lnSpc>
              <a:spcBef>
                <a:spcPts val="14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lang="en-IN" sz="1100" b="1" spc="-20">
                <a:latin typeface="Calibri"/>
                <a:cs typeface="Calibri"/>
              </a:rPr>
              <a:t>Phone</a:t>
            </a:r>
            <a:endParaRPr lang="en-IN"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lang="en-IN" sz="1100" b="1" spc="-20">
                <a:latin typeface="Calibri"/>
                <a:cs typeface="Calibri"/>
              </a:rPr>
              <a:t>In Person</a:t>
            </a:r>
          </a:p>
        </p:txBody>
      </p:sp>
      <p:pic>
        <p:nvPicPr>
          <p:cNvPr id="129" name="object 1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48542" y="4856570"/>
            <a:ext cx="91439" cy="91439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5334261" y="2205142"/>
            <a:ext cx="661548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900" b="1">
                <a:solidFill>
                  <a:srgbClr val="2E674C"/>
                </a:solidFill>
              </a:rPr>
              <a:t>I Sign the</a:t>
            </a:r>
            <a:r>
              <a:rPr lang="en-IN" sz="900">
                <a:solidFill>
                  <a:schemeClr val="accent3"/>
                </a:solidFill>
              </a:rPr>
              <a:t> </a:t>
            </a:r>
            <a:r>
              <a:rPr lang="en-IN" sz="900" b="1">
                <a:solidFill>
                  <a:srgbClr val="2E674C"/>
                </a:solidFill>
                <a:cs typeface="Calibri"/>
              </a:rPr>
              <a:t>contract</a:t>
            </a:r>
            <a:endParaRPr lang="en-US"/>
          </a:p>
          <a:p>
            <a:endParaRPr lang="en-IN" sz="900">
              <a:solidFill>
                <a:schemeClr val="accent3"/>
              </a:solidFill>
              <a:latin typeface="+mj-lt"/>
              <a:cs typeface="Calibri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030789" y="2174778"/>
            <a:ext cx="691456" cy="6420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900" b="1">
                <a:solidFill>
                  <a:srgbClr val="2E674C"/>
                </a:solidFill>
              </a:rPr>
              <a:t>I refer friends and family</a:t>
            </a:r>
            <a:endParaRPr lang="en-IN" sz="900" b="1">
              <a:solidFill>
                <a:srgbClr val="2E674C"/>
              </a:solidFill>
              <a:cs typeface="Calibri"/>
            </a:endParaRPr>
          </a:p>
          <a:p>
            <a:endParaRPr lang="en-IN" sz="900"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181309" y="2191391"/>
            <a:ext cx="81391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900" b="1">
                <a:solidFill>
                  <a:srgbClr val="2E674C"/>
                </a:solidFill>
                <a:latin typeface="+mj-lt"/>
              </a:rPr>
              <a:t>I make the </a:t>
            </a:r>
            <a:r>
              <a:rPr lang="en-IN" sz="900" b="1">
                <a:solidFill>
                  <a:srgbClr val="2E674C"/>
                </a:solidFill>
              </a:rPr>
              <a:t>Payment</a:t>
            </a:r>
            <a:endParaRPr lang="en-IN" sz="900" b="1">
              <a:solidFill>
                <a:srgbClr val="2E674C"/>
              </a:solidFill>
              <a:cs typeface="Calibri"/>
            </a:endParaRPr>
          </a:p>
        </p:txBody>
      </p:sp>
      <p:pic>
        <p:nvPicPr>
          <p:cNvPr id="89" name="object 40">
            <a:extLst>
              <a:ext uri="{FF2B5EF4-FFF2-40B4-BE49-F238E27FC236}">
                <a16:creationId xmlns:a16="http://schemas.microsoft.com/office/drawing/2014/main" id="{C55143FD-35CE-EA16-9DCB-AFF68D84987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8395" y="4813249"/>
            <a:ext cx="91440" cy="91439"/>
          </a:xfrm>
          <a:prstGeom prst="rect">
            <a:avLst/>
          </a:prstGeom>
        </p:spPr>
      </p:pic>
      <p:pic>
        <p:nvPicPr>
          <p:cNvPr id="93" name="object 48">
            <a:extLst>
              <a:ext uri="{FF2B5EF4-FFF2-40B4-BE49-F238E27FC236}">
                <a16:creationId xmlns:a16="http://schemas.microsoft.com/office/drawing/2014/main" id="{1546BADC-7176-1CD9-FE70-6765D0A7B48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5454" y="4842004"/>
            <a:ext cx="91439" cy="91439"/>
          </a:xfrm>
          <a:prstGeom prst="rect">
            <a:avLst/>
          </a:prstGeom>
        </p:spPr>
      </p:pic>
      <p:pic>
        <p:nvPicPr>
          <p:cNvPr id="124" name="object 57">
            <a:extLst>
              <a:ext uri="{FF2B5EF4-FFF2-40B4-BE49-F238E27FC236}">
                <a16:creationId xmlns:a16="http://schemas.microsoft.com/office/drawing/2014/main" id="{3D8520E5-A781-02CF-6493-D348EEAF731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8029" y="4842004"/>
            <a:ext cx="91439" cy="91439"/>
          </a:xfrm>
          <a:prstGeom prst="rect">
            <a:avLst/>
          </a:prstGeom>
        </p:spPr>
      </p:pic>
      <p:pic>
        <p:nvPicPr>
          <p:cNvPr id="132" name="object 64">
            <a:extLst>
              <a:ext uri="{FF2B5EF4-FFF2-40B4-BE49-F238E27FC236}">
                <a16:creationId xmlns:a16="http://schemas.microsoft.com/office/drawing/2014/main" id="{A0020F55-643E-5A7B-6900-EC03B9F2C47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9298" y="4842004"/>
            <a:ext cx="91440" cy="91439"/>
          </a:xfrm>
          <a:prstGeom prst="rect">
            <a:avLst/>
          </a:prstGeom>
        </p:spPr>
      </p:pic>
      <p:pic>
        <p:nvPicPr>
          <p:cNvPr id="137" name="object 69">
            <a:extLst>
              <a:ext uri="{FF2B5EF4-FFF2-40B4-BE49-F238E27FC236}">
                <a16:creationId xmlns:a16="http://schemas.microsoft.com/office/drawing/2014/main" id="{EE808912-0CA9-1EAC-C31F-8463E1188D8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6027" y="4842004"/>
            <a:ext cx="91440" cy="91439"/>
          </a:xfrm>
          <a:prstGeom prst="rect">
            <a:avLst/>
          </a:prstGeom>
        </p:spPr>
      </p:pic>
      <p:pic>
        <p:nvPicPr>
          <p:cNvPr id="139" name="object 72">
            <a:extLst>
              <a:ext uri="{FF2B5EF4-FFF2-40B4-BE49-F238E27FC236}">
                <a16:creationId xmlns:a16="http://schemas.microsoft.com/office/drawing/2014/main" id="{6FDB0824-81E9-E41B-F565-4248616D99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8610" y="4842004"/>
            <a:ext cx="91440" cy="91439"/>
          </a:xfrm>
          <a:prstGeom prst="rect">
            <a:avLst/>
          </a:prstGeom>
        </p:spPr>
      </p:pic>
      <p:pic>
        <p:nvPicPr>
          <p:cNvPr id="142" name="object 129">
            <a:extLst>
              <a:ext uri="{FF2B5EF4-FFF2-40B4-BE49-F238E27FC236}">
                <a16:creationId xmlns:a16="http://schemas.microsoft.com/office/drawing/2014/main" id="{4936CE05-21E2-C203-CCDB-88CF1A8CE8E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5597" y="5181125"/>
            <a:ext cx="91439" cy="91439"/>
          </a:xfrm>
          <a:prstGeom prst="rect">
            <a:avLst/>
          </a:prstGeom>
        </p:spPr>
      </p:pic>
      <p:pic>
        <p:nvPicPr>
          <p:cNvPr id="144" name="object 40">
            <a:extLst>
              <a:ext uri="{FF2B5EF4-FFF2-40B4-BE49-F238E27FC236}">
                <a16:creationId xmlns:a16="http://schemas.microsoft.com/office/drawing/2014/main" id="{7610253A-FC66-D789-B4A6-A7F2033AC62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4244" y="5137804"/>
            <a:ext cx="91440" cy="91439"/>
          </a:xfrm>
          <a:prstGeom prst="rect">
            <a:avLst/>
          </a:prstGeom>
        </p:spPr>
      </p:pic>
      <p:pic>
        <p:nvPicPr>
          <p:cNvPr id="146" name="object 48">
            <a:extLst>
              <a:ext uri="{FF2B5EF4-FFF2-40B4-BE49-F238E27FC236}">
                <a16:creationId xmlns:a16="http://schemas.microsoft.com/office/drawing/2014/main" id="{74B1228D-8EAF-0FAA-92A1-523FDE7E9F7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5383" y="5166559"/>
            <a:ext cx="91439" cy="91439"/>
          </a:xfrm>
          <a:prstGeom prst="rect">
            <a:avLst/>
          </a:prstGeom>
        </p:spPr>
      </p:pic>
      <p:pic>
        <p:nvPicPr>
          <p:cNvPr id="147" name="object 52">
            <a:extLst>
              <a:ext uri="{FF2B5EF4-FFF2-40B4-BE49-F238E27FC236}">
                <a16:creationId xmlns:a16="http://schemas.microsoft.com/office/drawing/2014/main" id="{12BC4EAB-F030-0197-BDCB-C219EA027A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9427" y="5206506"/>
            <a:ext cx="91439" cy="91439"/>
          </a:xfrm>
          <a:prstGeom prst="rect">
            <a:avLst/>
          </a:prstGeom>
        </p:spPr>
      </p:pic>
      <p:pic>
        <p:nvPicPr>
          <p:cNvPr id="150" name="object 64">
            <a:extLst>
              <a:ext uri="{FF2B5EF4-FFF2-40B4-BE49-F238E27FC236}">
                <a16:creationId xmlns:a16="http://schemas.microsoft.com/office/drawing/2014/main" id="{FDA18574-FB86-2C7B-1620-F719FB6E839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352" y="5166559"/>
            <a:ext cx="91440" cy="91439"/>
          </a:xfrm>
          <a:prstGeom prst="rect">
            <a:avLst/>
          </a:prstGeom>
        </p:spPr>
      </p:pic>
      <p:pic>
        <p:nvPicPr>
          <p:cNvPr id="151" name="object 69">
            <a:extLst>
              <a:ext uri="{FF2B5EF4-FFF2-40B4-BE49-F238E27FC236}">
                <a16:creationId xmlns:a16="http://schemas.microsoft.com/office/drawing/2014/main" id="{D250B600-ED47-FBCC-4200-A637921D87C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3082" y="5166559"/>
            <a:ext cx="91440" cy="91439"/>
          </a:xfrm>
          <a:prstGeom prst="rect">
            <a:avLst/>
          </a:prstGeom>
        </p:spPr>
      </p:pic>
      <p:pic>
        <p:nvPicPr>
          <p:cNvPr id="152" name="object 72">
            <a:extLst>
              <a:ext uri="{FF2B5EF4-FFF2-40B4-BE49-F238E27FC236}">
                <a16:creationId xmlns:a16="http://schemas.microsoft.com/office/drawing/2014/main" id="{B51265FB-FD7C-4F11-039F-3A2AC68C53E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665" y="5166559"/>
            <a:ext cx="91440" cy="91439"/>
          </a:xfrm>
          <a:prstGeom prst="rect">
            <a:avLst/>
          </a:prstGeom>
        </p:spPr>
      </p:pic>
      <p:pic>
        <p:nvPicPr>
          <p:cNvPr id="25" name="object 40">
            <a:extLst>
              <a:ext uri="{FF2B5EF4-FFF2-40B4-BE49-F238E27FC236}">
                <a16:creationId xmlns:a16="http://schemas.microsoft.com/office/drawing/2014/main" id="{EBAD0DD8-4626-04CC-5E2B-7730052371E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7906" y="5135873"/>
            <a:ext cx="91440" cy="91439"/>
          </a:xfrm>
          <a:prstGeom prst="rect">
            <a:avLst/>
          </a:prstGeom>
        </p:spPr>
      </p:pic>
      <p:pic>
        <p:nvPicPr>
          <p:cNvPr id="13" name="object 40">
            <a:extLst>
              <a:ext uri="{FF2B5EF4-FFF2-40B4-BE49-F238E27FC236}">
                <a16:creationId xmlns:a16="http://schemas.microsoft.com/office/drawing/2014/main" id="{5CA89440-1687-3720-C266-93E26DFD3CA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8886" y="4843234"/>
            <a:ext cx="91440" cy="91439"/>
          </a:xfrm>
          <a:prstGeom prst="rect">
            <a:avLst/>
          </a:prstGeom>
        </p:spPr>
      </p:pic>
      <p:pic>
        <p:nvPicPr>
          <p:cNvPr id="165" name="object 34">
            <a:extLst>
              <a:ext uri="{FF2B5EF4-FFF2-40B4-BE49-F238E27FC236}">
                <a16:creationId xmlns:a16="http://schemas.microsoft.com/office/drawing/2014/main" id="{C9192AC6-034F-B30C-EE79-A9BC7FEBF27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43306" y="3302890"/>
            <a:ext cx="91439" cy="91439"/>
          </a:xfrm>
          <a:prstGeom prst="rect">
            <a:avLst/>
          </a:prstGeom>
        </p:spPr>
      </p:pic>
      <p:pic>
        <p:nvPicPr>
          <p:cNvPr id="166" name="object 35">
            <a:extLst>
              <a:ext uri="{FF2B5EF4-FFF2-40B4-BE49-F238E27FC236}">
                <a16:creationId xmlns:a16="http://schemas.microsoft.com/office/drawing/2014/main" id="{73ECB1C5-EB61-6AF6-7707-F6EC52D696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625" y="4092615"/>
            <a:ext cx="91439" cy="91440"/>
          </a:xfrm>
          <a:prstGeom prst="rect">
            <a:avLst/>
          </a:prstGeom>
        </p:spPr>
      </p:pic>
      <p:pic>
        <p:nvPicPr>
          <p:cNvPr id="168" name="object 38">
            <a:extLst>
              <a:ext uri="{FF2B5EF4-FFF2-40B4-BE49-F238E27FC236}">
                <a16:creationId xmlns:a16="http://schemas.microsoft.com/office/drawing/2014/main" id="{97937FA1-C61B-BDEE-311C-1D2E7C6F1EB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2917" y="4125380"/>
            <a:ext cx="91440" cy="91440"/>
          </a:xfrm>
          <a:prstGeom prst="rect">
            <a:avLst/>
          </a:prstGeom>
        </p:spPr>
      </p:pic>
      <p:pic>
        <p:nvPicPr>
          <p:cNvPr id="169" name="object 80">
            <a:extLst>
              <a:ext uri="{FF2B5EF4-FFF2-40B4-BE49-F238E27FC236}">
                <a16:creationId xmlns:a16="http://schemas.microsoft.com/office/drawing/2014/main" id="{E43CBBE5-AA3D-B2AB-5720-282C4A2B6AD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82287" y="3302246"/>
            <a:ext cx="91439" cy="91439"/>
          </a:xfrm>
          <a:prstGeom prst="rect">
            <a:avLst/>
          </a:prstGeom>
        </p:spPr>
      </p:pic>
      <p:pic>
        <p:nvPicPr>
          <p:cNvPr id="170" name="object 46">
            <a:extLst>
              <a:ext uri="{FF2B5EF4-FFF2-40B4-BE49-F238E27FC236}">
                <a16:creationId xmlns:a16="http://schemas.microsoft.com/office/drawing/2014/main" id="{BAD4B373-6884-4B50-EDE8-90F97A7A47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7974" y="4844248"/>
            <a:ext cx="91439" cy="91440"/>
          </a:xfrm>
          <a:prstGeom prst="rect">
            <a:avLst/>
          </a:prstGeom>
        </p:spPr>
      </p:pic>
      <p:pic>
        <p:nvPicPr>
          <p:cNvPr id="171" name="object 48">
            <a:extLst>
              <a:ext uri="{FF2B5EF4-FFF2-40B4-BE49-F238E27FC236}">
                <a16:creationId xmlns:a16="http://schemas.microsoft.com/office/drawing/2014/main" id="{F39E5811-9BFA-4D87-4884-033E73E7829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0323" y="5158305"/>
            <a:ext cx="91439" cy="91439"/>
          </a:xfrm>
          <a:prstGeom prst="rect">
            <a:avLst/>
          </a:prstGeom>
        </p:spPr>
      </p:pic>
      <p:pic>
        <p:nvPicPr>
          <p:cNvPr id="172" name="object 47">
            <a:extLst>
              <a:ext uri="{FF2B5EF4-FFF2-40B4-BE49-F238E27FC236}">
                <a16:creationId xmlns:a16="http://schemas.microsoft.com/office/drawing/2014/main" id="{A8BE718F-4B0B-F211-1C29-4D97242DDB2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002" y="3338832"/>
            <a:ext cx="91439" cy="91439"/>
          </a:xfrm>
          <a:prstGeom prst="rect">
            <a:avLst/>
          </a:prstGeom>
        </p:spPr>
      </p:pic>
      <p:pic>
        <p:nvPicPr>
          <p:cNvPr id="173" name="object 51">
            <a:extLst>
              <a:ext uri="{FF2B5EF4-FFF2-40B4-BE49-F238E27FC236}">
                <a16:creationId xmlns:a16="http://schemas.microsoft.com/office/drawing/2014/main" id="{CB1B4B22-B59C-9A7D-BE6D-5C312A9FB69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6159" y="3719833"/>
            <a:ext cx="91439" cy="91439"/>
          </a:xfrm>
          <a:prstGeom prst="rect">
            <a:avLst/>
          </a:prstGeom>
        </p:spPr>
      </p:pic>
      <p:pic>
        <p:nvPicPr>
          <p:cNvPr id="174" name="object 57">
            <a:extLst>
              <a:ext uri="{FF2B5EF4-FFF2-40B4-BE49-F238E27FC236}">
                <a16:creationId xmlns:a16="http://schemas.microsoft.com/office/drawing/2014/main" id="{CDCE4AE6-BABE-E110-47A9-B134D12EFC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211" y="4857346"/>
            <a:ext cx="91439" cy="91439"/>
          </a:xfrm>
          <a:prstGeom prst="rect">
            <a:avLst/>
          </a:prstGeom>
        </p:spPr>
      </p:pic>
      <p:pic>
        <p:nvPicPr>
          <p:cNvPr id="175" name="object 49">
            <a:extLst>
              <a:ext uri="{FF2B5EF4-FFF2-40B4-BE49-F238E27FC236}">
                <a16:creationId xmlns:a16="http://schemas.microsoft.com/office/drawing/2014/main" id="{B819D36A-F1DF-3101-5A42-AA74F1CE0C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4619" y="2948027"/>
            <a:ext cx="91439" cy="91440"/>
          </a:xfrm>
          <a:prstGeom prst="rect">
            <a:avLst/>
          </a:prstGeom>
        </p:spPr>
      </p:pic>
      <p:pic>
        <p:nvPicPr>
          <p:cNvPr id="176" name="object 49">
            <a:extLst>
              <a:ext uri="{FF2B5EF4-FFF2-40B4-BE49-F238E27FC236}">
                <a16:creationId xmlns:a16="http://schemas.microsoft.com/office/drawing/2014/main" id="{45B14E96-18F8-9210-644C-B0F86B87D6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5916" y="5205273"/>
            <a:ext cx="91439" cy="91440"/>
          </a:xfrm>
          <a:prstGeom prst="rect">
            <a:avLst/>
          </a:prstGeom>
        </p:spPr>
      </p:pic>
      <p:pic>
        <p:nvPicPr>
          <p:cNvPr id="177" name="object 49">
            <a:extLst>
              <a:ext uri="{FF2B5EF4-FFF2-40B4-BE49-F238E27FC236}">
                <a16:creationId xmlns:a16="http://schemas.microsoft.com/office/drawing/2014/main" id="{37854706-7F9A-313D-8B60-A1B0E6854D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864" y="4083838"/>
            <a:ext cx="91439" cy="91440"/>
          </a:xfrm>
          <a:prstGeom prst="rect">
            <a:avLst/>
          </a:prstGeom>
        </p:spPr>
      </p:pic>
      <p:pic>
        <p:nvPicPr>
          <p:cNvPr id="178" name="object 49">
            <a:extLst>
              <a:ext uri="{FF2B5EF4-FFF2-40B4-BE49-F238E27FC236}">
                <a16:creationId xmlns:a16="http://schemas.microsoft.com/office/drawing/2014/main" id="{F6F5B975-658C-8CDE-08C0-EC3B3C1512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864" y="4845839"/>
            <a:ext cx="91439" cy="91440"/>
          </a:xfrm>
          <a:prstGeom prst="rect">
            <a:avLst/>
          </a:prstGeom>
        </p:spPr>
      </p:pic>
      <p:pic>
        <p:nvPicPr>
          <p:cNvPr id="179" name="object 49">
            <a:extLst>
              <a:ext uri="{FF2B5EF4-FFF2-40B4-BE49-F238E27FC236}">
                <a16:creationId xmlns:a16="http://schemas.microsoft.com/office/drawing/2014/main" id="{3DE3814B-8A3E-10F9-D216-7D6D80915C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486" y="5205272"/>
            <a:ext cx="91439" cy="91440"/>
          </a:xfrm>
          <a:prstGeom prst="rect">
            <a:avLst/>
          </a:prstGeom>
        </p:spPr>
      </p:pic>
      <p:sp>
        <p:nvSpPr>
          <p:cNvPr id="156" name="object 21">
            <a:extLst>
              <a:ext uri="{FF2B5EF4-FFF2-40B4-BE49-F238E27FC236}">
                <a16:creationId xmlns:a16="http://schemas.microsoft.com/office/drawing/2014/main" id="{B51BD3C6-46CC-3408-5B43-BA0EF7B79060}"/>
              </a:ext>
            </a:extLst>
          </p:cNvPr>
          <p:cNvSpPr txBox="1"/>
          <p:nvPr/>
        </p:nvSpPr>
        <p:spPr>
          <a:xfrm>
            <a:off x="7639305" y="2226368"/>
            <a:ext cx="831966" cy="858697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065" algn="ctr">
              <a:lnSpc>
                <a:spcPct val="101099"/>
              </a:lnSpc>
            </a:pPr>
            <a:r>
              <a:rPr lang="en-IN" sz="900" b="1">
                <a:solidFill>
                  <a:srgbClr val="2E674C"/>
                </a:solidFill>
                <a:latin typeface="Calibri"/>
                <a:cs typeface="Calibri"/>
              </a:rPr>
              <a:t>The Technician comes to my house to make the necessary changes</a:t>
            </a:r>
          </a:p>
          <a:p>
            <a:pPr marL="12065" marR="5080" algn="ctr">
              <a:lnSpc>
                <a:spcPct val="101099"/>
              </a:lnSpc>
              <a:spcBef>
                <a:spcPts val="85"/>
              </a:spcBef>
            </a:pPr>
            <a:endParaRPr lang="en-IN" sz="900" b="1">
              <a:solidFill>
                <a:srgbClr val="2E674C"/>
              </a:solidFill>
              <a:latin typeface="Calibri"/>
              <a:cs typeface="Calibri"/>
            </a:endParaRPr>
          </a:p>
        </p:txBody>
      </p:sp>
      <p:grpSp>
        <p:nvGrpSpPr>
          <p:cNvPr id="180" name="object 117">
            <a:extLst>
              <a:ext uri="{FF2B5EF4-FFF2-40B4-BE49-F238E27FC236}">
                <a16:creationId xmlns:a16="http://schemas.microsoft.com/office/drawing/2014/main" id="{646877A2-0E84-98E0-453F-A41939E73869}"/>
              </a:ext>
            </a:extLst>
          </p:cNvPr>
          <p:cNvGrpSpPr/>
          <p:nvPr/>
        </p:nvGrpSpPr>
        <p:grpSpPr>
          <a:xfrm>
            <a:off x="8012770" y="3345379"/>
            <a:ext cx="105816" cy="882837"/>
            <a:chOff x="8635630" y="3302247"/>
            <a:chExt cx="105816" cy="882837"/>
          </a:xfrm>
        </p:grpSpPr>
        <p:pic>
          <p:nvPicPr>
            <p:cNvPr id="182" name="object 119">
              <a:extLst>
                <a:ext uri="{FF2B5EF4-FFF2-40B4-BE49-F238E27FC236}">
                  <a16:creationId xmlns:a16="http://schemas.microsoft.com/office/drawing/2014/main" id="{A5DBF606-1D1C-D9CC-DA2D-ED8BE796220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0007" y="3679683"/>
              <a:ext cx="91439" cy="91440"/>
            </a:xfrm>
            <a:prstGeom prst="rect">
              <a:avLst/>
            </a:prstGeom>
          </p:spPr>
        </p:pic>
        <p:pic>
          <p:nvPicPr>
            <p:cNvPr id="183" name="object 120">
              <a:extLst>
                <a:ext uri="{FF2B5EF4-FFF2-40B4-BE49-F238E27FC236}">
                  <a16:creationId xmlns:a16="http://schemas.microsoft.com/office/drawing/2014/main" id="{31698FCA-F8C5-DD40-3EE7-92BD12B56FC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5630" y="4093645"/>
              <a:ext cx="91439" cy="91439"/>
            </a:xfrm>
            <a:prstGeom prst="rect">
              <a:avLst/>
            </a:prstGeom>
          </p:spPr>
        </p:pic>
        <p:pic>
          <p:nvPicPr>
            <p:cNvPr id="184" name="object 122">
              <a:extLst>
                <a:ext uri="{FF2B5EF4-FFF2-40B4-BE49-F238E27FC236}">
                  <a16:creationId xmlns:a16="http://schemas.microsoft.com/office/drawing/2014/main" id="{11E25D56-48AB-262A-98C9-7251AFA259B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35630" y="3302247"/>
              <a:ext cx="91439" cy="91439"/>
            </a:xfrm>
            <a:prstGeom prst="rect">
              <a:avLst/>
            </a:prstGeom>
          </p:spPr>
        </p:pic>
      </p:grpSp>
      <p:pic>
        <p:nvPicPr>
          <p:cNvPr id="186" name="object 122">
            <a:extLst>
              <a:ext uri="{FF2B5EF4-FFF2-40B4-BE49-F238E27FC236}">
                <a16:creationId xmlns:a16="http://schemas.microsoft.com/office/drawing/2014/main" id="{9A277C89-B7D7-1F16-CF45-8E8686E3566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8904" y="2937062"/>
            <a:ext cx="91439" cy="91439"/>
          </a:xfrm>
          <a:prstGeom prst="rect">
            <a:avLst/>
          </a:prstGeom>
        </p:spPr>
      </p:pic>
      <p:pic>
        <p:nvPicPr>
          <p:cNvPr id="187" name="object 66">
            <a:extLst>
              <a:ext uri="{FF2B5EF4-FFF2-40B4-BE49-F238E27FC236}">
                <a16:creationId xmlns:a16="http://schemas.microsoft.com/office/drawing/2014/main" id="{29B60788-1E03-5222-B52C-2F00631A4DF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1681" y="3722814"/>
            <a:ext cx="91440" cy="91440"/>
          </a:xfrm>
          <a:prstGeom prst="rect">
            <a:avLst/>
          </a:prstGeom>
        </p:spPr>
      </p:pic>
      <p:pic>
        <p:nvPicPr>
          <p:cNvPr id="188" name="object 66">
            <a:extLst>
              <a:ext uri="{FF2B5EF4-FFF2-40B4-BE49-F238E27FC236}">
                <a16:creationId xmlns:a16="http://schemas.microsoft.com/office/drawing/2014/main" id="{8B3123EA-E1AC-8F16-0206-82C03B2F089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37303" y="4125381"/>
            <a:ext cx="91440" cy="91440"/>
          </a:xfrm>
          <a:prstGeom prst="rect">
            <a:avLst/>
          </a:prstGeom>
        </p:spPr>
      </p:pic>
      <p:pic>
        <p:nvPicPr>
          <p:cNvPr id="189" name="object 70">
            <a:extLst>
              <a:ext uri="{FF2B5EF4-FFF2-40B4-BE49-F238E27FC236}">
                <a16:creationId xmlns:a16="http://schemas.microsoft.com/office/drawing/2014/main" id="{378BC1B7-67A5-E5ED-253F-65FB9B3854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4376" y="2946437"/>
            <a:ext cx="91440" cy="91440"/>
          </a:xfrm>
          <a:prstGeom prst="rect">
            <a:avLst/>
          </a:prstGeom>
        </p:spPr>
      </p:pic>
      <p:pic>
        <p:nvPicPr>
          <p:cNvPr id="191" name="object 66">
            <a:extLst>
              <a:ext uri="{FF2B5EF4-FFF2-40B4-BE49-F238E27FC236}">
                <a16:creationId xmlns:a16="http://schemas.microsoft.com/office/drawing/2014/main" id="{18C99D1D-C2B9-BDC5-02FD-F104DFAAA33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7680" y="4844248"/>
            <a:ext cx="91440" cy="91440"/>
          </a:xfrm>
          <a:prstGeom prst="rect">
            <a:avLst/>
          </a:prstGeom>
        </p:spPr>
      </p:pic>
      <p:pic>
        <p:nvPicPr>
          <p:cNvPr id="192" name="object 66">
            <a:extLst>
              <a:ext uri="{FF2B5EF4-FFF2-40B4-BE49-F238E27FC236}">
                <a16:creationId xmlns:a16="http://schemas.microsoft.com/office/drawing/2014/main" id="{1021A498-D68E-0B06-272A-89311713689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9566" y="5146173"/>
            <a:ext cx="91440" cy="91440"/>
          </a:xfrm>
          <a:prstGeom prst="rect">
            <a:avLst/>
          </a:prstGeom>
        </p:spPr>
      </p:pic>
      <p:pic>
        <p:nvPicPr>
          <p:cNvPr id="193" name="object 66">
            <a:extLst>
              <a:ext uri="{FF2B5EF4-FFF2-40B4-BE49-F238E27FC236}">
                <a16:creationId xmlns:a16="http://schemas.microsoft.com/office/drawing/2014/main" id="{E121C90C-0008-9061-D33D-48A3223049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2057" y="3291494"/>
            <a:ext cx="91440" cy="91440"/>
          </a:xfrm>
          <a:prstGeom prst="rect">
            <a:avLst/>
          </a:prstGeom>
        </p:spPr>
      </p:pic>
      <p:pic>
        <p:nvPicPr>
          <p:cNvPr id="194" name="object 66">
            <a:extLst>
              <a:ext uri="{FF2B5EF4-FFF2-40B4-BE49-F238E27FC236}">
                <a16:creationId xmlns:a16="http://schemas.microsoft.com/office/drawing/2014/main" id="{0E6F8EED-1025-D404-BEEE-3C4946E162A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2057" y="3694059"/>
            <a:ext cx="91440" cy="91440"/>
          </a:xfrm>
          <a:prstGeom prst="rect">
            <a:avLst/>
          </a:prstGeom>
        </p:spPr>
      </p:pic>
      <p:pic>
        <p:nvPicPr>
          <p:cNvPr id="195" name="object 66">
            <a:extLst>
              <a:ext uri="{FF2B5EF4-FFF2-40B4-BE49-F238E27FC236}">
                <a16:creationId xmlns:a16="http://schemas.microsoft.com/office/drawing/2014/main" id="{93D7A591-0048-2F95-0413-2A9C8898B64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62664" y="4096626"/>
            <a:ext cx="91440" cy="9144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5C7AE542-5A3F-4D78-BDEC-5B0BD4BD625D}"/>
              </a:ext>
            </a:extLst>
          </p:cNvPr>
          <p:cNvSpPr txBox="1"/>
          <p:nvPr/>
        </p:nvSpPr>
        <p:spPr>
          <a:xfrm>
            <a:off x="612588" y="5891232"/>
            <a:ext cx="108174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1600" dirty="0">
                <a:latin typeface="Ubuntu" panose="020B0504030602030204" pitchFamily="34" charset="0"/>
                <a:cs typeface="Calibri"/>
              </a:rPr>
              <a:t>The website can be accessed both through PCs as well as mobile devices. Social media is predominately accessed through mobile devices. Online chat is a feature that is implemented on TE's website and App and therefore can be accessed both through PCs and mobile devices. The Mobile App is exclusive to mobile devices. </a:t>
            </a:r>
            <a:endParaRPr lang="en-US" sz="1600" dirty="0">
              <a:latin typeface="Ubuntu" panose="020B0504030602030204" pitchFamily="34" charset="0"/>
              <a:cs typeface="Calibri"/>
            </a:endParaRPr>
          </a:p>
        </p:txBody>
      </p:sp>
      <p:pic>
        <p:nvPicPr>
          <p:cNvPr id="3" name="Picture 5" descr="Logo&#10;&#10;Description automatically generated">
            <a:extLst>
              <a:ext uri="{FF2B5EF4-FFF2-40B4-BE49-F238E27FC236}">
                <a16:creationId xmlns:a16="http://schemas.microsoft.com/office/drawing/2014/main" id="{2E8D589C-B59B-3207-74F5-85E197C12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8593" y="-219332"/>
            <a:ext cx="3286486" cy="133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3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1150</Words>
  <Application>Microsoft Office PowerPoint</Application>
  <PresentationFormat>Widescreen</PresentationFormat>
  <Paragraphs>206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Franklin Gothic</vt:lpstr>
      <vt:lpstr>Tahoma</vt:lpstr>
      <vt:lpstr>Times New Roman</vt:lpstr>
      <vt:lpstr>Ubuntu</vt:lpstr>
      <vt:lpstr>Office Theme</vt:lpstr>
      <vt:lpstr>DATA SCIENCE CONSULTING    Session-1</vt:lpstr>
      <vt:lpstr>Market trends leading to a higher churn rate</vt:lpstr>
      <vt:lpstr>Price Comparison</vt:lpstr>
      <vt:lpstr>Customer Service</vt:lpstr>
      <vt:lpstr>Contract Duration Comparison</vt:lpstr>
      <vt:lpstr>Renewable Energy </vt:lpstr>
      <vt:lpstr>TotalEnergies – Steps and Pain Points</vt:lpstr>
      <vt:lpstr>Customer Journey TotalEnergies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KAAN ÇAYLAN</dc:creator>
  <cp:lastModifiedBy>KAAN ÇAYLAN</cp:lastModifiedBy>
  <cp:revision>2</cp:revision>
  <dcterms:created xsi:type="dcterms:W3CDTF">2023-01-25T12:07:26Z</dcterms:created>
  <dcterms:modified xsi:type="dcterms:W3CDTF">2023-02-07T11:53:59Z</dcterms:modified>
</cp:coreProperties>
</file>