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265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1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6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3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6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9C74-25A8-4D03-8A43-829A3B6BE80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8C0C-B9E7-48E4-8D38-2C030D31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2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8597" y="4252823"/>
            <a:ext cx="4183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Presenter: Rehmana Younis</a:t>
            </a:r>
          </a:p>
          <a:p>
            <a:r>
              <a:rPr lang="en-US" sz="2400" dirty="0" smtClean="0"/>
              <a:t>Date: September 24, 2022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9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RDD’s Resilient Distributed Datasets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30" y="2336800"/>
            <a:ext cx="8289745" cy="35988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02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RDD’s Resilient Distributed Datasets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7933" y="-189783"/>
            <a:ext cx="3407435" cy="84970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556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RDD’s Resilient Distributed Datasets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44" y="2336800"/>
            <a:ext cx="7629887" cy="35988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226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RDD’s Resilient Distributed Datasets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37160" y="69008"/>
            <a:ext cx="3165899" cy="78069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2483673" y="5741422"/>
            <a:ext cx="6426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Nothing happens in driver program until an action is called. </a:t>
            </a:r>
          </a:p>
          <a:p>
            <a:r>
              <a:rPr lang="en-US" dirty="0" smtClean="0"/>
              <a:t>Reason: DAG is created for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976999"/>
          </a:xfrm>
        </p:spPr>
        <p:txBody>
          <a:bodyPr/>
          <a:lstStyle/>
          <a:p>
            <a:r>
              <a:rPr lang="en-US" dirty="0" smtClean="0"/>
              <a:t>Introduction to Apache Spark</a:t>
            </a:r>
          </a:p>
          <a:p>
            <a:r>
              <a:rPr lang="en-US" dirty="0" smtClean="0"/>
              <a:t>Spark Framework</a:t>
            </a:r>
          </a:p>
          <a:p>
            <a:r>
              <a:rPr lang="en-US" dirty="0" smtClean="0"/>
              <a:t>Spark Popularity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RDD’s</a:t>
            </a:r>
          </a:p>
          <a:p>
            <a:r>
              <a:rPr lang="en-US" dirty="0" err="1" smtClean="0"/>
              <a:t>SparkML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047" y="2121286"/>
            <a:ext cx="7492700" cy="1199884"/>
          </a:xfrm>
        </p:spPr>
        <p:txBody>
          <a:bodyPr/>
          <a:lstStyle/>
          <a:p>
            <a:r>
              <a:rPr lang="en-US" dirty="0" smtClean="0"/>
              <a:t>An Open Source data processing engine for large scale data processing.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pache Spark Architecture - From Basics to Adv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87" y="3608290"/>
            <a:ext cx="7531660" cy="190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4431" y="4798484"/>
            <a:ext cx="152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Spark/YARN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5774" y="5908416"/>
            <a:ext cx="152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Its Scalable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Spark framework includes:</a:t>
            </a:r>
          </a:p>
          <a:p>
            <a:r>
              <a:rPr lang="en-US" dirty="0"/>
              <a:t>Spark Core as the foundation for the platform</a:t>
            </a:r>
          </a:p>
          <a:p>
            <a:r>
              <a:rPr lang="en-US" dirty="0"/>
              <a:t>Spark SQL for interactive queries</a:t>
            </a:r>
          </a:p>
          <a:p>
            <a:r>
              <a:rPr lang="en-US" dirty="0"/>
              <a:t>Spark Streaming for real-time analytics</a:t>
            </a:r>
          </a:p>
          <a:p>
            <a:r>
              <a:rPr lang="en-US" dirty="0"/>
              <a:t>Spark </a:t>
            </a:r>
            <a:r>
              <a:rPr lang="en-US" dirty="0" err="1"/>
              <a:t>MLlib</a:t>
            </a:r>
            <a:r>
              <a:rPr lang="en-US" dirty="0"/>
              <a:t> for machine learning</a:t>
            </a:r>
          </a:p>
          <a:p>
            <a:r>
              <a:rPr lang="en-US" dirty="0"/>
              <a:t>Spark </a:t>
            </a:r>
            <a:r>
              <a:rPr lang="en-US" dirty="0" err="1"/>
              <a:t>GraphX</a:t>
            </a:r>
            <a:r>
              <a:rPr lang="en-US" dirty="0"/>
              <a:t> for graph processing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Framework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358" y="2293668"/>
            <a:ext cx="706178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61713"/>
            <a:ext cx="9613861" cy="3874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Spark Core is the foundation of the platform.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emory management</a:t>
            </a:r>
          </a:p>
          <a:p>
            <a:r>
              <a:rPr lang="en-US" dirty="0"/>
              <a:t>F</a:t>
            </a:r>
            <a:r>
              <a:rPr lang="en-US" dirty="0" smtClean="0"/>
              <a:t>ault recovery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/>
              <a:t>D</a:t>
            </a:r>
            <a:r>
              <a:rPr lang="en-US" dirty="0" smtClean="0"/>
              <a:t>istributing </a:t>
            </a:r>
            <a:r>
              <a:rPr lang="en-US" dirty="0"/>
              <a:t>&amp; monitoring </a:t>
            </a:r>
            <a:r>
              <a:rPr lang="en-US" dirty="0" smtClean="0"/>
              <a:t>jobs</a:t>
            </a:r>
          </a:p>
          <a:p>
            <a:r>
              <a:rPr lang="en-US" dirty="0"/>
              <a:t>I</a:t>
            </a:r>
            <a:r>
              <a:rPr lang="en-US" dirty="0" smtClean="0"/>
              <a:t>nteracting </a:t>
            </a:r>
            <a:r>
              <a:rPr lang="en-US" dirty="0"/>
              <a:t>with storage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Spark </a:t>
            </a:r>
            <a:r>
              <a:rPr lang="en-US" dirty="0"/>
              <a:t>Core is exposed through an application programming interface (APIs) built for Java, </a:t>
            </a:r>
            <a:r>
              <a:rPr lang="en-US" dirty="0" err="1"/>
              <a:t>Scala</a:t>
            </a:r>
            <a:r>
              <a:rPr lang="en-US" dirty="0"/>
              <a:t>, Python and R. These APIs hide the complexity of distributed processing behind simple, high-level operators.</a:t>
            </a:r>
          </a:p>
        </p:txBody>
      </p:sp>
    </p:spTree>
    <p:extLst>
      <p:ext uri="{BB962C8B-B14F-4D97-AF65-F5344CB8AC3E}">
        <p14:creationId xmlns:p14="http://schemas.microsoft.com/office/powerpoint/2010/main" val="28542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Spark So Popular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replaces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by being 100* times faster, due to its in memory implementation.</a:t>
            </a:r>
          </a:p>
          <a:p>
            <a:r>
              <a:rPr lang="en-US" dirty="0" smtClean="0"/>
              <a:t>DAG Engine (Directed Acyclic Graph) optimizes work flows</a:t>
            </a:r>
            <a:endParaRPr lang="en-US" dirty="0"/>
          </a:p>
          <a:p>
            <a:r>
              <a:rPr lang="en-US" dirty="0" smtClean="0"/>
              <a:t>Code in Python, Java,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SQL</a:t>
            </a:r>
            <a:r>
              <a:rPr lang="en-US" dirty="0"/>
              <a:t> </a:t>
            </a:r>
            <a:r>
              <a:rPr lang="en-US" dirty="0" smtClean="0"/>
              <a:t>compatibility with Spark Datasets and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Lower level API Resilient Distributed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is itself written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Functional Programming Model best fit for distributed processing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compiles to byte code and hence gives fast performance</a:t>
            </a:r>
          </a:p>
          <a:p>
            <a:r>
              <a:rPr lang="en-US" dirty="0" smtClean="0"/>
              <a:t>Less Code</a:t>
            </a:r>
          </a:p>
          <a:p>
            <a:r>
              <a:rPr lang="en-US" dirty="0" smtClean="0"/>
              <a:t>Python is comparative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Spark API’s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121" y="2318375"/>
            <a:ext cx="7262188" cy="29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866</TotalTime>
  <Words>263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Apache Spark</vt:lpstr>
      <vt:lpstr>Agenda</vt:lpstr>
      <vt:lpstr>What is Apache Spark</vt:lpstr>
      <vt:lpstr>Spark Framework</vt:lpstr>
      <vt:lpstr>Spark Framework</vt:lpstr>
      <vt:lpstr>Spark Core</vt:lpstr>
      <vt:lpstr>Why Spark So Popular</vt:lpstr>
      <vt:lpstr>Why Scala</vt:lpstr>
      <vt:lpstr>History of Spark API’s</vt:lpstr>
      <vt:lpstr>RDD’s Resilient Distributed Datasets</vt:lpstr>
      <vt:lpstr>RDD’s Resilient Distributed Datasets</vt:lpstr>
      <vt:lpstr>RDD’s Resilient Distributed Datasets</vt:lpstr>
      <vt:lpstr>RDD’s Resilient Distributed Datasets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Rehmana Younis</dc:creator>
  <cp:lastModifiedBy>Rehmana Younis</cp:lastModifiedBy>
  <cp:revision>14</cp:revision>
  <dcterms:created xsi:type="dcterms:W3CDTF">2022-09-24T03:13:51Z</dcterms:created>
  <dcterms:modified xsi:type="dcterms:W3CDTF">2022-09-24T17:40:45Z</dcterms:modified>
</cp:coreProperties>
</file>