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gs" Target="tags/tag66.xml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hello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commondata" val="eyJoZGlkIjoiN2YzNjBkOTgyNWQ1YTMxYzM3MzMwNWFiODNmOWIzYWMifQ==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WPS 演示</Application>
  <PresentationFormat>宽屏</PresentationFormat>
  <Paragraphs>2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WPS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小布丁</cp:lastModifiedBy>
  <cp:revision>155</cp:revision>
  <dcterms:created xsi:type="dcterms:W3CDTF">2019-06-19T02:08:00Z</dcterms:created>
  <dcterms:modified xsi:type="dcterms:W3CDTF">2024-04-10T06:34:59Z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2052-12.1.0.16388</vt:lpwstr>
  </property>
  <property fmtid="{D5CDD505-2E9C-101B-9397-08002B2CF9AE}" pid="3" name="ICV">
    <vt:lpwstr>14411ECCE9044454A95AA083320D30F8_11</vt:lpwstr>
  </property>
</Properties>
</file>