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58" r:id="rId2"/>
    <p:sldId id="264" r:id="rId3"/>
    <p:sldId id="265" r:id="rId4"/>
    <p:sldId id="270" r:id="rId5"/>
    <p:sldId id="260" r:id="rId6"/>
    <p:sldId id="266" r:id="rId7"/>
    <p:sldId id="267" r:id="rId8"/>
    <p:sldId id="271" r:id="rId9"/>
    <p:sldId id="268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6"/>
    <p:restoredTop sz="96327"/>
  </p:normalViewPr>
  <p:slideViewPr>
    <p:cSldViewPr snapToGrid="0" snapToObjects="1">
      <p:cViewPr>
        <p:scale>
          <a:sx n="134" d="100"/>
          <a:sy n="134" d="100"/>
        </p:scale>
        <p:origin x="1536" y="8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18566"/>
              </p:ext>
            </p:extLst>
          </p:nvPr>
        </p:nvGraphicFramePr>
        <p:xfrm>
          <a:off x="48000" y="692386"/>
          <a:ext cx="12096000" cy="60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580920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7601" y="3942081"/>
            <a:ext cx="5321727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669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29556"/>
              </p:ext>
            </p:extLst>
          </p:nvPr>
        </p:nvGraphicFramePr>
        <p:xfrm>
          <a:off x="48000" y="692385"/>
          <a:ext cx="12096000" cy="606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272593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304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3639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6284"/>
              </p:ext>
            </p:extLst>
          </p:nvPr>
        </p:nvGraphicFramePr>
        <p:xfrm>
          <a:off x="48000" y="692385"/>
          <a:ext cx="12096000" cy="604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173132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40233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5760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" y="453000"/>
            <a:ext cx="6481137" cy="4351339"/>
          </a:xfrm>
        </p:spPr>
        <p:txBody>
          <a:bodyPr>
            <a:normAutofit/>
          </a:bodyPr>
          <a:lstStyle>
            <a:lvl1pPr marL="304792" indent="-304792">
              <a:buFont typeface="Wingdings" panose="05000000000000000000" pitchFamily="2" charset="2"/>
              <a:buChar char="n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3667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0855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160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349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6654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3843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33148" indent="-232828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1870" indent="-224361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A</a:t>
            </a:r>
          </a:p>
          <a:p>
            <a:pPr lvl="6"/>
            <a:r>
              <a:rPr lang="it-IT" dirty="0"/>
              <a:t>B</a:t>
            </a:r>
          </a:p>
          <a:p>
            <a:pPr lvl="7"/>
            <a:r>
              <a:rPr lang="it-IT" dirty="0"/>
              <a:t>C</a:t>
            </a:r>
          </a:p>
          <a:p>
            <a:pPr lvl="8"/>
            <a:r>
              <a:rPr lang="it-IT" dirty="0"/>
              <a:t>C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125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8000" y="453000"/>
            <a:ext cx="5568000" cy="43513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8894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348317" y="-216133"/>
            <a:ext cx="11044624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348317" y="-216134"/>
            <a:ext cx="11044624" cy="335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4B187AE2-D3C3-4F2E-B629-68E0555196FA}"/>
              </a:ext>
            </a:extLst>
          </p:cNvPr>
          <p:cNvSpPr txBox="1">
            <a:spLocks/>
          </p:cNvSpPr>
          <p:nvPr/>
        </p:nvSpPr>
        <p:spPr>
          <a:xfrm>
            <a:off x="457129" y="186398"/>
            <a:ext cx="10827001" cy="493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sz="1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6211497" y="5510898"/>
            <a:ext cx="518144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6211497" y="5510899"/>
            <a:ext cx="51814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sp>
        <p:nvSpPr>
          <p:cNvPr id="9" name="TextBox 75">
            <a:extLst>
              <a:ext uri="{FF2B5EF4-FFF2-40B4-BE49-F238E27FC236}">
                <a16:creationId xmlns:a16="http://schemas.microsoft.com/office/drawing/2014/main" id="{EA37382A-8EAE-4CC4-998E-8392DF77CA84}"/>
              </a:ext>
            </a:extLst>
          </p:cNvPr>
          <p:cNvSpPr txBox="1">
            <a:spLocks/>
          </p:cNvSpPr>
          <p:nvPr/>
        </p:nvSpPr>
        <p:spPr>
          <a:xfrm>
            <a:off x="6302740" y="5873620"/>
            <a:ext cx="4980641" cy="77995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b="1" dirty="0"/>
              <a:t>Out of scope:</a:t>
            </a:r>
            <a:r>
              <a:rPr lang="en-US" sz="1267" dirty="0"/>
              <a:t> </a:t>
            </a:r>
            <a:br>
              <a:rPr lang="en-US" sz="1267" dirty="0"/>
            </a:br>
            <a:r>
              <a:rPr lang="en-US" sz="1267" dirty="0"/>
              <a:t> </a:t>
            </a:r>
          </a:p>
          <a:p>
            <a:pPr lvl="1"/>
            <a:r>
              <a:rPr lang="en-US" sz="1267" b="1" dirty="0"/>
              <a:t>Influence: </a:t>
            </a:r>
            <a:br>
              <a:rPr lang="en-US" sz="1267" dirty="0"/>
            </a:br>
            <a:endParaRPr lang="en-US" altLang="ja-JP" sz="1267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348317" y="5510898"/>
            <a:ext cx="5826833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14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33525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465858" y="828976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5112477" y="843522"/>
            <a:ext cx="1428955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1C763AE6-FB33-459B-AD65-465E68765690}"/>
              </a:ext>
            </a:extLst>
          </p:cNvPr>
          <p:cNvSpPr txBox="1">
            <a:spLocks/>
          </p:cNvSpPr>
          <p:nvPr/>
        </p:nvSpPr>
        <p:spPr>
          <a:xfrm>
            <a:off x="5112478" y="1156266"/>
            <a:ext cx="1415135" cy="38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To be assigned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3223867" y="758843"/>
            <a:ext cx="0" cy="1423456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751027" y="828974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9" name="TextBox 72">
            <a:extLst>
              <a:ext uri="{FF2B5EF4-FFF2-40B4-BE49-F238E27FC236}">
                <a16:creationId xmlns:a16="http://schemas.microsoft.com/office/drawing/2014/main" id="{450C4A74-854B-4568-9A81-C1299251D6EB}"/>
              </a:ext>
            </a:extLst>
          </p:cNvPr>
          <p:cNvSpPr txBox="1">
            <a:spLocks/>
          </p:cNvSpPr>
          <p:nvPr/>
        </p:nvSpPr>
        <p:spPr>
          <a:xfrm>
            <a:off x="6745787" y="1156266"/>
            <a:ext cx="3353212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(To be discussed after leader assigned)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630287" y="758843"/>
            <a:ext cx="0" cy="1423456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353609" y="828974"/>
            <a:ext cx="1488680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352955" y="1156265"/>
            <a:ext cx="1509411" cy="19499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989549" y="758843"/>
            <a:ext cx="0" cy="1423456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348316" y="2317645"/>
            <a:ext cx="6801544" cy="30168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348316" y="2317646"/>
            <a:ext cx="68015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2733776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4398580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3253199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7203724" y="2317645"/>
            <a:ext cx="4189217" cy="301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7203724" y="2317646"/>
            <a:ext cx="4189217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2" name="TextBox 134">
            <a:extLst>
              <a:ext uri="{FF2B5EF4-FFF2-40B4-BE49-F238E27FC236}">
                <a16:creationId xmlns:a16="http://schemas.microsoft.com/office/drawing/2014/main" id="{CF6E3D61-C543-4644-B02E-7D868C171FDC}"/>
              </a:ext>
            </a:extLst>
          </p:cNvPr>
          <p:cNvSpPr txBox="1">
            <a:spLocks/>
          </p:cNvSpPr>
          <p:nvPr/>
        </p:nvSpPr>
        <p:spPr>
          <a:xfrm rot="5400000">
            <a:off x="6128605" y="3980783"/>
            <a:ext cx="2546465" cy="14552"/>
          </a:xfrm>
          <a:prstGeom prst="rect">
            <a:avLst/>
          </a:prstGeom>
          <a:solidFill>
            <a:schemeClr val="accent4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endParaRPr lang="en-US" sz="1267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91676-9AF2-418C-BFA2-F92D627468E3}"/>
              </a:ext>
            </a:extLst>
          </p:cNvPr>
          <p:cNvGrpSpPr/>
          <p:nvPr/>
        </p:nvGrpSpPr>
        <p:grpSpPr>
          <a:xfrm>
            <a:off x="7531401" y="2722586"/>
            <a:ext cx="4312284" cy="175497"/>
            <a:chOff x="5918802" y="3079965"/>
            <a:chExt cx="3234213" cy="131623"/>
          </a:xfrm>
        </p:grpSpPr>
        <p:sp>
          <p:nvSpPr>
            <p:cNvPr id="37" name="TextBox 101">
              <a:extLst>
                <a:ext uri="{FF2B5EF4-FFF2-40B4-BE49-F238E27FC236}">
                  <a16:creationId xmlns:a16="http://schemas.microsoft.com/office/drawing/2014/main" id="{251711CD-236E-485F-8686-483AC599AE39}"/>
                </a:ext>
              </a:extLst>
            </p:cNvPr>
            <p:cNvSpPr txBox="1">
              <a:spLocks/>
            </p:cNvSpPr>
            <p:nvPr/>
          </p:nvSpPr>
          <p:spPr>
            <a:xfrm>
              <a:off x="6129393" y="3079965"/>
              <a:ext cx="3023622" cy="131623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2116" lvl="1" indent="0">
                <a:lnSpc>
                  <a:spcPct val="90000"/>
                </a:lnSpc>
                <a:buNone/>
              </a:pPr>
              <a:r>
                <a:rPr lang="en-US" sz="1267" dirty="0"/>
                <a:t>Will be completed by </a:t>
              </a:r>
              <a:r>
                <a:rPr lang="en-US" altLang="ja-JP" sz="1267" dirty="0"/>
                <a:t>Jan 19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2CFA93-32D3-4C24-BD9C-7A5C7EC12E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918802" y="3081534"/>
              <a:ext cx="141996" cy="1284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</a:pPr>
              <a:r>
                <a:rPr lang="en-US" sz="1267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7C199-7F84-4A72-96BF-CF233393A029}"/>
              </a:ext>
            </a:extLst>
          </p:cNvPr>
          <p:cNvSpPr/>
          <p:nvPr/>
        </p:nvSpPr>
        <p:spPr>
          <a:xfrm rot="5400000">
            <a:off x="7390971" y="2779135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390971" y="5222261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074759-F39C-4E58-8A12-4C4A5851581F}"/>
              </a:ext>
            </a:extLst>
          </p:cNvPr>
          <p:cNvCxnSpPr>
            <a:cxnSpLocks/>
          </p:cNvCxnSpPr>
          <p:nvPr/>
        </p:nvCxnSpPr>
        <p:spPr>
          <a:xfrm>
            <a:off x="7461531" y="3349689"/>
            <a:ext cx="0" cy="1892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9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43517" y="397464"/>
            <a:ext cx="11811987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43517" y="397463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5906696" y="5277829"/>
            <a:ext cx="593250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5906696" y="5277830"/>
            <a:ext cx="5541443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43516" y="5277829"/>
            <a:ext cx="6231672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43517" y="1372440"/>
            <a:ext cx="11811987" cy="12392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43517" y="1372441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161058" y="1442573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4807677" y="1457119"/>
            <a:ext cx="1528236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2919066" y="1372440"/>
            <a:ext cx="60959" cy="1188565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446227" y="1442571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325486" y="1372440"/>
            <a:ext cx="60959" cy="1188565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048809" y="1442571"/>
            <a:ext cx="1592111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048155" y="1769863"/>
            <a:ext cx="1614283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684749" y="1372440"/>
            <a:ext cx="60959" cy="1188565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43517" y="2931242"/>
            <a:ext cx="6729817" cy="2203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43517" y="2931243"/>
            <a:ext cx="6803684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347373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5012177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866796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6898923" y="2931243"/>
            <a:ext cx="4940277" cy="22204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6898923" y="2931243"/>
            <a:ext cx="4940277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088336" y="4987025"/>
            <a:ext cx="21731" cy="6668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2C65-9FA3-4E4B-A69E-E254CE3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8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44D0-D440-4F04-B10E-EC14D49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98A011-3F7D-E443-B77F-AE12AABF1296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852-2B54-43AA-B0BB-A137727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808-14A3-4BD2-A426-D89FF85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CE257E-260A-430D-A453-1CEE16FF063F}"/>
              </a:ext>
            </a:extLst>
          </p:cNvPr>
          <p:cNvCxnSpPr/>
          <p:nvPr/>
        </p:nvCxnSpPr>
        <p:spPr>
          <a:xfrm>
            <a:off x="421452" y="4575763"/>
            <a:ext cx="11409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060D2A-92D3-9946-3C71-AF17CFAF8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225977"/>
          </a:xfrm>
        </p:spPr>
        <p:txBody>
          <a:bodyPr wrap="square">
            <a:sp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1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7" y="54973"/>
            <a:ext cx="6336000" cy="3101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67" y="396126"/>
            <a:ext cx="7075733" cy="57208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0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18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304792" indent="-304792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81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UcParenR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76358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33547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jun40vn/items/3b4d53f40e160b777a5a" TargetMode="External"/><Relationship Id="rId2" Type="http://schemas.openxmlformats.org/officeDocument/2006/relationships/hyperlink" Target="https://qiita.com/kuroitu/items/35d7b5a4bde470f69570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qiita.com/kuroitu/items/48bf6bc42e4dfee52cde" TargetMode="External"/><Relationship Id="rId4" Type="http://schemas.openxmlformats.org/officeDocument/2006/relationships/hyperlink" Target="https://qiita.com/jun40vn/items/d2e8711cabc9cfb1e0d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/>
              <a:t>の</a:t>
            </a:r>
            <a:r>
              <a:rPr lang="en-US" altLang="ja-JP" dirty="0"/>
              <a:t>im2col</a:t>
            </a:r>
            <a:r>
              <a:rPr lang="ja-JP" altLang="en-US"/>
              <a:t>関数の解析に挑戦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2064155"/>
          </a:xfrm>
        </p:spPr>
        <p:txBody>
          <a:bodyPr/>
          <a:lstStyle/>
          <a:p>
            <a:r>
              <a:rPr kumimoji="1" lang="ja-JP" altLang="en-US"/>
              <a:t>参考文献</a:t>
            </a:r>
            <a:endParaRPr lang="en-US" altLang="ja-JP" dirty="0"/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Learning①</a:t>
            </a:r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Learning③</a:t>
            </a:r>
          </a:p>
          <a:p>
            <a:r>
              <a:rPr lang="ja-JP" altLang="en-US"/>
              <a:t>参考</a:t>
            </a:r>
            <a:r>
              <a:rPr lang="en-US" altLang="ja-JP" dirty="0"/>
              <a:t>URL</a:t>
            </a:r>
          </a:p>
          <a:p>
            <a:pPr lvl="1"/>
            <a:r>
              <a:rPr lang="en-US" altLang="ja-JP" dirty="0">
                <a:hlinkClick r:id="rId2"/>
              </a:rPr>
              <a:t>https://qiita.com/kuroitu/items/35d7b5a4bde470f69570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https://qiita.com/jun40vn/items/3b4d53f40e160b777a5a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https://qiita.com/jun40vn/items/d2e8711cabc9cfb1e0d5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https://qiita.com/kuroitu/items/48bf6bc42e4dfee52cde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886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18397"/>
            <a:ext cx="6336000" cy="310153"/>
          </a:xfrm>
        </p:spPr>
        <p:txBody>
          <a:bodyPr/>
          <a:lstStyle/>
          <a:p>
            <a:r>
              <a:rPr kumimoji="1" lang="en-US" altLang="ja-JP" dirty="0"/>
              <a:t>Im2col</a:t>
            </a:r>
            <a:r>
              <a:rPr kumimoji="1" lang="ja-JP" altLang="en-US"/>
              <a:t>コード解析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C1F0F0B7-CB2F-1877-A6C4-CE302B9A28A3}"/>
              </a:ext>
            </a:extLst>
          </p:cNvPr>
          <p:cNvSpPr/>
          <p:nvPr/>
        </p:nvSpPr>
        <p:spPr>
          <a:xfrm>
            <a:off x="69776" y="536902"/>
            <a:ext cx="3204102" cy="4320806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3685D4A-B6FC-FDD2-C3C5-2ECA8807F371}"/>
              </a:ext>
            </a:extLst>
          </p:cNvPr>
          <p:cNvGrpSpPr/>
          <p:nvPr/>
        </p:nvGrpSpPr>
        <p:grpSpPr>
          <a:xfrm>
            <a:off x="338055" y="3359552"/>
            <a:ext cx="2887098" cy="1568669"/>
            <a:chOff x="1998710" y="835532"/>
            <a:chExt cx="2887098" cy="1568669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2924F2C9-65C1-E29B-9900-479F54E1B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962087"/>
              <a:ext cx="2742912" cy="82504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8E24715-EDD3-2CC5-34C1-3B54BD0700B5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3626BF-3D80-5262-9B7E-E1C325FAF52C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A0205-BECF-F7B5-6293-45FE44903835}"/>
              </a:ext>
            </a:extLst>
          </p:cNvPr>
          <p:cNvGrpSpPr/>
          <p:nvPr/>
        </p:nvGrpSpPr>
        <p:grpSpPr>
          <a:xfrm>
            <a:off x="338055" y="1702162"/>
            <a:ext cx="2876465" cy="1568093"/>
            <a:chOff x="1998710" y="835532"/>
            <a:chExt cx="2876465" cy="1568669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94FC7A8-BAFA-3650-EAC9-8B89169F3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56572"/>
              <a:ext cx="2732279" cy="7305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732009D-1377-DF9B-D50B-3989D2199018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9C95A35-ACB0-1AC6-5E4E-105FD726CDCD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CDAD52B7-1E83-2ABC-4AE3-04EBAD639734}"/>
              </a:ext>
            </a:extLst>
          </p:cNvPr>
          <p:cNvSpPr/>
          <p:nvPr/>
        </p:nvSpPr>
        <p:spPr>
          <a:xfrm>
            <a:off x="3374835" y="265225"/>
            <a:ext cx="8776060" cy="6556200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/>
              <a:t>original col shape (2, 3, 2, 2, 3, 4)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C706F6-6902-89A2-AC9C-D6DB978455D3}"/>
              </a:ext>
            </a:extLst>
          </p:cNvPr>
          <p:cNvGrpSpPr/>
          <p:nvPr/>
        </p:nvGrpSpPr>
        <p:grpSpPr>
          <a:xfrm>
            <a:off x="3812619" y="2393828"/>
            <a:ext cx="4876009" cy="2551875"/>
            <a:chOff x="2106004" y="-16495"/>
            <a:chExt cx="4876009" cy="2554422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E05A9D1-3112-2EA0-16FC-26B6C2378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6507B99-8D45-5081-3CC1-C9E62A80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A88AF2C6-13F1-78F0-F930-EB9C0ACEB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C00B760-ABCC-961E-D3CA-3E8D8AD8E5C6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47CAED3-5B8A-D9A8-188E-CFAF4F92CFF9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2D53701-B706-8D48-2A45-FCE015D0CD85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F2A458C-4CD7-E579-85B0-B868175B4AE9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E3DB56AB-0CB4-8E81-66A8-C3C0BAD2265F}"/>
              </a:ext>
            </a:extLst>
          </p:cNvPr>
          <p:cNvSpPr/>
          <p:nvPr/>
        </p:nvSpPr>
        <p:spPr>
          <a:xfrm>
            <a:off x="57027" y="5066060"/>
            <a:ext cx="3214847" cy="1558882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8CCF2E-49D6-9C2A-22A5-6F5FF7AEF4FA}"/>
              </a:ext>
            </a:extLst>
          </p:cNvPr>
          <p:cNvGrpSpPr/>
          <p:nvPr/>
        </p:nvGrpSpPr>
        <p:grpSpPr>
          <a:xfrm rot="15300000">
            <a:off x="212249" y="1996391"/>
            <a:ext cx="1368000" cy="900000"/>
            <a:chOff x="1230120" y="772484"/>
            <a:chExt cx="2920155" cy="1885077"/>
          </a:xfrm>
          <a:solidFill>
            <a:srgbClr val="AEC3FA">
              <a:alpha val="80000"/>
            </a:srgbClr>
          </a:solidFill>
        </p:grpSpPr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F633EFF3-0CD5-59C9-5736-F4C3E5A5B88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2A0B146D-4CE5-1B25-24C3-4CD8282986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D7389095-F0D1-AA33-9F40-B126B978ABD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" name="平行四辺形 25">
              <a:extLst>
                <a:ext uri="{FF2B5EF4-FFF2-40B4-BE49-F238E27FC236}">
                  <a16:creationId xmlns:a16="http://schemas.microsoft.com/office/drawing/2014/main" id="{EFCA858D-27B4-CC3E-C37C-FB604B873B8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1BBF206A-9A23-4615-67B6-5A1E9DCA4CF6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74E17537-61F0-21BD-0298-39F65AED02B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306ABAB6-BA0F-E59F-3834-7663267F2F2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114F7AA8-AB12-3537-0F44-B537A0D4B7E0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79E2FAD7-A1CC-58B3-975F-6AF09EACBD88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9F65452D-9044-26DF-0F83-E38FCC5FF38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F28A3D3A-913C-5366-012E-93A974CF6D3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B862BAB4-F978-18C0-17BC-FEAC44E5821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95723D9-5A78-6A12-A438-078325983D7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C7105C2A-94DA-C877-B0A8-1D6FE2E60C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ABA78B39-C367-5AD8-743E-98C2427D6630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73F3303D-1D36-0206-536D-2B894D6341B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" name="平行四辺形 38">
              <a:extLst>
                <a:ext uri="{FF2B5EF4-FFF2-40B4-BE49-F238E27FC236}">
                  <a16:creationId xmlns:a16="http://schemas.microsoft.com/office/drawing/2014/main" id="{B7875204-4E5E-DCCC-4E81-F6D37C34811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E9E800F8-85BA-3240-A8F0-A7553F52EBD0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50EEFB2C-00C6-FFDC-ECEA-AF301E31E4AA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0A446251-AB51-CB47-C9E0-89150E64C10B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E4EE13E-AC85-68C0-7B14-68BE3791AD36}"/>
              </a:ext>
            </a:extLst>
          </p:cNvPr>
          <p:cNvGrpSpPr/>
          <p:nvPr/>
        </p:nvGrpSpPr>
        <p:grpSpPr>
          <a:xfrm rot="15300000">
            <a:off x="1105396" y="1741952"/>
            <a:ext cx="1368000" cy="900000"/>
            <a:chOff x="1230120" y="2682926"/>
            <a:chExt cx="2920155" cy="1885077"/>
          </a:xfrm>
          <a:solidFill>
            <a:srgbClr val="E2FFE9">
              <a:alpha val="80000"/>
            </a:srgbClr>
          </a:solidFill>
        </p:grpSpPr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1D96DCF2-9168-A864-E8D6-23F43CE22DB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F32493FE-048C-2EB9-C28C-879C8662C44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97C065AE-2140-A1EF-632B-F4D3FCD225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EC658E14-E42B-D992-E0F3-05C053A5556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E9B1A374-7ACA-73D9-3578-524E3EF9DF0A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C2095F5B-6FD3-9071-6F90-284C9018E85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404CD88D-C3DD-E2E2-4DEB-AC87D64A8B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E899A44C-8FE8-3751-075A-2CCB558D809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" name="平行四辺形 51">
              <a:extLst>
                <a:ext uri="{FF2B5EF4-FFF2-40B4-BE49-F238E27FC236}">
                  <a16:creationId xmlns:a16="http://schemas.microsoft.com/office/drawing/2014/main" id="{C118300C-F117-00D2-32ED-C39C81637D52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DCB4E5A2-4B47-2ADF-E37D-2531DBB86BB2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6FA5508A-B833-6925-59FC-3EA822FBA5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44C059A7-A539-D2FA-C5FE-B49448EA8A0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E2F0A169-E1FF-EEC4-11B9-D5C117167EE0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BEA32FAF-FCA4-7238-7F47-02A779DA833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271B83-DD4C-C73A-0618-84BADA79DFC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190370C1-C225-7996-09A0-A641F1E24D7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D79C09B6-F99F-BB1D-797B-322FE98A3854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67007C54-6820-78F9-D2A4-C894BCA767A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E6C55446-AB1C-8794-6D0E-D8D73B13B9A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F890671F-28AD-33F9-19DF-C52B3E1259E1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BD0C36B-DFF7-FCE3-5EFF-D92FE14A04D7}"/>
              </a:ext>
            </a:extLst>
          </p:cNvPr>
          <p:cNvGrpSpPr/>
          <p:nvPr/>
        </p:nvGrpSpPr>
        <p:grpSpPr>
          <a:xfrm rot="15300000">
            <a:off x="1991046" y="1541358"/>
            <a:ext cx="1368000" cy="900000"/>
            <a:chOff x="1230120" y="4626026"/>
            <a:chExt cx="2920155" cy="1885077"/>
          </a:xfrm>
          <a:solidFill>
            <a:srgbClr val="FFD8DA">
              <a:alpha val="80000"/>
            </a:srgbClr>
          </a:solidFill>
        </p:grpSpPr>
        <p:sp>
          <p:nvSpPr>
            <p:cNvPr id="65" name="平行四辺形 64">
              <a:extLst>
                <a:ext uri="{FF2B5EF4-FFF2-40B4-BE49-F238E27FC236}">
                  <a16:creationId xmlns:a16="http://schemas.microsoft.com/office/drawing/2014/main" id="{80952004-5095-9B11-9F76-3BE13D08AF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9239593D-FA4C-4BD6-6330-1B0057907B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BC293753-5930-9D27-9418-ABCB72979E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F540234-7327-10DC-A4BF-63B8BE7E9E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751B1417-577E-B6C2-6410-D3D10E7AB71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D0FD5A12-03CF-8109-6655-9908E560C945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57E8CEBC-0EB7-FD86-CC37-23F068D90943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6F026F6-DF4C-A73B-C1F8-FD6BFC1B7E1E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E564A64-6776-4E63-A89F-82D0341117A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6790F9F2-6124-CE64-8B03-C2497531433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CF4CA481-A9ED-1512-84BF-6D13408A9D60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C63485DD-28D8-1A56-17C7-69842CDB46A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51176ECE-5A97-22D4-A44A-7C948B602A6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8" name="平行四辺形 77">
              <a:extLst>
                <a:ext uri="{FF2B5EF4-FFF2-40B4-BE49-F238E27FC236}">
                  <a16:creationId xmlns:a16="http://schemas.microsoft.com/office/drawing/2014/main" id="{7F8A6D74-8BC2-4F50-8A4F-ACFA3AE3BE2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6EB5CF99-3D1A-3201-5E54-83C2485ED171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178BCBAB-D8DF-01F6-4939-90D47B0D6198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45C1C598-DC78-AF85-2B2E-2B3AE4BB0B66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ABA13E96-2CD0-3006-99DC-D56F1F0C8D1F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5159E0C2-BF2D-00B4-0417-B5B64F506A12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64BB8261-D128-CD40-1D49-7F4234A55B2D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8110D13-3CB0-05B1-796E-753FD528B3DC}"/>
              </a:ext>
            </a:extLst>
          </p:cNvPr>
          <p:cNvGrpSpPr/>
          <p:nvPr/>
        </p:nvGrpSpPr>
        <p:grpSpPr>
          <a:xfrm rot="15300000">
            <a:off x="208190" y="3651156"/>
            <a:ext cx="1368000" cy="900000"/>
            <a:chOff x="2478327" y="671987"/>
            <a:chExt cx="1368000" cy="900000"/>
          </a:xfrm>
          <a:solidFill>
            <a:srgbClr val="AEC3FA">
              <a:alpha val="80000"/>
            </a:srgbClr>
          </a:solidFill>
        </p:grpSpPr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641A983D-F54F-CFF3-E715-5A8611A98F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0918A815-F278-15EB-0DB7-1A1088B123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96DA9D76-D723-A81E-6A37-7F6CA5CE55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6B0F695C-8706-E2DE-3B81-19A2FC507D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9C8F81BC-5448-A462-F13D-6FE82C056A2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1" name="平行四辺形 90">
              <a:extLst>
                <a:ext uri="{FF2B5EF4-FFF2-40B4-BE49-F238E27FC236}">
                  <a16:creationId xmlns:a16="http://schemas.microsoft.com/office/drawing/2014/main" id="{7ADD9F01-9E18-6CF2-1896-8AEED979F5A5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E7B03FB5-6DB7-E9E7-D687-5955BB101129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3638AA9E-6867-3773-CA33-769CF3C04520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198ED64C-5047-F599-1173-E9D6A6A7FB80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7A68B1D1-FC3E-5A1D-D65F-FF92C49053EF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1C5CDDFB-D65A-2594-A3A5-3D8C090A5DA8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96C3B14A-FBC4-BD82-1C50-DA128C6B2AFE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0E05975A-2DF7-9DDC-893D-9195BDEB247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3F09ACD2-9D2E-4AE1-0D37-F9CF0F7A95B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2FEBE7A6-A441-CD5A-B529-495C8063273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8113AC9-B34C-B71F-8481-63AA8B5F3B98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C98EE05D-EB8D-A25C-40CF-E3ED9120C0A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C8376165-6CAF-E541-CE15-D43F2FE4032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4" name="平行四辺形 103">
              <a:extLst>
                <a:ext uri="{FF2B5EF4-FFF2-40B4-BE49-F238E27FC236}">
                  <a16:creationId xmlns:a16="http://schemas.microsoft.com/office/drawing/2014/main" id="{4955A27C-A71F-9C4A-8119-2ACAF3FD2C63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7AB4590-20F7-7C6D-CF52-CC548321ADEB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BD30D4EF-5D61-28CA-D316-67D22D2F2CD8}"/>
              </a:ext>
            </a:extLst>
          </p:cNvPr>
          <p:cNvGrpSpPr/>
          <p:nvPr/>
        </p:nvGrpSpPr>
        <p:grpSpPr>
          <a:xfrm rot="15300000">
            <a:off x="1120389" y="3388173"/>
            <a:ext cx="1368000" cy="900000"/>
            <a:chOff x="2475619" y="1581046"/>
            <a:chExt cx="1368000" cy="900000"/>
          </a:xfrm>
          <a:solidFill>
            <a:srgbClr val="E2FFE9">
              <a:alpha val="80000"/>
            </a:srgbClr>
          </a:solidFill>
        </p:grpSpPr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F8293D01-636F-9518-CB7B-2267B6155D3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ACD75884-9F5F-3DF4-5CF8-E854156C915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7814E61F-3271-E40E-9B00-67F77B7B61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F6299FA5-99B0-28EB-EC5D-FB66B23DBB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4F9DFFFB-4C38-936A-8F17-40CF9409B636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2679EDF3-D168-169B-F904-F860400A78F3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0562BBD7-CB60-1750-E95C-5080B3507050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A84CA7E3-2F7F-8E02-6235-B7DF56A6464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DAFA340A-1967-3721-6231-87A9B8A96A7B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8CA733FA-B827-AB65-9E4A-3E916F87D794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7" name="平行四辺形 116">
              <a:extLst>
                <a:ext uri="{FF2B5EF4-FFF2-40B4-BE49-F238E27FC236}">
                  <a16:creationId xmlns:a16="http://schemas.microsoft.com/office/drawing/2014/main" id="{B53057C0-7B35-6D02-4D7A-9654D699C0A3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FD6FE496-5E58-8911-A266-C5A22090DA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E3210048-A0B5-26B4-15E6-5F76B040993F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5EC7BE9E-7F22-8401-D3C5-DDAD3D339E9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6BA96CD1-B4F6-881E-DF34-32A8ED1E22E5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F066D73B-7654-B630-59D3-1E24E9F866BA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F1D1F50F-9E2A-0088-9BE0-D966890227B2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A07A0B4D-3529-A10A-34B5-0B51B7DC78EC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B6FC94B8-D5E9-58F7-8C0C-2715070C67EC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B50B2DC-17A9-2185-C4C9-675095BDBFC9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109084B9-16DF-359D-6627-7D0A7631E9B8}"/>
              </a:ext>
            </a:extLst>
          </p:cNvPr>
          <p:cNvGrpSpPr/>
          <p:nvPr/>
        </p:nvGrpSpPr>
        <p:grpSpPr>
          <a:xfrm rot="15300000">
            <a:off x="1989467" y="3150111"/>
            <a:ext cx="1368000" cy="900000"/>
            <a:chOff x="2485288" y="2529000"/>
            <a:chExt cx="1368000" cy="900000"/>
          </a:xfrm>
          <a:solidFill>
            <a:srgbClr val="FFD8DA">
              <a:alpha val="80000"/>
            </a:srgbClr>
          </a:solidFill>
        </p:grpSpPr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454A7D39-BDED-E7D7-4BB2-908D35398CB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97600997-430C-CBAA-9412-B2981F0DC7B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0" name="平行四辺形 129">
              <a:extLst>
                <a:ext uri="{FF2B5EF4-FFF2-40B4-BE49-F238E27FC236}">
                  <a16:creationId xmlns:a16="http://schemas.microsoft.com/office/drawing/2014/main" id="{679467DA-DE75-F57B-A10A-7E6BE86925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A37FF88-76E0-AA7E-CA4D-738DA7C6FE2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7491CF32-7356-212A-ED31-BA2A3B9ED58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336ABC80-6E4F-2700-2D78-3AF5B0A0E3E1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7206CF7E-30A9-9412-673D-4083AFFB0C4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9B157552-90F0-0706-8B49-2F4542ABF5A0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A4F4301-3167-2E21-6F62-81CD4793E3E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F588B10F-F8DF-563D-FB39-189161BF7770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85F703EF-0E29-9934-D266-0A061CC1114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4E9B0C02-66C2-2BA7-2818-0A69F0E90D87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50F303B2-9439-ECEF-1DBB-83AC1F7C73BB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D3F0354C-A2D1-F41F-5B04-312FAFC0F040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AACA5B8-9B7D-ADB0-B480-955E5295CC5E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3" name="平行四辺形 142">
              <a:extLst>
                <a:ext uri="{FF2B5EF4-FFF2-40B4-BE49-F238E27FC236}">
                  <a16:creationId xmlns:a16="http://schemas.microsoft.com/office/drawing/2014/main" id="{9AD6A77F-6ED5-748F-E77F-94645666D88F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31E71243-116B-9AC6-B493-860052F82041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386090F0-2509-75B0-937C-A94CA86B05C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67F14139-3AFB-1BF4-4EEA-B57FE50BAD10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7FDE16C7-C7E2-7BCE-FBA3-E7792A8751C7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48" name="右中かっこ 147">
            <a:extLst>
              <a:ext uri="{FF2B5EF4-FFF2-40B4-BE49-F238E27FC236}">
                <a16:creationId xmlns:a16="http://schemas.microsoft.com/office/drawing/2014/main" id="{EA357FFA-FE20-4F45-8433-8092C2B32A78}"/>
              </a:ext>
            </a:extLst>
          </p:cNvPr>
          <p:cNvSpPr/>
          <p:nvPr/>
        </p:nvSpPr>
        <p:spPr>
          <a:xfrm rot="10800000">
            <a:off x="220284" y="1752458"/>
            <a:ext cx="176760" cy="25431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603287CE-55D4-D83E-3BC5-E4E7435A7DD6}"/>
              </a:ext>
            </a:extLst>
          </p:cNvPr>
          <p:cNvSpPr txBox="1"/>
          <p:nvPr/>
        </p:nvSpPr>
        <p:spPr>
          <a:xfrm rot="16200000">
            <a:off x="-196824" y="288369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A4C0160-5F1E-F42E-5352-18F2A896224B}"/>
              </a:ext>
            </a:extLst>
          </p:cNvPr>
          <p:cNvSpPr txBox="1"/>
          <p:nvPr/>
        </p:nvSpPr>
        <p:spPr>
          <a:xfrm>
            <a:off x="102222" y="255816"/>
            <a:ext cx="234642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元画像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2 , 3 , 4 , 5 ) </a:t>
            </a:r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21362FAE-8E40-72F2-45BC-51ED1BCA0769}"/>
              </a:ext>
            </a:extLst>
          </p:cNvPr>
          <p:cNvGrpSpPr/>
          <p:nvPr/>
        </p:nvGrpSpPr>
        <p:grpSpPr>
          <a:xfrm rot="15300000">
            <a:off x="3622488" y="2866293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62E13DA4-5E9D-F6DD-C9EF-CEBEE51A027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65B43507-8D70-6619-2A27-968A22D318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BB2A1AE9-1E99-E4B3-D674-91715C1963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C48AE83-9691-FF27-8A81-C4690F13F89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6" name="平行四辺形 155">
              <a:extLst>
                <a:ext uri="{FF2B5EF4-FFF2-40B4-BE49-F238E27FC236}">
                  <a16:creationId xmlns:a16="http://schemas.microsoft.com/office/drawing/2014/main" id="{CEDB4EFD-ADD8-B9EB-71B9-F66458A3819D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C63C0043-DEA1-1D43-1C96-DA6851E527B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F59DD175-033F-E3A9-D51C-1C5DDFEE078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01F98D05-8544-CBA6-A033-C7E215DD165F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5AC0CD6E-E648-2EF9-E30C-582BF770562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B39E47D6-A46F-3B8B-1FEA-F3A7D847670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574EA3AD-6CEA-64B1-E607-284BF357A8B8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B8152CE8-3EC3-C89C-81DD-C69B5E6E5685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64F751FD-2C7A-7A0D-0C25-20C973F829D6}"/>
              </a:ext>
            </a:extLst>
          </p:cNvPr>
          <p:cNvGrpSpPr/>
          <p:nvPr/>
        </p:nvGrpSpPr>
        <p:grpSpPr>
          <a:xfrm rot="15300000">
            <a:off x="5393309" y="2304289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2F104847-FD5D-2036-3771-FD21D55636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81F4561A-3922-C60F-1A92-1907F51852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4011E10C-F70F-A66D-9AAB-68B23554E5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5F90ED7B-0373-DFF8-3DB0-2D78DF6541D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9" name="平行四辺形 168">
              <a:extLst>
                <a:ext uri="{FF2B5EF4-FFF2-40B4-BE49-F238E27FC236}">
                  <a16:creationId xmlns:a16="http://schemas.microsoft.com/office/drawing/2014/main" id="{8442E5E0-1F1E-26CA-D072-A60236296B8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7751DD69-58F9-FC17-1218-D75A9756D41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88554D84-CCBC-A7CF-E30D-E206B7DE621B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77491029-0417-3915-BE75-F19EFB5DCB7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731C69C2-E061-F691-9698-F45292463BF1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B5393346-69B9-73CD-9711-658588DAAD8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697955C2-30E3-1BF8-EFDB-27351E7A448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B344522A-A677-0AFB-A6B7-5DC037CCB41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5F28A71B-B84F-BFF7-2FC2-65FB35741DB5}"/>
              </a:ext>
            </a:extLst>
          </p:cNvPr>
          <p:cNvGrpSpPr/>
          <p:nvPr/>
        </p:nvGrpSpPr>
        <p:grpSpPr>
          <a:xfrm rot="15300000">
            <a:off x="6997453" y="1845730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1C639311-C563-E25A-C40A-CCAD2DEE47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0F54E715-2CC2-345F-D019-FC3301D2B1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33CDAF9D-5AAD-77F8-641C-81EEDAC812A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69A85020-F94A-ABB3-965E-1AF0CCCD19C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2" name="平行四辺形 181">
              <a:extLst>
                <a:ext uri="{FF2B5EF4-FFF2-40B4-BE49-F238E27FC236}">
                  <a16:creationId xmlns:a16="http://schemas.microsoft.com/office/drawing/2014/main" id="{2F0E12EF-F6A0-B20D-05DD-00D75E3C221F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A21B19DD-DAC4-D317-6AEA-9B6E2315C7B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E8A68892-333A-83CC-313C-13D428EE0DE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2D7DFCCF-2F9E-382B-F2FF-153E25911A95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38A4E185-2AF0-E732-3967-61922B6B1035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AF2EA1EB-1AF1-F7A2-98CE-F7EAB561A49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7913FF93-0609-D535-9BED-22AF86AE5230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B5D5E00B-361C-0449-BBC3-27F34BE6FB50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9D0A4C85-8724-473D-AD18-E75B4374757A}"/>
              </a:ext>
            </a:extLst>
          </p:cNvPr>
          <p:cNvGrpSpPr/>
          <p:nvPr/>
        </p:nvGrpSpPr>
        <p:grpSpPr>
          <a:xfrm rot="15300000">
            <a:off x="4337111" y="3221805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0B9DF6B3-BFAD-7173-DEE6-E06EB05ED316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2866522-DD1A-9EAD-C43D-4C2383D137E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3C1C4FB7-5D25-F38E-6810-431007C268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7FDB6F7C-303E-4207-5826-4FF7F20625B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5" name="平行四辺形 194">
              <a:extLst>
                <a:ext uri="{FF2B5EF4-FFF2-40B4-BE49-F238E27FC236}">
                  <a16:creationId xmlns:a16="http://schemas.microsoft.com/office/drawing/2014/main" id="{3A1329C1-1EB8-5DC3-27EE-A355BFD98E6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F61570D3-C6CF-045A-95CA-C13CCCE2DD4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960784B7-27E1-3796-0CD9-A6AF4CE5FC1E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5F6D5BD4-501F-3BF0-2810-1D4FF253B77B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41A694B-B41A-4842-1C14-E6E868F256D9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7C06784D-CBD2-8CA7-D167-9382DC98A40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474569EC-0B2D-893A-8EC4-E7FE89BD23F9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67DBC9F1-0C46-35CF-79D8-6604465A56E1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D4BDC1B2-CE9A-2263-CAC4-DA5AE8D9B54B}"/>
              </a:ext>
            </a:extLst>
          </p:cNvPr>
          <p:cNvGrpSpPr/>
          <p:nvPr/>
        </p:nvGrpSpPr>
        <p:grpSpPr>
          <a:xfrm rot="15300000">
            <a:off x="6106923" y="2653321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9817E10B-0778-7515-AADF-925F4E8722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DD49941C-2ED9-39AD-BC76-3C74B2A77D4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1BF376CF-CA0A-695D-86CB-036F58E40DA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60BC606-C139-E5C4-7CCF-A3CDDA65C2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8" name="平行四辺形 207">
              <a:extLst>
                <a:ext uri="{FF2B5EF4-FFF2-40B4-BE49-F238E27FC236}">
                  <a16:creationId xmlns:a16="http://schemas.microsoft.com/office/drawing/2014/main" id="{97DDEC89-CA7D-26D8-293A-1002C72497CA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9" name="平行四辺形 208">
              <a:extLst>
                <a:ext uri="{FF2B5EF4-FFF2-40B4-BE49-F238E27FC236}">
                  <a16:creationId xmlns:a16="http://schemas.microsoft.com/office/drawing/2014/main" id="{812A2D0A-91A5-2739-4199-956BDAD80F06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0" name="平行四辺形 209">
              <a:extLst>
                <a:ext uri="{FF2B5EF4-FFF2-40B4-BE49-F238E27FC236}">
                  <a16:creationId xmlns:a16="http://schemas.microsoft.com/office/drawing/2014/main" id="{DDF3E956-AFEC-AA4B-EE59-4E0DD4BCA033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1" name="平行四辺形 210">
              <a:extLst>
                <a:ext uri="{FF2B5EF4-FFF2-40B4-BE49-F238E27FC236}">
                  <a16:creationId xmlns:a16="http://schemas.microsoft.com/office/drawing/2014/main" id="{C0F3964D-A2FF-BF1D-8650-EE86EB4F5B9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2" name="平行四辺形 211">
              <a:extLst>
                <a:ext uri="{FF2B5EF4-FFF2-40B4-BE49-F238E27FC236}">
                  <a16:creationId xmlns:a16="http://schemas.microsoft.com/office/drawing/2014/main" id="{FBB31C91-1F8A-069C-C69F-EA494E760C8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14709A61-F6CA-1E8C-D2CE-42EA5D0FA86B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D406E5CA-F5BE-8DBD-EC95-F2CDBDFDA993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70BA3EDC-7AF4-4801-0CD4-D160902E4D67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26991F7B-605B-112B-AB5E-07D69E44E6D4}"/>
              </a:ext>
            </a:extLst>
          </p:cNvPr>
          <p:cNvGrpSpPr/>
          <p:nvPr/>
        </p:nvGrpSpPr>
        <p:grpSpPr>
          <a:xfrm rot="15300000">
            <a:off x="7696321" y="2197348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B6C8348F-B54A-A5E0-0789-311BF2B5349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002AE5A5-9E85-489D-AFF1-FF32AB4970B4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2B7F5A9D-95B4-991D-C436-BC1788D9D20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71C92EAD-B0CA-8057-0AEC-352D135A7BCE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A891D5B8-C003-2E25-CE27-D94E4730EC1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5C3E1512-326F-B405-2A9A-433593DDC9AC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8E5D3A17-6D17-4CBD-6019-CE78E1149D6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EA052A4-A395-C1F6-64EC-61C5F94230FD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5" name="平行四辺形 224">
              <a:extLst>
                <a:ext uri="{FF2B5EF4-FFF2-40B4-BE49-F238E27FC236}">
                  <a16:creationId xmlns:a16="http://schemas.microsoft.com/office/drawing/2014/main" id="{3669EBD4-B842-C407-896F-85581C11E563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93785548-AEAE-C69E-3937-0317211258A5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72C6C1B8-A5A5-5231-94B6-EACFF36D2A2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B88EAB29-56C1-6BFC-91DA-C4F64801815F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415916C4-FC2C-98AF-1AEB-FAAA5A1FD16C}"/>
              </a:ext>
            </a:extLst>
          </p:cNvPr>
          <p:cNvGrpSpPr/>
          <p:nvPr/>
        </p:nvGrpSpPr>
        <p:grpSpPr>
          <a:xfrm rot="15300000">
            <a:off x="4331184" y="4016064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E03EF95E-3992-4B36-FAB3-3519445E66E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E8AB7D2C-5137-7E52-6CF6-AC33C626C41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B1FA178E-B66A-10DF-6F6C-F9A0935DA96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B8B8038A-3786-CEA5-7528-F4D904DB872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7D5CD1DB-3852-587D-EB2D-4630E276B811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9FBD0295-EBAC-2A8C-4704-53568D4BA4DD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29AB7ABC-9503-E110-A94D-71C97FFE46D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1CC751FE-9C5C-4A63-0DCE-9D3B3F3D03C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8" name="平行四辺形 237">
              <a:extLst>
                <a:ext uri="{FF2B5EF4-FFF2-40B4-BE49-F238E27FC236}">
                  <a16:creationId xmlns:a16="http://schemas.microsoft.com/office/drawing/2014/main" id="{173FD214-42DA-97F6-41F7-44D8A525ADC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B2B66E9D-EAB8-3303-2048-221CDC41E20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8E724CD8-FDE5-560D-45B4-0B035BC8A93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29B50906-7BC8-FB55-7101-2DF21352107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89980D34-6CB1-456F-D403-A7ED9DB6F38B}"/>
              </a:ext>
            </a:extLst>
          </p:cNvPr>
          <p:cNvGrpSpPr/>
          <p:nvPr/>
        </p:nvGrpSpPr>
        <p:grpSpPr>
          <a:xfrm rot="15300000">
            <a:off x="6102873" y="3436938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8EB6B03D-635D-997F-5436-439F178B43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62DF43E-3B5D-1224-902D-9FCB508BDC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943DC69E-E52B-EC37-802B-0F076F6DEB4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AC5CB87-AEF1-BB09-828B-E41716C1F5AD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CA61C551-CA89-63E6-C61B-A036943007B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D06E5A7D-8A64-3618-9540-5B6E273B32D9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0AAF5029-8DEF-AA99-C1CE-A340E7BD458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757B1A4-62E4-ED2E-78D1-C5105EED589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1" name="平行四辺形 250">
              <a:extLst>
                <a:ext uri="{FF2B5EF4-FFF2-40B4-BE49-F238E27FC236}">
                  <a16:creationId xmlns:a16="http://schemas.microsoft.com/office/drawing/2014/main" id="{04C70193-909D-929C-0381-8894E5977F4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E37D12B3-1910-7E97-0622-79303354510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0BA20017-DE81-E773-CFAB-8252B145393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683752C0-D7E9-9CD0-C914-494672793594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065EB8A0-D6F0-4856-EFD7-FE8EC9164AE7}"/>
              </a:ext>
            </a:extLst>
          </p:cNvPr>
          <p:cNvGrpSpPr/>
          <p:nvPr/>
        </p:nvGrpSpPr>
        <p:grpSpPr>
          <a:xfrm rot="15300000">
            <a:off x="7683125" y="2958541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F12D1525-F8FC-D524-20FA-C2304A3063A6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43C7DEDE-168F-07C5-FD52-E5CC76BD708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8FD60858-E220-02EB-7284-F00714B5B97B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F04E8255-2A25-95D9-1596-FA7002E9829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3BF0550D-674A-8EF5-FD66-A6EBB77B5B29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81174CC-94A9-7ABF-36E2-951430F137F9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AFECFED0-17D1-FE34-75F7-91B517B7384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18954A82-82DD-E99D-91A3-419014DBE9D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4" name="平行四辺形 263">
              <a:extLst>
                <a:ext uri="{FF2B5EF4-FFF2-40B4-BE49-F238E27FC236}">
                  <a16:creationId xmlns:a16="http://schemas.microsoft.com/office/drawing/2014/main" id="{759688B0-DD78-0CC5-56A3-0B8EBD4D1421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D20B94E7-1D76-842F-C735-7644E94F12D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363A9D82-7795-1922-91F6-7BFBF903A35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C5363420-9386-52CB-351D-D37C92690659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18CA1A4B-16CD-A9F8-8AE8-D30DDC8D3FA0}"/>
              </a:ext>
            </a:extLst>
          </p:cNvPr>
          <p:cNvGrpSpPr/>
          <p:nvPr/>
        </p:nvGrpSpPr>
        <p:grpSpPr>
          <a:xfrm rot="15300000">
            <a:off x="3621254" y="3663799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774F9827-2334-0DAE-7310-F235026CE9B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7A8BD2ED-EF24-7843-F738-D5FFD0312A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777159FB-E562-ABA3-89AA-30AAC9CFD4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95BF5ED1-6516-3263-1749-A4AA2656E1B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C37DE9CC-B0FE-3DD7-867F-73287A3F2892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6E5B5AC4-0DE3-2247-2864-C0E48274FF8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25AB17FB-C20A-28B3-2343-5944B8B01D5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3591A0B3-EEF9-44BB-70A5-DD3DA67A8DBE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7" name="平行四辺形 276">
              <a:extLst>
                <a:ext uri="{FF2B5EF4-FFF2-40B4-BE49-F238E27FC236}">
                  <a16:creationId xmlns:a16="http://schemas.microsoft.com/office/drawing/2014/main" id="{0FCDD973-F1EA-FEA0-AD58-D4B69CDFE4F2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5BB5F848-064C-BE12-CDEA-B3EA8EDF4B1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32D6938C-6220-8AAC-98AA-9BABB0BC126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16D59DE2-4697-7A2A-7F51-77FAA30C249C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C3F6A4E5-D571-E1B0-8519-BBAFDD535FBA}"/>
              </a:ext>
            </a:extLst>
          </p:cNvPr>
          <p:cNvGrpSpPr/>
          <p:nvPr/>
        </p:nvGrpSpPr>
        <p:grpSpPr>
          <a:xfrm rot="15300000">
            <a:off x="5381211" y="3091461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4DD92FBB-59C2-61DA-B8C7-3E7EA4C4E0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A0B83EBB-6399-B706-460F-BB6AFC93F8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64B484F4-3A45-2780-F658-899AEB6C58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87424DAE-79C6-6432-067F-19110524AF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2B54E2B4-E6AC-1C99-CF87-505F20FE224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16C157B4-4BD1-8FFC-3ABA-1414F0D0431F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A2ABB43A-490B-52F4-CA2C-BC543C66F2D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C098D2A3-B1B1-AD03-8845-9F441CBB7816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0" name="平行四辺形 289">
              <a:extLst>
                <a:ext uri="{FF2B5EF4-FFF2-40B4-BE49-F238E27FC236}">
                  <a16:creationId xmlns:a16="http://schemas.microsoft.com/office/drawing/2014/main" id="{30BCF81B-870F-D7E9-2F91-A0E67E65D6A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FCDB1D1C-8507-1D7B-A022-27D1A3432DB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42200BB9-A25F-F9ED-A581-4A382AB8898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6BDCD2FF-8487-0A50-75B1-DD4D8A4AA697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427F8AB6-AD8F-5239-6197-DF19D6D91498}"/>
              </a:ext>
            </a:extLst>
          </p:cNvPr>
          <p:cNvGrpSpPr/>
          <p:nvPr/>
        </p:nvGrpSpPr>
        <p:grpSpPr>
          <a:xfrm rot="15300000">
            <a:off x="6973195" y="2607822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BCC068B3-23C3-BD49-A08A-37F4BB4004E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477E33DF-73C5-2CA5-3CD2-048D222A494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EC2BFC91-745D-6D6B-0FE5-A51C3B5FB01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67FE8F78-39E2-7F95-70E4-84345B49F40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5D1516AE-8AF3-DBE5-8DEC-2B6A12325B9B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AD24BDED-4B11-4701-8263-A4BACA56D15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F131678-49D5-96A5-EA74-5606499B11A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FC9947CB-1DB9-043E-D221-E18281AC087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3" name="平行四辺形 302">
              <a:extLst>
                <a:ext uri="{FF2B5EF4-FFF2-40B4-BE49-F238E27FC236}">
                  <a16:creationId xmlns:a16="http://schemas.microsoft.com/office/drawing/2014/main" id="{EF38E8CE-193E-2E37-C2DA-380625FA67D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1C8DC0AA-F403-0A75-C7AD-24375092824D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6DEA53C5-5B3A-9789-BA49-FDAC4B03CF7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050EC03A-7827-1963-F148-084C32F9D08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CA5DD1AE-615D-372D-3D96-89313066FE02}"/>
              </a:ext>
            </a:extLst>
          </p:cNvPr>
          <p:cNvGrpSpPr/>
          <p:nvPr/>
        </p:nvGrpSpPr>
        <p:grpSpPr>
          <a:xfrm rot="15300000">
            <a:off x="3599817" y="4865213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4554DBA7-3919-3081-E90B-A74E20D3CB1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B08D2B76-3634-1043-522A-2268E34C6A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DC2385F-A63A-6A80-AEE2-3D65962967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151E1C5F-23AF-79D5-9A30-6D3F3A160C23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A40CF298-B146-4371-35FD-D8A6303F7AD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B66D2D0F-C6CD-4469-C057-D09C1F51070C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42C077E2-C07C-4E2D-0F63-AE622D3C43AD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8C885E5A-6E97-FD73-602C-5EC4CC1EE5F4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6" name="平行四辺形 315">
              <a:extLst>
                <a:ext uri="{FF2B5EF4-FFF2-40B4-BE49-F238E27FC236}">
                  <a16:creationId xmlns:a16="http://schemas.microsoft.com/office/drawing/2014/main" id="{69026975-EB46-3063-E638-689F6EBC5DD1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8A6CF4E9-4C68-43B1-6D46-CEFBFDCDC03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EEC0D993-69BA-E90B-F6DF-AD4A2E55436D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DA2F64AE-2906-7692-E0E0-448756F4656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20" name="グループ化 319">
            <a:extLst>
              <a:ext uri="{FF2B5EF4-FFF2-40B4-BE49-F238E27FC236}">
                <a16:creationId xmlns:a16="http://schemas.microsoft.com/office/drawing/2014/main" id="{CE771FE0-010F-A430-E8DA-DD1CE9AB7A50}"/>
              </a:ext>
            </a:extLst>
          </p:cNvPr>
          <p:cNvGrpSpPr/>
          <p:nvPr/>
        </p:nvGrpSpPr>
        <p:grpSpPr>
          <a:xfrm rot="15300000">
            <a:off x="5430811" y="4287813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CF538E3C-4273-031B-4EA4-D6EE019CC9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021C3DF2-05EF-6F16-74D0-19C4FC3C52E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D165B323-DD90-6158-64FC-CCBE4FA531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528E2726-F407-3B08-7EAB-509D6CBB2592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B0971847-8586-3F36-0FB0-CFEEDFDD9AC8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46DC3261-8F00-BBD5-00B1-99A77CDAECC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DC4A47B7-8631-C22D-42B0-7AEBA0BAEA5A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771045C7-CDB0-D6B4-2BDF-C202F1B2702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9" name="平行四辺形 328">
              <a:extLst>
                <a:ext uri="{FF2B5EF4-FFF2-40B4-BE49-F238E27FC236}">
                  <a16:creationId xmlns:a16="http://schemas.microsoft.com/office/drawing/2014/main" id="{149B5EBD-7975-98FE-5FE9-8B013261A2C7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0" name="平行四辺形 329">
              <a:extLst>
                <a:ext uri="{FF2B5EF4-FFF2-40B4-BE49-F238E27FC236}">
                  <a16:creationId xmlns:a16="http://schemas.microsoft.com/office/drawing/2014/main" id="{AAA62EA1-D926-9D2F-94BD-0B3E5B4BF06D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1" name="平行四辺形 330">
              <a:extLst>
                <a:ext uri="{FF2B5EF4-FFF2-40B4-BE49-F238E27FC236}">
                  <a16:creationId xmlns:a16="http://schemas.microsoft.com/office/drawing/2014/main" id="{617FC226-18CB-DEA1-BC10-1D23A2651F1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2" name="平行四辺形 331">
              <a:extLst>
                <a:ext uri="{FF2B5EF4-FFF2-40B4-BE49-F238E27FC236}">
                  <a16:creationId xmlns:a16="http://schemas.microsoft.com/office/drawing/2014/main" id="{5EF97AD4-2A00-6F17-4E45-891B66877C3E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33" name="グループ化 332">
            <a:extLst>
              <a:ext uri="{FF2B5EF4-FFF2-40B4-BE49-F238E27FC236}">
                <a16:creationId xmlns:a16="http://schemas.microsoft.com/office/drawing/2014/main" id="{425677AD-FBE1-0936-2063-C09A2BF750FF}"/>
              </a:ext>
            </a:extLst>
          </p:cNvPr>
          <p:cNvGrpSpPr/>
          <p:nvPr/>
        </p:nvGrpSpPr>
        <p:grpSpPr>
          <a:xfrm rot="15300000">
            <a:off x="6920593" y="3645994"/>
            <a:ext cx="1183735" cy="767329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334" name="平行四辺形 333">
              <a:extLst>
                <a:ext uri="{FF2B5EF4-FFF2-40B4-BE49-F238E27FC236}">
                  <a16:creationId xmlns:a16="http://schemas.microsoft.com/office/drawing/2014/main" id="{D067975A-C46A-861C-0CA1-7C04FEC173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5" name="平行四辺形 334">
              <a:extLst>
                <a:ext uri="{FF2B5EF4-FFF2-40B4-BE49-F238E27FC236}">
                  <a16:creationId xmlns:a16="http://schemas.microsoft.com/office/drawing/2014/main" id="{5E8DBB89-5B5D-4795-B154-975023808B7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6" name="平行四辺形 335">
              <a:extLst>
                <a:ext uri="{FF2B5EF4-FFF2-40B4-BE49-F238E27FC236}">
                  <a16:creationId xmlns:a16="http://schemas.microsoft.com/office/drawing/2014/main" id="{2DB4EB7B-BE49-D320-4FAA-B11FBB666E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7" name="平行四辺形 336">
              <a:extLst>
                <a:ext uri="{FF2B5EF4-FFF2-40B4-BE49-F238E27FC236}">
                  <a16:creationId xmlns:a16="http://schemas.microsoft.com/office/drawing/2014/main" id="{68B606F1-44FD-7965-A143-5C455978121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8" name="平行四辺形 337">
              <a:extLst>
                <a:ext uri="{FF2B5EF4-FFF2-40B4-BE49-F238E27FC236}">
                  <a16:creationId xmlns:a16="http://schemas.microsoft.com/office/drawing/2014/main" id="{09536F01-D159-DEC4-2518-6B18D56D41E7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9" name="平行四辺形 338">
              <a:extLst>
                <a:ext uri="{FF2B5EF4-FFF2-40B4-BE49-F238E27FC236}">
                  <a16:creationId xmlns:a16="http://schemas.microsoft.com/office/drawing/2014/main" id="{EECE350D-A87F-1FB1-DA40-BB2ABAD00D1B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0" name="平行四辺形 339">
              <a:extLst>
                <a:ext uri="{FF2B5EF4-FFF2-40B4-BE49-F238E27FC236}">
                  <a16:creationId xmlns:a16="http://schemas.microsoft.com/office/drawing/2014/main" id="{35BC9E41-E290-57D7-CF61-1B3B8118EDC0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1" name="平行四辺形 340">
              <a:extLst>
                <a:ext uri="{FF2B5EF4-FFF2-40B4-BE49-F238E27FC236}">
                  <a16:creationId xmlns:a16="http://schemas.microsoft.com/office/drawing/2014/main" id="{1C58DABB-FCA3-BC49-603C-C78E85013BC4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2" name="平行四辺形 341">
              <a:extLst>
                <a:ext uri="{FF2B5EF4-FFF2-40B4-BE49-F238E27FC236}">
                  <a16:creationId xmlns:a16="http://schemas.microsoft.com/office/drawing/2014/main" id="{372CE98A-4FCF-B780-C45B-69A28079CD7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F51D6450-70BC-5ABD-8D7E-3CE9CB03B703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750C301-3A29-20A4-C731-D198CD935163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DA2AE9DE-DAA1-AFF9-3977-90045E1A00F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855CBC01-FCFA-B519-80BF-8F3092B63F3B}"/>
              </a:ext>
            </a:extLst>
          </p:cNvPr>
          <p:cNvGrpSpPr/>
          <p:nvPr/>
        </p:nvGrpSpPr>
        <p:grpSpPr>
          <a:xfrm>
            <a:off x="3792367" y="4492108"/>
            <a:ext cx="4928159" cy="2365892"/>
            <a:chOff x="2106004" y="114428"/>
            <a:chExt cx="4928159" cy="2368253"/>
          </a:xfrm>
        </p:grpSpPr>
        <p:cxnSp>
          <p:nvCxnSpPr>
            <p:cNvPr id="347" name="直線コネクタ 346">
              <a:extLst>
                <a:ext uri="{FF2B5EF4-FFF2-40B4-BE49-F238E27FC236}">
                  <a16:creationId xmlns:a16="http://schemas.microsoft.com/office/drawing/2014/main" id="{184F3550-55BC-C229-3C0F-D93D19FBF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コネクタ 347">
              <a:extLst>
                <a:ext uri="{FF2B5EF4-FFF2-40B4-BE49-F238E27FC236}">
                  <a16:creationId xmlns:a16="http://schemas.microsoft.com/office/drawing/2014/main" id="{6F219372-7551-6CD3-86AC-7F4DDC57E99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8340164B-0550-7901-9B55-E6A545B27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グループ化 349">
            <a:extLst>
              <a:ext uri="{FF2B5EF4-FFF2-40B4-BE49-F238E27FC236}">
                <a16:creationId xmlns:a16="http://schemas.microsoft.com/office/drawing/2014/main" id="{C6863BCF-AD50-8322-8464-B5DAA22C00B2}"/>
              </a:ext>
            </a:extLst>
          </p:cNvPr>
          <p:cNvGrpSpPr/>
          <p:nvPr/>
        </p:nvGrpSpPr>
        <p:grpSpPr>
          <a:xfrm rot="15300000">
            <a:off x="4320139" y="5214168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6FD50093-349B-D229-BCE3-F44C44558DBF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2" name="平行四辺形 351">
              <a:extLst>
                <a:ext uri="{FF2B5EF4-FFF2-40B4-BE49-F238E27FC236}">
                  <a16:creationId xmlns:a16="http://schemas.microsoft.com/office/drawing/2014/main" id="{B484AB14-1CA8-7977-E876-32FA8FF64772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7164906-65D1-BE67-C20D-90679F3D3617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C47AB5A3-AED5-64E9-B979-1C4AE893415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C9A91466-EA5A-71E4-0EE7-CAD080049FC3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7CD522CE-CD39-CAA4-BF02-3FE5D5A94E9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7" name="平行四辺形 356">
              <a:extLst>
                <a:ext uri="{FF2B5EF4-FFF2-40B4-BE49-F238E27FC236}">
                  <a16:creationId xmlns:a16="http://schemas.microsoft.com/office/drawing/2014/main" id="{E946AA3F-06F3-18B1-24D7-1317B7B0D1AE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A3BBED04-685A-72C7-EF3F-13E837269970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7472BE8E-5CEC-E6F7-742D-45908B305FB5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298E79D5-B37C-97C1-44F5-82A1E65C69F1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1F970AE2-5D2D-0630-B9E4-DDE06E47E410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2" name="平行四辺形 361">
              <a:extLst>
                <a:ext uri="{FF2B5EF4-FFF2-40B4-BE49-F238E27FC236}">
                  <a16:creationId xmlns:a16="http://schemas.microsoft.com/office/drawing/2014/main" id="{BFBEE9B7-EEE5-0AA4-6005-69B7339166F0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C3A92DE5-2B15-B269-EDE6-6A49ECB3E34A}"/>
              </a:ext>
            </a:extLst>
          </p:cNvPr>
          <p:cNvGrpSpPr/>
          <p:nvPr/>
        </p:nvGrpSpPr>
        <p:grpSpPr>
          <a:xfrm rot="15300000">
            <a:off x="4317427" y="5985270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F20BD702-334D-8E67-5661-F6D2D87EF81E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C8DE3B35-5374-453A-9FD4-13659A9DB7E0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823F707B-B106-4076-4259-72E6FEB7CD6B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7" name="平行四辺形 366">
              <a:extLst>
                <a:ext uri="{FF2B5EF4-FFF2-40B4-BE49-F238E27FC236}">
                  <a16:creationId xmlns:a16="http://schemas.microsoft.com/office/drawing/2014/main" id="{D587FBD3-9E2F-C3F5-0390-9965B5AA2608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62FEE1B1-D80F-4BC8-07DB-AD66B3251A02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C13FCABD-0314-72B7-CE02-0A8595DB3082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FAF943DB-D575-9DCF-9FBA-C8FD1E48A81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EFCC7BB5-1E9A-216F-E673-550475798FB8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2" name="平行四辺形 371">
              <a:extLst>
                <a:ext uri="{FF2B5EF4-FFF2-40B4-BE49-F238E27FC236}">
                  <a16:creationId xmlns:a16="http://schemas.microsoft.com/office/drawing/2014/main" id="{E2972D78-EC11-E359-A921-D2DE3BE6AFB0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7918E701-95B2-4FD2-408F-0C62B73BA39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541D9F23-7DE8-E694-B4F6-5B90B4A5AAE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8B7A9BE7-C2CD-060E-3F61-EDC8A6A75BB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0515F8EB-C9DF-E2A4-C245-EE71B7418FC1}"/>
              </a:ext>
            </a:extLst>
          </p:cNvPr>
          <p:cNvGrpSpPr/>
          <p:nvPr/>
        </p:nvGrpSpPr>
        <p:grpSpPr>
          <a:xfrm rot="15300000">
            <a:off x="3605182" y="5644807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377" name="平行四辺形 376">
              <a:extLst>
                <a:ext uri="{FF2B5EF4-FFF2-40B4-BE49-F238E27FC236}">
                  <a16:creationId xmlns:a16="http://schemas.microsoft.com/office/drawing/2014/main" id="{8347BB32-9D8F-C3A6-28AA-7F6345E1D8E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C4F2038E-A3EC-2FF2-5482-6781BC22F54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1941D76E-3751-421C-8113-ACB9FE50A95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D5F5BE9D-21DC-C31B-5949-2E29FE97EC6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9C2C32CE-FBEE-2D77-FA95-31C5A75CCFF7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2" name="平行四辺形 381">
              <a:extLst>
                <a:ext uri="{FF2B5EF4-FFF2-40B4-BE49-F238E27FC236}">
                  <a16:creationId xmlns:a16="http://schemas.microsoft.com/office/drawing/2014/main" id="{9B3095DE-B2E7-67B0-B5AD-589C3B0C56E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9BE1644E-3519-435B-CDF1-EF1B0C7B60F8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0D2A792D-C111-98FE-CDD7-C024350BFF7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EEA345D8-1A05-0F4E-A5E5-A1987BA650FB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355D9EA3-09E8-E527-DA55-6323A86EDCBF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7" name="平行四辺形 386">
              <a:extLst>
                <a:ext uri="{FF2B5EF4-FFF2-40B4-BE49-F238E27FC236}">
                  <a16:creationId xmlns:a16="http://schemas.microsoft.com/office/drawing/2014/main" id="{219BB9D4-EBBF-61E0-04D5-3FFE8D14D89C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6F784F73-9B0D-FE45-33CF-2988D7810B2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39B6B3BB-5FE9-0CDB-D53A-CCE2923AB2C5}"/>
              </a:ext>
            </a:extLst>
          </p:cNvPr>
          <p:cNvGrpSpPr/>
          <p:nvPr/>
        </p:nvGrpSpPr>
        <p:grpSpPr>
          <a:xfrm rot="15300000">
            <a:off x="6139947" y="4606376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550A8E26-E220-4BD1-3448-C0FC65DC5B0D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9AFB1556-0DCE-EEC6-4433-80A30BE4C78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2" name="平行四辺形 391">
              <a:extLst>
                <a:ext uri="{FF2B5EF4-FFF2-40B4-BE49-F238E27FC236}">
                  <a16:creationId xmlns:a16="http://schemas.microsoft.com/office/drawing/2014/main" id="{BC690783-3236-BE70-FB4D-6F4DED0D01E5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8104F666-CC60-5377-EAFB-36C7D8818CA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E1A439EE-3D1F-85EF-789D-5C217599270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6744CD12-0BA2-392A-9673-57FBDD7D945B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33A57CD4-80F4-584A-CD0B-F5FC30F80CA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7" name="平行四辺形 396">
              <a:extLst>
                <a:ext uri="{FF2B5EF4-FFF2-40B4-BE49-F238E27FC236}">
                  <a16:creationId xmlns:a16="http://schemas.microsoft.com/office/drawing/2014/main" id="{8A281C35-D0FF-1232-0E95-6BBCE64E48AB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6138A5D3-A6A1-ADB4-A661-82E5F0863D31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B293ED9E-7FD5-A8FD-ACD5-0D2417149AF5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5D85AF1E-20CD-4903-7F79-C7BCC986287A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9B6B24CD-8610-DBEA-108A-E6779B7F3F6E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02" name="グループ化 401">
            <a:extLst>
              <a:ext uri="{FF2B5EF4-FFF2-40B4-BE49-F238E27FC236}">
                <a16:creationId xmlns:a16="http://schemas.microsoft.com/office/drawing/2014/main" id="{141F46B0-E36B-3F00-775E-A41B811F6DB6}"/>
              </a:ext>
            </a:extLst>
          </p:cNvPr>
          <p:cNvGrpSpPr/>
          <p:nvPr/>
        </p:nvGrpSpPr>
        <p:grpSpPr>
          <a:xfrm rot="15300000">
            <a:off x="5422507" y="5056801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403" name="平行四辺形 402">
              <a:extLst>
                <a:ext uri="{FF2B5EF4-FFF2-40B4-BE49-F238E27FC236}">
                  <a16:creationId xmlns:a16="http://schemas.microsoft.com/office/drawing/2014/main" id="{3E4082B4-6FA4-C057-E418-4EB19BC568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4" name="平行四辺形 403">
              <a:extLst>
                <a:ext uri="{FF2B5EF4-FFF2-40B4-BE49-F238E27FC236}">
                  <a16:creationId xmlns:a16="http://schemas.microsoft.com/office/drawing/2014/main" id="{D1592EDA-5DC3-DC6E-A747-139F94BE5A5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5" name="平行四辺形 404">
              <a:extLst>
                <a:ext uri="{FF2B5EF4-FFF2-40B4-BE49-F238E27FC236}">
                  <a16:creationId xmlns:a16="http://schemas.microsoft.com/office/drawing/2014/main" id="{606C8EDB-E37A-86A4-F38A-52F7EBE74B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6" name="平行四辺形 405">
              <a:extLst>
                <a:ext uri="{FF2B5EF4-FFF2-40B4-BE49-F238E27FC236}">
                  <a16:creationId xmlns:a16="http://schemas.microsoft.com/office/drawing/2014/main" id="{BA73BFFC-9EBF-AECB-1FE9-8D511290BBA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7" name="平行四辺形 406">
              <a:extLst>
                <a:ext uri="{FF2B5EF4-FFF2-40B4-BE49-F238E27FC236}">
                  <a16:creationId xmlns:a16="http://schemas.microsoft.com/office/drawing/2014/main" id="{81DB0703-0E83-453A-0397-D2645A9173A7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8" name="平行四辺形 407">
              <a:extLst>
                <a:ext uri="{FF2B5EF4-FFF2-40B4-BE49-F238E27FC236}">
                  <a16:creationId xmlns:a16="http://schemas.microsoft.com/office/drawing/2014/main" id="{28AA668E-C0BF-02E8-E8D1-8791D9252E2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5C6F774D-8968-F825-EF99-A8E1C19622F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87D1B7E0-BD06-8038-9776-E60365D8D82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FDB34017-D1D3-C064-7022-960323DE73DC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2EAC588A-C162-5B2F-7BEE-67D6155BA0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3" name="平行四辺形 412">
              <a:extLst>
                <a:ext uri="{FF2B5EF4-FFF2-40B4-BE49-F238E27FC236}">
                  <a16:creationId xmlns:a16="http://schemas.microsoft.com/office/drawing/2014/main" id="{7EC2D0BE-326B-43A0-B2A2-3B0DCB314F8A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4F7728B9-0B56-00AA-FB3C-936C98E55214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5" name="グループ化 414">
            <a:extLst>
              <a:ext uri="{FF2B5EF4-FFF2-40B4-BE49-F238E27FC236}">
                <a16:creationId xmlns:a16="http://schemas.microsoft.com/office/drawing/2014/main" id="{07FE6349-DE5B-CB65-6F99-08F750ABD550}"/>
              </a:ext>
            </a:extLst>
          </p:cNvPr>
          <p:cNvGrpSpPr/>
          <p:nvPr/>
        </p:nvGrpSpPr>
        <p:grpSpPr>
          <a:xfrm rot="15300000">
            <a:off x="6132298" y="5416620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5307681A-2F8B-0576-EFDD-FC78F2C0BB7D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FCEAD3C0-8F40-5618-DC76-EE94EC45A5A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8" name="平行四辺形 417">
              <a:extLst>
                <a:ext uri="{FF2B5EF4-FFF2-40B4-BE49-F238E27FC236}">
                  <a16:creationId xmlns:a16="http://schemas.microsoft.com/office/drawing/2014/main" id="{2AA37EB8-35E0-0C06-A38F-B2D7B655FB95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A3078CD3-D264-091D-E519-965D3D34859D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1516CDFA-DA36-4ED1-175E-5DACB3B26B02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5B076B0E-BDF6-B5BF-5A28-D5E8CC9D5E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478CB66A-8DA7-2793-8F2F-68A9F967E81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3" name="平行四辺形 422">
              <a:extLst>
                <a:ext uri="{FF2B5EF4-FFF2-40B4-BE49-F238E27FC236}">
                  <a16:creationId xmlns:a16="http://schemas.microsoft.com/office/drawing/2014/main" id="{69F27306-37A0-10E8-DF9C-1A0EB9D3CB6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376CA077-57FC-71B2-7FA8-A835BD9FE1E9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6BCE60A5-8DB4-4612-0210-CEDE424DF3B9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3488F88-2538-DFC9-2378-5825595F831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64E74BE4-66F5-58E0-47D9-BF11811C6FED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FD0BD314-4FBB-360B-FC57-97FCBCF97D63}"/>
              </a:ext>
            </a:extLst>
          </p:cNvPr>
          <p:cNvGrpSpPr/>
          <p:nvPr/>
        </p:nvGrpSpPr>
        <p:grpSpPr>
          <a:xfrm rot="15300000">
            <a:off x="7693923" y="4017140"/>
            <a:ext cx="1184770" cy="76598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F9147606-D171-F824-A509-1F355885559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1DAB3A9A-511B-86A1-6A79-FEBA6DBFFA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C9054AFC-7004-725E-FE13-98B8FBC075B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2D56D017-5024-BE65-AD53-205964512DF2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3" name="平行四辺形 432">
              <a:extLst>
                <a:ext uri="{FF2B5EF4-FFF2-40B4-BE49-F238E27FC236}">
                  <a16:creationId xmlns:a16="http://schemas.microsoft.com/office/drawing/2014/main" id="{4D2141B9-2404-0BB0-2C17-D01FB3B2D19E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66E2E1D9-FA8C-A43D-89D2-F3FA0C174AD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2180F8DE-2605-CFAF-63A5-88120E5C90D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1D527F2F-9FBE-BBC4-292B-BAEF15102EA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48BBB903-098B-D18E-E127-516CDD1BFA8F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8" name="平行四辺形 437">
              <a:extLst>
                <a:ext uri="{FF2B5EF4-FFF2-40B4-BE49-F238E27FC236}">
                  <a16:creationId xmlns:a16="http://schemas.microsoft.com/office/drawing/2014/main" id="{4954CB6D-AB3F-B514-BE20-A1FD0A45E905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E841DA69-4A67-3D8C-F061-C844AE9390B2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E5162B9B-CC90-B8B3-3CEA-8FDB28B28CB3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1" name="グループ化 440">
            <a:extLst>
              <a:ext uri="{FF2B5EF4-FFF2-40B4-BE49-F238E27FC236}">
                <a16:creationId xmlns:a16="http://schemas.microsoft.com/office/drawing/2014/main" id="{55502648-E2EF-7692-B4D9-D34D20DD5862}"/>
              </a:ext>
            </a:extLst>
          </p:cNvPr>
          <p:cNvGrpSpPr/>
          <p:nvPr/>
        </p:nvGrpSpPr>
        <p:grpSpPr>
          <a:xfrm rot="15300000">
            <a:off x="6907613" y="4517141"/>
            <a:ext cx="1183737" cy="767329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D7A2782D-4F94-A0CC-AE12-906B36FFCCE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3" name="平行四辺形 442">
              <a:extLst>
                <a:ext uri="{FF2B5EF4-FFF2-40B4-BE49-F238E27FC236}">
                  <a16:creationId xmlns:a16="http://schemas.microsoft.com/office/drawing/2014/main" id="{0C57E5D3-CC43-0B63-F1F9-13AAAC8B3D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AEE4F086-2EBE-6456-A000-A0C4B377C31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51F098B3-E7A3-565B-92B6-8AF1EDB83B8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307DD9CA-5AF7-C0DB-9C0E-9D40A3D2BB69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9E02CB72-C304-FF26-0A7C-3409789D7054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8" name="平行四辺形 447">
              <a:extLst>
                <a:ext uri="{FF2B5EF4-FFF2-40B4-BE49-F238E27FC236}">
                  <a16:creationId xmlns:a16="http://schemas.microsoft.com/office/drawing/2014/main" id="{C5EF0FC7-AA20-61C1-96CC-3200CA74B6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33D6F258-BD58-4781-C66D-27FB3337FEB6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D7B16EAC-6467-84D3-9D3A-7F7574600152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ECAFA60D-6C80-F103-491D-C3EE6AB935C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12072FC6-17CD-7CDF-1FD8-CCE2D3A70AB6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3" name="平行四辺形 452">
              <a:extLst>
                <a:ext uri="{FF2B5EF4-FFF2-40B4-BE49-F238E27FC236}">
                  <a16:creationId xmlns:a16="http://schemas.microsoft.com/office/drawing/2014/main" id="{23BFBA2B-2C0B-6597-DFFD-2B07CF9C0497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4" name="グループ化 453">
            <a:extLst>
              <a:ext uri="{FF2B5EF4-FFF2-40B4-BE49-F238E27FC236}">
                <a16:creationId xmlns:a16="http://schemas.microsoft.com/office/drawing/2014/main" id="{217F009D-2C15-89BC-B6FC-AFD8BDE392A2}"/>
              </a:ext>
            </a:extLst>
          </p:cNvPr>
          <p:cNvGrpSpPr/>
          <p:nvPr/>
        </p:nvGrpSpPr>
        <p:grpSpPr>
          <a:xfrm rot="15300000">
            <a:off x="7680944" y="4882618"/>
            <a:ext cx="1184770" cy="76598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37333DCE-900F-C901-ACB0-6E2F9F28297D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34A2CFE8-6A03-8C1A-F5BF-CE21A1AA678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6C839470-FA11-DA00-AC00-9BB7E9735D0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8" name="平行四辺形 457">
              <a:extLst>
                <a:ext uri="{FF2B5EF4-FFF2-40B4-BE49-F238E27FC236}">
                  <a16:creationId xmlns:a16="http://schemas.microsoft.com/office/drawing/2014/main" id="{DEB53830-457D-63F3-7A11-D5E6B8BDA3F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16402325-D94B-12EA-D386-5E47A350763C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E75AED8A-3A67-A694-1138-B2F4A1D47D3F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5F980761-DC6E-740D-3E1E-DCADE01FBDE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64BDFD99-1A5D-F9F4-49F6-AF9BF9AFA06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3" name="平行四辺形 462">
              <a:extLst>
                <a:ext uri="{FF2B5EF4-FFF2-40B4-BE49-F238E27FC236}">
                  <a16:creationId xmlns:a16="http://schemas.microsoft.com/office/drawing/2014/main" id="{6F1A9071-63F1-1CEB-8558-860D5AA0F436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EE07DBA5-A5AC-1AB3-2B14-F1C3C709EBDC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AC94E5BB-FEA6-B3C7-EB2C-61CB4D6960A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17D43055-61D2-169D-A231-6DBF5B45029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67" name="右中かっこ 466">
            <a:extLst>
              <a:ext uri="{FF2B5EF4-FFF2-40B4-BE49-F238E27FC236}">
                <a16:creationId xmlns:a16="http://schemas.microsoft.com/office/drawing/2014/main" id="{A149BB6A-B88E-E74C-7D1B-0D181FBA5802}"/>
              </a:ext>
            </a:extLst>
          </p:cNvPr>
          <p:cNvSpPr/>
          <p:nvPr/>
        </p:nvSpPr>
        <p:spPr>
          <a:xfrm rot="17817573">
            <a:off x="834283" y="1440911"/>
            <a:ext cx="261145" cy="870640"/>
          </a:xfrm>
          <a:prstGeom prst="rightBrace">
            <a:avLst>
              <a:gd name="adj1" fmla="val 8333"/>
              <a:gd name="adj2" fmla="val 4645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8" name="右中かっこ 467">
            <a:extLst>
              <a:ext uri="{FF2B5EF4-FFF2-40B4-BE49-F238E27FC236}">
                <a16:creationId xmlns:a16="http://schemas.microsoft.com/office/drawing/2014/main" id="{D91693D3-A20D-EFFE-1DA9-28116DAEDBE6}"/>
              </a:ext>
            </a:extLst>
          </p:cNvPr>
          <p:cNvSpPr/>
          <p:nvPr/>
        </p:nvSpPr>
        <p:spPr>
          <a:xfrm>
            <a:off x="5424263" y="3427049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9" name="右中かっこ 468">
            <a:extLst>
              <a:ext uri="{FF2B5EF4-FFF2-40B4-BE49-F238E27FC236}">
                <a16:creationId xmlns:a16="http://schemas.microsoft.com/office/drawing/2014/main" id="{3EC575F2-F9EC-E040-A3FE-5ED5DB87A73B}"/>
              </a:ext>
            </a:extLst>
          </p:cNvPr>
          <p:cNvSpPr/>
          <p:nvPr/>
        </p:nvSpPr>
        <p:spPr>
          <a:xfrm>
            <a:off x="5182388" y="3384155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0" name="右中かっこ 469">
            <a:extLst>
              <a:ext uri="{FF2B5EF4-FFF2-40B4-BE49-F238E27FC236}">
                <a16:creationId xmlns:a16="http://schemas.microsoft.com/office/drawing/2014/main" id="{A039F673-275D-AC92-4808-3C691D5C98D7}"/>
              </a:ext>
            </a:extLst>
          </p:cNvPr>
          <p:cNvSpPr/>
          <p:nvPr/>
        </p:nvSpPr>
        <p:spPr>
          <a:xfrm rot="17817573">
            <a:off x="4834739" y="2805237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1" name="右中かっこ 470">
            <a:extLst>
              <a:ext uri="{FF2B5EF4-FFF2-40B4-BE49-F238E27FC236}">
                <a16:creationId xmlns:a16="http://schemas.microsoft.com/office/drawing/2014/main" id="{4135852F-ABED-6A3E-17C5-620598743094}"/>
              </a:ext>
            </a:extLst>
          </p:cNvPr>
          <p:cNvSpPr/>
          <p:nvPr/>
        </p:nvSpPr>
        <p:spPr>
          <a:xfrm rot="10800000">
            <a:off x="3580758" y="2512349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2" name="テキスト ボックス 471">
            <a:extLst>
              <a:ext uri="{FF2B5EF4-FFF2-40B4-BE49-F238E27FC236}">
                <a16:creationId xmlns:a16="http://schemas.microsoft.com/office/drawing/2014/main" id="{6A44A615-35BA-A3FA-4446-88B8C00A017B}"/>
              </a:ext>
            </a:extLst>
          </p:cNvPr>
          <p:cNvSpPr txBox="1"/>
          <p:nvPr/>
        </p:nvSpPr>
        <p:spPr>
          <a:xfrm>
            <a:off x="3381150" y="4238192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3" name="右中かっこ 472">
            <a:extLst>
              <a:ext uri="{FF2B5EF4-FFF2-40B4-BE49-F238E27FC236}">
                <a16:creationId xmlns:a16="http://schemas.microsoft.com/office/drawing/2014/main" id="{C7F5B4DC-C88C-34B0-EA2F-F372AA1EE454}"/>
              </a:ext>
            </a:extLst>
          </p:cNvPr>
          <p:cNvSpPr/>
          <p:nvPr/>
        </p:nvSpPr>
        <p:spPr>
          <a:xfrm rot="15452522">
            <a:off x="5468640" y="239129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DBEB56B3-5560-8504-4EC9-546096EA04A5}"/>
              </a:ext>
            </a:extLst>
          </p:cNvPr>
          <p:cNvSpPr txBox="1"/>
          <p:nvPr/>
        </p:nvSpPr>
        <p:spPr>
          <a:xfrm rot="20221535">
            <a:off x="5380179" y="1693577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5" name="右中かっこ 474">
            <a:extLst>
              <a:ext uri="{FF2B5EF4-FFF2-40B4-BE49-F238E27FC236}">
                <a16:creationId xmlns:a16="http://schemas.microsoft.com/office/drawing/2014/main" id="{0EE7F0DE-A82F-0699-1591-1AFD3BE8D8CF}"/>
              </a:ext>
            </a:extLst>
          </p:cNvPr>
          <p:cNvSpPr/>
          <p:nvPr/>
        </p:nvSpPr>
        <p:spPr>
          <a:xfrm rot="17640206">
            <a:off x="4519310" y="1975578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EE2A06F6-1F0B-886B-EE8A-EBFAD7440F33}"/>
              </a:ext>
            </a:extLst>
          </p:cNvPr>
          <p:cNvSpPr txBox="1"/>
          <p:nvPr/>
        </p:nvSpPr>
        <p:spPr>
          <a:xfrm rot="1691767">
            <a:off x="657001" y="1564819"/>
            <a:ext cx="73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7" name="右中かっこ 476">
            <a:extLst>
              <a:ext uri="{FF2B5EF4-FFF2-40B4-BE49-F238E27FC236}">
                <a16:creationId xmlns:a16="http://schemas.microsoft.com/office/drawing/2014/main" id="{C501F108-388E-DC93-8B0A-B4F16E2D33C1}"/>
              </a:ext>
            </a:extLst>
          </p:cNvPr>
          <p:cNvSpPr/>
          <p:nvPr/>
        </p:nvSpPr>
        <p:spPr>
          <a:xfrm>
            <a:off x="1323237" y="2257188"/>
            <a:ext cx="177655" cy="809721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1AAF82C2-C90C-D0F8-9ABE-44CD3563529C}"/>
              </a:ext>
            </a:extLst>
          </p:cNvPr>
          <p:cNvSpPr txBox="1"/>
          <p:nvPr/>
        </p:nvSpPr>
        <p:spPr>
          <a:xfrm>
            <a:off x="1425995" y="2569033"/>
            <a:ext cx="331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9" name="右中かっこ 478">
            <a:extLst>
              <a:ext uri="{FF2B5EF4-FFF2-40B4-BE49-F238E27FC236}">
                <a16:creationId xmlns:a16="http://schemas.microsoft.com/office/drawing/2014/main" id="{D274BF67-4D9E-955E-19E6-1AB356B27E1F}"/>
              </a:ext>
            </a:extLst>
          </p:cNvPr>
          <p:cNvSpPr/>
          <p:nvPr/>
        </p:nvSpPr>
        <p:spPr>
          <a:xfrm rot="15342812">
            <a:off x="1150809" y="284033"/>
            <a:ext cx="344858" cy="192459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671A4BF9-B000-E5F7-93DF-BE1AEAA1882E}"/>
              </a:ext>
            </a:extLst>
          </p:cNvPr>
          <p:cNvSpPr txBox="1"/>
          <p:nvPr/>
        </p:nvSpPr>
        <p:spPr>
          <a:xfrm rot="20893864">
            <a:off x="781567" y="881095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チャンネル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2069E8A0-05AE-2385-8AC1-734D71CAD090}"/>
              </a:ext>
            </a:extLst>
          </p:cNvPr>
          <p:cNvGrpSpPr/>
          <p:nvPr/>
        </p:nvGrpSpPr>
        <p:grpSpPr>
          <a:xfrm>
            <a:off x="480158" y="1687300"/>
            <a:ext cx="2214070" cy="1019420"/>
            <a:chOff x="600790" y="5724901"/>
            <a:chExt cx="2214070" cy="1019420"/>
          </a:xfrm>
        </p:grpSpPr>
        <p:grpSp>
          <p:nvGrpSpPr>
            <p:cNvPr id="482" name="グループ化 481">
              <a:extLst>
                <a:ext uri="{FF2B5EF4-FFF2-40B4-BE49-F238E27FC236}">
                  <a16:creationId xmlns:a16="http://schemas.microsoft.com/office/drawing/2014/main" id="{6A0233E1-8DE1-290D-59FA-8AC986D5FE37}"/>
                </a:ext>
              </a:extLst>
            </p:cNvPr>
            <p:cNvGrpSpPr/>
            <p:nvPr/>
          </p:nvGrpSpPr>
          <p:grpSpPr>
            <a:xfrm>
              <a:off x="1519050" y="5949962"/>
              <a:ext cx="411243" cy="535851"/>
              <a:chOff x="1522042" y="325336"/>
              <a:chExt cx="411243" cy="535851"/>
            </a:xfrm>
          </p:grpSpPr>
          <p:sp>
            <p:nvSpPr>
              <p:cNvPr id="493" name="平行四辺形 492">
                <a:extLst>
                  <a:ext uri="{FF2B5EF4-FFF2-40B4-BE49-F238E27FC236}">
                    <a16:creationId xmlns:a16="http://schemas.microsoft.com/office/drawing/2014/main" id="{2E8E3630-0B64-CD14-E832-18B948470A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4" name="平行四辺形 493">
                <a:extLst>
                  <a:ext uri="{FF2B5EF4-FFF2-40B4-BE49-F238E27FC236}">
                    <a16:creationId xmlns:a16="http://schemas.microsoft.com/office/drawing/2014/main" id="{6F2B0E0E-518F-76B1-A330-86B605D3FFED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5" name="平行四辺形 494">
                <a:extLst>
                  <a:ext uri="{FF2B5EF4-FFF2-40B4-BE49-F238E27FC236}">
                    <a16:creationId xmlns:a16="http://schemas.microsoft.com/office/drawing/2014/main" id="{B3728780-F8FB-3978-9A82-DB38A2C4F953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6" name="平行四辺形 495">
                <a:extLst>
                  <a:ext uri="{FF2B5EF4-FFF2-40B4-BE49-F238E27FC236}">
                    <a16:creationId xmlns:a16="http://schemas.microsoft.com/office/drawing/2014/main" id="{7CD7744C-ED8E-2745-2DAB-54289846999B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3" name="グループ化 482">
              <a:extLst>
                <a:ext uri="{FF2B5EF4-FFF2-40B4-BE49-F238E27FC236}">
                  <a16:creationId xmlns:a16="http://schemas.microsoft.com/office/drawing/2014/main" id="{AF344862-F2DB-2DA4-6B63-0C8C72F4427E}"/>
                </a:ext>
              </a:extLst>
            </p:cNvPr>
            <p:cNvGrpSpPr/>
            <p:nvPr/>
          </p:nvGrpSpPr>
          <p:grpSpPr>
            <a:xfrm>
              <a:off x="2403617" y="5724901"/>
              <a:ext cx="411243" cy="535851"/>
              <a:chOff x="1522042" y="325336"/>
              <a:chExt cx="411243" cy="535851"/>
            </a:xfrm>
          </p:grpSpPr>
          <p:sp>
            <p:nvSpPr>
              <p:cNvPr id="489" name="平行四辺形 488">
                <a:extLst>
                  <a:ext uri="{FF2B5EF4-FFF2-40B4-BE49-F238E27FC236}">
                    <a16:creationId xmlns:a16="http://schemas.microsoft.com/office/drawing/2014/main" id="{9AE0299B-5FC3-0B55-D1C2-3E67A02ED6C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0" name="平行四辺形 489">
                <a:extLst>
                  <a:ext uri="{FF2B5EF4-FFF2-40B4-BE49-F238E27FC236}">
                    <a16:creationId xmlns:a16="http://schemas.microsoft.com/office/drawing/2014/main" id="{83187567-76F4-8C8B-1776-D114DD1E08C1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1" name="平行四辺形 490">
                <a:extLst>
                  <a:ext uri="{FF2B5EF4-FFF2-40B4-BE49-F238E27FC236}">
                    <a16:creationId xmlns:a16="http://schemas.microsoft.com/office/drawing/2014/main" id="{038BB34D-86F4-9B13-A7BC-5CEE01BF66C9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2" name="平行四辺形 491">
                <a:extLst>
                  <a:ext uri="{FF2B5EF4-FFF2-40B4-BE49-F238E27FC236}">
                    <a16:creationId xmlns:a16="http://schemas.microsoft.com/office/drawing/2014/main" id="{0FA98285-F6F2-49A5-AEA7-960434B262B0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4" name="グループ化 483">
              <a:extLst>
                <a:ext uri="{FF2B5EF4-FFF2-40B4-BE49-F238E27FC236}">
                  <a16:creationId xmlns:a16="http://schemas.microsoft.com/office/drawing/2014/main" id="{EABC649F-8027-9185-C986-EEA879FE3D8E}"/>
                </a:ext>
              </a:extLst>
            </p:cNvPr>
            <p:cNvGrpSpPr/>
            <p:nvPr/>
          </p:nvGrpSpPr>
          <p:grpSpPr>
            <a:xfrm>
              <a:off x="600790" y="6208470"/>
              <a:ext cx="411243" cy="535851"/>
              <a:chOff x="1522042" y="325336"/>
              <a:chExt cx="411243" cy="535851"/>
            </a:xfrm>
          </p:grpSpPr>
          <p:sp>
            <p:nvSpPr>
              <p:cNvPr id="485" name="平行四辺形 484">
                <a:extLst>
                  <a:ext uri="{FF2B5EF4-FFF2-40B4-BE49-F238E27FC236}">
                    <a16:creationId xmlns:a16="http://schemas.microsoft.com/office/drawing/2014/main" id="{1FFBD5B7-A2B3-81DB-C2B3-3CAA439269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6" name="平行四辺形 485">
                <a:extLst>
                  <a:ext uri="{FF2B5EF4-FFF2-40B4-BE49-F238E27FC236}">
                    <a16:creationId xmlns:a16="http://schemas.microsoft.com/office/drawing/2014/main" id="{15993380-980D-074F-F29A-75781FBAFC86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7" name="平行四辺形 486">
                <a:extLst>
                  <a:ext uri="{FF2B5EF4-FFF2-40B4-BE49-F238E27FC236}">
                    <a16:creationId xmlns:a16="http://schemas.microsoft.com/office/drawing/2014/main" id="{344F859B-05B8-3B7A-5A7E-266AF9427BB5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8" name="平行四辺形 487">
                <a:extLst>
                  <a:ext uri="{FF2B5EF4-FFF2-40B4-BE49-F238E27FC236}">
                    <a16:creationId xmlns:a16="http://schemas.microsoft.com/office/drawing/2014/main" id="{B14D6459-9F70-DE4E-C31A-06271E23FBEE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7AB46430-4F93-8D7C-9267-500CD838AF19}"/>
              </a:ext>
            </a:extLst>
          </p:cNvPr>
          <p:cNvGrpSpPr/>
          <p:nvPr/>
        </p:nvGrpSpPr>
        <p:grpSpPr>
          <a:xfrm>
            <a:off x="436550" y="5560725"/>
            <a:ext cx="2668215" cy="1025589"/>
            <a:chOff x="2105968" y="1029760"/>
            <a:chExt cx="2668215" cy="1025589"/>
          </a:xfrm>
        </p:grpSpPr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1A923F33-266D-C55A-94BC-4B8044C6D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29760"/>
              <a:ext cx="2631287" cy="7573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123E8D8A-31DE-7600-0F3E-CAF23CB85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501" y="1241073"/>
              <a:ext cx="0" cy="57272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983D389B-C0DC-92BF-B27C-096F41F027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5968" y="1789518"/>
              <a:ext cx="581147" cy="26583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0C925BDE-8394-12E3-C06C-D3FBF898B86A}"/>
              </a:ext>
            </a:extLst>
          </p:cNvPr>
          <p:cNvSpPr txBox="1"/>
          <p:nvPr/>
        </p:nvSpPr>
        <p:spPr>
          <a:xfrm>
            <a:off x="94401" y="4945703"/>
            <a:ext cx="207453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Filter  </a:t>
            </a:r>
          </a:p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FN , 3 , 2 , 2 )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/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 xmlns="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/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2∗0−2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 xmlns="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21A96659-68E4-6E78-0C38-619A3087A8EC}"/>
              </a:ext>
            </a:extLst>
          </p:cNvPr>
          <p:cNvGrpSpPr/>
          <p:nvPr/>
        </p:nvGrpSpPr>
        <p:grpSpPr>
          <a:xfrm>
            <a:off x="3471143" y="549343"/>
            <a:ext cx="2468360" cy="1528544"/>
            <a:chOff x="8925520" y="153270"/>
            <a:chExt cx="2468360" cy="1528544"/>
          </a:xfrm>
        </p:grpSpPr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4DB197A7-5B7D-0A1C-484C-DDC853871C39}"/>
                </a:ext>
              </a:extLst>
            </p:cNvPr>
            <p:cNvGrpSpPr/>
            <p:nvPr/>
          </p:nvGrpSpPr>
          <p:grpSpPr>
            <a:xfrm rot="15300000">
              <a:off x="8739762" y="811450"/>
              <a:ext cx="1056122" cy="684606"/>
              <a:chOff x="1895859" y="869244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32" name="平行四辺形 531">
                <a:extLst>
                  <a:ext uri="{FF2B5EF4-FFF2-40B4-BE49-F238E27FC236}">
                    <a16:creationId xmlns:a16="http://schemas.microsoft.com/office/drawing/2014/main" id="{07794A1A-2F6D-F8C4-F064-8841D76FC1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869244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3" name="平行四辺形 532">
                <a:extLst>
                  <a:ext uri="{FF2B5EF4-FFF2-40B4-BE49-F238E27FC236}">
                    <a16:creationId xmlns:a16="http://schemas.microsoft.com/office/drawing/2014/main" id="{8CC8A5C5-EF0F-DA18-E366-F94B11EA09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96600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4" name="平行四辺形 533">
                <a:extLst>
                  <a:ext uri="{FF2B5EF4-FFF2-40B4-BE49-F238E27FC236}">
                    <a16:creationId xmlns:a16="http://schemas.microsoft.com/office/drawing/2014/main" id="{2C9388EC-9E5D-6F80-3D62-090503FDE7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106276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5" name="平行四辺形 534">
                <a:extLst>
                  <a:ext uri="{FF2B5EF4-FFF2-40B4-BE49-F238E27FC236}">
                    <a16:creationId xmlns:a16="http://schemas.microsoft.com/office/drawing/2014/main" id="{4954553A-FF20-884F-9D51-EEBAF23A6B57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115952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6" name="平行四辺形 535">
                <a:extLst>
                  <a:ext uri="{FF2B5EF4-FFF2-40B4-BE49-F238E27FC236}">
                    <a16:creationId xmlns:a16="http://schemas.microsoft.com/office/drawing/2014/main" id="{26D45FEC-3611-0F37-162F-01623A66B624}"/>
                  </a:ext>
                </a:extLst>
              </p:cNvPr>
              <p:cNvSpPr/>
              <p:nvPr/>
            </p:nvSpPr>
            <p:spPr>
              <a:xfrm rot="938335">
                <a:off x="2223560" y="122615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7" name="平行四辺形 536">
                <a:extLst>
                  <a:ext uri="{FF2B5EF4-FFF2-40B4-BE49-F238E27FC236}">
                    <a16:creationId xmlns:a16="http://schemas.microsoft.com/office/drawing/2014/main" id="{72E13155-861C-0B06-D910-08EBB5F07E74}"/>
                  </a:ext>
                </a:extLst>
              </p:cNvPr>
              <p:cNvSpPr/>
              <p:nvPr/>
            </p:nvSpPr>
            <p:spPr>
              <a:xfrm rot="938335">
                <a:off x="2569212" y="132291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8" name="平行四辺形 537">
                <a:extLst>
                  <a:ext uri="{FF2B5EF4-FFF2-40B4-BE49-F238E27FC236}">
                    <a16:creationId xmlns:a16="http://schemas.microsoft.com/office/drawing/2014/main" id="{B54DB0D3-2B96-18B8-2D77-D1EE13C02A7A}"/>
                  </a:ext>
                </a:extLst>
              </p:cNvPr>
              <p:cNvSpPr/>
              <p:nvPr/>
            </p:nvSpPr>
            <p:spPr>
              <a:xfrm rot="938335">
                <a:off x="2914862" y="141967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9" name="平行四辺形 538">
                <a:extLst>
                  <a:ext uri="{FF2B5EF4-FFF2-40B4-BE49-F238E27FC236}">
                    <a16:creationId xmlns:a16="http://schemas.microsoft.com/office/drawing/2014/main" id="{9892B3B4-3C1F-8311-29F0-9E1C875DAB2F}"/>
                  </a:ext>
                </a:extLst>
              </p:cNvPr>
              <p:cNvSpPr/>
              <p:nvPr/>
            </p:nvSpPr>
            <p:spPr>
              <a:xfrm rot="938335">
                <a:off x="3260512" y="151643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0" name="平行四辺形 539">
                <a:extLst>
                  <a:ext uri="{FF2B5EF4-FFF2-40B4-BE49-F238E27FC236}">
                    <a16:creationId xmlns:a16="http://schemas.microsoft.com/office/drawing/2014/main" id="{7715B55E-0B19-705F-9F98-BB414FF5008A}"/>
                  </a:ext>
                </a:extLst>
              </p:cNvPr>
              <p:cNvSpPr/>
              <p:nvPr/>
            </p:nvSpPr>
            <p:spPr>
              <a:xfrm rot="938335">
                <a:off x="1895859" y="158308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1" name="平行四辺形 540">
                <a:extLst>
                  <a:ext uri="{FF2B5EF4-FFF2-40B4-BE49-F238E27FC236}">
                    <a16:creationId xmlns:a16="http://schemas.microsoft.com/office/drawing/2014/main" id="{872D5933-D347-BB8F-7364-6732C130734A}"/>
                  </a:ext>
                </a:extLst>
              </p:cNvPr>
              <p:cNvSpPr/>
              <p:nvPr/>
            </p:nvSpPr>
            <p:spPr>
              <a:xfrm rot="938335">
                <a:off x="2241510" y="167984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2" name="平行四辺形 541">
                <a:extLst>
                  <a:ext uri="{FF2B5EF4-FFF2-40B4-BE49-F238E27FC236}">
                    <a16:creationId xmlns:a16="http://schemas.microsoft.com/office/drawing/2014/main" id="{F733C375-0AB9-0C7C-F70E-68E9405E654B}"/>
                  </a:ext>
                </a:extLst>
              </p:cNvPr>
              <p:cNvSpPr/>
              <p:nvPr/>
            </p:nvSpPr>
            <p:spPr>
              <a:xfrm rot="938335">
                <a:off x="2587160" y="177660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3" name="平行四辺形 542">
                <a:extLst>
                  <a:ext uri="{FF2B5EF4-FFF2-40B4-BE49-F238E27FC236}">
                    <a16:creationId xmlns:a16="http://schemas.microsoft.com/office/drawing/2014/main" id="{C730F546-FA97-BD5B-3E32-6D50340C6395}"/>
                  </a:ext>
                </a:extLst>
              </p:cNvPr>
              <p:cNvSpPr/>
              <p:nvPr/>
            </p:nvSpPr>
            <p:spPr>
              <a:xfrm rot="938335">
                <a:off x="2932811" y="187336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FFD1EBEC-6F55-F539-0900-7452702873C4}"/>
                </a:ext>
              </a:extLst>
            </p:cNvPr>
            <p:cNvGrpSpPr/>
            <p:nvPr/>
          </p:nvGrpSpPr>
          <p:grpSpPr>
            <a:xfrm rot="15300000">
              <a:off x="9632909" y="557011"/>
              <a:ext cx="1056122" cy="684606"/>
              <a:chOff x="1895859" y="27796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20" name="平行四辺形 519">
                <a:extLst>
                  <a:ext uri="{FF2B5EF4-FFF2-40B4-BE49-F238E27FC236}">
                    <a16:creationId xmlns:a16="http://schemas.microsoft.com/office/drawing/2014/main" id="{0AE021FB-F14B-F83D-EA2E-A251CB7002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27796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1" name="平行四辺形 520">
                <a:extLst>
                  <a:ext uri="{FF2B5EF4-FFF2-40B4-BE49-F238E27FC236}">
                    <a16:creationId xmlns:a16="http://schemas.microsoft.com/office/drawing/2014/main" id="{472EED9F-08A6-8BB0-27E3-866159867B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28764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2" name="平行四辺形 521">
                <a:extLst>
                  <a:ext uri="{FF2B5EF4-FFF2-40B4-BE49-F238E27FC236}">
                    <a16:creationId xmlns:a16="http://schemas.microsoft.com/office/drawing/2014/main" id="{6D7CC062-BC87-1E79-8DDB-65DA9B7852B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29732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3" name="平行四辺形 522">
                <a:extLst>
                  <a:ext uri="{FF2B5EF4-FFF2-40B4-BE49-F238E27FC236}">
                    <a16:creationId xmlns:a16="http://schemas.microsoft.com/office/drawing/2014/main" id="{2DF5ADC6-CA11-25CD-2071-E9E2C38D49FB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30699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4" name="平行四辺形 523">
                <a:extLst>
                  <a:ext uri="{FF2B5EF4-FFF2-40B4-BE49-F238E27FC236}">
                    <a16:creationId xmlns:a16="http://schemas.microsoft.com/office/drawing/2014/main" id="{563AB1C5-82BE-E0F6-7F2F-F36F834DC8A8}"/>
                  </a:ext>
                </a:extLst>
              </p:cNvPr>
              <p:cNvSpPr/>
              <p:nvPr/>
            </p:nvSpPr>
            <p:spPr>
              <a:xfrm rot="938335">
                <a:off x="2223560" y="31365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5" name="平行四辺形 524">
                <a:extLst>
                  <a:ext uri="{FF2B5EF4-FFF2-40B4-BE49-F238E27FC236}">
                    <a16:creationId xmlns:a16="http://schemas.microsoft.com/office/drawing/2014/main" id="{06FC9A7B-E798-C405-C803-0EC72EDD6A10}"/>
                  </a:ext>
                </a:extLst>
              </p:cNvPr>
              <p:cNvSpPr/>
              <p:nvPr/>
            </p:nvSpPr>
            <p:spPr>
              <a:xfrm rot="938335">
                <a:off x="2569212" y="32333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6" name="平行四辺形 525">
                <a:extLst>
                  <a:ext uri="{FF2B5EF4-FFF2-40B4-BE49-F238E27FC236}">
                    <a16:creationId xmlns:a16="http://schemas.microsoft.com/office/drawing/2014/main" id="{47DCA719-C76F-E1B5-C0EB-23A226E4FB4B}"/>
                  </a:ext>
                </a:extLst>
              </p:cNvPr>
              <p:cNvSpPr/>
              <p:nvPr/>
            </p:nvSpPr>
            <p:spPr>
              <a:xfrm rot="938335">
                <a:off x="2914862" y="33301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7" name="平行四辺形 526">
                <a:extLst>
                  <a:ext uri="{FF2B5EF4-FFF2-40B4-BE49-F238E27FC236}">
                    <a16:creationId xmlns:a16="http://schemas.microsoft.com/office/drawing/2014/main" id="{42300C5F-CE49-FF16-05F5-BDEB1B8DA1C3}"/>
                  </a:ext>
                </a:extLst>
              </p:cNvPr>
              <p:cNvSpPr/>
              <p:nvPr/>
            </p:nvSpPr>
            <p:spPr>
              <a:xfrm rot="938335">
                <a:off x="3260512" y="34268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8" name="平行四辺形 527">
                <a:extLst>
                  <a:ext uri="{FF2B5EF4-FFF2-40B4-BE49-F238E27FC236}">
                    <a16:creationId xmlns:a16="http://schemas.microsoft.com/office/drawing/2014/main" id="{A3282322-CC20-5F15-79AC-83AE4C8680D8}"/>
                  </a:ext>
                </a:extLst>
              </p:cNvPr>
              <p:cNvSpPr/>
              <p:nvPr/>
            </p:nvSpPr>
            <p:spPr>
              <a:xfrm rot="938335">
                <a:off x="1895859" y="34935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9" name="平行四辺形 528">
                <a:extLst>
                  <a:ext uri="{FF2B5EF4-FFF2-40B4-BE49-F238E27FC236}">
                    <a16:creationId xmlns:a16="http://schemas.microsoft.com/office/drawing/2014/main" id="{7F5A0F4D-3CCE-21D4-85B4-7E11591B68FC}"/>
                  </a:ext>
                </a:extLst>
              </p:cNvPr>
              <p:cNvSpPr/>
              <p:nvPr/>
            </p:nvSpPr>
            <p:spPr>
              <a:xfrm rot="938335">
                <a:off x="2241510" y="35902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0" name="平行四辺形 529">
                <a:extLst>
                  <a:ext uri="{FF2B5EF4-FFF2-40B4-BE49-F238E27FC236}">
                    <a16:creationId xmlns:a16="http://schemas.microsoft.com/office/drawing/2014/main" id="{E12119F1-3239-6F48-D623-4C46AD6BE13F}"/>
                  </a:ext>
                </a:extLst>
              </p:cNvPr>
              <p:cNvSpPr/>
              <p:nvPr/>
            </p:nvSpPr>
            <p:spPr>
              <a:xfrm rot="938335">
                <a:off x="2587160" y="36870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1" name="平行四辺形 530">
                <a:extLst>
                  <a:ext uri="{FF2B5EF4-FFF2-40B4-BE49-F238E27FC236}">
                    <a16:creationId xmlns:a16="http://schemas.microsoft.com/office/drawing/2014/main" id="{EFAF30C9-4566-84B6-E90E-B6ACCECC6652}"/>
                  </a:ext>
                </a:extLst>
              </p:cNvPr>
              <p:cNvSpPr/>
              <p:nvPr/>
            </p:nvSpPr>
            <p:spPr>
              <a:xfrm rot="938335">
                <a:off x="2932811" y="37838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7405ECF8-A995-E7EB-EEE3-642F9130629F}"/>
                </a:ext>
              </a:extLst>
            </p:cNvPr>
            <p:cNvGrpSpPr/>
            <p:nvPr/>
          </p:nvGrpSpPr>
          <p:grpSpPr>
            <a:xfrm rot="15300000">
              <a:off x="10523516" y="339028"/>
              <a:ext cx="1056122" cy="684606"/>
              <a:chOff x="1895859" y="47227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08" name="平行四辺形 507">
                <a:extLst>
                  <a:ext uri="{FF2B5EF4-FFF2-40B4-BE49-F238E27FC236}">
                    <a16:creationId xmlns:a16="http://schemas.microsoft.com/office/drawing/2014/main" id="{FCA9D854-CF4E-A828-D0CE-FE717CB8BE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47227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09" name="平行四辺形 508">
                <a:extLst>
                  <a:ext uri="{FF2B5EF4-FFF2-40B4-BE49-F238E27FC236}">
                    <a16:creationId xmlns:a16="http://schemas.microsoft.com/office/drawing/2014/main" id="{6B01E7B4-F505-753E-D75B-44F669FE1D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48195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0" name="平行四辺形 509">
                <a:extLst>
                  <a:ext uri="{FF2B5EF4-FFF2-40B4-BE49-F238E27FC236}">
                    <a16:creationId xmlns:a16="http://schemas.microsoft.com/office/drawing/2014/main" id="{9178CB3A-1FB3-560D-A479-F16E4BA582E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49163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1" name="平行四辺形 510">
                <a:extLst>
                  <a:ext uri="{FF2B5EF4-FFF2-40B4-BE49-F238E27FC236}">
                    <a16:creationId xmlns:a16="http://schemas.microsoft.com/office/drawing/2014/main" id="{DB633B1E-8F23-9F2B-7ADF-90F73A4897F8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50130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2" name="平行四辺形 511">
                <a:extLst>
                  <a:ext uri="{FF2B5EF4-FFF2-40B4-BE49-F238E27FC236}">
                    <a16:creationId xmlns:a16="http://schemas.microsoft.com/office/drawing/2014/main" id="{7A8152D2-ECAD-2D82-04D0-E26E9B5EC872}"/>
                  </a:ext>
                </a:extLst>
              </p:cNvPr>
              <p:cNvSpPr/>
              <p:nvPr/>
            </p:nvSpPr>
            <p:spPr>
              <a:xfrm rot="938335">
                <a:off x="2223560" y="50796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3" name="平行四辺形 512">
                <a:extLst>
                  <a:ext uri="{FF2B5EF4-FFF2-40B4-BE49-F238E27FC236}">
                    <a16:creationId xmlns:a16="http://schemas.microsoft.com/office/drawing/2014/main" id="{4F286CC2-B472-5761-C833-CD23BA51335E}"/>
                  </a:ext>
                </a:extLst>
              </p:cNvPr>
              <p:cNvSpPr/>
              <p:nvPr/>
            </p:nvSpPr>
            <p:spPr>
              <a:xfrm rot="938335">
                <a:off x="2569212" y="51764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4" name="平行四辺形 513">
                <a:extLst>
                  <a:ext uri="{FF2B5EF4-FFF2-40B4-BE49-F238E27FC236}">
                    <a16:creationId xmlns:a16="http://schemas.microsoft.com/office/drawing/2014/main" id="{BB56B9AD-17CB-87D2-2CE1-C52D4CF65B6A}"/>
                  </a:ext>
                </a:extLst>
              </p:cNvPr>
              <p:cNvSpPr/>
              <p:nvPr/>
            </p:nvSpPr>
            <p:spPr>
              <a:xfrm rot="938335">
                <a:off x="2914862" y="52732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5" name="平行四辺形 514">
                <a:extLst>
                  <a:ext uri="{FF2B5EF4-FFF2-40B4-BE49-F238E27FC236}">
                    <a16:creationId xmlns:a16="http://schemas.microsoft.com/office/drawing/2014/main" id="{3D49CD19-746A-8C01-2EAE-EEFFDD20836D}"/>
                  </a:ext>
                </a:extLst>
              </p:cNvPr>
              <p:cNvSpPr/>
              <p:nvPr/>
            </p:nvSpPr>
            <p:spPr>
              <a:xfrm rot="938335">
                <a:off x="3260512" y="53699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6" name="平行四辺形 515">
                <a:extLst>
                  <a:ext uri="{FF2B5EF4-FFF2-40B4-BE49-F238E27FC236}">
                    <a16:creationId xmlns:a16="http://schemas.microsoft.com/office/drawing/2014/main" id="{CC9A8FC8-49AD-7F24-0B57-D9BDFD89F243}"/>
                  </a:ext>
                </a:extLst>
              </p:cNvPr>
              <p:cNvSpPr/>
              <p:nvPr/>
            </p:nvSpPr>
            <p:spPr>
              <a:xfrm rot="938335">
                <a:off x="1895859" y="54366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7" name="平行四辺形 516">
                <a:extLst>
                  <a:ext uri="{FF2B5EF4-FFF2-40B4-BE49-F238E27FC236}">
                    <a16:creationId xmlns:a16="http://schemas.microsoft.com/office/drawing/2014/main" id="{96778CCD-042E-3DC4-FF46-FB4C2A9F54BB}"/>
                  </a:ext>
                </a:extLst>
              </p:cNvPr>
              <p:cNvSpPr/>
              <p:nvPr/>
            </p:nvSpPr>
            <p:spPr>
              <a:xfrm rot="938335">
                <a:off x="2241510" y="55333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8" name="平行四辺形 517">
                <a:extLst>
                  <a:ext uri="{FF2B5EF4-FFF2-40B4-BE49-F238E27FC236}">
                    <a16:creationId xmlns:a16="http://schemas.microsoft.com/office/drawing/2014/main" id="{38310F67-886A-3022-6069-44F293A71499}"/>
                  </a:ext>
                </a:extLst>
              </p:cNvPr>
              <p:cNvSpPr/>
              <p:nvPr/>
            </p:nvSpPr>
            <p:spPr>
              <a:xfrm rot="938335">
                <a:off x="2587160" y="56301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9" name="平行四辺形 518">
                <a:extLst>
                  <a:ext uri="{FF2B5EF4-FFF2-40B4-BE49-F238E27FC236}">
                    <a16:creationId xmlns:a16="http://schemas.microsoft.com/office/drawing/2014/main" id="{3357CB85-979F-DA94-139C-70E4BACF6CA0}"/>
                  </a:ext>
                </a:extLst>
              </p:cNvPr>
              <p:cNvSpPr/>
              <p:nvPr/>
            </p:nvSpPr>
            <p:spPr>
              <a:xfrm rot="938335">
                <a:off x="2932811" y="57269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sp>
        <p:nvSpPr>
          <p:cNvPr id="544" name="テキスト ボックス 543">
            <a:extLst>
              <a:ext uri="{FF2B5EF4-FFF2-40B4-BE49-F238E27FC236}">
                <a16:creationId xmlns:a16="http://schemas.microsoft.com/office/drawing/2014/main" id="{3925EE9E-280A-F11A-3512-7EA1D4C7BA1E}"/>
              </a:ext>
            </a:extLst>
          </p:cNvPr>
          <p:cNvSpPr txBox="1"/>
          <p:nvPr/>
        </p:nvSpPr>
        <p:spPr>
          <a:xfrm>
            <a:off x="3593093" y="126150"/>
            <a:ext cx="85142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5" name="テキスト ボックス 544">
            <a:extLst>
              <a:ext uri="{FF2B5EF4-FFF2-40B4-BE49-F238E27FC236}">
                <a16:creationId xmlns:a16="http://schemas.microsoft.com/office/drawing/2014/main" id="{E1118F1A-D028-6E5E-2030-6F371DA4921A}"/>
              </a:ext>
            </a:extLst>
          </p:cNvPr>
          <p:cNvSpPr txBox="1"/>
          <p:nvPr/>
        </p:nvSpPr>
        <p:spPr>
          <a:xfrm>
            <a:off x="3523175" y="433927"/>
            <a:ext cx="161052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内のスライシング領域</a:t>
            </a:r>
            <a:endParaRPr lang="en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6" name="テキスト ボックス 545">
            <a:extLst>
              <a:ext uri="{FF2B5EF4-FFF2-40B4-BE49-F238E27FC236}">
                <a16:creationId xmlns:a16="http://schemas.microsoft.com/office/drawing/2014/main" id="{20770E3E-D662-DF16-46D1-57CB4CA55820}"/>
              </a:ext>
            </a:extLst>
          </p:cNvPr>
          <p:cNvSpPr txBox="1"/>
          <p:nvPr/>
        </p:nvSpPr>
        <p:spPr>
          <a:xfrm>
            <a:off x="7985898" y="250363"/>
            <a:ext cx="4175280" cy="1723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47" name="角丸四角形 546">
            <a:extLst>
              <a:ext uri="{FF2B5EF4-FFF2-40B4-BE49-F238E27FC236}">
                <a16:creationId xmlns:a16="http://schemas.microsoft.com/office/drawing/2014/main" id="{3EC1B90B-5136-6553-C9CF-22FB11FD7BDF}"/>
              </a:ext>
            </a:extLst>
          </p:cNvPr>
          <p:cNvSpPr/>
          <p:nvPr/>
        </p:nvSpPr>
        <p:spPr>
          <a:xfrm>
            <a:off x="7884962" y="710977"/>
            <a:ext cx="4307038" cy="980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8" name="テキスト ボックス 547">
            <a:extLst>
              <a:ext uri="{FF2B5EF4-FFF2-40B4-BE49-F238E27FC236}">
                <a16:creationId xmlns:a16="http://schemas.microsoft.com/office/drawing/2014/main" id="{C0C4FD99-BA69-D291-A2D1-E66AE0BBB9EB}"/>
              </a:ext>
            </a:extLst>
          </p:cNvPr>
          <p:cNvSpPr txBox="1"/>
          <p:nvPr/>
        </p:nvSpPr>
        <p:spPr>
          <a:xfrm>
            <a:off x="8883287" y="3427049"/>
            <a:ext cx="2019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/>
              <a:t>スライシング後</a:t>
            </a:r>
            <a:endParaRPr lang="en-US" altLang="ja-JP" sz="1400" dirty="0"/>
          </a:p>
          <a:p>
            <a:r>
              <a:rPr lang="en" altLang="ja-JP" sz="1400" dirty="0"/>
              <a:t>Shape (2, 3, 2, 2, 3, 4)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8586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EC62A-9565-E526-423B-F6F65A7A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Im2col</a:t>
            </a:r>
            <a:r>
              <a:rPr lang="ja-JP" altLang="en-US"/>
              <a:t>コード解析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B18EE6D-3840-29F1-D7A2-C52D6D23BDD8}"/>
              </a:ext>
            </a:extLst>
          </p:cNvPr>
          <p:cNvSpPr/>
          <p:nvPr/>
        </p:nvSpPr>
        <p:spPr>
          <a:xfrm>
            <a:off x="46494" y="1"/>
            <a:ext cx="12099012" cy="6840949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95E5C6-6309-7667-880D-C05823A9B21B}"/>
              </a:ext>
            </a:extLst>
          </p:cNvPr>
          <p:cNvGrpSpPr/>
          <p:nvPr/>
        </p:nvGrpSpPr>
        <p:grpSpPr>
          <a:xfrm>
            <a:off x="540199" y="2256977"/>
            <a:ext cx="4876009" cy="2551875"/>
            <a:chOff x="2106004" y="-16495"/>
            <a:chExt cx="4876009" cy="2554422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44220F9-5F5B-271B-4BCB-2713375FE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67A3A34-FE28-653B-CAF5-46C28ECE7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85511AA-1F12-2378-3FFA-2F644CDEB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4F7BD7B-8BE2-D0B4-A92D-4E55A8BC8E7C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EBCEE2D-6AF0-3E9D-C0D9-5306E65425C8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755D57F-3C31-7FCD-F6D0-046E043F6501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F05229C-8B13-B9BF-0C5B-0D1A7897FA91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7528705-1637-1FB4-548D-15243600FFEC}"/>
              </a:ext>
            </a:extLst>
          </p:cNvPr>
          <p:cNvGrpSpPr/>
          <p:nvPr/>
        </p:nvGrpSpPr>
        <p:grpSpPr>
          <a:xfrm rot="15300000">
            <a:off x="350068" y="2729442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4" name="平行四辺形 13">
              <a:extLst>
                <a:ext uri="{FF2B5EF4-FFF2-40B4-BE49-F238E27FC236}">
                  <a16:creationId xmlns:a16="http://schemas.microsoft.com/office/drawing/2014/main" id="{7423C3A3-3F60-BB89-7F6B-A9F8589BA3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284841C6-BC12-1E74-44E0-A5D820495C8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D69AAD28-CA0E-9DC1-E928-F3842A0BEF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233EDDA5-9805-4608-2F2A-EAB2DC15FB3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DA7281A7-5422-D8BC-92BD-F1CD3F84A6E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56C11593-DFFE-CD92-C3BE-11629A8DBA88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E296BDE8-A1FC-6FCD-582A-9D541782F4E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247EC063-C04E-F90C-00FF-9B4691263A91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55BF05E-5832-CB82-B318-8B1C8211EFD8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7B43AB02-0F4F-1018-4CCF-0561BA55170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848797AB-036D-B120-6849-CB762E7DB83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441D2046-C996-F9AF-83C9-A8120FDD9518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3A0E1A7-DF85-3E7B-31C9-B22E1F3447CD}"/>
              </a:ext>
            </a:extLst>
          </p:cNvPr>
          <p:cNvGrpSpPr/>
          <p:nvPr/>
        </p:nvGrpSpPr>
        <p:grpSpPr>
          <a:xfrm rot="15300000">
            <a:off x="2120889" y="2167438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D069C2E5-8352-8C67-0179-721A6B9CAE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19960A3E-896E-D0CD-52BD-C569FE8333C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0B830E96-D49F-23ED-ECC3-DD01EB7A06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7D0C43C-94E0-B6F5-84A3-A5C0FCB982D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0DA96D1B-4552-1BA0-3672-A2C80C9175D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0C0CB0FD-28A7-E3CD-B6CA-0957F2DF3AA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9D8704E0-9DA3-CE19-6DB2-4179CFB0251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09397A59-AB38-55A5-171D-CA00E10B50C1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C17D044-7FDA-0ABD-1A59-211AE49D7A2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F3ED83D1-6150-01E0-AC18-04D836799A33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BBB5C8E1-9245-2A68-30A7-0971309EAF4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FF21BFE2-5BE7-B037-BF4B-286B8D97D22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A2D4389-9179-268B-44D7-234A23395B35}"/>
              </a:ext>
            </a:extLst>
          </p:cNvPr>
          <p:cNvGrpSpPr/>
          <p:nvPr/>
        </p:nvGrpSpPr>
        <p:grpSpPr>
          <a:xfrm rot="15300000">
            <a:off x="3725033" y="1708879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FA7B8724-9E61-677A-48F3-38482B84201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B1EBD3A8-B4ED-5D12-EC1F-54B9DB8C9F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F562F811-B3BA-738F-32A3-9FD33125032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" name="平行四辺形 42">
              <a:extLst>
                <a:ext uri="{FF2B5EF4-FFF2-40B4-BE49-F238E27FC236}">
                  <a16:creationId xmlns:a16="http://schemas.microsoft.com/office/drawing/2014/main" id="{021B373F-FD6A-D381-18CD-8790B032B78E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348C426B-F53B-C7FC-E09F-59C4F2D27E48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23A070F0-EF43-3880-D332-FBAAFCD36D3D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35C7C5FD-1F8E-42F2-4D57-56C3F07BA7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B4200221-A32E-02B8-B2F0-3B99C1D5F5C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9BD2A4F0-B692-7367-F4F3-5245F3CFBAB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BDE05A47-8173-6D87-ECBE-F6EF476AEAD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78BB4902-002E-C73E-8144-F6FB0510E40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7E1BD536-9A4D-0C79-8931-C73DD4B569EC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7BAD0FC-50AB-CB7E-9A6D-767B69AD6A58}"/>
              </a:ext>
            </a:extLst>
          </p:cNvPr>
          <p:cNvGrpSpPr/>
          <p:nvPr/>
        </p:nvGrpSpPr>
        <p:grpSpPr>
          <a:xfrm rot="15300000">
            <a:off x="1064691" y="3084954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2BD90D77-8AA4-AE3B-D4AB-886DE3F7E24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0F021C52-678E-C331-E261-561216065606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E02EE0EB-E927-BD2B-0107-1C0AF4E7CC7F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A714BF9F-7572-43F4-527C-68FA3BC2A01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8A16A3C8-6C92-3DA3-EA57-4DFAB6F4A82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5E7CDB-F682-5641-0D3D-2D79A5AF226A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C4A02932-C389-3F3E-F82C-CB5C21EA36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27B296D5-F9D3-A995-DD51-FF0F5A1A4D11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D7F6AE09-43AE-0DA6-FA3E-A19F6F6FD8A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2C845A96-83EE-9A00-15C7-7027C46D501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D333CF99-BA39-87B2-3ACF-CF6F9EDA6CC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" name="平行四辺形 63">
              <a:extLst>
                <a:ext uri="{FF2B5EF4-FFF2-40B4-BE49-F238E27FC236}">
                  <a16:creationId xmlns:a16="http://schemas.microsoft.com/office/drawing/2014/main" id="{1DF80AFA-2E3B-847F-953F-7333A88EABC4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A58C45F0-281D-D70F-7328-DB48978F1CF5}"/>
              </a:ext>
            </a:extLst>
          </p:cNvPr>
          <p:cNvGrpSpPr/>
          <p:nvPr/>
        </p:nvGrpSpPr>
        <p:grpSpPr>
          <a:xfrm rot="15300000">
            <a:off x="2834503" y="2516470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C2991A76-2D90-B6DF-8EE4-973FBBE8E0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A820D292-CBC3-A905-921C-2839F16F776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BCC7091-625C-BBB6-DE2F-B765677BFFD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39051F7D-8699-34BB-F08D-C88A643D4E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68328280-5311-2557-2B2F-A6B1DF30F46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AD23F9F7-2FE7-8CE8-8BFD-7C911D8828F7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E44AD7C-550B-2910-CE7C-D6683594952F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45AD989-900E-9523-B4FA-DB362621986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A2633CE0-5FFC-0D83-3540-C24C52E8571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3453995C-4A0B-9180-C525-0267D8D1236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4AE38E4E-519B-AF99-960C-B5D456D7D6B5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7A851BB4-CA8B-D5E4-316A-DDE4DF9E0CC4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213B0EC-EDFF-2314-C30B-6BEB413E673B}"/>
              </a:ext>
            </a:extLst>
          </p:cNvPr>
          <p:cNvGrpSpPr/>
          <p:nvPr/>
        </p:nvGrpSpPr>
        <p:grpSpPr>
          <a:xfrm rot="15300000">
            <a:off x="4423901" y="2060497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B8A6321F-85CB-F539-86AC-72EDE72BF44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57917261-40D5-F10F-B5E6-DAA2E2BFF62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180E3E54-310A-4B8A-B58B-60FA7139F51D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370F50D9-A3F5-07ED-ACD4-022C6E05C54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43AFABFA-4811-4B15-84CD-A627DD79BEC8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E0399E29-087F-61C9-D421-1917A3974BD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平行四辺形 84">
              <a:extLst>
                <a:ext uri="{FF2B5EF4-FFF2-40B4-BE49-F238E27FC236}">
                  <a16:creationId xmlns:a16="http://schemas.microsoft.com/office/drawing/2014/main" id="{1A2DF0A7-EDAD-BD03-836A-7661E4940859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0B6632D6-3DA7-1548-E21A-C416BAF25D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CA54C642-5EAD-30DB-2D18-262AF462A512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6153B09D-B6F2-EA2A-DB49-80284DE4845C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B668DCC1-A242-33A9-7D4B-E2481C399B7E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57001198-1155-11EB-61DE-1AD56C848C75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05D67E3-12DF-2D19-6A56-43F3CFF799C8}"/>
              </a:ext>
            </a:extLst>
          </p:cNvPr>
          <p:cNvGrpSpPr/>
          <p:nvPr/>
        </p:nvGrpSpPr>
        <p:grpSpPr>
          <a:xfrm rot="15300000">
            <a:off x="1058764" y="3879213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0E1A8899-3533-2EEF-BE7E-43814A247804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D375A100-D9D9-13C7-8BF8-FC8C328FA3B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0E71F847-7AE9-EA32-B5C4-B6B30DE0593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8A7AE3F7-4BA6-9DB7-33D8-7DB7541E0723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DB85B0BC-58A1-E2A7-C7A4-CF49083FA8EE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211B57EA-0FF6-56B1-A315-180D4A58FBEB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A822590F-5E31-E520-4A3A-616653F06DFC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DF787548-1E7D-DC1B-5DA0-719B06CC31D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A61DE2B2-B702-2F4B-67D6-59C3591715EE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4B31F2E-F2F1-426E-3DEE-7F0D3D19FD03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DB39638D-DA8B-4BCB-FCD2-92D6B09E067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1A827DE5-6631-B638-9359-ABD4A1016216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7F253FF7-E5F4-48EA-03FC-BDD33B862F7B}"/>
              </a:ext>
            </a:extLst>
          </p:cNvPr>
          <p:cNvGrpSpPr/>
          <p:nvPr/>
        </p:nvGrpSpPr>
        <p:grpSpPr>
          <a:xfrm rot="15300000">
            <a:off x="2830453" y="3300087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97A60C9-1834-F131-BB50-C61DF00D47A1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6" name="平行四辺形 105">
              <a:extLst>
                <a:ext uri="{FF2B5EF4-FFF2-40B4-BE49-F238E27FC236}">
                  <a16:creationId xmlns:a16="http://schemas.microsoft.com/office/drawing/2014/main" id="{D40859DC-9287-7A91-C277-DC78A94E072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91C73422-1333-67B7-5AA4-834FAD1730F8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94D82653-F1DB-3610-CBB5-F5D54C47F8AF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8FA61E03-BD08-35F1-694E-E0E4E74B73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3929E441-F65E-0D5E-1687-020DEF571C4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55D96D70-7D65-543D-1E32-79016C0F3F4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739C134D-294A-8595-1AC7-235F1B34F9C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FCE67B63-0AD6-6394-8CB0-388057E5314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6D656290-485C-AFD4-5CD1-445335107A3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59A1F402-EA0C-23CC-CE66-CB8D08AFDB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11FA519F-1C54-45C8-CD51-E449F38CBD4D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8DBD401-0DB9-52D0-BAF9-F7F4B74D3733}"/>
              </a:ext>
            </a:extLst>
          </p:cNvPr>
          <p:cNvGrpSpPr/>
          <p:nvPr/>
        </p:nvGrpSpPr>
        <p:grpSpPr>
          <a:xfrm rot="15300000">
            <a:off x="4410705" y="2821690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A2B3B8DC-9D2F-E708-43CD-247D2D5474C1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BD381291-78E0-F1DD-A0A4-CD4C9424FBEC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92DA78B3-C386-99A5-EE8B-8D10C93B064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5BE5D2B9-7155-ADB3-35B6-4E55C56ABF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C8B0F77E-5899-5D3E-3F0E-423F2BAB9A5F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26CCF76C-AC0F-2F32-21B9-C9B87E0AC40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87E44BB2-F9F4-4827-5BD3-DFE4B61DF22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E240363B-BCF9-364E-7BA4-6E905B0DED0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C0AD931-84C2-A4A5-CCBB-851D4FBB3BB9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7" name="平行四辺形 126">
              <a:extLst>
                <a:ext uri="{FF2B5EF4-FFF2-40B4-BE49-F238E27FC236}">
                  <a16:creationId xmlns:a16="http://schemas.microsoft.com/office/drawing/2014/main" id="{457BC5FA-3CC8-82D2-1BA5-E2947857586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FF31F6A3-9BF4-E659-1F4D-77385A44EAD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C4FB5A18-A8E8-D063-B913-FACEC8B68796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26E24FE4-C347-B0D2-2149-E0B51B1A0357}"/>
              </a:ext>
            </a:extLst>
          </p:cNvPr>
          <p:cNvGrpSpPr/>
          <p:nvPr/>
        </p:nvGrpSpPr>
        <p:grpSpPr>
          <a:xfrm rot="15300000">
            <a:off x="348834" y="3526948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803363B-D28A-D3CB-9DEE-B112B1E1BE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33C48BEC-D8F7-832E-E4E1-456A2A5387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0F70A767-2CBE-010B-679F-C225C66CCE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B0B7EC84-F5A7-5E1E-B0C1-B56E4952E29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0D8096D6-8FB5-AD15-747A-6409EBF3DF13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76F1B7F-95FA-0DEA-2ECF-2EE3B0F9E317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35C90A28-44D8-6C2B-8D59-EA4C15C2CCC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FEF2EB50-2598-A1DE-6884-61F040416F5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82CA4AC7-72D7-E9D2-34E0-5B1FE0FBA9BD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A9D71FD7-72A0-5D8C-2CE4-E8BCC1FD82B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3B4B9A16-0C41-F8C2-F614-EF327114C2B1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727D5D5-5130-A2A1-AAC9-FBF435BFAEA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CF754FDB-FA6E-6E68-EEE9-F8C4E007B8D3}"/>
              </a:ext>
            </a:extLst>
          </p:cNvPr>
          <p:cNvGrpSpPr/>
          <p:nvPr/>
        </p:nvGrpSpPr>
        <p:grpSpPr>
          <a:xfrm rot="15300000">
            <a:off x="2108791" y="2954610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F7B7480B-C84D-9A21-7B4A-E0367DCAB3A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844FA355-6626-D6B1-986A-B1FE752E03F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CAF32B8F-60E5-43E1-0BE6-0CB1D2B3C4C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D57CAED0-BE35-7B46-8C5F-D1AA48EE090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8" name="平行四辺形 147">
              <a:extLst>
                <a:ext uri="{FF2B5EF4-FFF2-40B4-BE49-F238E27FC236}">
                  <a16:creationId xmlns:a16="http://schemas.microsoft.com/office/drawing/2014/main" id="{7F9CC90F-0B4D-A994-2C50-C08599980F9C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9" name="平行四辺形 148">
              <a:extLst>
                <a:ext uri="{FF2B5EF4-FFF2-40B4-BE49-F238E27FC236}">
                  <a16:creationId xmlns:a16="http://schemas.microsoft.com/office/drawing/2014/main" id="{3483D098-6752-0095-E352-0A257A8807C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0" name="平行四辺形 149">
              <a:extLst>
                <a:ext uri="{FF2B5EF4-FFF2-40B4-BE49-F238E27FC236}">
                  <a16:creationId xmlns:a16="http://schemas.microsoft.com/office/drawing/2014/main" id="{DC209095-8CF6-B8A8-63EF-B57D242094F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1" name="平行四辺形 150">
              <a:extLst>
                <a:ext uri="{FF2B5EF4-FFF2-40B4-BE49-F238E27FC236}">
                  <a16:creationId xmlns:a16="http://schemas.microsoft.com/office/drawing/2014/main" id="{4BBEAC6B-13C2-BE7A-DEAA-12775E50707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D030F43F-60B3-345E-A5BF-99318493ABF5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404DA590-7C27-3D79-9B78-5078D9F7A1D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EE3767F4-822B-1B4E-348F-88C110F13D2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9123CD8-287A-D82C-8CB2-2CB8AB37354A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BAC12780-2E4F-042D-6DEC-EFEB5E300FA5}"/>
              </a:ext>
            </a:extLst>
          </p:cNvPr>
          <p:cNvGrpSpPr/>
          <p:nvPr/>
        </p:nvGrpSpPr>
        <p:grpSpPr>
          <a:xfrm rot="15300000">
            <a:off x="3700775" y="2470971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429646EC-AD71-5A1F-D7E5-663F1A8D249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6F19E56B-B248-EA23-615B-2F782583616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700A1433-1CB0-642A-74D4-0F4BAAB1D5D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14D56F66-39DB-3AA7-B3E2-15B9579A2A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00DC04A1-1B9F-D5B2-12AD-B6108354D210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CAC41C92-7B01-591D-C3EE-28FA14999CF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C455D011-6D7A-2360-A5E6-AEBA45B7AA0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4" name="平行四辺形 163">
              <a:extLst>
                <a:ext uri="{FF2B5EF4-FFF2-40B4-BE49-F238E27FC236}">
                  <a16:creationId xmlns:a16="http://schemas.microsoft.com/office/drawing/2014/main" id="{7EA373F8-ECF0-0E4C-036D-A2694DFDD625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FF7454DE-5285-A01A-B8F6-4E21B909E296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FDA15228-C372-E217-583A-112880EC602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80377E81-D3D5-C4D8-166D-CDFBCBBE4EF5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E9A751CE-484F-B96D-8CBA-2F6D51B63D5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8BFE658E-A071-71A6-C64C-0E77B3950EC8}"/>
              </a:ext>
            </a:extLst>
          </p:cNvPr>
          <p:cNvGrpSpPr/>
          <p:nvPr/>
        </p:nvGrpSpPr>
        <p:grpSpPr>
          <a:xfrm rot="15300000">
            <a:off x="327397" y="4728362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250257CE-9817-F815-C76E-C72C618BA0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22C6616B-69F8-62FC-9B1D-9E034FE0D09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447C6BD8-708B-8271-B89D-193CB60C2EB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D86CC6D2-86BE-2956-74FA-2738433D1EF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406A71F3-B112-667C-F7F3-7EBC56BB96AC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494BDA31-991C-82B9-9FF4-D024203B4751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5523A11E-1B83-D483-347D-08723C99225E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7" name="平行四辺形 176">
              <a:extLst>
                <a:ext uri="{FF2B5EF4-FFF2-40B4-BE49-F238E27FC236}">
                  <a16:creationId xmlns:a16="http://schemas.microsoft.com/office/drawing/2014/main" id="{347BB934-4285-5B6A-0511-35CE9B0BC138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B876D124-F58C-26FF-689B-B9F3241B0A06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952C1AEC-2AA8-5380-2462-BABE5EFC62A1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B18B6CD3-6B02-2DA2-AF40-69CA453F1602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81805ED8-874B-0F00-E0AC-0F16D4DFE46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B161F94C-EA7E-B6F9-7EB9-93F7EF585C0F}"/>
              </a:ext>
            </a:extLst>
          </p:cNvPr>
          <p:cNvGrpSpPr/>
          <p:nvPr/>
        </p:nvGrpSpPr>
        <p:grpSpPr>
          <a:xfrm rot="15300000">
            <a:off x="2158391" y="4150962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B7616D6D-F4CB-4AAE-A73F-3AD2BAF3F91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263EDA1B-8D86-4721-B266-B492E83849C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5CE6D296-B231-8AAD-863C-F44241775C8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BBFE526D-4C92-08EE-DC95-91867A495487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861A80A2-2948-880F-A4B9-D9E1622ADF39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D7A76F84-B5B4-FC13-7D06-6E607AA19B43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108FC446-D0A0-0175-BE1D-685BF8949917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0" name="平行四辺形 189">
              <a:extLst>
                <a:ext uri="{FF2B5EF4-FFF2-40B4-BE49-F238E27FC236}">
                  <a16:creationId xmlns:a16="http://schemas.microsoft.com/office/drawing/2014/main" id="{BB652578-A536-38F7-C552-0A786FAE2A9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ABC892D4-A904-D07C-5466-84F45F4DEE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AF23BA9-F8B1-26E5-49CD-8886B86598D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935E1286-504A-8A1F-C628-F9525BEE0EB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6D4D0DDA-F049-005B-527C-09AF0D36476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7CECB5E9-9116-95E5-6CF0-0A5C210B8773}"/>
              </a:ext>
            </a:extLst>
          </p:cNvPr>
          <p:cNvGrpSpPr/>
          <p:nvPr/>
        </p:nvGrpSpPr>
        <p:grpSpPr>
          <a:xfrm rot="15300000">
            <a:off x="3648132" y="3522557"/>
            <a:ext cx="1129199" cy="731977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DF9FD004-ADB7-D737-6A9C-1F5BF9C792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67E6453D-A688-2D91-91DE-316281A56B1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221C4332-8F30-BD08-30AF-88E87FAF5C2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3B5C87B-2AC1-A511-A857-086B81C3AB6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1591C1BD-E2BE-85F7-41F8-4683049B1FB0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76BA1D00-BC85-6F03-47CB-8D44AC40AAD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A6A1271E-D599-D93D-CC9E-8F1374EB677D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3" name="平行四辺形 202">
              <a:extLst>
                <a:ext uri="{FF2B5EF4-FFF2-40B4-BE49-F238E27FC236}">
                  <a16:creationId xmlns:a16="http://schemas.microsoft.com/office/drawing/2014/main" id="{05DEAA11-D3F0-734A-8AC3-FC165360E781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B77965F6-705B-619E-69D4-94ECC57BC21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184E8232-F36C-DC31-3309-75C6122A613C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9257A423-FFC9-80D4-F7DF-F682F826D45B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7261F10-6AC2-8A15-4C20-A667BCDF887A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9692881D-495E-FFA1-8A59-43EDEEB76C90}"/>
              </a:ext>
            </a:extLst>
          </p:cNvPr>
          <p:cNvGrpSpPr/>
          <p:nvPr/>
        </p:nvGrpSpPr>
        <p:grpSpPr>
          <a:xfrm>
            <a:off x="519947" y="4355257"/>
            <a:ext cx="4928159" cy="2365892"/>
            <a:chOff x="2106004" y="114428"/>
            <a:chExt cx="4928159" cy="2368253"/>
          </a:xfrm>
        </p:grpSpPr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6165FC6F-A768-3163-D363-F09195BB1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82487B3B-5659-7B86-EB93-126E53139FD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DC2C980-A92F-3DAB-02FF-D8A148033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4F516F84-7A33-E1A8-BC72-80EC5BDE5E9D}"/>
              </a:ext>
            </a:extLst>
          </p:cNvPr>
          <p:cNvGrpSpPr/>
          <p:nvPr/>
        </p:nvGrpSpPr>
        <p:grpSpPr>
          <a:xfrm rot="15300000">
            <a:off x="1047719" y="5077317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2A947C7F-5C89-ED87-7133-8B4FFFF20CF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F0D92821-7679-0AF4-1BCC-8FCD65E4EA1F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3DDE0BBD-405C-D64E-9B28-EE8B2BCCFA6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6" name="平行四辺形 215">
              <a:extLst>
                <a:ext uri="{FF2B5EF4-FFF2-40B4-BE49-F238E27FC236}">
                  <a16:creationId xmlns:a16="http://schemas.microsoft.com/office/drawing/2014/main" id="{1BB43BCD-780A-8ED5-4D64-436A9BF94A1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1519F5ED-FEC0-0F2F-BF86-3E781BA3845B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AE85315C-4241-A10B-4D44-D3B78FB533E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C5294D6D-44F6-F6B6-ADB4-C673425D6A60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21D02275-9C7E-2261-04F6-F347A43F2B9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F407C467-711D-57A9-2133-D445DABB3CEC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7A8FC6FF-DDCB-9FCF-1D74-C3FFF2905EAA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2E51FBEC-AFB8-7DDF-9A1B-33B6D20AC1EE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279DADB-8075-D8E0-9AE3-030201BAAEE5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8EB82BB4-EFF5-D289-1230-11D6C342CAF2}"/>
              </a:ext>
            </a:extLst>
          </p:cNvPr>
          <p:cNvGrpSpPr/>
          <p:nvPr/>
        </p:nvGrpSpPr>
        <p:grpSpPr>
          <a:xfrm rot="15300000">
            <a:off x="1034597" y="5848419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17A0D0CF-0A81-70E6-D6F6-23EDBAFA098C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10185717-00C6-F9F5-CF12-F7AB69EE7AED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CEBEF137-2FA3-5FDD-7FD5-102D3AAD0F1D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9" name="平行四辺形 228">
              <a:extLst>
                <a:ext uri="{FF2B5EF4-FFF2-40B4-BE49-F238E27FC236}">
                  <a16:creationId xmlns:a16="http://schemas.microsoft.com/office/drawing/2014/main" id="{29C7E677-398A-A52C-6293-D373D2F924A6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DA23CBDA-6712-7288-1E33-0FA082773A30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0B4D831F-F713-BA49-2855-6EE6E9D24EE8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C5B80BAF-57E9-F985-76A9-2E77514F1166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95127739-C098-4050-0B40-69A1FA34A769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38E8F8B9-8653-0DA2-FD27-FD410FEF6A1A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77A2148F-FD3A-09C8-BA08-6FF2177E9BF9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32CC2871-958E-28C9-A171-63563BA83A13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EA97097A-1F9D-BA55-4C79-A2BA2F354B1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BA9AAB0E-EBA1-5369-F56E-5C6D19903FD4}"/>
              </a:ext>
            </a:extLst>
          </p:cNvPr>
          <p:cNvGrpSpPr/>
          <p:nvPr/>
        </p:nvGrpSpPr>
        <p:grpSpPr>
          <a:xfrm rot="15300000">
            <a:off x="332762" y="5507956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DF7133A7-0EE5-8132-DD55-6CDE97D7053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657AE101-E4BC-813A-912C-D42D1361EA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110ECFDA-A5EA-942A-405C-1BFE8DC31F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2" name="平行四辺形 241">
              <a:extLst>
                <a:ext uri="{FF2B5EF4-FFF2-40B4-BE49-F238E27FC236}">
                  <a16:creationId xmlns:a16="http://schemas.microsoft.com/office/drawing/2014/main" id="{6DD61ED8-9F72-59EA-0D58-5EC4E1C2F15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08EA9B40-9FEE-181E-92AA-163233CF927D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8224746-FCC6-EA96-F1A1-562AEDFBF6E5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E699910E-7619-9ADC-087E-D6DC411CFEE3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6FA233A-D9AB-F85C-B47E-2495C775C082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59A6312E-6512-224A-FFD2-2439A89B356D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2EC29F28-C23A-F3AC-02DC-E8D0071E5599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1977AA5B-2BC0-4AEF-A60C-21E1A446DDD2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DAB393F-94DF-12D2-BCCC-3AAC808F8653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8289468F-7ACA-0E61-6C1E-C405F5F91C6D}"/>
              </a:ext>
            </a:extLst>
          </p:cNvPr>
          <p:cNvGrpSpPr/>
          <p:nvPr/>
        </p:nvGrpSpPr>
        <p:grpSpPr>
          <a:xfrm rot="15300000">
            <a:off x="2867527" y="4469525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934A3880-5E24-4DC4-B56C-9414149D6C4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350C1A14-8DD8-0CC1-B49A-AEE64F980A42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38DADC90-5F5B-BEFF-472E-B41FDBB0179C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5" name="平行四辺形 254">
              <a:extLst>
                <a:ext uri="{FF2B5EF4-FFF2-40B4-BE49-F238E27FC236}">
                  <a16:creationId xmlns:a16="http://schemas.microsoft.com/office/drawing/2014/main" id="{9E2CD350-4A1F-00E2-14E3-1A3F299DBFE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5099E275-DF49-0B99-D5C6-8FC59A722795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B9E20B57-6028-8F9C-519B-8EF23C592EC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E5764676-6B5B-A501-CDF3-201CC16872C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54A8B380-8308-0970-B15F-ACBD95B7D79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1DC061CF-A0CF-2D66-7B51-BC9928CDA187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0E5DBCF-382E-C20D-B2A8-5F3FE952EEEA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C6C0B1FA-FD83-7310-2FB8-DDCC17D6D17F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9DFD2BC0-101B-40DA-A2FC-FCDCA0F76905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B719DFC-2C6A-0585-B539-E57E9B0FA983}"/>
              </a:ext>
            </a:extLst>
          </p:cNvPr>
          <p:cNvGrpSpPr/>
          <p:nvPr/>
        </p:nvGrpSpPr>
        <p:grpSpPr>
          <a:xfrm rot="15300000">
            <a:off x="2150087" y="4919950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17CABC79-AB1D-C886-3A29-FCE2835647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C61ADB90-FABC-EF1A-4BEE-4E56ECE985A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85C59970-5F85-7B01-0290-FEE735B594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8" name="平行四辺形 267">
              <a:extLst>
                <a:ext uri="{FF2B5EF4-FFF2-40B4-BE49-F238E27FC236}">
                  <a16:creationId xmlns:a16="http://schemas.microsoft.com/office/drawing/2014/main" id="{BFF248A3-3D80-0D37-E5DD-D816325C844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AFC329C6-2F0A-A911-4969-933847047468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A7EF581A-ED84-8143-BE6D-5F765694715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F934B43B-E4F2-C5CC-714C-8890C33333A8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0981C94E-B85D-93F4-3B18-16980177AB1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B9DC8C08-A8DB-A0A9-8EFC-7844C1746F34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2209C5B1-229C-31E8-AE47-7E7E0C43609F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06D3B02B-C5A5-2148-F25B-213390FCCC0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FB263B74-CB23-1EC0-885D-F645F5596572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987E38ED-2373-416F-C448-99F69C6143D0}"/>
              </a:ext>
            </a:extLst>
          </p:cNvPr>
          <p:cNvGrpSpPr/>
          <p:nvPr/>
        </p:nvGrpSpPr>
        <p:grpSpPr>
          <a:xfrm rot="15300000">
            <a:off x="2859878" y="5279769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3193CF85-8838-C0DC-D6EC-8C91AA1ED69F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9E5B3CBD-00AF-2D8B-27E3-B17453FC21F6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D156D3A7-1C43-DA88-1044-6FE9A3FB5044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1" name="平行四辺形 280">
              <a:extLst>
                <a:ext uri="{FF2B5EF4-FFF2-40B4-BE49-F238E27FC236}">
                  <a16:creationId xmlns:a16="http://schemas.microsoft.com/office/drawing/2014/main" id="{5BC9CD48-6017-D5B2-D047-352878EA8B19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3D17B395-1680-16FF-6086-7977F034DED7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00026DE8-E53B-637E-AC75-4969EF4C776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93A6A0A3-A53A-0916-4DBA-AB0291290716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4B1A1F00-EF5C-6F63-B3A7-6F32C1C1A1A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E4ADC7C1-5C40-47F3-5591-D6A372881EDC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EDCBAE0F-8B58-D939-3E3D-20D97792877B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CB3DF2C5-CD80-FD7F-6F28-65B96F59BEF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E1FAF427-E99E-109A-7BA8-C974E1DB8096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0" name="グループ化 289">
            <a:extLst>
              <a:ext uri="{FF2B5EF4-FFF2-40B4-BE49-F238E27FC236}">
                <a16:creationId xmlns:a16="http://schemas.microsoft.com/office/drawing/2014/main" id="{28999B3D-035B-5357-4E43-294AE3A7D40D}"/>
              </a:ext>
            </a:extLst>
          </p:cNvPr>
          <p:cNvGrpSpPr/>
          <p:nvPr/>
        </p:nvGrpSpPr>
        <p:grpSpPr>
          <a:xfrm rot="15300000">
            <a:off x="4421510" y="3893642"/>
            <a:ext cx="1130186" cy="73069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A96C171B-6671-9287-440E-060C66EA4B2B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E0893718-BA8E-6D76-B5EF-A1A156BC4495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9B8345C9-1D97-EE29-994E-7AB6E9DCB507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4" name="平行四辺形 293">
              <a:extLst>
                <a:ext uri="{FF2B5EF4-FFF2-40B4-BE49-F238E27FC236}">
                  <a16:creationId xmlns:a16="http://schemas.microsoft.com/office/drawing/2014/main" id="{589B2E29-B3D3-1DCC-3A62-AEA36848353E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3949C3DF-ED87-E1F0-B08C-D80CCBE492F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694C6538-2D78-EA09-96AE-46523C0711A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0AA14B20-9F73-10EC-1CDA-12BAB66EA56F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B4195449-6C6C-F4CC-37ED-12156A565359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F273E375-B5B1-2170-1E38-3CB21C0DC254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20BE3946-A91A-6697-DF25-520659CD884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1AA0152-21A4-A19E-6547-BA3D648ED801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AA747AF1-A7EB-51C2-4576-5791413CDFD1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C0D20E40-5EEB-1752-B7B6-0EA74D3783ED}"/>
              </a:ext>
            </a:extLst>
          </p:cNvPr>
          <p:cNvGrpSpPr/>
          <p:nvPr/>
        </p:nvGrpSpPr>
        <p:grpSpPr>
          <a:xfrm rot="15300000">
            <a:off x="3635153" y="4393704"/>
            <a:ext cx="1129200" cy="731977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FAF789D8-89EC-F909-344A-BDF367DF46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54AD32DE-2F12-317B-6F08-F963AAA8E90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D7B62F94-95B0-2898-85A9-616FED86539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7" name="平行四辺形 306">
              <a:extLst>
                <a:ext uri="{FF2B5EF4-FFF2-40B4-BE49-F238E27FC236}">
                  <a16:creationId xmlns:a16="http://schemas.microsoft.com/office/drawing/2014/main" id="{F5656D33-6908-BD69-82FC-460F7B33D5E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58CAAB35-A7ED-4776-E2FA-AEF71F8CB3EF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C06D3314-6077-0665-EB55-245A8FBD981E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9BF6EEE-7E4B-9D08-D438-2782C619D086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DC5C0B92-B3B7-A201-42FD-651568FA314F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9C1DF875-6EAD-EA11-FEC7-7D2167D7D8EB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A2CC2713-859D-3A5A-A4DA-292EB3564E53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39EA4304-B09A-1786-EDDD-8726099BDBDE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A39AEE20-B3A6-5581-DB1E-14534E819AC9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F11F2C79-9E8A-D1E5-2DCF-83CEBA3C32BC}"/>
              </a:ext>
            </a:extLst>
          </p:cNvPr>
          <p:cNvGrpSpPr/>
          <p:nvPr/>
        </p:nvGrpSpPr>
        <p:grpSpPr>
          <a:xfrm rot="15300000">
            <a:off x="4408531" y="4759120"/>
            <a:ext cx="1130186" cy="73069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12FD76E0-7BC2-7935-0643-A970C98A4627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7E4B3122-0BBD-7DB6-C3D4-CDF45879584F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096CFBFA-DEA4-5ED8-C2F6-9E2CE10F9ECF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0" name="平行四辺形 319">
              <a:extLst>
                <a:ext uri="{FF2B5EF4-FFF2-40B4-BE49-F238E27FC236}">
                  <a16:creationId xmlns:a16="http://schemas.microsoft.com/office/drawing/2014/main" id="{C123B8F7-0C4D-5B55-741E-D7AE21BE5F9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EFBE7355-C697-DB7E-99E1-86624C89A1E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A6318FD4-8976-AA1D-225A-4F41EC35B4D8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6EAEB09F-8978-2D7E-FDCF-3584A6A141E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8352F55F-CDCF-FE02-A98A-F1747C6F58C4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C57BF58D-AB55-7BF8-A663-3627CFDD5EA4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C23BAF9D-C649-B467-8D93-35B46355ABFB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2877C298-564F-FEBE-B538-579B0468D39D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BC0F5F3F-315C-28D9-43C8-B1084BC9B71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29" name="右中かっこ 328">
            <a:extLst>
              <a:ext uri="{FF2B5EF4-FFF2-40B4-BE49-F238E27FC236}">
                <a16:creationId xmlns:a16="http://schemas.microsoft.com/office/drawing/2014/main" id="{13911E32-B5BB-E7BA-B61C-97DA9FD9965B}"/>
              </a:ext>
            </a:extLst>
          </p:cNvPr>
          <p:cNvSpPr/>
          <p:nvPr/>
        </p:nvSpPr>
        <p:spPr>
          <a:xfrm>
            <a:off x="2151843" y="3290198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0" name="右中かっこ 329">
            <a:extLst>
              <a:ext uri="{FF2B5EF4-FFF2-40B4-BE49-F238E27FC236}">
                <a16:creationId xmlns:a16="http://schemas.microsoft.com/office/drawing/2014/main" id="{C9F78D9B-4D6A-3447-7CB5-DC8C8583D3D1}"/>
              </a:ext>
            </a:extLst>
          </p:cNvPr>
          <p:cNvSpPr/>
          <p:nvPr/>
        </p:nvSpPr>
        <p:spPr>
          <a:xfrm>
            <a:off x="1909968" y="3247304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1" name="右中かっこ 330">
            <a:extLst>
              <a:ext uri="{FF2B5EF4-FFF2-40B4-BE49-F238E27FC236}">
                <a16:creationId xmlns:a16="http://schemas.microsoft.com/office/drawing/2014/main" id="{C43E0C90-D863-F54B-8E23-0065C8ACD178}"/>
              </a:ext>
            </a:extLst>
          </p:cNvPr>
          <p:cNvSpPr/>
          <p:nvPr/>
        </p:nvSpPr>
        <p:spPr>
          <a:xfrm rot="17817573">
            <a:off x="1562319" y="2668386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2" name="右中かっこ 331">
            <a:extLst>
              <a:ext uri="{FF2B5EF4-FFF2-40B4-BE49-F238E27FC236}">
                <a16:creationId xmlns:a16="http://schemas.microsoft.com/office/drawing/2014/main" id="{1A4E27D8-EFFB-5194-154B-0235B50621FC}"/>
              </a:ext>
            </a:extLst>
          </p:cNvPr>
          <p:cNvSpPr/>
          <p:nvPr/>
        </p:nvSpPr>
        <p:spPr>
          <a:xfrm rot="10800000">
            <a:off x="308338" y="2375498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F9B83550-2808-9BA9-A0C4-DA6CAEA99DD8}"/>
              </a:ext>
            </a:extLst>
          </p:cNvPr>
          <p:cNvSpPr txBox="1"/>
          <p:nvPr/>
        </p:nvSpPr>
        <p:spPr>
          <a:xfrm>
            <a:off x="46494" y="4101341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4" name="右中かっこ 333">
            <a:extLst>
              <a:ext uri="{FF2B5EF4-FFF2-40B4-BE49-F238E27FC236}">
                <a16:creationId xmlns:a16="http://schemas.microsoft.com/office/drawing/2014/main" id="{D09826E9-D6DE-EB5E-4679-1791325534CD}"/>
              </a:ext>
            </a:extLst>
          </p:cNvPr>
          <p:cNvSpPr/>
          <p:nvPr/>
        </p:nvSpPr>
        <p:spPr>
          <a:xfrm rot="15452522">
            <a:off x="2196220" y="102278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5" name="テキスト ボックス 334">
            <a:extLst>
              <a:ext uri="{FF2B5EF4-FFF2-40B4-BE49-F238E27FC236}">
                <a16:creationId xmlns:a16="http://schemas.microsoft.com/office/drawing/2014/main" id="{F5F9F338-62B5-AE09-7621-C70EAF57965B}"/>
              </a:ext>
            </a:extLst>
          </p:cNvPr>
          <p:cNvSpPr txBox="1"/>
          <p:nvPr/>
        </p:nvSpPr>
        <p:spPr>
          <a:xfrm rot="20221535">
            <a:off x="2107759" y="155672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6" name="右中かっこ 335">
            <a:extLst>
              <a:ext uri="{FF2B5EF4-FFF2-40B4-BE49-F238E27FC236}">
                <a16:creationId xmlns:a16="http://schemas.microsoft.com/office/drawing/2014/main" id="{B525D9B4-25D3-662E-1F12-3362A347030B}"/>
              </a:ext>
            </a:extLst>
          </p:cNvPr>
          <p:cNvSpPr/>
          <p:nvPr/>
        </p:nvSpPr>
        <p:spPr>
          <a:xfrm rot="17640206">
            <a:off x="1246890" y="1838727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E67EACFC-D2D5-4377-A3E8-86DD3CE93318}"/>
              </a:ext>
            </a:extLst>
          </p:cNvPr>
          <p:cNvSpPr txBox="1"/>
          <p:nvPr/>
        </p:nvSpPr>
        <p:spPr>
          <a:xfrm>
            <a:off x="134591" y="17050"/>
            <a:ext cx="85142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Im2col</a:t>
            </a:r>
            <a:r>
              <a:rPr kumimoji="1" lang="ja-JP" altLang="en-US" sz="1400"/>
              <a:t>コード解析</a:t>
            </a:r>
            <a:r>
              <a:rPr kumimoji="1" lang="en-US" altLang="ja-JP" sz="1400" dirty="0"/>
              <a:t>2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8186CC83-98FA-73EE-1836-6CE004BFF153}"/>
              </a:ext>
            </a:extLst>
          </p:cNvPr>
          <p:cNvGrpSpPr/>
          <p:nvPr/>
        </p:nvGrpSpPr>
        <p:grpSpPr>
          <a:xfrm>
            <a:off x="6287660" y="793124"/>
            <a:ext cx="4876009" cy="2502984"/>
            <a:chOff x="2106004" y="32445"/>
            <a:chExt cx="4876009" cy="2505482"/>
          </a:xfrm>
        </p:grpSpPr>
        <p:cxnSp>
          <p:nvCxnSpPr>
            <p:cNvPr id="339" name="直線コネクタ 338">
              <a:extLst>
                <a:ext uri="{FF2B5EF4-FFF2-40B4-BE49-F238E27FC236}">
                  <a16:creationId xmlns:a16="http://schemas.microsoft.com/office/drawing/2014/main" id="{C3E5C2BA-FBEB-4555-217D-CC1746592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コネクタ 339">
              <a:extLst>
                <a:ext uri="{FF2B5EF4-FFF2-40B4-BE49-F238E27FC236}">
                  <a16:creationId xmlns:a16="http://schemas.microsoft.com/office/drawing/2014/main" id="{923551F7-57BC-4E5B-AB48-BC50EB3F1B9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コネクタ 340">
              <a:extLst>
                <a:ext uri="{FF2B5EF4-FFF2-40B4-BE49-F238E27FC236}">
                  <a16:creationId xmlns:a16="http://schemas.microsoft.com/office/drawing/2014/main" id="{D19F67A5-203F-13D1-1B3E-5E7CEFED3C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21E95061-1837-E520-978C-02A44B1AD297}"/>
              </a:ext>
            </a:extLst>
          </p:cNvPr>
          <p:cNvGrpSpPr/>
          <p:nvPr/>
        </p:nvGrpSpPr>
        <p:grpSpPr>
          <a:xfrm rot="15300000">
            <a:off x="6218416" y="2278569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3F7B2BA1-2172-E029-BC98-FA495C544D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6A1C3C8-D360-5103-8369-2A8FD9A91D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543E9A63-4A1B-0395-377A-5E12F2BB75F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6" name="平行四辺形 345">
              <a:extLst>
                <a:ext uri="{FF2B5EF4-FFF2-40B4-BE49-F238E27FC236}">
                  <a16:creationId xmlns:a16="http://schemas.microsoft.com/office/drawing/2014/main" id="{136F60B6-771A-BE86-F149-32D359C9188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7" name="グループ化 346">
            <a:extLst>
              <a:ext uri="{FF2B5EF4-FFF2-40B4-BE49-F238E27FC236}">
                <a16:creationId xmlns:a16="http://schemas.microsoft.com/office/drawing/2014/main" id="{A72DD0DD-E380-CC3F-E959-1031BB141237}"/>
              </a:ext>
            </a:extLst>
          </p:cNvPr>
          <p:cNvGrpSpPr/>
          <p:nvPr/>
        </p:nvGrpSpPr>
        <p:grpSpPr>
          <a:xfrm rot="15300000">
            <a:off x="6691831" y="2506601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348" name="平行四辺形 347">
              <a:extLst>
                <a:ext uri="{FF2B5EF4-FFF2-40B4-BE49-F238E27FC236}">
                  <a16:creationId xmlns:a16="http://schemas.microsoft.com/office/drawing/2014/main" id="{DA40933B-5E6A-5153-EBD4-F8ED68F8FB7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9" name="平行四辺形 348">
              <a:extLst>
                <a:ext uri="{FF2B5EF4-FFF2-40B4-BE49-F238E27FC236}">
                  <a16:creationId xmlns:a16="http://schemas.microsoft.com/office/drawing/2014/main" id="{DD0858BD-9EF6-0119-7398-6575EE590EA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0" name="平行四辺形 349">
              <a:extLst>
                <a:ext uri="{FF2B5EF4-FFF2-40B4-BE49-F238E27FC236}">
                  <a16:creationId xmlns:a16="http://schemas.microsoft.com/office/drawing/2014/main" id="{59C839F6-1A8D-E854-070F-6E5AEA5B71C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B64F5062-9052-90C1-7E41-2CC372F03E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2" name="グループ化 351">
            <a:extLst>
              <a:ext uri="{FF2B5EF4-FFF2-40B4-BE49-F238E27FC236}">
                <a16:creationId xmlns:a16="http://schemas.microsoft.com/office/drawing/2014/main" id="{84A67287-4AEE-FB5F-BE28-D157541F94DB}"/>
              </a:ext>
            </a:extLst>
          </p:cNvPr>
          <p:cNvGrpSpPr/>
          <p:nvPr/>
        </p:nvGrpSpPr>
        <p:grpSpPr>
          <a:xfrm rot="15300000">
            <a:off x="7166058" y="2733475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3172F2C-2053-5FEE-9BDF-27017485FFA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5E2DFBC8-8510-EDE4-EC59-F5FC80EFD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260AB46D-5677-9A74-8AD8-981F27C0778C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68A974D1-FD81-EDF6-D5A4-05CD3C71717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7" name="グループ化 356">
            <a:extLst>
              <a:ext uri="{FF2B5EF4-FFF2-40B4-BE49-F238E27FC236}">
                <a16:creationId xmlns:a16="http://schemas.microsoft.com/office/drawing/2014/main" id="{975476C1-AE7C-E2E9-21C5-5348B7B208AF}"/>
              </a:ext>
            </a:extLst>
          </p:cNvPr>
          <p:cNvGrpSpPr/>
          <p:nvPr/>
        </p:nvGrpSpPr>
        <p:grpSpPr>
          <a:xfrm rot="15300000">
            <a:off x="6228893" y="1868994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BCD97962-E1CC-D544-795B-70D7FBA6050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0C71FECD-3BDF-A4FB-C188-A54B69EC1D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0C5620C5-D4B4-4B7D-14B0-99D21CE73A71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00EEBE9C-033B-7D54-DCC6-AADD9617DEC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45660028-B4C6-46F2-E2DF-CF1CEBE82280}"/>
              </a:ext>
            </a:extLst>
          </p:cNvPr>
          <p:cNvGrpSpPr/>
          <p:nvPr/>
        </p:nvGrpSpPr>
        <p:grpSpPr>
          <a:xfrm rot="15300000">
            <a:off x="6694550" y="2093775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363" name="平行四辺形 362">
              <a:extLst>
                <a:ext uri="{FF2B5EF4-FFF2-40B4-BE49-F238E27FC236}">
                  <a16:creationId xmlns:a16="http://schemas.microsoft.com/office/drawing/2014/main" id="{F40D1689-D8FF-148B-F5A6-9D5E91C7D5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218C7138-9B4D-85A7-33E8-94EA75A50A5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FE85DAE2-E0C7-017A-5BC7-C1FFF5E527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6C8F44BD-476E-0673-E25C-6757D87B9321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7" name="グループ化 366">
            <a:extLst>
              <a:ext uri="{FF2B5EF4-FFF2-40B4-BE49-F238E27FC236}">
                <a16:creationId xmlns:a16="http://schemas.microsoft.com/office/drawing/2014/main" id="{5BF39ACB-AC2B-2F6D-2A02-D56874A2518B}"/>
              </a:ext>
            </a:extLst>
          </p:cNvPr>
          <p:cNvGrpSpPr/>
          <p:nvPr/>
        </p:nvGrpSpPr>
        <p:grpSpPr>
          <a:xfrm rot="15300000">
            <a:off x="7166056" y="2329621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83EF2B26-2176-1EC5-3CB8-7683EA1CE2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1D79C942-5FA2-7535-C2C7-C758DCF4F7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8B75D8D7-5F0D-FB35-7AC8-DF41EFF39FB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808D9448-D3AD-B48A-AC9F-B4F3CD8E8DF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2" name="グループ化 371">
            <a:extLst>
              <a:ext uri="{FF2B5EF4-FFF2-40B4-BE49-F238E27FC236}">
                <a16:creationId xmlns:a16="http://schemas.microsoft.com/office/drawing/2014/main" id="{8B4B8FBE-0614-BE59-57AB-30490440E13D}"/>
              </a:ext>
            </a:extLst>
          </p:cNvPr>
          <p:cNvGrpSpPr/>
          <p:nvPr/>
        </p:nvGrpSpPr>
        <p:grpSpPr>
          <a:xfrm rot="15300000">
            <a:off x="6232477" y="1455842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FC19FD83-F0AB-BFC4-6417-A15D1A8AA4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F004AABE-78F9-C7D1-F1BD-31E008CA30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39B227CB-DE9D-BF93-8D8E-486D13A528C1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6" name="平行四辺形 375">
              <a:extLst>
                <a:ext uri="{FF2B5EF4-FFF2-40B4-BE49-F238E27FC236}">
                  <a16:creationId xmlns:a16="http://schemas.microsoft.com/office/drawing/2014/main" id="{9A883C09-3867-5A31-E475-F9EC5D9EF25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7" name="グループ化 376">
            <a:extLst>
              <a:ext uri="{FF2B5EF4-FFF2-40B4-BE49-F238E27FC236}">
                <a16:creationId xmlns:a16="http://schemas.microsoft.com/office/drawing/2014/main" id="{181141A4-9A74-B01E-3BCA-7E37F2C5B3FA}"/>
              </a:ext>
            </a:extLst>
          </p:cNvPr>
          <p:cNvGrpSpPr/>
          <p:nvPr/>
        </p:nvGrpSpPr>
        <p:grpSpPr>
          <a:xfrm rot="15300000">
            <a:off x="6707810" y="1694322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19F494E1-98D1-436B-49E7-A4852C27E6E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BD35D353-B2A6-C9EE-45E1-1CDF7CBC7D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7ABD5CC2-4617-C1FD-E449-79037F07E344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1EA0493A-B395-3D74-CA1D-AF07D3E77D5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2" name="グループ化 381">
            <a:extLst>
              <a:ext uri="{FF2B5EF4-FFF2-40B4-BE49-F238E27FC236}">
                <a16:creationId xmlns:a16="http://schemas.microsoft.com/office/drawing/2014/main" id="{D8652880-17AA-05BA-A360-6D4476C35909}"/>
              </a:ext>
            </a:extLst>
          </p:cNvPr>
          <p:cNvGrpSpPr/>
          <p:nvPr/>
        </p:nvGrpSpPr>
        <p:grpSpPr>
          <a:xfrm rot="15300000">
            <a:off x="7173668" y="1915606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E0D804D9-4A6F-249C-193A-E439D377F99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31C00D34-EAF0-BD6F-D6E7-7B2E89FE456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8F74A091-E79B-19A2-B1D9-7700BC3FB60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73CB29C1-A455-4B54-DD6E-19AF7BA7382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7" name="グループ化 386">
            <a:extLst>
              <a:ext uri="{FF2B5EF4-FFF2-40B4-BE49-F238E27FC236}">
                <a16:creationId xmlns:a16="http://schemas.microsoft.com/office/drawing/2014/main" id="{0DA78761-907A-90C7-DE96-EA8F7D2961AC}"/>
              </a:ext>
            </a:extLst>
          </p:cNvPr>
          <p:cNvGrpSpPr/>
          <p:nvPr/>
        </p:nvGrpSpPr>
        <p:grpSpPr>
          <a:xfrm rot="15300000">
            <a:off x="6223736" y="1034240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240E5588-84D7-C5BD-68AD-E941E00DAD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9" name="平行四辺形 388">
              <a:extLst>
                <a:ext uri="{FF2B5EF4-FFF2-40B4-BE49-F238E27FC236}">
                  <a16:creationId xmlns:a16="http://schemas.microsoft.com/office/drawing/2014/main" id="{E6440A87-5750-B42D-3376-05DE14CB696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C36996BB-9523-FA0C-4F18-8D8243733F3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0CE8B388-E0E8-811B-CA9E-CC35387D57A4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2" name="グループ化 391">
            <a:extLst>
              <a:ext uri="{FF2B5EF4-FFF2-40B4-BE49-F238E27FC236}">
                <a16:creationId xmlns:a16="http://schemas.microsoft.com/office/drawing/2014/main" id="{5812FB8A-6BFD-74EB-3974-3688BC5B92E4}"/>
              </a:ext>
            </a:extLst>
          </p:cNvPr>
          <p:cNvGrpSpPr/>
          <p:nvPr/>
        </p:nvGrpSpPr>
        <p:grpSpPr>
          <a:xfrm rot="15300000">
            <a:off x="6714398" y="1272744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2FE8ECDD-E70E-046A-587B-CFD2433A2DE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F96CAD66-2AD9-1935-5060-1308CAF1F03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90B69372-4A48-C038-ADE7-0A22C73283E4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82FD8321-F0E1-3566-6423-72D50300508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7" name="グループ化 396">
            <a:extLst>
              <a:ext uri="{FF2B5EF4-FFF2-40B4-BE49-F238E27FC236}">
                <a16:creationId xmlns:a16="http://schemas.microsoft.com/office/drawing/2014/main" id="{21AA38CC-DC9D-6CCA-589B-6E6C7D330826}"/>
              </a:ext>
            </a:extLst>
          </p:cNvPr>
          <p:cNvGrpSpPr/>
          <p:nvPr/>
        </p:nvGrpSpPr>
        <p:grpSpPr>
          <a:xfrm rot="15300000">
            <a:off x="7175319" y="1502723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36AF2FB2-7276-9203-15AF-CF62B8CC94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A504DDCA-833D-BB4C-2B24-B7F4B9ECABA3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3D2E96C7-40E2-4A0B-A8FA-0D1FD21DA579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506E90D9-B7D5-D3C3-0514-E2C85197521F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A9B8CF25-AA5F-1D75-70F6-DFC1236545B3}"/>
              </a:ext>
            </a:extLst>
          </p:cNvPr>
          <p:cNvSpPr txBox="1"/>
          <p:nvPr/>
        </p:nvSpPr>
        <p:spPr>
          <a:xfrm rot="1794969">
            <a:off x="7224428" y="1252627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3" name="テキスト ボックス 402">
            <a:extLst>
              <a:ext uri="{FF2B5EF4-FFF2-40B4-BE49-F238E27FC236}">
                <a16:creationId xmlns:a16="http://schemas.microsoft.com/office/drawing/2014/main" id="{A8A3C00D-494F-7EC5-9F78-FC16711C028C}"/>
              </a:ext>
            </a:extLst>
          </p:cNvPr>
          <p:cNvSpPr txBox="1"/>
          <p:nvPr/>
        </p:nvSpPr>
        <p:spPr>
          <a:xfrm rot="5400000">
            <a:off x="7506464" y="1674775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filter_h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4" name="右中かっこ 403">
            <a:extLst>
              <a:ext uri="{FF2B5EF4-FFF2-40B4-BE49-F238E27FC236}">
                <a16:creationId xmlns:a16="http://schemas.microsoft.com/office/drawing/2014/main" id="{78E6C52C-490F-FEAB-80BC-54C200BDA1C4}"/>
              </a:ext>
            </a:extLst>
          </p:cNvPr>
          <p:cNvSpPr/>
          <p:nvPr/>
        </p:nvSpPr>
        <p:spPr>
          <a:xfrm rot="17926875">
            <a:off x="7445653" y="1288858"/>
            <a:ext cx="142470" cy="387030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5" name="右中かっこ 404">
            <a:extLst>
              <a:ext uri="{FF2B5EF4-FFF2-40B4-BE49-F238E27FC236}">
                <a16:creationId xmlns:a16="http://schemas.microsoft.com/office/drawing/2014/main" id="{800A38D5-04E0-E6DA-AD4A-1B102BC9CD9F}"/>
              </a:ext>
            </a:extLst>
          </p:cNvPr>
          <p:cNvSpPr/>
          <p:nvPr/>
        </p:nvSpPr>
        <p:spPr>
          <a:xfrm>
            <a:off x="7691088" y="1637979"/>
            <a:ext cx="122757" cy="311212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6" name="右中かっこ 405">
            <a:extLst>
              <a:ext uri="{FF2B5EF4-FFF2-40B4-BE49-F238E27FC236}">
                <a16:creationId xmlns:a16="http://schemas.microsoft.com/office/drawing/2014/main" id="{55497D9C-88E1-E168-0604-182BBA410080}"/>
              </a:ext>
            </a:extLst>
          </p:cNvPr>
          <p:cNvSpPr/>
          <p:nvPr/>
        </p:nvSpPr>
        <p:spPr>
          <a:xfrm rot="17865624">
            <a:off x="7044397" y="255114"/>
            <a:ext cx="193371" cy="15387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7" name="テキスト ボックス 406">
            <a:extLst>
              <a:ext uri="{FF2B5EF4-FFF2-40B4-BE49-F238E27FC236}">
                <a16:creationId xmlns:a16="http://schemas.microsoft.com/office/drawing/2014/main" id="{2A17EC4A-DB3F-F5EB-6077-B0C75D9E9FD9}"/>
              </a:ext>
            </a:extLst>
          </p:cNvPr>
          <p:cNvSpPr txBox="1"/>
          <p:nvPr/>
        </p:nvSpPr>
        <p:spPr>
          <a:xfrm rot="1824881">
            <a:off x="7082713" y="705483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08" name="グループ化 407">
            <a:extLst>
              <a:ext uri="{FF2B5EF4-FFF2-40B4-BE49-F238E27FC236}">
                <a16:creationId xmlns:a16="http://schemas.microsoft.com/office/drawing/2014/main" id="{D2344C93-A724-8B1E-77B7-63EF758BC34F}"/>
              </a:ext>
            </a:extLst>
          </p:cNvPr>
          <p:cNvGrpSpPr/>
          <p:nvPr/>
        </p:nvGrpSpPr>
        <p:grpSpPr>
          <a:xfrm rot="15300000">
            <a:off x="7942324" y="1692210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23B35ECA-245D-A731-BE7C-82973FFC772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7C1D216C-7312-0E08-F607-57265F0DB273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A4870821-4590-0125-04A8-4C245AA17478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122CC444-6F96-7FA4-ABA6-51D2DA74F00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3" name="グループ化 412">
            <a:extLst>
              <a:ext uri="{FF2B5EF4-FFF2-40B4-BE49-F238E27FC236}">
                <a16:creationId xmlns:a16="http://schemas.microsoft.com/office/drawing/2014/main" id="{EC250952-5948-D8B3-CB1F-38F95CCB79F5}"/>
              </a:ext>
            </a:extLst>
          </p:cNvPr>
          <p:cNvGrpSpPr/>
          <p:nvPr/>
        </p:nvGrpSpPr>
        <p:grpSpPr>
          <a:xfrm rot="15300000">
            <a:off x="8405991" y="1952866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28947223-256C-78AF-5E5F-130DA6502BFE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5" name="平行四辺形 414">
              <a:extLst>
                <a:ext uri="{FF2B5EF4-FFF2-40B4-BE49-F238E27FC236}">
                  <a16:creationId xmlns:a16="http://schemas.microsoft.com/office/drawing/2014/main" id="{95FF315E-563B-8C3C-9E60-20F2A955828D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A0B0062A-316C-594C-EE50-C6A182D059E9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6DF85561-F3A3-2FD7-06C8-E8740730010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25BF99B2-EF85-4017-C402-3E4A98261AF4}"/>
              </a:ext>
            </a:extLst>
          </p:cNvPr>
          <p:cNvGrpSpPr/>
          <p:nvPr/>
        </p:nvGrpSpPr>
        <p:grpSpPr>
          <a:xfrm rot="15300000">
            <a:off x="8891069" y="2181413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F3BFBF55-3022-EF0B-174C-781E83428F2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981772F5-BF46-B8F7-39CA-2C1F0905904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C81D5FC7-D40D-4FA1-6318-15EE3FF564A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EF1EEB56-F9B9-875B-788B-F11B3DF0660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3" name="グループ化 422">
            <a:extLst>
              <a:ext uri="{FF2B5EF4-FFF2-40B4-BE49-F238E27FC236}">
                <a16:creationId xmlns:a16="http://schemas.microsoft.com/office/drawing/2014/main" id="{09EEC0F0-3138-636C-9DBD-CB6EB76746FA}"/>
              </a:ext>
            </a:extLst>
          </p:cNvPr>
          <p:cNvGrpSpPr/>
          <p:nvPr/>
        </p:nvGrpSpPr>
        <p:grpSpPr>
          <a:xfrm rot="15300000">
            <a:off x="7948879" y="1278221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5BF90A5B-63B4-31ED-2F14-AFD47321E15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918A3EB6-128A-4ABD-8384-005C05BD1092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7493C6C-8D36-B314-D830-57874BB78FF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3E9C75D9-BB90-4F0F-43AC-BA7D8A790598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E334C485-9A53-7076-8D3D-C3C22D0097B9}"/>
              </a:ext>
            </a:extLst>
          </p:cNvPr>
          <p:cNvGrpSpPr/>
          <p:nvPr/>
        </p:nvGrpSpPr>
        <p:grpSpPr>
          <a:xfrm rot="15300000">
            <a:off x="8419593" y="1535409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7FEFC1AA-9088-2EF9-42EA-14E8B2B7CF0C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032FD659-44F0-B610-641D-5AF624311ACF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73B372C0-7CBE-A3AD-3C1C-DA9CA9B02B0C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FA0FA090-30CB-52BD-49BF-68CBFAB4BC0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51A87F9F-158E-C08A-E2BC-1CB341D6ECFE}"/>
              </a:ext>
            </a:extLst>
          </p:cNvPr>
          <p:cNvGrpSpPr/>
          <p:nvPr/>
        </p:nvGrpSpPr>
        <p:grpSpPr>
          <a:xfrm rot="15300000">
            <a:off x="8892686" y="1766267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D471EAF7-C336-9139-3E35-87CB62517C9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3DF41D11-B3D0-2CD2-56E7-B9FA91549407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40D50518-7F7C-5BE2-61C5-A5F73D733DA7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A82142C7-BB26-9468-7904-B4F4EFB6162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8" name="グループ化 437">
            <a:extLst>
              <a:ext uri="{FF2B5EF4-FFF2-40B4-BE49-F238E27FC236}">
                <a16:creationId xmlns:a16="http://schemas.microsoft.com/office/drawing/2014/main" id="{07BA6268-C879-00AA-64CD-8C6F6FE3F01C}"/>
              </a:ext>
            </a:extLst>
          </p:cNvPr>
          <p:cNvGrpSpPr/>
          <p:nvPr/>
        </p:nvGrpSpPr>
        <p:grpSpPr>
          <a:xfrm rot="15300000">
            <a:off x="7964178" y="873737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2AD67C51-478F-30A3-E7E1-DA15A4D4E1C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FCCD7BBB-40D0-31EC-6B76-16C5D0733B1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1" name="平行四辺形 440">
              <a:extLst>
                <a:ext uri="{FF2B5EF4-FFF2-40B4-BE49-F238E27FC236}">
                  <a16:creationId xmlns:a16="http://schemas.microsoft.com/office/drawing/2014/main" id="{991D80A9-EDC5-07DB-9352-618213D0E10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AD76472B-A92C-88CB-E799-5E122FDF483D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3" name="グループ化 442">
            <a:extLst>
              <a:ext uri="{FF2B5EF4-FFF2-40B4-BE49-F238E27FC236}">
                <a16:creationId xmlns:a16="http://schemas.microsoft.com/office/drawing/2014/main" id="{0892D682-B4BB-19DD-94C8-F4D3B21738DF}"/>
              </a:ext>
            </a:extLst>
          </p:cNvPr>
          <p:cNvGrpSpPr/>
          <p:nvPr/>
        </p:nvGrpSpPr>
        <p:grpSpPr>
          <a:xfrm rot="15300000">
            <a:off x="8429217" y="1112331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EF0E35D0-25F7-F47B-A19D-AACDD6E3B5B2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FD49CF77-DE52-DF45-2894-1427FAC8969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98402CAB-47C6-F283-C780-E3BAF853108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4EC8D123-1F9B-86F1-D6B5-D1FAFFF0793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1727FDB1-9911-9B1F-322C-9F5505E74BD6}"/>
              </a:ext>
            </a:extLst>
          </p:cNvPr>
          <p:cNvGrpSpPr/>
          <p:nvPr/>
        </p:nvGrpSpPr>
        <p:grpSpPr>
          <a:xfrm rot="15300000">
            <a:off x="8899133" y="1346162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EBADAD45-F3C0-D116-7145-58B4C54469EC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627A98C3-905B-0932-1FBF-BBE07573028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F47344A9-35D1-68F3-7542-80A7BEAAB934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7692F851-247A-4B70-A761-F5D39939341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3" name="グループ化 452">
            <a:extLst>
              <a:ext uri="{FF2B5EF4-FFF2-40B4-BE49-F238E27FC236}">
                <a16:creationId xmlns:a16="http://schemas.microsoft.com/office/drawing/2014/main" id="{B5C533A6-3F2A-F4AD-7605-589E8102CAE9}"/>
              </a:ext>
            </a:extLst>
          </p:cNvPr>
          <p:cNvGrpSpPr/>
          <p:nvPr/>
        </p:nvGrpSpPr>
        <p:grpSpPr>
          <a:xfrm rot="15300000">
            <a:off x="7981246" y="470693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54" name="平行四辺形 453">
              <a:extLst>
                <a:ext uri="{FF2B5EF4-FFF2-40B4-BE49-F238E27FC236}">
                  <a16:creationId xmlns:a16="http://schemas.microsoft.com/office/drawing/2014/main" id="{1C79A8ED-730C-6A66-977A-EFB8081D0B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7499854F-0047-5BF9-15B9-9450311EE00B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752AA7B3-8BB6-F7E7-C96E-6564931B478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B4A1069D-41A2-52D3-3A34-CF4154FD4D4F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8" name="グループ化 457">
            <a:extLst>
              <a:ext uri="{FF2B5EF4-FFF2-40B4-BE49-F238E27FC236}">
                <a16:creationId xmlns:a16="http://schemas.microsoft.com/office/drawing/2014/main" id="{C61C7781-9A7B-3CE2-633A-6AA561AC6237}"/>
              </a:ext>
            </a:extLst>
          </p:cNvPr>
          <p:cNvGrpSpPr/>
          <p:nvPr/>
        </p:nvGrpSpPr>
        <p:grpSpPr>
          <a:xfrm rot="15300000">
            <a:off x="8443050" y="700104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DBF03FFA-ADE6-4754-6753-C2B0E03F7D3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7D41A672-50B9-8EAA-46BB-0F0E79637B29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B0142DF3-1DEC-AAC8-BB24-F4C4764F7FF8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04C870F5-F5CB-0B7B-1166-C8783722CFA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E905D5EB-C270-FCBE-FCDC-25DA3E46A1C5}"/>
              </a:ext>
            </a:extLst>
          </p:cNvPr>
          <p:cNvGrpSpPr/>
          <p:nvPr/>
        </p:nvGrpSpPr>
        <p:grpSpPr>
          <a:xfrm rot="15300000">
            <a:off x="8924033" y="940757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3E378869-4193-AC23-78C3-5BC34922B69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8CD209F6-10E9-B53F-C911-945FBFF06C76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5CB9058D-3A4E-889B-9D89-CE4D085BB8F1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7" name="平行四辺形 466">
              <a:extLst>
                <a:ext uri="{FF2B5EF4-FFF2-40B4-BE49-F238E27FC236}">
                  <a16:creationId xmlns:a16="http://schemas.microsoft.com/office/drawing/2014/main" id="{2F816FEA-35C7-DB00-D93E-800221AAB0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8" name="グループ化 467">
            <a:extLst>
              <a:ext uri="{FF2B5EF4-FFF2-40B4-BE49-F238E27FC236}">
                <a16:creationId xmlns:a16="http://schemas.microsoft.com/office/drawing/2014/main" id="{4351D60B-80F2-FC47-007C-95C42C20ADC7}"/>
              </a:ext>
            </a:extLst>
          </p:cNvPr>
          <p:cNvGrpSpPr/>
          <p:nvPr/>
        </p:nvGrpSpPr>
        <p:grpSpPr>
          <a:xfrm rot="15300000">
            <a:off x="9418646" y="1235094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69" name="平行四辺形 468">
              <a:extLst>
                <a:ext uri="{FF2B5EF4-FFF2-40B4-BE49-F238E27FC236}">
                  <a16:creationId xmlns:a16="http://schemas.microsoft.com/office/drawing/2014/main" id="{4972D90A-FF05-DD04-90D0-99A68569DB30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0" name="平行四辺形 469">
              <a:extLst>
                <a:ext uri="{FF2B5EF4-FFF2-40B4-BE49-F238E27FC236}">
                  <a16:creationId xmlns:a16="http://schemas.microsoft.com/office/drawing/2014/main" id="{54A2B822-3700-124E-E460-E5F2A25D17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1" name="平行四辺形 470">
              <a:extLst>
                <a:ext uri="{FF2B5EF4-FFF2-40B4-BE49-F238E27FC236}">
                  <a16:creationId xmlns:a16="http://schemas.microsoft.com/office/drawing/2014/main" id="{6BB541F7-E183-10D5-7E66-D595F75C564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2" name="平行四辺形 471">
              <a:extLst>
                <a:ext uri="{FF2B5EF4-FFF2-40B4-BE49-F238E27FC236}">
                  <a16:creationId xmlns:a16="http://schemas.microsoft.com/office/drawing/2014/main" id="{42FB5CB2-5163-54DC-1929-F605024EFCF1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3" name="グループ化 472">
            <a:extLst>
              <a:ext uri="{FF2B5EF4-FFF2-40B4-BE49-F238E27FC236}">
                <a16:creationId xmlns:a16="http://schemas.microsoft.com/office/drawing/2014/main" id="{C5CC9237-E4A5-E7D7-382A-15692E0114F1}"/>
              </a:ext>
            </a:extLst>
          </p:cNvPr>
          <p:cNvGrpSpPr/>
          <p:nvPr/>
        </p:nvGrpSpPr>
        <p:grpSpPr>
          <a:xfrm rot="15300000">
            <a:off x="9886059" y="1484439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474" name="平行四辺形 473">
              <a:extLst>
                <a:ext uri="{FF2B5EF4-FFF2-40B4-BE49-F238E27FC236}">
                  <a16:creationId xmlns:a16="http://schemas.microsoft.com/office/drawing/2014/main" id="{E160F3F7-1C5B-1D75-EA6B-CC3ED558B27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5" name="平行四辺形 474">
              <a:extLst>
                <a:ext uri="{FF2B5EF4-FFF2-40B4-BE49-F238E27FC236}">
                  <a16:creationId xmlns:a16="http://schemas.microsoft.com/office/drawing/2014/main" id="{E48A230C-113D-666E-D249-AB23D24468E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6" name="平行四辺形 475">
              <a:extLst>
                <a:ext uri="{FF2B5EF4-FFF2-40B4-BE49-F238E27FC236}">
                  <a16:creationId xmlns:a16="http://schemas.microsoft.com/office/drawing/2014/main" id="{3769E07A-1E31-3CFD-C05C-8833DE061ACF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7" name="平行四辺形 476">
              <a:extLst>
                <a:ext uri="{FF2B5EF4-FFF2-40B4-BE49-F238E27FC236}">
                  <a16:creationId xmlns:a16="http://schemas.microsoft.com/office/drawing/2014/main" id="{5475B0DE-DB5A-34FB-138F-BEBB2D411236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8" name="グループ化 477">
            <a:extLst>
              <a:ext uri="{FF2B5EF4-FFF2-40B4-BE49-F238E27FC236}">
                <a16:creationId xmlns:a16="http://schemas.microsoft.com/office/drawing/2014/main" id="{64A672D5-AEED-77DE-FE63-5EFD679694C3}"/>
              </a:ext>
            </a:extLst>
          </p:cNvPr>
          <p:cNvGrpSpPr/>
          <p:nvPr/>
        </p:nvGrpSpPr>
        <p:grpSpPr>
          <a:xfrm rot="15300000">
            <a:off x="10358472" y="1729267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479" name="平行四辺形 478">
              <a:extLst>
                <a:ext uri="{FF2B5EF4-FFF2-40B4-BE49-F238E27FC236}">
                  <a16:creationId xmlns:a16="http://schemas.microsoft.com/office/drawing/2014/main" id="{F623F9CB-9CC5-A6A8-E6F6-B7F85FE5FB45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0" name="平行四辺形 479">
              <a:extLst>
                <a:ext uri="{FF2B5EF4-FFF2-40B4-BE49-F238E27FC236}">
                  <a16:creationId xmlns:a16="http://schemas.microsoft.com/office/drawing/2014/main" id="{6C9333BF-F668-39F5-2D5A-3D371E5F9EB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1" name="平行四辺形 480">
              <a:extLst>
                <a:ext uri="{FF2B5EF4-FFF2-40B4-BE49-F238E27FC236}">
                  <a16:creationId xmlns:a16="http://schemas.microsoft.com/office/drawing/2014/main" id="{6FFC9278-3A8A-7A77-0FBB-E1CC96C6EC85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2" name="平行四辺形 481">
              <a:extLst>
                <a:ext uri="{FF2B5EF4-FFF2-40B4-BE49-F238E27FC236}">
                  <a16:creationId xmlns:a16="http://schemas.microsoft.com/office/drawing/2014/main" id="{CCA68F3A-1535-C0F9-F13B-4FA8DF43828B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3" name="グループ化 482">
            <a:extLst>
              <a:ext uri="{FF2B5EF4-FFF2-40B4-BE49-F238E27FC236}">
                <a16:creationId xmlns:a16="http://schemas.microsoft.com/office/drawing/2014/main" id="{FF08D16A-2AB9-A1B6-0EF4-C74207806C2C}"/>
              </a:ext>
            </a:extLst>
          </p:cNvPr>
          <p:cNvGrpSpPr/>
          <p:nvPr/>
        </p:nvGrpSpPr>
        <p:grpSpPr>
          <a:xfrm rot="15300000">
            <a:off x="9433548" y="854881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484" name="平行四辺形 483">
              <a:extLst>
                <a:ext uri="{FF2B5EF4-FFF2-40B4-BE49-F238E27FC236}">
                  <a16:creationId xmlns:a16="http://schemas.microsoft.com/office/drawing/2014/main" id="{96D0760A-88F5-F811-8F87-BDF6C2C86C2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5" name="平行四辺形 484">
              <a:extLst>
                <a:ext uri="{FF2B5EF4-FFF2-40B4-BE49-F238E27FC236}">
                  <a16:creationId xmlns:a16="http://schemas.microsoft.com/office/drawing/2014/main" id="{2902CD93-1CB6-9236-AE6B-5E3E464983C6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6" name="平行四辺形 485">
              <a:extLst>
                <a:ext uri="{FF2B5EF4-FFF2-40B4-BE49-F238E27FC236}">
                  <a16:creationId xmlns:a16="http://schemas.microsoft.com/office/drawing/2014/main" id="{7F612A3E-7A71-F701-2F1B-E7A3102BCBEC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7" name="平行四辺形 486">
              <a:extLst>
                <a:ext uri="{FF2B5EF4-FFF2-40B4-BE49-F238E27FC236}">
                  <a16:creationId xmlns:a16="http://schemas.microsoft.com/office/drawing/2014/main" id="{2F13E567-79F5-3731-0366-5F0129CD49E2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8" name="グループ化 487">
            <a:extLst>
              <a:ext uri="{FF2B5EF4-FFF2-40B4-BE49-F238E27FC236}">
                <a16:creationId xmlns:a16="http://schemas.microsoft.com/office/drawing/2014/main" id="{2F3D3AF4-5A42-CE32-34F2-585A2BCC7A6B}"/>
              </a:ext>
            </a:extLst>
          </p:cNvPr>
          <p:cNvGrpSpPr/>
          <p:nvPr/>
        </p:nvGrpSpPr>
        <p:grpSpPr>
          <a:xfrm rot="15300000">
            <a:off x="9894802" y="1098659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489" name="平行四辺形 488">
              <a:extLst>
                <a:ext uri="{FF2B5EF4-FFF2-40B4-BE49-F238E27FC236}">
                  <a16:creationId xmlns:a16="http://schemas.microsoft.com/office/drawing/2014/main" id="{1E338F68-EDEB-5AB0-D5A6-9BB553EB55E6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0" name="平行四辺形 489">
              <a:extLst>
                <a:ext uri="{FF2B5EF4-FFF2-40B4-BE49-F238E27FC236}">
                  <a16:creationId xmlns:a16="http://schemas.microsoft.com/office/drawing/2014/main" id="{B2A472D9-E607-0EFF-2179-7D5EA654A6A2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1" name="平行四辺形 490">
              <a:extLst>
                <a:ext uri="{FF2B5EF4-FFF2-40B4-BE49-F238E27FC236}">
                  <a16:creationId xmlns:a16="http://schemas.microsoft.com/office/drawing/2014/main" id="{A93F25C0-29D2-751A-581F-AECD09E33615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2" name="平行四辺形 491">
              <a:extLst>
                <a:ext uri="{FF2B5EF4-FFF2-40B4-BE49-F238E27FC236}">
                  <a16:creationId xmlns:a16="http://schemas.microsoft.com/office/drawing/2014/main" id="{276750E5-D657-F9FB-2FC2-09E90911F412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432A5396-DD06-232D-2724-74C1C86BF3EA}"/>
              </a:ext>
            </a:extLst>
          </p:cNvPr>
          <p:cNvGrpSpPr/>
          <p:nvPr/>
        </p:nvGrpSpPr>
        <p:grpSpPr>
          <a:xfrm rot="15300000">
            <a:off x="10358832" y="1329843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494" name="平行四辺形 493">
              <a:extLst>
                <a:ext uri="{FF2B5EF4-FFF2-40B4-BE49-F238E27FC236}">
                  <a16:creationId xmlns:a16="http://schemas.microsoft.com/office/drawing/2014/main" id="{2B0321DC-3F6C-0D97-A868-3C80F12704E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5" name="平行四辺形 494">
              <a:extLst>
                <a:ext uri="{FF2B5EF4-FFF2-40B4-BE49-F238E27FC236}">
                  <a16:creationId xmlns:a16="http://schemas.microsoft.com/office/drawing/2014/main" id="{40EF13E6-D741-CF6D-E5D7-785E008CF70A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6" name="平行四辺形 495">
              <a:extLst>
                <a:ext uri="{FF2B5EF4-FFF2-40B4-BE49-F238E27FC236}">
                  <a16:creationId xmlns:a16="http://schemas.microsoft.com/office/drawing/2014/main" id="{75A1DE4B-37D8-BC74-D62F-BA7165A1CF4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7" name="平行四辺形 496">
              <a:extLst>
                <a:ext uri="{FF2B5EF4-FFF2-40B4-BE49-F238E27FC236}">
                  <a16:creationId xmlns:a16="http://schemas.microsoft.com/office/drawing/2014/main" id="{8BF54D40-463E-5F30-D88D-D8F29D930C1E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8" name="グループ化 497">
            <a:extLst>
              <a:ext uri="{FF2B5EF4-FFF2-40B4-BE49-F238E27FC236}">
                <a16:creationId xmlns:a16="http://schemas.microsoft.com/office/drawing/2014/main" id="{8D71E5AE-3F2B-4C73-7532-5AB4D90B0F40}"/>
              </a:ext>
            </a:extLst>
          </p:cNvPr>
          <p:cNvGrpSpPr/>
          <p:nvPr/>
        </p:nvGrpSpPr>
        <p:grpSpPr>
          <a:xfrm rot="15300000">
            <a:off x="9433549" y="447035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99" name="平行四辺形 498">
              <a:extLst>
                <a:ext uri="{FF2B5EF4-FFF2-40B4-BE49-F238E27FC236}">
                  <a16:creationId xmlns:a16="http://schemas.microsoft.com/office/drawing/2014/main" id="{FBFC14C8-F431-8BE6-3659-18E07E0242E5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0" name="平行四辺形 499">
              <a:extLst>
                <a:ext uri="{FF2B5EF4-FFF2-40B4-BE49-F238E27FC236}">
                  <a16:creationId xmlns:a16="http://schemas.microsoft.com/office/drawing/2014/main" id="{EBEF4FC5-955A-137F-03C7-1064EF6C839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1" name="平行四辺形 500">
              <a:extLst>
                <a:ext uri="{FF2B5EF4-FFF2-40B4-BE49-F238E27FC236}">
                  <a16:creationId xmlns:a16="http://schemas.microsoft.com/office/drawing/2014/main" id="{59FC7C1B-45B0-CA57-24B1-A73E5AF63E0C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2" name="平行四辺形 501">
              <a:extLst>
                <a:ext uri="{FF2B5EF4-FFF2-40B4-BE49-F238E27FC236}">
                  <a16:creationId xmlns:a16="http://schemas.microsoft.com/office/drawing/2014/main" id="{6E7A2B2D-5D10-4865-6167-DF9C1E0C9924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26848E8-A6E1-FFCE-D614-7C6A8E023796}"/>
              </a:ext>
            </a:extLst>
          </p:cNvPr>
          <p:cNvGrpSpPr/>
          <p:nvPr/>
        </p:nvGrpSpPr>
        <p:grpSpPr>
          <a:xfrm rot="15300000">
            <a:off x="9898150" y="682373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04" name="平行四辺形 503">
              <a:extLst>
                <a:ext uri="{FF2B5EF4-FFF2-40B4-BE49-F238E27FC236}">
                  <a16:creationId xmlns:a16="http://schemas.microsoft.com/office/drawing/2014/main" id="{F1130271-C49A-1E7A-6885-6BEB2B52473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5" name="平行四辺形 504">
              <a:extLst>
                <a:ext uri="{FF2B5EF4-FFF2-40B4-BE49-F238E27FC236}">
                  <a16:creationId xmlns:a16="http://schemas.microsoft.com/office/drawing/2014/main" id="{FEA42C30-0247-0EC9-4F4D-C27B59D615E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6" name="平行四辺形 505">
              <a:extLst>
                <a:ext uri="{FF2B5EF4-FFF2-40B4-BE49-F238E27FC236}">
                  <a16:creationId xmlns:a16="http://schemas.microsoft.com/office/drawing/2014/main" id="{0F15D416-574D-914E-09AB-1D4B9B1773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7" name="平行四辺形 506">
              <a:extLst>
                <a:ext uri="{FF2B5EF4-FFF2-40B4-BE49-F238E27FC236}">
                  <a16:creationId xmlns:a16="http://schemas.microsoft.com/office/drawing/2014/main" id="{706C2ADF-F466-0B61-19D4-C43D2A905A4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8" name="グループ化 507">
            <a:extLst>
              <a:ext uri="{FF2B5EF4-FFF2-40B4-BE49-F238E27FC236}">
                <a16:creationId xmlns:a16="http://schemas.microsoft.com/office/drawing/2014/main" id="{4282BF8D-1C75-06D2-1A1B-06F41E82D8D9}"/>
              </a:ext>
            </a:extLst>
          </p:cNvPr>
          <p:cNvGrpSpPr/>
          <p:nvPr/>
        </p:nvGrpSpPr>
        <p:grpSpPr>
          <a:xfrm rot="15300000">
            <a:off x="10368456" y="920828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09" name="平行四辺形 508">
              <a:extLst>
                <a:ext uri="{FF2B5EF4-FFF2-40B4-BE49-F238E27FC236}">
                  <a16:creationId xmlns:a16="http://schemas.microsoft.com/office/drawing/2014/main" id="{56205CB4-8AD8-5399-FF0A-A15EADD264D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0" name="平行四辺形 509">
              <a:extLst>
                <a:ext uri="{FF2B5EF4-FFF2-40B4-BE49-F238E27FC236}">
                  <a16:creationId xmlns:a16="http://schemas.microsoft.com/office/drawing/2014/main" id="{BAD1AEB2-F8A0-E11C-E607-34D642094A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1" name="平行四辺形 510">
              <a:extLst>
                <a:ext uri="{FF2B5EF4-FFF2-40B4-BE49-F238E27FC236}">
                  <a16:creationId xmlns:a16="http://schemas.microsoft.com/office/drawing/2014/main" id="{F662FFA3-9DCF-42F9-3B98-A38A299125B8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2" name="平行四辺形 511">
              <a:extLst>
                <a:ext uri="{FF2B5EF4-FFF2-40B4-BE49-F238E27FC236}">
                  <a16:creationId xmlns:a16="http://schemas.microsoft.com/office/drawing/2014/main" id="{64628D6F-2718-48A5-6798-08DA68D8C55F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D71E01DA-6E75-B0B1-41AC-34893CEB3D60}"/>
              </a:ext>
            </a:extLst>
          </p:cNvPr>
          <p:cNvGrpSpPr/>
          <p:nvPr/>
        </p:nvGrpSpPr>
        <p:grpSpPr>
          <a:xfrm rot="15300000">
            <a:off x="9433549" y="41857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514" name="平行四辺形 513">
              <a:extLst>
                <a:ext uri="{FF2B5EF4-FFF2-40B4-BE49-F238E27FC236}">
                  <a16:creationId xmlns:a16="http://schemas.microsoft.com/office/drawing/2014/main" id="{601D179E-AF71-0F24-10A3-48F5F4525662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5" name="平行四辺形 514">
              <a:extLst>
                <a:ext uri="{FF2B5EF4-FFF2-40B4-BE49-F238E27FC236}">
                  <a16:creationId xmlns:a16="http://schemas.microsoft.com/office/drawing/2014/main" id="{3EAFD7E2-5891-1DB8-062E-6202758A1FEA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6" name="平行四辺形 515">
              <a:extLst>
                <a:ext uri="{FF2B5EF4-FFF2-40B4-BE49-F238E27FC236}">
                  <a16:creationId xmlns:a16="http://schemas.microsoft.com/office/drawing/2014/main" id="{BECCF592-B745-EF71-3D12-55C0FB34484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7" name="平行四辺形 516">
              <a:extLst>
                <a:ext uri="{FF2B5EF4-FFF2-40B4-BE49-F238E27FC236}">
                  <a16:creationId xmlns:a16="http://schemas.microsoft.com/office/drawing/2014/main" id="{C0D3C28F-B1A7-B659-C3E1-694FBB821B5A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8" name="グループ化 517">
            <a:extLst>
              <a:ext uri="{FF2B5EF4-FFF2-40B4-BE49-F238E27FC236}">
                <a16:creationId xmlns:a16="http://schemas.microsoft.com/office/drawing/2014/main" id="{04DA7772-7F33-B143-F912-9DB38F6B9792}"/>
              </a:ext>
            </a:extLst>
          </p:cNvPr>
          <p:cNvGrpSpPr/>
          <p:nvPr/>
        </p:nvGrpSpPr>
        <p:grpSpPr>
          <a:xfrm rot="15300000">
            <a:off x="9902219" y="267126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19" name="平行四辺形 518">
              <a:extLst>
                <a:ext uri="{FF2B5EF4-FFF2-40B4-BE49-F238E27FC236}">
                  <a16:creationId xmlns:a16="http://schemas.microsoft.com/office/drawing/2014/main" id="{6F73FA3D-E5FB-BBC4-78DC-BC40612928C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0" name="平行四辺形 519">
              <a:extLst>
                <a:ext uri="{FF2B5EF4-FFF2-40B4-BE49-F238E27FC236}">
                  <a16:creationId xmlns:a16="http://schemas.microsoft.com/office/drawing/2014/main" id="{28AAD83A-C8D9-A1EB-66FB-F61CA4C0EB0A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1" name="平行四辺形 520">
              <a:extLst>
                <a:ext uri="{FF2B5EF4-FFF2-40B4-BE49-F238E27FC236}">
                  <a16:creationId xmlns:a16="http://schemas.microsoft.com/office/drawing/2014/main" id="{2BB6655B-2CDC-BC4D-1390-82C42004F318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2" name="平行四辺形 521">
              <a:extLst>
                <a:ext uri="{FF2B5EF4-FFF2-40B4-BE49-F238E27FC236}">
                  <a16:creationId xmlns:a16="http://schemas.microsoft.com/office/drawing/2014/main" id="{9F3B4AA9-3F4E-DFD6-86D4-ECF58174FC38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3" name="グループ化 522">
            <a:extLst>
              <a:ext uri="{FF2B5EF4-FFF2-40B4-BE49-F238E27FC236}">
                <a16:creationId xmlns:a16="http://schemas.microsoft.com/office/drawing/2014/main" id="{69E40B26-4ED7-016A-A4CB-ADDC432E3D79}"/>
              </a:ext>
            </a:extLst>
          </p:cNvPr>
          <p:cNvGrpSpPr/>
          <p:nvPr/>
        </p:nvGrpSpPr>
        <p:grpSpPr>
          <a:xfrm rot="15300000">
            <a:off x="10378082" y="511694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24" name="平行四辺形 523">
              <a:extLst>
                <a:ext uri="{FF2B5EF4-FFF2-40B4-BE49-F238E27FC236}">
                  <a16:creationId xmlns:a16="http://schemas.microsoft.com/office/drawing/2014/main" id="{B9DE286C-533E-C848-C760-82481D15DB6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5" name="平行四辺形 524">
              <a:extLst>
                <a:ext uri="{FF2B5EF4-FFF2-40B4-BE49-F238E27FC236}">
                  <a16:creationId xmlns:a16="http://schemas.microsoft.com/office/drawing/2014/main" id="{4690B7AA-CBA2-5201-1F6F-E2AAE0BF24B6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6" name="平行四辺形 525">
              <a:extLst>
                <a:ext uri="{FF2B5EF4-FFF2-40B4-BE49-F238E27FC236}">
                  <a16:creationId xmlns:a16="http://schemas.microsoft.com/office/drawing/2014/main" id="{36F8308F-7128-7498-FE24-6F7CA447DEF5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7" name="平行四辺形 526">
              <a:extLst>
                <a:ext uri="{FF2B5EF4-FFF2-40B4-BE49-F238E27FC236}">
                  <a16:creationId xmlns:a16="http://schemas.microsoft.com/office/drawing/2014/main" id="{4163519B-A715-DB18-C8E7-F49878296DE9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aphicFrame>
        <p:nvGraphicFramePr>
          <p:cNvPr id="528" name="表 527">
            <a:extLst>
              <a:ext uri="{FF2B5EF4-FFF2-40B4-BE49-F238E27FC236}">
                <a16:creationId xmlns:a16="http://schemas.microsoft.com/office/drawing/2014/main" id="{E2B8DD80-B467-9303-05BE-D799E762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59891"/>
              </p:ext>
            </p:extLst>
          </p:nvPr>
        </p:nvGraphicFramePr>
        <p:xfrm>
          <a:off x="5850270" y="5203485"/>
          <a:ext cx="6189648" cy="1577340"/>
        </p:xfrm>
        <a:graphic>
          <a:graphicData uri="http://schemas.openxmlformats.org/drawingml/2006/table">
            <a:tbl>
              <a:tblPr/>
              <a:tblGrid>
                <a:gridCol w="257902">
                  <a:extLst>
                    <a:ext uri="{9D8B030D-6E8A-4147-A177-3AD203B41FA5}">
                      <a16:colId xmlns:a16="http://schemas.microsoft.com/office/drawing/2014/main" val="182780702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22022556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636405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6646991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1741857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28805982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0002470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08663767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71002310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53571245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67046265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2254762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79782023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5540353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9876153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0122044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50122451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91428269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7466616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38645297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53535941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86885967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83728882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49415845"/>
                    </a:ext>
                  </a:extLst>
                </a:gridCol>
              </a:tblGrid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7000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59201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68292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58104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13750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1899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10142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53645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0803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1470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2385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084"/>
                  </a:ext>
                </a:extLst>
              </a:tr>
            </a:tbl>
          </a:graphicData>
        </a:graphic>
      </p:graphicFrame>
      <p:grpSp>
        <p:nvGrpSpPr>
          <p:cNvPr id="529" name="グループ化 528">
            <a:extLst>
              <a:ext uri="{FF2B5EF4-FFF2-40B4-BE49-F238E27FC236}">
                <a16:creationId xmlns:a16="http://schemas.microsoft.com/office/drawing/2014/main" id="{46400F13-5C2D-7384-B654-82F43B451889}"/>
              </a:ext>
            </a:extLst>
          </p:cNvPr>
          <p:cNvGrpSpPr/>
          <p:nvPr/>
        </p:nvGrpSpPr>
        <p:grpSpPr>
          <a:xfrm>
            <a:off x="6285264" y="2696984"/>
            <a:ext cx="4876009" cy="2502984"/>
            <a:chOff x="2106004" y="32445"/>
            <a:chExt cx="4876009" cy="2505482"/>
          </a:xfrm>
        </p:grpSpPr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0B99A94A-5B53-7F28-6366-5F343E8D7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コネクタ 530">
              <a:extLst>
                <a:ext uri="{FF2B5EF4-FFF2-40B4-BE49-F238E27FC236}">
                  <a16:creationId xmlns:a16="http://schemas.microsoft.com/office/drawing/2014/main" id="{7432964A-2DFF-BF56-E724-AA7CEEEC7D0F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線コネクタ 531">
              <a:extLst>
                <a:ext uri="{FF2B5EF4-FFF2-40B4-BE49-F238E27FC236}">
                  <a16:creationId xmlns:a16="http://schemas.microsoft.com/office/drawing/2014/main" id="{D2195BF5-3E61-4B12-9E7F-3F5A0DCA1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グループ化 532">
            <a:extLst>
              <a:ext uri="{FF2B5EF4-FFF2-40B4-BE49-F238E27FC236}">
                <a16:creationId xmlns:a16="http://schemas.microsoft.com/office/drawing/2014/main" id="{1EEA4801-0961-3BC2-41CB-2F59E3F5C68B}"/>
              </a:ext>
            </a:extLst>
          </p:cNvPr>
          <p:cNvGrpSpPr/>
          <p:nvPr/>
        </p:nvGrpSpPr>
        <p:grpSpPr>
          <a:xfrm rot="15300000">
            <a:off x="6218416" y="4189244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534" name="平行四辺形 533">
              <a:extLst>
                <a:ext uri="{FF2B5EF4-FFF2-40B4-BE49-F238E27FC236}">
                  <a16:creationId xmlns:a16="http://schemas.microsoft.com/office/drawing/2014/main" id="{A9296AC4-97EF-1195-D467-358C5720BF3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5" name="平行四辺形 534">
              <a:extLst>
                <a:ext uri="{FF2B5EF4-FFF2-40B4-BE49-F238E27FC236}">
                  <a16:creationId xmlns:a16="http://schemas.microsoft.com/office/drawing/2014/main" id="{D690529E-31D0-17EC-FF8A-D02B9D69DA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6" name="平行四辺形 535">
              <a:extLst>
                <a:ext uri="{FF2B5EF4-FFF2-40B4-BE49-F238E27FC236}">
                  <a16:creationId xmlns:a16="http://schemas.microsoft.com/office/drawing/2014/main" id="{82053226-C1A8-3518-8F8E-6A336FC46265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7" name="平行四辺形 536">
              <a:extLst>
                <a:ext uri="{FF2B5EF4-FFF2-40B4-BE49-F238E27FC236}">
                  <a16:creationId xmlns:a16="http://schemas.microsoft.com/office/drawing/2014/main" id="{9AD2CD89-7DDF-07D3-B2CC-85902992205A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38" name="グループ化 537">
            <a:extLst>
              <a:ext uri="{FF2B5EF4-FFF2-40B4-BE49-F238E27FC236}">
                <a16:creationId xmlns:a16="http://schemas.microsoft.com/office/drawing/2014/main" id="{5C50F4CD-EAE2-A588-B97D-5AE06D9768CC}"/>
              </a:ext>
            </a:extLst>
          </p:cNvPr>
          <p:cNvGrpSpPr/>
          <p:nvPr/>
        </p:nvGrpSpPr>
        <p:grpSpPr>
          <a:xfrm rot="15300000">
            <a:off x="6691831" y="4417276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539" name="平行四辺形 538">
              <a:extLst>
                <a:ext uri="{FF2B5EF4-FFF2-40B4-BE49-F238E27FC236}">
                  <a16:creationId xmlns:a16="http://schemas.microsoft.com/office/drawing/2014/main" id="{C454E312-47A2-F299-8FC4-6C278BB790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0" name="平行四辺形 539">
              <a:extLst>
                <a:ext uri="{FF2B5EF4-FFF2-40B4-BE49-F238E27FC236}">
                  <a16:creationId xmlns:a16="http://schemas.microsoft.com/office/drawing/2014/main" id="{67FD04C4-3542-227D-696F-7AB3FC11596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1" name="平行四辺形 540">
              <a:extLst>
                <a:ext uri="{FF2B5EF4-FFF2-40B4-BE49-F238E27FC236}">
                  <a16:creationId xmlns:a16="http://schemas.microsoft.com/office/drawing/2014/main" id="{16421D30-0789-6E2D-9D1F-2F377D658DFB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2" name="平行四辺形 541">
              <a:extLst>
                <a:ext uri="{FF2B5EF4-FFF2-40B4-BE49-F238E27FC236}">
                  <a16:creationId xmlns:a16="http://schemas.microsoft.com/office/drawing/2014/main" id="{93266AC9-8EC3-ABC6-CBC3-6982AD658C1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339CBBB4-B74E-3F08-0359-A9C6F2CADA9E}"/>
              </a:ext>
            </a:extLst>
          </p:cNvPr>
          <p:cNvGrpSpPr/>
          <p:nvPr/>
        </p:nvGrpSpPr>
        <p:grpSpPr>
          <a:xfrm rot="15300000">
            <a:off x="7166058" y="4644150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544" name="平行四辺形 543">
              <a:extLst>
                <a:ext uri="{FF2B5EF4-FFF2-40B4-BE49-F238E27FC236}">
                  <a16:creationId xmlns:a16="http://schemas.microsoft.com/office/drawing/2014/main" id="{84FC1B85-4944-34EA-A92A-2F7BC6B581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5" name="平行四辺形 544">
              <a:extLst>
                <a:ext uri="{FF2B5EF4-FFF2-40B4-BE49-F238E27FC236}">
                  <a16:creationId xmlns:a16="http://schemas.microsoft.com/office/drawing/2014/main" id="{03EDB6E6-F80B-7BFB-7D1D-DEDD7FBE4EF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6" name="平行四辺形 545">
              <a:extLst>
                <a:ext uri="{FF2B5EF4-FFF2-40B4-BE49-F238E27FC236}">
                  <a16:creationId xmlns:a16="http://schemas.microsoft.com/office/drawing/2014/main" id="{B3FECD5E-F378-D5C3-DCA9-DA8049F7D253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7" name="平行四辺形 546">
              <a:extLst>
                <a:ext uri="{FF2B5EF4-FFF2-40B4-BE49-F238E27FC236}">
                  <a16:creationId xmlns:a16="http://schemas.microsoft.com/office/drawing/2014/main" id="{34940D29-5D99-12AD-947A-098731C877FA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8" name="グループ化 547">
            <a:extLst>
              <a:ext uri="{FF2B5EF4-FFF2-40B4-BE49-F238E27FC236}">
                <a16:creationId xmlns:a16="http://schemas.microsoft.com/office/drawing/2014/main" id="{C9FECD59-D520-E5F1-5D74-C460012D1EDC}"/>
              </a:ext>
            </a:extLst>
          </p:cNvPr>
          <p:cNvGrpSpPr/>
          <p:nvPr/>
        </p:nvGrpSpPr>
        <p:grpSpPr>
          <a:xfrm rot="15300000">
            <a:off x="6228893" y="3779669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549" name="平行四辺形 548">
              <a:extLst>
                <a:ext uri="{FF2B5EF4-FFF2-40B4-BE49-F238E27FC236}">
                  <a16:creationId xmlns:a16="http://schemas.microsoft.com/office/drawing/2014/main" id="{58597BDE-0EC0-6696-102A-705A44452CF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0" name="平行四辺形 549">
              <a:extLst>
                <a:ext uri="{FF2B5EF4-FFF2-40B4-BE49-F238E27FC236}">
                  <a16:creationId xmlns:a16="http://schemas.microsoft.com/office/drawing/2014/main" id="{2B998A5D-071D-4F85-627B-3434C384C73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1" name="平行四辺形 550">
              <a:extLst>
                <a:ext uri="{FF2B5EF4-FFF2-40B4-BE49-F238E27FC236}">
                  <a16:creationId xmlns:a16="http://schemas.microsoft.com/office/drawing/2014/main" id="{5550D5F7-536B-1C6E-DE22-2D1E7F4C40F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2" name="平行四辺形 551">
              <a:extLst>
                <a:ext uri="{FF2B5EF4-FFF2-40B4-BE49-F238E27FC236}">
                  <a16:creationId xmlns:a16="http://schemas.microsoft.com/office/drawing/2014/main" id="{042028A9-8800-A76C-3857-CD861701AFC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3" name="グループ化 552">
            <a:extLst>
              <a:ext uri="{FF2B5EF4-FFF2-40B4-BE49-F238E27FC236}">
                <a16:creationId xmlns:a16="http://schemas.microsoft.com/office/drawing/2014/main" id="{737B71B5-9963-2246-E7D8-4A3E47157190}"/>
              </a:ext>
            </a:extLst>
          </p:cNvPr>
          <p:cNvGrpSpPr/>
          <p:nvPr/>
        </p:nvGrpSpPr>
        <p:grpSpPr>
          <a:xfrm rot="15300000">
            <a:off x="6694550" y="4004450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554" name="平行四辺形 553">
              <a:extLst>
                <a:ext uri="{FF2B5EF4-FFF2-40B4-BE49-F238E27FC236}">
                  <a16:creationId xmlns:a16="http://schemas.microsoft.com/office/drawing/2014/main" id="{3A3ABFA6-D026-7980-2A70-D9F98F9A6D4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5" name="平行四辺形 554">
              <a:extLst>
                <a:ext uri="{FF2B5EF4-FFF2-40B4-BE49-F238E27FC236}">
                  <a16:creationId xmlns:a16="http://schemas.microsoft.com/office/drawing/2014/main" id="{32505A80-0D37-4424-BFEF-99F010999B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6" name="平行四辺形 555">
              <a:extLst>
                <a:ext uri="{FF2B5EF4-FFF2-40B4-BE49-F238E27FC236}">
                  <a16:creationId xmlns:a16="http://schemas.microsoft.com/office/drawing/2014/main" id="{A22AF15A-CA08-491C-22FB-209E25A03928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7" name="平行四辺形 556">
              <a:extLst>
                <a:ext uri="{FF2B5EF4-FFF2-40B4-BE49-F238E27FC236}">
                  <a16:creationId xmlns:a16="http://schemas.microsoft.com/office/drawing/2014/main" id="{4B63A048-F46A-87D6-B8A9-E4A8F3AD5009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8" name="グループ化 557">
            <a:extLst>
              <a:ext uri="{FF2B5EF4-FFF2-40B4-BE49-F238E27FC236}">
                <a16:creationId xmlns:a16="http://schemas.microsoft.com/office/drawing/2014/main" id="{C8CE38B5-8D5D-AD7A-43F8-CDB195FCB3FD}"/>
              </a:ext>
            </a:extLst>
          </p:cNvPr>
          <p:cNvGrpSpPr/>
          <p:nvPr/>
        </p:nvGrpSpPr>
        <p:grpSpPr>
          <a:xfrm rot="15300000">
            <a:off x="7166056" y="4240296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559" name="平行四辺形 558">
              <a:extLst>
                <a:ext uri="{FF2B5EF4-FFF2-40B4-BE49-F238E27FC236}">
                  <a16:creationId xmlns:a16="http://schemas.microsoft.com/office/drawing/2014/main" id="{71DC233B-7E61-B561-1373-4564A065F4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0" name="平行四辺形 559">
              <a:extLst>
                <a:ext uri="{FF2B5EF4-FFF2-40B4-BE49-F238E27FC236}">
                  <a16:creationId xmlns:a16="http://schemas.microsoft.com/office/drawing/2014/main" id="{5D3E99B8-B738-9D25-D5BF-1AD6D9F27A9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1" name="平行四辺形 560">
              <a:extLst>
                <a:ext uri="{FF2B5EF4-FFF2-40B4-BE49-F238E27FC236}">
                  <a16:creationId xmlns:a16="http://schemas.microsoft.com/office/drawing/2014/main" id="{B47596F6-B08D-D74D-4447-A67D74EF7700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2" name="平行四辺形 561">
              <a:extLst>
                <a:ext uri="{FF2B5EF4-FFF2-40B4-BE49-F238E27FC236}">
                  <a16:creationId xmlns:a16="http://schemas.microsoft.com/office/drawing/2014/main" id="{1E94CA0F-C761-C132-72D6-87CAEDF2B178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3" name="グループ化 562">
            <a:extLst>
              <a:ext uri="{FF2B5EF4-FFF2-40B4-BE49-F238E27FC236}">
                <a16:creationId xmlns:a16="http://schemas.microsoft.com/office/drawing/2014/main" id="{D4265C5A-CC63-440C-2643-16E81AB7A19F}"/>
              </a:ext>
            </a:extLst>
          </p:cNvPr>
          <p:cNvGrpSpPr/>
          <p:nvPr/>
        </p:nvGrpSpPr>
        <p:grpSpPr>
          <a:xfrm rot="15300000">
            <a:off x="6232477" y="3366517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564" name="平行四辺形 563">
              <a:extLst>
                <a:ext uri="{FF2B5EF4-FFF2-40B4-BE49-F238E27FC236}">
                  <a16:creationId xmlns:a16="http://schemas.microsoft.com/office/drawing/2014/main" id="{3C14D20B-9F46-CB82-4E43-02A546A21AC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5" name="平行四辺形 564">
              <a:extLst>
                <a:ext uri="{FF2B5EF4-FFF2-40B4-BE49-F238E27FC236}">
                  <a16:creationId xmlns:a16="http://schemas.microsoft.com/office/drawing/2014/main" id="{DC533E26-DF8D-F235-1D46-F49B13BC5E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6" name="平行四辺形 565">
              <a:extLst>
                <a:ext uri="{FF2B5EF4-FFF2-40B4-BE49-F238E27FC236}">
                  <a16:creationId xmlns:a16="http://schemas.microsoft.com/office/drawing/2014/main" id="{DE556BF4-AEB1-F2D3-B22D-EC529EE344E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7" name="平行四辺形 566">
              <a:extLst>
                <a:ext uri="{FF2B5EF4-FFF2-40B4-BE49-F238E27FC236}">
                  <a16:creationId xmlns:a16="http://schemas.microsoft.com/office/drawing/2014/main" id="{EBB1C733-525D-DCB1-EB51-256D3C7B1B29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8" name="グループ化 567">
            <a:extLst>
              <a:ext uri="{FF2B5EF4-FFF2-40B4-BE49-F238E27FC236}">
                <a16:creationId xmlns:a16="http://schemas.microsoft.com/office/drawing/2014/main" id="{B54F2BBA-CDFB-BEA2-0302-EFA9B0EBE9D4}"/>
              </a:ext>
            </a:extLst>
          </p:cNvPr>
          <p:cNvGrpSpPr/>
          <p:nvPr/>
        </p:nvGrpSpPr>
        <p:grpSpPr>
          <a:xfrm rot="15300000">
            <a:off x="6707810" y="3604997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569" name="平行四辺形 568">
              <a:extLst>
                <a:ext uri="{FF2B5EF4-FFF2-40B4-BE49-F238E27FC236}">
                  <a16:creationId xmlns:a16="http://schemas.microsoft.com/office/drawing/2014/main" id="{D37C5796-8EFE-09A9-7614-FAB3A4AE116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0" name="平行四辺形 569">
              <a:extLst>
                <a:ext uri="{FF2B5EF4-FFF2-40B4-BE49-F238E27FC236}">
                  <a16:creationId xmlns:a16="http://schemas.microsoft.com/office/drawing/2014/main" id="{398CF0EF-E0E1-38C0-38FB-32FEC6724E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1" name="平行四辺形 570">
              <a:extLst>
                <a:ext uri="{FF2B5EF4-FFF2-40B4-BE49-F238E27FC236}">
                  <a16:creationId xmlns:a16="http://schemas.microsoft.com/office/drawing/2014/main" id="{886EB614-E185-A098-0C22-EB1CD400784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2" name="平行四辺形 571">
              <a:extLst>
                <a:ext uri="{FF2B5EF4-FFF2-40B4-BE49-F238E27FC236}">
                  <a16:creationId xmlns:a16="http://schemas.microsoft.com/office/drawing/2014/main" id="{7EC793A9-5586-3057-66CD-4D841A048EBC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3" name="グループ化 572">
            <a:extLst>
              <a:ext uri="{FF2B5EF4-FFF2-40B4-BE49-F238E27FC236}">
                <a16:creationId xmlns:a16="http://schemas.microsoft.com/office/drawing/2014/main" id="{D95084F4-12E6-FDE2-B771-D1282AF3BC23}"/>
              </a:ext>
            </a:extLst>
          </p:cNvPr>
          <p:cNvGrpSpPr/>
          <p:nvPr/>
        </p:nvGrpSpPr>
        <p:grpSpPr>
          <a:xfrm rot="15300000">
            <a:off x="7173668" y="3826281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574" name="平行四辺形 573">
              <a:extLst>
                <a:ext uri="{FF2B5EF4-FFF2-40B4-BE49-F238E27FC236}">
                  <a16:creationId xmlns:a16="http://schemas.microsoft.com/office/drawing/2014/main" id="{BF0B0447-742B-C8B1-99EB-835E8107EB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5" name="平行四辺形 574">
              <a:extLst>
                <a:ext uri="{FF2B5EF4-FFF2-40B4-BE49-F238E27FC236}">
                  <a16:creationId xmlns:a16="http://schemas.microsoft.com/office/drawing/2014/main" id="{AE0F9FE5-871C-3722-8193-3DA1A79D8B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6" name="平行四辺形 575">
              <a:extLst>
                <a:ext uri="{FF2B5EF4-FFF2-40B4-BE49-F238E27FC236}">
                  <a16:creationId xmlns:a16="http://schemas.microsoft.com/office/drawing/2014/main" id="{63329891-9D65-83EF-5BEA-8A0A7A20ACF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7" name="平行四辺形 576">
              <a:extLst>
                <a:ext uri="{FF2B5EF4-FFF2-40B4-BE49-F238E27FC236}">
                  <a16:creationId xmlns:a16="http://schemas.microsoft.com/office/drawing/2014/main" id="{070DF1F5-AF61-FBDB-D944-02A10D81ABA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8" name="グループ化 577">
            <a:extLst>
              <a:ext uri="{FF2B5EF4-FFF2-40B4-BE49-F238E27FC236}">
                <a16:creationId xmlns:a16="http://schemas.microsoft.com/office/drawing/2014/main" id="{4DE14B8D-7A73-139F-3372-6B8F6A2BD313}"/>
              </a:ext>
            </a:extLst>
          </p:cNvPr>
          <p:cNvGrpSpPr/>
          <p:nvPr/>
        </p:nvGrpSpPr>
        <p:grpSpPr>
          <a:xfrm rot="15300000">
            <a:off x="6223736" y="2944915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579" name="平行四辺形 578">
              <a:extLst>
                <a:ext uri="{FF2B5EF4-FFF2-40B4-BE49-F238E27FC236}">
                  <a16:creationId xmlns:a16="http://schemas.microsoft.com/office/drawing/2014/main" id="{BB19B3C3-E2C5-2073-154D-EB4B31F6AAC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0" name="平行四辺形 579">
              <a:extLst>
                <a:ext uri="{FF2B5EF4-FFF2-40B4-BE49-F238E27FC236}">
                  <a16:creationId xmlns:a16="http://schemas.microsoft.com/office/drawing/2014/main" id="{898FE1F3-5DC4-9600-7CE8-38D7E632FCC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1" name="平行四辺形 580">
              <a:extLst>
                <a:ext uri="{FF2B5EF4-FFF2-40B4-BE49-F238E27FC236}">
                  <a16:creationId xmlns:a16="http://schemas.microsoft.com/office/drawing/2014/main" id="{7F9ED732-7B9E-3026-E2C8-70324E27AEC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2" name="平行四辺形 581">
              <a:extLst>
                <a:ext uri="{FF2B5EF4-FFF2-40B4-BE49-F238E27FC236}">
                  <a16:creationId xmlns:a16="http://schemas.microsoft.com/office/drawing/2014/main" id="{93A48831-214B-065F-D4AD-1D30EF073B2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57519ADF-DF2A-F79D-1957-659FBE825EF6}"/>
              </a:ext>
            </a:extLst>
          </p:cNvPr>
          <p:cNvGrpSpPr/>
          <p:nvPr/>
        </p:nvGrpSpPr>
        <p:grpSpPr>
          <a:xfrm rot="15300000">
            <a:off x="6714398" y="3183419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584" name="平行四辺形 583">
              <a:extLst>
                <a:ext uri="{FF2B5EF4-FFF2-40B4-BE49-F238E27FC236}">
                  <a16:creationId xmlns:a16="http://schemas.microsoft.com/office/drawing/2014/main" id="{D3848A9A-A64C-7438-C647-9776B7372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5" name="平行四辺形 584">
              <a:extLst>
                <a:ext uri="{FF2B5EF4-FFF2-40B4-BE49-F238E27FC236}">
                  <a16:creationId xmlns:a16="http://schemas.microsoft.com/office/drawing/2014/main" id="{2464DD87-C6D5-7852-84BA-AD723F1CEFE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6" name="平行四辺形 585">
              <a:extLst>
                <a:ext uri="{FF2B5EF4-FFF2-40B4-BE49-F238E27FC236}">
                  <a16:creationId xmlns:a16="http://schemas.microsoft.com/office/drawing/2014/main" id="{E97C8B0E-5869-2FA4-A539-C8914CC8D85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7" name="平行四辺形 586">
              <a:extLst>
                <a:ext uri="{FF2B5EF4-FFF2-40B4-BE49-F238E27FC236}">
                  <a16:creationId xmlns:a16="http://schemas.microsoft.com/office/drawing/2014/main" id="{5E7E8FCD-8F77-04F2-37BF-C6D3ABF61CF0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8" name="グループ化 587">
            <a:extLst>
              <a:ext uri="{FF2B5EF4-FFF2-40B4-BE49-F238E27FC236}">
                <a16:creationId xmlns:a16="http://schemas.microsoft.com/office/drawing/2014/main" id="{B002C11D-C5DE-5887-2B8C-07B19FD0FFAA}"/>
              </a:ext>
            </a:extLst>
          </p:cNvPr>
          <p:cNvGrpSpPr/>
          <p:nvPr/>
        </p:nvGrpSpPr>
        <p:grpSpPr>
          <a:xfrm rot="15300000">
            <a:off x="7175319" y="3413398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589" name="平行四辺形 588">
              <a:extLst>
                <a:ext uri="{FF2B5EF4-FFF2-40B4-BE49-F238E27FC236}">
                  <a16:creationId xmlns:a16="http://schemas.microsoft.com/office/drawing/2014/main" id="{FCEA92A3-E785-040B-E96A-1400CE85B9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0" name="平行四辺形 589">
              <a:extLst>
                <a:ext uri="{FF2B5EF4-FFF2-40B4-BE49-F238E27FC236}">
                  <a16:creationId xmlns:a16="http://schemas.microsoft.com/office/drawing/2014/main" id="{9C73DFA2-E1FE-299F-9C98-4DE1B03FF3A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1" name="平行四辺形 590">
              <a:extLst>
                <a:ext uri="{FF2B5EF4-FFF2-40B4-BE49-F238E27FC236}">
                  <a16:creationId xmlns:a16="http://schemas.microsoft.com/office/drawing/2014/main" id="{4EFE90D2-DEA2-9676-A51C-6C4A2A1C9C67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2" name="平行四辺形 591">
              <a:extLst>
                <a:ext uri="{FF2B5EF4-FFF2-40B4-BE49-F238E27FC236}">
                  <a16:creationId xmlns:a16="http://schemas.microsoft.com/office/drawing/2014/main" id="{4A307DFC-1F61-A9C0-63DB-21A1E59212A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3" name="グループ化 592">
            <a:extLst>
              <a:ext uri="{FF2B5EF4-FFF2-40B4-BE49-F238E27FC236}">
                <a16:creationId xmlns:a16="http://schemas.microsoft.com/office/drawing/2014/main" id="{571FA65F-C8F3-466B-06E2-4DFF70B68E84}"/>
              </a:ext>
            </a:extLst>
          </p:cNvPr>
          <p:cNvGrpSpPr/>
          <p:nvPr/>
        </p:nvGrpSpPr>
        <p:grpSpPr>
          <a:xfrm rot="15300000">
            <a:off x="7942324" y="3608276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594" name="平行四辺形 593">
              <a:extLst>
                <a:ext uri="{FF2B5EF4-FFF2-40B4-BE49-F238E27FC236}">
                  <a16:creationId xmlns:a16="http://schemas.microsoft.com/office/drawing/2014/main" id="{D0F6F74E-BFB0-137F-04D1-C6C9688FF8A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5" name="平行四辺形 594">
              <a:extLst>
                <a:ext uri="{FF2B5EF4-FFF2-40B4-BE49-F238E27FC236}">
                  <a16:creationId xmlns:a16="http://schemas.microsoft.com/office/drawing/2014/main" id="{07269253-2109-EB13-2C5E-1C6ACB2E3EAE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6" name="平行四辺形 595">
              <a:extLst>
                <a:ext uri="{FF2B5EF4-FFF2-40B4-BE49-F238E27FC236}">
                  <a16:creationId xmlns:a16="http://schemas.microsoft.com/office/drawing/2014/main" id="{2781F7DC-EC80-3102-2747-58774D73271A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7" name="平行四辺形 596">
              <a:extLst>
                <a:ext uri="{FF2B5EF4-FFF2-40B4-BE49-F238E27FC236}">
                  <a16:creationId xmlns:a16="http://schemas.microsoft.com/office/drawing/2014/main" id="{9341D475-035A-8CEC-BED2-CFAAC156DF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8" name="グループ化 597">
            <a:extLst>
              <a:ext uri="{FF2B5EF4-FFF2-40B4-BE49-F238E27FC236}">
                <a16:creationId xmlns:a16="http://schemas.microsoft.com/office/drawing/2014/main" id="{86F23D57-233A-BAA7-3C68-47B232ED24BC}"/>
              </a:ext>
            </a:extLst>
          </p:cNvPr>
          <p:cNvGrpSpPr/>
          <p:nvPr/>
        </p:nvGrpSpPr>
        <p:grpSpPr>
          <a:xfrm rot="15300000">
            <a:off x="8405991" y="3868932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599" name="平行四辺形 598">
              <a:extLst>
                <a:ext uri="{FF2B5EF4-FFF2-40B4-BE49-F238E27FC236}">
                  <a16:creationId xmlns:a16="http://schemas.microsoft.com/office/drawing/2014/main" id="{975CADCC-73B4-93B8-A491-4961E14451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0" name="平行四辺形 599">
              <a:extLst>
                <a:ext uri="{FF2B5EF4-FFF2-40B4-BE49-F238E27FC236}">
                  <a16:creationId xmlns:a16="http://schemas.microsoft.com/office/drawing/2014/main" id="{D64D6588-173F-76B7-3B74-6781E0EDA24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1" name="平行四辺形 600">
              <a:extLst>
                <a:ext uri="{FF2B5EF4-FFF2-40B4-BE49-F238E27FC236}">
                  <a16:creationId xmlns:a16="http://schemas.microsoft.com/office/drawing/2014/main" id="{DA31EC27-2EC8-71A9-E86B-161B44B55E2C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2" name="平行四辺形 601">
              <a:extLst>
                <a:ext uri="{FF2B5EF4-FFF2-40B4-BE49-F238E27FC236}">
                  <a16:creationId xmlns:a16="http://schemas.microsoft.com/office/drawing/2014/main" id="{EA6B6585-5BE7-79B4-5658-6DD663C1DA8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F739341C-E19F-0A9C-40C2-61213050062E}"/>
              </a:ext>
            </a:extLst>
          </p:cNvPr>
          <p:cNvGrpSpPr/>
          <p:nvPr/>
        </p:nvGrpSpPr>
        <p:grpSpPr>
          <a:xfrm rot="15300000">
            <a:off x="8891069" y="4097479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604" name="平行四辺形 603">
              <a:extLst>
                <a:ext uri="{FF2B5EF4-FFF2-40B4-BE49-F238E27FC236}">
                  <a16:creationId xmlns:a16="http://schemas.microsoft.com/office/drawing/2014/main" id="{D4D97ED3-65F5-082C-63D1-DBB997E4861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5" name="平行四辺形 604">
              <a:extLst>
                <a:ext uri="{FF2B5EF4-FFF2-40B4-BE49-F238E27FC236}">
                  <a16:creationId xmlns:a16="http://schemas.microsoft.com/office/drawing/2014/main" id="{033CBFF6-A92C-49BB-307F-E6C0EE2182D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6" name="平行四辺形 605">
              <a:extLst>
                <a:ext uri="{FF2B5EF4-FFF2-40B4-BE49-F238E27FC236}">
                  <a16:creationId xmlns:a16="http://schemas.microsoft.com/office/drawing/2014/main" id="{8AD4B318-1C52-6350-1064-D6F6CF6B2DB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7" name="平行四辺形 606">
              <a:extLst>
                <a:ext uri="{FF2B5EF4-FFF2-40B4-BE49-F238E27FC236}">
                  <a16:creationId xmlns:a16="http://schemas.microsoft.com/office/drawing/2014/main" id="{82BC4274-0EA6-B999-FF0F-A938B7844D8F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8" name="グループ化 607">
            <a:extLst>
              <a:ext uri="{FF2B5EF4-FFF2-40B4-BE49-F238E27FC236}">
                <a16:creationId xmlns:a16="http://schemas.microsoft.com/office/drawing/2014/main" id="{43108C62-3B63-7F4C-42EC-0FDE60EAFE3A}"/>
              </a:ext>
            </a:extLst>
          </p:cNvPr>
          <p:cNvGrpSpPr/>
          <p:nvPr/>
        </p:nvGrpSpPr>
        <p:grpSpPr>
          <a:xfrm rot="15300000">
            <a:off x="7948879" y="3194287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609" name="平行四辺形 608">
              <a:extLst>
                <a:ext uri="{FF2B5EF4-FFF2-40B4-BE49-F238E27FC236}">
                  <a16:creationId xmlns:a16="http://schemas.microsoft.com/office/drawing/2014/main" id="{1603C70F-AB75-0166-1CC7-1BC7ADE9C750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0" name="平行四辺形 609">
              <a:extLst>
                <a:ext uri="{FF2B5EF4-FFF2-40B4-BE49-F238E27FC236}">
                  <a16:creationId xmlns:a16="http://schemas.microsoft.com/office/drawing/2014/main" id="{ED25EF8B-7220-D1BA-E474-02048E98481A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1" name="平行四辺形 610">
              <a:extLst>
                <a:ext uri="{FF2B5EF4-FFF2-40B4-BE49-F238E27FC236}">
                  <a16:creationId xmlns:a16="http://schemas.microsoft.com/office/drawing/2014/main" id="{90A003C4-22F1-E0AC-3D77-9A3EB83157A1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2" name="平行四辺形 611">
              <a:extLst>
                <a:ext uri="{FF2B5EF4-FFF2-40B4-BE49-F238E27FC236}">
                  <a16:creationId xmlns:a16="http://schemas.microsoft.com/office/drawing/2014/main" id="{6EFE233D-96D9-20C1-4E62-37C74B53E747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3" name="グループ化 612">
            <a:extLst>
              <a:ext uri="{FF2B5EF4-FFF2-40B4-BE49-F238E27FC236}">
                <a16:creationId xmlns:a16="http://schemas.microsoft.com/office/drawing/2014/main" id="{AFB8B7CA-C93D-75CA-6C9A-345A3FD03BC6}"/>
              </a:ext>
            </a:extLst>
          </p:cNvPr>
          <p:cNvGrpSpPr/>
          <p:nvPr/>
        </p:nvGrpSpPr>
        <p:grpSpPr>
          <a:xfrm rot="15300000">
            <a:off x="8419593" y="3451475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614" name="平行四辺形 613">
              <a:extLst>
                <a:ext uri="{FF2B5EF4-FFF2-40B4-BE49-F238E27FC236}">
                  <a16:creationId xmlns:a16="http://schemas.microsoft.com/office/drawing/2014/main" id="{A811BE9D-C6E5-BC60-C776-066A568E6559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5" name="平行四辺形 614">
              <a:extLst>
                <a:ext uri="{FF2B5EF4-FFF2-40B4-BE49-F238E27FC236}">
                  <a16:creationId xmlns:a16="http://schemas.microsoft.com/office/drawing/2014/main" id="{56BB6DBF-5FB0-7E87-5029-6E4A0F01254D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6" name="平行四辺形 615">
              <a:extLst>
                <a:ext uri="{FF2B5EF4-FFF2-40B4-BE49-F238E27FC236}">
                  <a16:creationId xmlns:a16="http://schemas.microsoft.com/office/drawing/2014/main" id="{1C1DBBFB-300B-B495-E7EF-8EF3B6BA1B3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7" name="平行四辺形 616">
              <a:extLst>
                <a:ext uri="{FF2B5EF4-FFF2-40B4-BE49-F238E27FC236}">
                  <a16:creationId xmlns:a16="http://schemas.microsoft.com/office/drawing/2014/main" id="{E5E5716F-AEBE-0748-AB70-3D37F004024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8" name="グループ化 617">
            <a:extLst>
              <a:ext uri="{FF2B5EF4-FFF2-40B4-BE49-F238E27FC236}">
                <a16:creationId xmlns:a16="http://schemas.microsoft.com/office/drawing/2014/main" id="{03D8FA81-ACB3-2A37-19C9-ABA8619B123F}"/>
              </a:ext>
            </a:extLst>
          </p:cNvPr>
          <p:cNvGrpSpPr/>
          <p:nvPr/>
        </p:nvGrpSpPr>
        <p:grpSpPr>
          <a:xfrm rot="15300000">
            <a:off x="8892686" y="3682333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619" name="平行四辺形 618">
              <a:extLst>
                <a:ext uri="{FF2B5EF4-FFF2-40B4-BE49-F238E27FC236}">
                  <a16:creationId xmlns:a16="http://schemas.microsoft.com/office/drawing/2014/main" id="{7036D70D-970D-0A1C-51AE-E3505C215026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0" name="平行四辺形 619">
              <a:extLst>
                <a:ext uri="{FF2B5EF4-FFF2-40B4-BE49-F238E27FC236}">
                  <a16:creationId xmlns:a16="http://schemas.microsoft.com/office/drawing/2014/main" id="{62CAC45A-600A-3E33-D061-43D551DD611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1" name="平行四辺形 620">
              <a:extLst>
                <a:ext uri="{FF2B5EF4-FFF2-40B4-BE49-F238E27FC236}">
                  <a16:creationId xmlns:a16="http://schemas.microsoft.com/office/drawing/2014/main" id="{F279BED8-F175-AF4E-4FF2-5371B2742CF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2" name="平行四辺形 621">
              <a:extLst>
                <a:ext uri="{FF2B5EF4-FFF2-40B4-BE49-F238E27FC236}">
                  <a16:creationId xmlns:a16="http://schemas.microsoft.com/office/drawing/2014/main" id="{1BD4C9DC-F40F-0182-5683-B014684375C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3" name="グループ化 622">
            <a:extLst>
              <a:ext uri="{FF2B5EF4-FFF2-40B4-BE49-F238E27FC236}">
                <a16:creationId xmlns:a16="http://schemas.microsoft.com/office/drawing/2014/main" id="{C2B1E7B6-A3FC-78D9-30C3-256B78839423}"/>
              </a:ext>
            </a:extLst>
          </p:cNvPr>
          <p:cNvGrpSpPr/>
          <p:nvPr/>
        </p:nvGrpSpPr>
        <p:grpSpPr>
          <a:xfrm rot="15300000">
            <a:off x="7964178" y="2789803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24" name="平行四辺形 623">
              <a:extLst>
                <a:ext uri="{FF2B5EF4-FFF2-40B4-BE49-F238E27FC236}">
                  <a16:creationId xmlns:a16="http://schemas.microsoft.com/office/drawing/2014/main" id="{1FF81993-BC6E-8769-8CAC-C5BA4BB9CFDB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5" name="平行四辺形 624">
              <a:extLst>
                <a:ext uri="{FF2B5EF4-FFF2-40B4-BE49-F238E27FC236}">
                  <a16:creationId xmlns:a16="http://schemas.microsoft.com/office/drawing/2014/main" id="{3ED1DD1F-9B86-E226-5ED9-B0118C5158E6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6" name="平行四辺形 625">
              <a:extLst>
                <a:ext uri="{FF2B5EF4-FFF2-40B4-BE49-F238E27FC236}">
                  <a16:creationId xmlns:a16="http://schemas.microsoft.com/office/drawing/2014/main" id="{AC16D360-38B4-D70F-7833-E4271FF7C472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7" name="平行四辺形 626">
              <a:extLst>
                <a:ext uri="{FF2B5EF4-FFF2-40B4-BE49-F238E27FC236}">
                  <a16:creationId xmlns:a16="http://schemas.microsoft.com/office/drawing/2014/main" id="{5F1EDC19-AF01-7286-3EAE-EFA09A687CB7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8" name="グループ化 627">
            <a:extLst>
              <a:ext uri="{FF2B5EF4-FFF2-40B4-BE49-F238E27FC236}">
                <a16:creationId xmlns:a16="http://schemas.microsoft.com/office/drawing/2014/main" id="{7A5F6770-B9BA-C2DF-59FD-6BA6FBD39946}"/>
              </a:ext>
            </a:extLst>
          </p:cNvPr>
          <p:cNvGrpSpPr/>
          <p:nvPr/>
        </p:nvGrpSpPr>
        <p:grpSpPr>
          <a:xfrm rot="15300000">
            <a:off x="8429217" y="3028397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29" name="平行四辺形 628">
              <a:extLst>
                <a:ext uri="{FF2B5EF4-FFF2-40B4-BE49-F238E27FC236}">
                  <a16:creationId xmlns:a16="http://schemas.microsoft.com/office/drawing/2014/main" id="{9C67807A-63C6-DB6B-F127-EB4889B633D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0" name="平行四辺形 629">
              <a:extLst>
                <a:ext uri="{FF2B5EF4-FFF2-40B4-BE49-F238E27FC236}">
                  <a16:creationId xmlns:a16="http://schemas.microsoft.com/office/drawing/2014/main" id="{96C8FE4C-BE78-C31A-2C9C-B66FCAA8511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1" name="平行四辺形 630">
              <a:extLst>
                <a:ext uri="{FF2B5EF4-FFF2-40B4-BE49-F238E27FC236}">
                  <a16:creationId xmlns:a16="http://schemas.microsoft.com/office/drawing/2014/main" id="{BCF850CD-3FEB-4D3B-EB25-B91C94BF903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2" name="平行四辺形 631">
              <a:extLst>
                <a:ext uri="{FF2B5EF4-FFF2-40B4-BE49-F238E27FC236}">
                  <a16:creationId xmlns:a16="http://schemas.microsoft.com/office/drawing/2014/main" id="{3CB346CB-EE0E-70CE-721D-5396FE709CB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3" name="グループ化 632">
            <a:extLst>
              <a:ext uri="{FF2B5EF4-FFF2-40B4-BE49-F238E27FC236}">
                <a16:creationId xmlns:a16="http://schemas.microsoft.com/office/drawing/2014/main" id="{3C692ABA-93FB-DBC4-7DA6-51B52EE3F607}"/>
              </a:ext>
            </a:extLst>
          </p:cNvPr>
          <p:cNvGrpSpPr/>
          <p:nvPr/>
        </p:nvGrpSpPr>
        <p:grpSpPr>
          <a:xfrm rot="15300000">
            <a:off x="8899133" y="3262228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634" name="平行四辺形 633">
              <a:extLst>
                <a:ext uri="{FF2B5EF4-FFF2-40B4-BE49-F238E27FC236}">
                  <a16:creationId xmlns:a16="http://schemas.microsoft.com/office/drawing/2014/main" id="{69C2BEAE-D1C5-6034-E1FC-40F8AABE6815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5" name="平行四辺形 634">
              <a:extLst>
                <a:ext uri="{FF2B5EF4-FFF2-40B4-BE49-F238E27FC236}">
                  <a16:creationId xmlns:a16="http://schemas.microsoft.com/office/drawing/2014/main" id="{6A9D679A-C8ED-CFEC-E802-EF694B0115B3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6" name="平行四辺形 635">
              <a:extLst>
                <a:ext uri="{FF2B5EF4-FFF2-40B4-BE49-F238E27FC236}">
                  <a16:creationId xmlns:a16="http://schemas.microsoft.com/office/drawing/2014/main" id="{3535AB08-462F-32A7-33A9-4FBC3DBBA11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7" name="平行四辺形 636">
              <a:extLst>
                <a:ext uri="{FF2B5EF4-FFF2-40B4-BE49-F238E27FC236}">
                  <a16:creationId xmlns:a16="http://schemas.microsoft.com/office/drawing/2014/main" id="{1CA202C6-FFD9-4E99-7CCD-32F10A7466D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8" name="グループ化 637">
            <a:extLst>
              <a:ext uri="{FF2B5EF4-FFF2-40B4-BE49-F238E27FC236}">
                <a16:creationId xmlns:a16="http://schemas.microsoft.com/office/drawing/2014/main" id="{9DF688E5-C957-64CF-3D26-BE0324F475BE}"/>
              </a:ext>
            </a:extLst>
          </p:cNvPr>
          <p:cNvGrpSpPr/>
          <p:nvPr/>
        </p:nvGrpSpPr>
        <p:grpSpPr>
          <a:xfrm rot="15300000">
            <a:off x="7981246" y="2386759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39" name="平行四辺形 638">
              <a:extLst>
                <a:ext uri="{FF2B5EF4-FFF2-40B4-BE49-F238E27FC236}">
                  <a16:creationId xmlns:a16="http://schemas.microsoft.com/office/drawing/2014/main" id="{A9F1B08B-DB61-C164-E7B4-BC760BDA9A5D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0" name="平行四辺形 639">
              <a:extLst>
                <a:ext uri="{FF2B5EF4-FFF2-40B4-BE49-F238E27FC236}">
                  <a16:creationId xmlns:a16="http://schemas.microsoft.com/office/drawing/2014/main" id="{75685F3B-D4E3-B7EF-78DE-02A31374C607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1" name="平行四辺形 640">
              <a:extLst>
                <a:ext uri="{FF2B5EF4-FFF2-40B4-BE49-F238E27FC236}">
                  <a16:creationId xmlns:a16="http://schemas.microsoft.com/office/drawing/2014/main" id="{F1FDBBDD-0D76-86A5-2790-33A86FBE137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2" name="平行四辺形 641">
              <a:extLst>
                <a:ext uri="{FF2B5EF4-FFF2-40B4-BE49-F238E27FC236}">
                  <a16:creationId xmlns:a16="http://schemas.microsoft.com/office/drawing/2014/main" id="{9CB44921-F659-9524-2C23-0EBE0036F9D3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3" name="グループ化 642">
            <a:extLst>
              <a:ext uri="{FF2B5EF4-FFF2-40B4-BE49-F238E27FC236}">
                <a16:creationId xmlns:a16="http://schemas.microsoft.com/office/drawing/2014/main" id="{50355C6C-BD1E-066E-54B7-AEE2B51D832C}"/>
              </a:ext>
            </a:extLst>
          </p:cNvPr>
          <p:cNvGrpSpPr/>
          <p:nvPr/>
        </p:nvGrpSpPr>
        <p:grpSpPr>
          <a:xfrm rot="15300000">
            <a:off x="8443050" y="2616170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44" name="平行四辺形 643">
              <a:extLst>
                <a:ext uri="{FF2B5EF4-FFF2-40B4-BE49-F238E27FC236}">
                  <a16:creationId xmlns:a16="http://schemas.microsoft.com/office/drawing/2014/main" id="{07F214D1-8C2C-C2E2-5F63-9F86534864F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5" name="平行四辺形 644">
              <a:extLst>
                <a:ext uri="{FF2B5EF4-FFF2-40B4-BE49-F238E27FC236}">
                  <a16:creationId xmlns:a16="http://schemas.microsoft.com/office/drawing/2014/main" id="{EA1BC7DA-FDF3-DF48-BFDD-CF0F8E29A967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6" name="平行四辺形 645">
              <a:extLst>
                <a:ext uri="{FF2B5EF4-FFF2-40B4-BE49-F238E27FC236}">
                  <a16:creationId xmlns:a16="http://schemas.microsoft.com/office/drawing/2014/main" id="{28626DE8-CEE1-6207-3278-DF205D5BC8B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7" name="平行四辺形 646">
              <a:extLst>
                <a:ext uri="{FF2B5EF4-FFF2-40B4-BE49-F238E27FC236}">
                  <a16:creationId xmlns:a16="http://schemas.microsoft.com/office/drawing/2014/main" id="{41C52754-0B36-4884-9AB5-154EEA42E4C6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8" name="グループ化 647">
            <a:extLst>
              <a:ext uri="{FF2B5EF4-FFF2-40B4-BE49-F238E27FC236}">
                <a16:creationId xmlns:a16="http://schemas.microsoft.com/office/drawing/2014/main" id="{8A7304D9-E896-F9FF-1D19-13897A3A49D1}"/>
              </a:ext>
            </a:extLst>
          </p:cNvPr>
          <p:cNvGrpSpPr/>
          <p:nvPr/>
        </p:nvGrpSpPr>
        <p:grpSpPr>
          <a:xfrm rot="15300000">
            <a:off x="8924033" y="2856823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649" name="平行四辺形 648">
              <a:extLst>
                <a:ext uri="{FF2B5EF4-FFF2-40B4-BE49-F238E27FC236}">
                  <a16:creationId xmlns:a16="http://schemas.microsoft.com/office/drawing/2014/main" id="{8E10F84E-D13E-E882-C914-421CC1B97C2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0" name="平行四辺形 649">
              <a:extLst>
                <a:ext uri="{FF2B5EF4-FFF2-40B4-BE49-F238E27FC236}">
                  <a16:creationId xmlns:a16="http://schemas.microsoft.com/office/drawing/2014/main" id="{9498A00A-CC8A-BA3B-FF8F-2CE2101633AA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1" name="平行四辺形 650">
              <a:extLst>
                <a:ext uri="{FF2B5EF4-FFF2-40B4-BE49-F238E27FC236}">
                  <a16:creationId xmlns:a16="http://schemas.microsoft.com/office/drawing/2014/main" id="{F2A006EF-DB22-48E8-9B85-16CDFD5CFC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2" name="平行四辺形 651">
              <a:extLst>
                <a:ext uri="{FF2B5EF4-FFF2-40B4-BE49-F238E27FC236}">
                  <a16:creationId xmlns:a16="http://schemas.microsoft.com/office/drawing/2014/main" id="{62E69E41-D95E-FA04-F194-5812D6C0B1D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3" name="グループ化 652">
            <a:extLst>
              <a:ext uri="{FF2B5EF4-FFF2-40B4-BE49-F238E27FC236}">
                <a16:creationId xmlns:a16="http://schemas.microsoft.com/office/drawing/2014/main" id="{1F9644F2-5529-4E9A-94A2-0EEACEAF8F2D}"/>
              </a:ext>
            </a:extLst>
          </p:cNvPr>
          <p:cNvGrpSpPr/>
          <p:nvPr/>
        </p:nvGrpSpPr>
        <p:grpSpPr>
          <a:xfrm rot="15300000">
            <a:off x="9418647" y="3172429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54" name="平行四辺形 653">
              <a:extLst>
                <a:ext uri="{FF2B5EF4-FFF2-40B4-BE49-F238E27FC236}">
                  <a16:creationId xmlns:a16="http://schemas.microsoft.com/office/drawing/2014/main" id="{B2197BB1-4BC5-33D2-D3A3-48EBE04AC5F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5" name="平行四辺形 654">
              <a:extLst>
                <a:ext uri="{FF2B5EF4-FFF2-40B4-BE49-F238E27FC236}">
                  <a16:creationId xmlns:a16="http://schemas.microsoft.com/office/drawing/2014/main" id="{CBE96265-1E4F-2721-412B-D339FB58B84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6" name="平行四辺形 655">
              <a:extLst>
                <a:ext uri="{FF2B5EF4-FFF2-40B4-BE49-F238E27FC236}">
                  <a16:creationId xmlns:a16="http://schemas.microsoft.com/office/drawing/2014/main" id="{60914CCB-F5F7-F5DF-4EDA-AEE2FB54E0E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7" name="平行四辺形 656">
              <a:extLst>
                <a:ext uri="{FF2B5EF4-FFF2-40B4-BE49-F238E27FC236}">
                  <a16:creationId xmlns:a16="http://schemas.microsoft.com/office/drawing/2014/main" id="{A00EA6AA-36C8-50AB-30DF-BC460B87435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8" name="グループ化 657">
            <a:extLst>
              <a:ext uri="{FF2B5EF4-FFF2-40B4-BE49-F238E27FC236}">
                <a16:creationId xmlns:a16="http://schemas.microsoft.com/office/drawing/2014/main" id="{F2D76C13-5021-14DC-93C2-6A0A95CA1D59}"/>
              </a:ext>
            </a:extLst>
          </p:cNvPr>
          <p:cNvGrpSpPr/>
          <p:nvPr/>
        </p:nvGrpSpPr>
        <p:grpSpPr>
          <a:xfrm rot="15300000">
            <a:off x="9886060" y="3421774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59" name="平行四辺形 658">
              <a:extLst>
                <a:ext uri="{FF2B5EF4-FFF2-40B4-BE49-F238E27FC236}">
                  <a16:creationId xmlns:a16="http://schemas.microsoft.com/office/drawing/2014/main" id="{81337BF5-6C1A-A80B-778B-4B1C38379D4E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0" name="平行四辺形 659">
              <a:extLst>
                <a:ext uri="{FF2B5EF4-FFF2-40B4-BE49-F238E27FC236}">
                  <a16:creationId xmlns:a16="http://schemas.microsoft.com/office/drawing/2014/main" id="{275A6455-9426-4A33-C044-4823F166EB80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1" name="平行四辺形 660">
              <a:extLst>
                <a:ext uri="{FF2B5EF4-FFF2-40B4-BE49-F238E27FC236}">
                  <a16:creationId xmlns:a16="http://schemas.microsoft.com/office/drawing/2014/main" id="{E2B3164E-4465-C674-8F3C-FC2252BD8D6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2" name="平行四辺形 661">
              <a:extLst>
                <a:ext uri="{FF2B5EF4-FFF2-40B4-BE49-F238E27FC236}">
                  <a16:creationId xmlns:a16="http://schemas.microsoft.com/office/drawing/2014/main" id="{1F05F626-8299-1337-C7B9-DBBE60A0C42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3" name="グループ化 662">
            <a:extLst>
              <a:ext uri="{FF2B5EF4-FFF2-40B4-BE49-F238E27FC236}">
                <a16:creationId xmlns:a16="http://schemas.microsoft.com/office/drawing/2014/main" id="{B6071E00-7C07-5166-40B6-B29256016D9A}"/>
              </a:ext>
            </a:extLst>
          </p:cNvPr>
          <p:cNvGrpSpPr/>
          <p:nvPr/>
        </p:nvGrpSpPr>
        <p:grpSpPr>
          <a:xfrm rot="15300000">
            <a:off x="10358473" y="3666602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64" name="平行四辺形 663">
              <a:extLst>
                <a:ext uri="{FF2B5EF4-FFF2-40B4-BE49-F238E27FC236}">
                  <a16:creationId xmlns:a16="http://schemas.microsoft.com/office/drawing/2014/main" id="{41FCC857-9CB3-5B4B-C64D-D7429E7C348D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5" name="平行四辺形 664">
              <a:extLst>
                <a:ext uri="{FF2B5EF4-FFF2-40B4-BE49-F238E27FC236}">
                  <a16:creationId xmlns:a16="http://schemas.microsoft.com/office/drawing/2014/main" id="{5FA5B701-9C00-4E10-4391-1CA695754E44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6" name="平行四辺形 665">
              <a:extLst>
                <a:ext uri="{FF2B5EF4-FFF2-40B4-BE49-F238E27FC236}">
                  <a16:creationId xmlns:a16="http://schemas.microsoft.com/office/drawing/2014/main" id="{8091BE44-90FB-C1A5-DD7F-A44D4748CA2C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7" name="平行四辺形 666">
              <a:extLst>
                <a:ext uri="{FF2B5EF4-FFF2-40B4-BE49-F238E27FC236}">
                  <a16:creationId xmlns:a16="http://schemas.microsoft.com/office/drawing/2014/main" id="{9245F537-8FFF-1E7B-C762-032FB1F74109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8" name="グループ化 667">
            <a:extLst>
              <a:ext uri="{FF2B5EF4-FFF2-40B4-BE49-F238E27FC236}">
                <a16:creationId xmlns:a16="http://schemas.microsoft.com/office/drawing/2014/main" id="{A9E1DF5A-F87E-21D5-CF7A-2D94A3644052}"/>
              </a:ext>
            </a:extLst>
          </p:cNvPr>
          <p:cNvGrpSpPr/>
          <p:nvPr/>
        </p:nvGrpSpPr>
        <p:grpSpPr>
          <a:xfrm rot="15300000">
            <a:off x="9433549" y="2760317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669" name="平行四辺形 668">
              <a:extLst>
                <a:ext uri="{FF2B5EF4-FFF2-40B4-BE49-F238E27FC236}">
                  <a16:creationId xmlns:a16="http://schemas.microsoft.com/office/drawing/2014/main" id="{830188C4-3681-7762-3184-5ACF39C134B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0" name="平行四辺形 669">
              <a:extLst>
                <a:ext uri="{FF2B5EF4-FFF2-40B4-BE49-F238E27FC236}">
                  <a16:creationId xmlns:a16="http://schemas.microsoft.com/office/drawing/2014/main" id="{5D39FF53-D88F-3BB7-BA71-3BE286C84EEF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1" name="平行四辺形 670">
              <a:extLst>
                <a:ext uri="{FF2B5EF4-FFF2-40B4-BE49-F238E27FC236}">
                  <a16:creationId xmlns:a16="http://schemas.microsoft.com/office/drawing/2014/main" id="{F86CB6E5-2B21-DF02-AE8A-D89738DC31C7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2" name="平行四辺形 671">
              <a:extLst>
                <a:ext uri="{FF2B5EF4-FFF2-40B4-BE49-F238E27FC236}">
                  <a16:creationId xmlns:a16="http://schemas.microsoft.com/office/drawing/2014/main" id="{C3889592-B3BE-540E-0091-92B713F557A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3" name="グループ化 672">
            <a:extLst>
              <a:ext uri="{FF2B5EF4-FFF2-40B4-BE49-F238E27FC236}">
                <a16:creationId xmlns:a16="http://schemas.microsoft.com/office/drawing/2014/main" id="{239FBAAB-278D-25FC-D996-D4B6D4B015AD}"/>
              </a:ext>
            </a:extLst>
          </p:cNvPr>
          <p:cNvGrpSpPr/>
          <p:nvPr/>
        </p:nvGrpSpPr>
        <p:grpSpPr>
          <a:xfrm rot="15300000">
            <a:off x="9894803" y="3014728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674" name="平行四辺形 673">
              <a:extLst>
                <a:ext uri="{FF2B5EF4-FFF2-40B4-BE49-F238E27FC236}">
                  <a16:creationId xmlns:a16="http://schemas.microsoft.com/office/drawing/2014/main" id="{55672B90-1082-5844-9BC2-B5A7963E451B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5" name="平行四辺形 674">
              <a:extLst>
                <a:ext uri="{FF2B5EF4-FFF2-40B4-BE49-F238E27FC236}">
                  <a16:creationId xmlns:a16="http://schemas.microsoft.com/office/drawing/2014/main" id="{DB06A982-9FD6-E267-6FFC-B042FCAA8E5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6" name="平行四辺形 675">
              <a:extLst>
                <a:ext uri="{FF2B5EF4-FFF2-40B4-BE49-F238E27FC236}">
                  <a16:creationId xmlns:a16="http://schemas.microsoft.com/office/drawing/2014/main" id="{76E709EB-AFEA-93A3-5098-9BCDC11C56DA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7" name="平行四辺形 676">
              <a:extLst>
                <a:ext uri="{FF2B5EF4-FFF2-40B4-BE49-F238E27FC236}">
                  <a16:creationId xmlns:a16="http://schemas.microsoft.com/office/drawing/2014/main" id="{DA48EBB6-C171-F23F-985A-CB636FE85E8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8" name="グループ化 677">
            <a:extLst>
              <a:ext uri="{FF2B5EF4-FFF2-40B4-BE49-F238E27FC236}">
                <a16:creationId xmlns:a16="http://schemas.microsoft.com/office/drawing/2014/main" id="{E9DF6DE1-45C0-A29A-A015-E3416F3136BE}"/>
              </a:ext>
            </a:extLst>
          </p:cNvPr>
          <p:cNvGrpSpPr/>
          <p:nvPr/>
        </p:nvGrpSpPr>
        <p:grpSpPr>
          <a:xfrm rot="15300000">
            <a:off x="10358833" y="3245912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679" name="平行四辺形 678">
              <a:extLst>
                <a:ext uri="{FF2B5EF4-FFF2-40B4-BE49-F238E27FC236}">
                  <a16:creationId xmlns:a16="http://schemas.microsoft.com/office/drawing/2014/main" id="{C2235FF9-421A-61D3-3D3C-ED2A1156E00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0" name="平行四辺形 679">
              <a:extLst>
                <a:ext uri="{FF2B5EF4-FFF2-40B4-BE49-F238E27FC236}">
                  <a16:creationId xmlns:a16="http://schemas.microsoft.com/office/drawing/2014/main" id="{71A566DD-DC50-5F65-688A-35D2F8F1DD6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1" name="平行四辺形 680">
              <a:extLst>
                <a:ext uri="{FF2B5EF4-FFF2-40B4-BE49-F238E27FC236}">
                  <a16:creationId xmlns:a16="http://schemas.microsoft.com/office/drawing/2014/main" id="{397E6FAF-EE52-EB12-D27D-F2119F610C9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2" name="平行四辺形 681">
              <a:extLst>
                <a:ext uri="{FF2B5EF4-FFF2-40B4-BE49-F238E27FC236}">
                  <a16:creationId xmlns:a16="http://schemas.microsoft.com/office/drawing/2014/main" id="{8196F924-93F7-4297-7510-135D78359A79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3" name="グループ化 682">
            <a:extLst>
              <a:ext uri="{FF2B5EF4-FFF2-40B4-BE49-F238E27FC236}">
                <a16:creationId xmlns:a16="http://schemas.microsoft.com/office/drawing/2014/main" id="{8577CF16-173A-B8D8-1AC2-9DFB4519B6B5}"/>
              </a:ext>
            </a:extLst>
          </p:cNvPr>
          <p:cNvGrpSpPr/>
          <p:nvPr/>
        </p:nvGrpSpPr>
        <p:grpSpPr>
          <a:xfrm rot="15300000">
            <a:off x="9433550" y="2352471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84" name="平行四辺形 683">
              <a:extLst>
                <a:ext uri="{FF2B5EF4-FFF2-40B4-BE49-F238E27FC236}">
                  <a16:creationId xmlns:a16="http://schemas.microsoft.com/office/drawing/2014/main" id="{A40DE568-4656-D644-34C7-ED5B91BFA8D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5" name="平行四辺形 684">
              <a:extLst>
                <a:ext uri="{FF2B5EF4-FFF2-40B4-BE49-F238E27FC236}">
                  <a16:creationId xmlns:a16="http://schemas.microsoft.com/office/drawing/2014/main" id="{C4F8E8EE-B0EC-782D-B342-6AFE37EA70A1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6" name="平行四辺形 685">
              <a:extLst>
                <a:ext uri="{FF2B5EF4-FFF2-40B4-BE49-F238E27FC236}">
                  <a16:creationId xmlns:a16="http://schemas.microsoft.com/office/drawing/2014/main" id="{709E67C1-9A55-CE6A-82E0-0B4CD58664E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7" name="平行四辺形 686">
              <a:extLst>
                <a:ext uri="{FF2B5EF4-FFF2-40B4-BE49-F238E27FC236}">
                  <a16:creationId xmlns:a16="http://schemas.microsoft.com/office/drawing/2014/main" id="{2C3F59F2-C784-1A9F-D590-795231C163F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8" name="グループ化 687">
            <a:extLst>
              <a:ext uri="{FF2B5EF4-FFF2-40B4-BE49-F238E27FC236}">
                <a16:creationId xmlns:a16="http://schemas.microsoft.com/office/drawing/2014/main" id="{396FCD91-97ED-C1C0-81B7-F10D0EB4F91D}"/>
              </a:ext>
            </a:extLst>
          </p:cNvPr>
          <p:cNvGrpSpPr/>
          <p:nvPr/>
        </p:nvGrpSpPr>
        <p:grpSpPr>
          <a:xfrm rot="15300000">
            <a:off x="9898151" y="2587809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89" name="平行四辺形 688">
              <a:extLst>
                <a:ext uri="{FF2B5EF4-FFF2-40B4-BE49-F238E27FC236}">
                  <a16:creationId xmlns:a16="http://schemas.microsoft.com/office/drawing/2014/main" id="{7CB45ED7-D89D-60D8-9476-41EA805C06DC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0" name="平行四辺形 689">
              <a:extLst>
                <a:ext uri="{FF2B5EF4-FFF2-40B4-BE49-F238E27FC236}">
                  <a16:creationId xmlns:a16="http://schemas.microsoft.com/office/drawing/2014/main" id="{E5DE46CF-9ABA-B33F-5826-1DDA1CEA9B5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1" name="平行四辺形 690">
              <a:extLst>
                <a:ext uri="{FF2B5EF4-FFF2-40B4-BE49-F238E27FC236}">
                  <a16:creationId xmlns:a16="http://schemas.microsoft.com/office/drawing/2014/main" id="{29BA8D37-5BC0-17F0-7409-FCDBC6BBB00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2" name="平行四辺形 691">
              <a:extLst>
                <a:ext uri="{FF2B5EF4-FFF2-40B4-BE49-F238E27FC236}">
                  <a16:creationId xmlns:a16="http://schemas.microsoft.com/office/drawing/2014/main" id="{1FC3D104-620C-970D-8E03-5D1111C3189B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3" name="グループ化 692">
            <a:extLst>
              <a:ext uri="{FF2B5EF4-FFF2-40B4-BE49-F238E27FC236}">
                <a16:creationId xmlns:a16="http://schemas.microsoft.com/office/drawing/2014/main" id="{F1A1D163-1658-7432-0FA9-D2E139D458EE}"/>
              </a:ext>
            </a:extLst>
          </p:cNvPr>
          <p:cNvGrpSpPr/>
          <p:nvPr/>
        </p:nvGrpSpPr>
        <p:grpSpPr>
          <a:xfrm rot="15300000">
            <a:off x="10368457" y="2826264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94" name="平行四辺形 693">
              <a:extLst>
                <a:ext uri="{FF2B5EF4-FFF2-40B4-BE49-F238E27FC236}">
                  <a16:creationId xmlns:a16="http://schemas.microsoft.com/office/drawing/2014/main" id="{E9DC71BA-DB05-7EF2-922A-2D9416EE72E2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5" name="平行四辺形 694">
              <a:extLst>
                <a:ext uri="{FF2B5EF4-FFF2-40B4-BE49-F238E27FC236}">
                  <a16:creationId xmlns:a16="http://schemas.microsoft.com/office/drawing/2014/main" id="{FAEDD764-FE30-A853-389F-D7450AF761A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</a:p>
            <a:p>
              <a:pPr algn="ctr"/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6" name="平行四辺形 695">
              <a:extLst>
                <a:ext uri="{FF2B5EF4-FFF2-40B4-BE49-F238E27FC236}">
                  <a16:creationId xmlns:a16="http://schemas.microsoft.com/office/drawing/2014/main" id="{6C73B642-B699-177E-0ADA-6642EFC47972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7" name="平行四辺形 696">
              <a:extLst>
                <a:ext uri="{FF2B5EF4-FFF2-40B4-BE49-F238E27FC236}">
                  <a16:creationId xmlns:a16="http://schemas.microsoft.com/office/drawing/2014/main" id="{7CFA041D-F4D0-7683-46C7-27386F331E93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8" name="グループ化 697">
            <a:extLst>
              <a:ext uri="{FF2B5EF4-FFF2-40B4-BE49-F238E27FC236}">
                <a16:creationId xmlns:a16="http://schemas.microsoft.com/office/drawing/2014/main" id="{1FED791C-8F5B-4558-1253-F22CDCAA1BDA}"/>
              </a:ext>
            </a:extLst>
          </p:cNvPr>
          <p:cNvGrpSpPr/>
          <p:nvPr/>
        </p:nvGrpSpPr>
        <p:grpSpPr>
          <a:xfrm rot="15300000">
            <a:off x="9433550" y="1947293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99" name="平行四辺形 698">
              <a:extLst>
                <a:ext uri="{FF2B5EF4-FFF2-40B4-BE49-F238E27FC236}">
                  <a16:creationId xmlns:a16="http://schemas.microsoft.com/office/drawing/2014/main" id="{7802A2C0-861E-AC70-726B-5FC67A732083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0" name="平行四辺形 699">
              <a:extLst>
                <a:ext uri="{FF2B5EF4-FFF2-40B4-BE49-F238E27FC236}">
                  <a16:creationId xmlns:a16="http://schemas.microsoft.com/office/drawing/2014/main" id="{67DD9C88-CFEF-85ED-BE0C-F40ACAC0E634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1" name="平行四辺形 700">
              <a:extLst>
                <a:ext uri="{FF2B5EF4-FFF2-40B4-BE49-F238E27FC236}">
                  <a16:creationId xmlns:a16="http://schemas.microsoft.com/office/drawing/2014/main" id="{60EEF95C-8FEB-1A84-DC3C-876E76FF6FE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2" name="平行四辺形 701">
              <a:extLst>
                <a:ext uri="{FF2B5EF4-FFF2-40B4-BE49-F238E27FC236}">
                  <a16:creationId xmlns:a16="http://schemas.microsoft.com/office/drawing/2014/main" id="{AE798E6B-C5E6-0D8F-CECF-D315D32132BD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3" name="グループ化 702">
            <a:extLst>
              <a:ext uri="{FF2B5EF4-FFF2-40B4-BE49-F238E27FC236}">
                <a16:creationId xmlns:a16="http://schemas.microsoft.com/office/drawing/2014/main" id="{8F4E6363-5ED1-D92C-CB86-2D0490770830}"/>
              </a:ext>
            </a:extLst>
          </p:cNvPr>
          <p:cNvGrpSpPr/>
          <p:nvPr/>
        </p:nvGrpSpPr>
        <p:grpSpPr>
          <a:xfrm rot="15300000">
            <a:off x="9902220" y="2183195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704" name="平行四辺形 703">
              <a:extLst>
                <a:ext uri="{FF2B5EF4-FFF2-40B4-BE49-F238E27FC236}">
                  <a16:creationId xmlns:a16="http://schemas.microsoft.com/office/drawing/2014/main" id="{CC3C0D5E-8DDF-BED2-6460-CA9E35B3810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5" name="平行四辺形 704">
              <a:extLst>
                <a:ext uri="{FF2B5EF4-FFF2-40B4-BE49-F238E27FC236}">
                  <a16:creationId xmlns:a16="http://schemas.microsoft.com/office/drawing/2014/main" id="{ACF4C803-6F8A-EA6C-F727-18C1AB240D89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6" name="平行四辺形 705">
              <a:extLst>
                <a:ext uri="{FF2B5EF4-FFF2-40B4-BE49-F238E27FC236}">
                  <a16:creationId xmlns:a16="http://schemas.microsoft.com/office/drawing/2014/main" id="{95644F84-F39B-E920-0670-BB203F5C515A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7" name="平行四辺形 706">
              <a:extLst>
                <a:ext uri="{FF2B5EF4-FFF2-40B4-BE49-F238E27FC236}">
                  <a16:creationId xmlns:a16="http://schemas.microsoft.com/office/drawing/2014/main" id="{AFB2CBC2-0091-4FA4-D050-2EE0D72A7482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8" name="グループ化 707">
            <a:extLst>
              <a:ext uri="{FF2B5EF4-FFF2-40B4-BE49-F238E27FC236}">
                <a16:creationId xmlns:a16="http://schemas.microsoft.com/office/drawing/2014/main" id="{8A6DDC71-24D7-A993-574C-5DD9BB6CF41D}"/>
              </a:ext>
            </a:extLst>
          </p:cNvPr>
          <p:cNvGrpSpPr/>
          <p:nvPr/>
        </p:nvGrpSpPr>
        <p:grpSpPr>
          <a:xfrm rot="15300000">
            <a:off x="10378083" y="2417130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709" name="平行四辺形 708">
              <a:extLst>
                <a:ext uri="{FF2B5EF4-FFF2-40B4-BE49-F238E27FC236}">
                  <a16:creationId xmlns:a16="http://schemas.microsoft.com/office/drawing/2014/main" id="{229C6660-0D26-CC09-907B-C613E3B9FC7D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0" name="平行四辺形 709">
              <a:extLst>
                <a:ext uri="{FF2B5EF4-FFF2-40B4-BE49-F238E27FC236}">
                  <a16:creationId xmlns:a16="http://schemas.microsoft.com/office/drawing/2014/main" id="{E7AC93DF-6322-F299-5A99-34DD4AD8CBC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1" name="平行四辺形 710">
              <a:extLst>
                <a:ext uri="{FF2B5EF4-FFF2-40B4-BE49-F238E27FC236}">
                  <a16:creationId xmlns:a16="http://schemas.microsoft.com/office/drawing/2014/main" id="{C03EB8CA-CD7D-4C55-08E4-BA74E7CFE1C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2" name="平行四辺形 711">
              <a:extLst>
                <a:ext uri="{FF2B5EF4-FFF2-40B4-BE49-F238E27FC236}">
                  <a16:creationId xmlns:a16="http://schemas.microsoft.com/office/drawing/2014/main" id="{92BFF9EB-EC37-0741-4C64-22142BECBF88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713" name="右中かっこ 712">
            <a:extLst>
              <a:ext uri="{FF2B5EF4-FFF2-40B4-BE49-F238E27FC236}">
                <a16:creationId xmlns:a16="http://schemas.microsoft.com/office/drawing/2014/main" id="{401F9E59-B8FC-E714-ED15-1D88DFE9680A}"/>
              </a:ext>
            </a:extLst>
          </p:cNvPr>
          <p:cNvSpPr/>
          <p:nvPr/>
        </p:nvSpPr>
        <p:spPr>
          <a:xfrm rot="10800000">
            <a:off x="6073096" y="998871"/>
            <a:ext cx="206467" cy="157734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5" name="テキスト ボックス 714">
            <a:extLst>
              <a:ext uri="{FF2B5EF4-FFF2-40B4-BE49-F238E27FC236}">
                <a16:creationId xmlns:a16="http://schemas.microsoft.com/office/drawing/2014/main" id="{451EA2D8-6D22-10B5-E9C6-B805F0878D76}"/>
              </a:ext>
            </a:extLst>
          </p:cNvPr>
          <p:cNvSpPr txBox="1"/>
          <p:nvPr/>
        </p:nvSpPr>
        <p:spPr>
          <a:xfrm>
            <a:off x="5544932" y="1652351"/>
            <a:ext cx="610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out_h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6" name="テキスト ボックス 715">
            <a:extLst>
              <a:ext uri="{FF2B5EF4-FFF2-40B4-BE49-F238E27FC236}">
                <a16:creationId xmlns:a16="http://schemas.microsoft.com/office/drawing/2014/main" id="{E2886749-5DD4-2576-C1C3-17FE1E39BA6D}"/>
              </a:ext>
            </a:extLst>
          </p:cNvPr>
          <p:cNvSpPr txBox="1"/>
          <p:nvPr/>
        </p:nvSpPr>
        <p:spPr>
          <a:xfrm>
            <a:off x="7720795" y="4724442"/>
            <a:ext cx="2603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out_h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7" name="右中かっこ 716">
            <a:extLst>
              <a:ext uri="{FF2B5EF4-FFF2-40B4-BE49-F238E27FC236}">
                <a16:creationId xmlns:a16="http://schemas.microsoft.com/office/drawing/2014/main" id="{5318796F-F147-CA70-807E-A0A7E15D5DAC}"/>
              </a:ext>
            </a:extLst>
          </p:cNvPr>
          <p:cNvSpPr/>
          <p:nvPr/>
        </p:nvSpPr>
        <p:spPr>
          <a:xfrm rot="15330388">
            <a:off x="7750336" y="-1276432"/>
            <a:ext cx="296414" cy="318197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8" name="テキスト ボックス 717">
            <a:extLst>
              <a:ext uri="{FF2B5EF4-FFF2-40B4-BE49-F238E27FC236}">
                <a16:creationId xmlns:a16="http://schemas.microsoft.com/office/drawing/2014/main" id="{0AA1D3C3-B5F6-211E-B0A9-FFB46FE5BEE6}"/>
              </a:ext>
            </a:extLst>
          </p:cNvPr>
          <p:cNvSpPr txBox="1"/>
          <p:nvPr/>
        </p:nvSpPr>
        <p:spPr>
          <a:xfrm rot="20849379">
            <a:off x="7486438" y="4399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9" name="テキスト ボックス 718">
            <a:extLst>
              <a:ext uri="{FF2B5EF4-FFF2-40B4-BE49-F238E27FC236}">
                <a16:creationId xmlns:a16="http://schemas.microsoft.com/office/drawing/2014/main" id="{0FF20757-6F1A-2265-C38D-74FB56C2EAF0}"/>
              </a:ext>
            </a:extLst>
          </p:cNvPr>
          <p:cNvSpPr txBox="1"/>
          <p:nvPr/>
        </p:nvSpPr>
        <p:spPr>
          <a:xfrm>
            <a:off x="931786" y="13830"/>
            <a:ext cx="358724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20" name="角丸四角形 719">
            <a:extLst>
              <a:ext uri="{FF2B5EF4-FFF2-40B4-BE49-F238E27FC236}">
                <a16:creationId xmlns:a16="http://schemas.microsoft.com/office/drawing/2014/main" id="{79D4805F-AFBF-3F75-D388-79C599D13BC1}"/>
              </a:ext>
            </a:extLst>
          </p:cNvPr>
          <p:cNvSpPr/>
          <p:nvPr/>
        </p:nvSpPr>
        <p:spPr>
          <a:xfrm>
            <a:off x="886391" y="1246864"/>
            <a:ext cx="3226924" cy="1632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1" name="直線コネクタ 720">
            <a:extLst>
              <a:ext uri="{FF2B5EF4-FFF2-40B4-BE49-F238E27FC236}">
                <a16:creationId xmlns:a16="http://schemas.microsoft.com/office/drawing/2014/main" id="{76175330-88B0-B011-01A7-2F06F1EADBE4}"/>
              </a:ext>
            </a:extLst>
          </p:cNvPr>
          <p:cNvCxnSpPr>
            <a:cxnSpLocks/>
          </p:cNvCxnSpPr>
          <p:nvPr/>
        </p:nvCxnSpPr>
        <p:spPr>
          <a:xfrm flipH="1">
            <a:off x="5432795" y="138481"/>
            <a:ext cx="46508" cy="575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右矢印 721">
            <a:extLst>
              <a:ext uri="{FF2B5EF4-FFF2-40B4-BE49-F238E27FC236}">
                <a16:creationId xmlns:a16="http://schemas.microsoft.com/office/drawing/2014/main" id="{1AF4A459-EDD5-23BB-5A63-B37BDA517B79}"/>
              </a:ext>
            </a:extLst>
          </p:cNvPr>
          <p:cNvSpPr/>
          <p:nvPr/>
        </p:nvSpPr>
        <p:spPr>
          <a:xfrm rot="21209875">
            <a:off x="4655762" y="1005746"/>
            <a:ext cx="1554067" cy="58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transpose</a:t>
            </a:r>
            <a:endParaRPr kumimoji="1" lang="ja-JP" altLang="en-US"/>
          </a:p>
        </p:txBody>
      </p:sp>
      <p:sp>
        <p:nvSpPr>
          <p:cNvPr id="723" name="右カーブ矢印 722">
            <a:extLst>
              <a:ext uri="{FF2B5EF4-FFF2-40B4-BE49-F238E27FC236}">
                <a16:creationId xmlns:a16="http://schemas.microsoft.com/office/drawing/2014/main" id="{60F6B146-D2C5-0E98-CDA1-CB103F730D2F}"/>
              </a:ext>
            </a:extLst>
          </p:cNvPr>
          <p:cNvSpPr/>
          <p:nvPr/>
        </p:nvSpPr>
        <p:spPr>
          <a:xfrm rot="529508">
            <a:off x="5704051" y="4005120"/>
            <a:ext cx="458949" cy="1220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4" name="正方形/長方形 723">
            <a:extLst>
              <a:ext uri="{FF2B5EF4-FFF2-40B4-BE49-F238E27FC236}">
                <a16:creationId xmlns:a16="http://schemas.microsoft.com/office/drawing/2014/main" id="{D8750DE8-363A-A50A-060F-7942AA1DAD4A}"/>
              </a:ext>
            </a:extLst>
          </p:cNvPr>
          <p:cNvSpPr/>
          <p:nvPr/>
        </p:nvSpPr>
        <p:spPr>
          <a:xfrm>
            <a:off x="5551219" y="4615214"/>
            <a:ext cx="912265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dirty="0"/>
              <a:t>reshape</a:t>
            </a:r>
            <a:endParaRPr kumimoji="1" lang="ja-JP" altLang="en-US"/>
          </a:p>
        </p:txBody>
      </p:sp>
      <p:sp>
        <p:nvSpPr>
          <p:cNvPr id="727" name="テキスト ボックス 726">
            <a:extLst>
              <a:ext uri="{FF2B5EF4-FFF2-40B4-BE49-F238E27FC236}">
                <a16:creationId xmlns:a16="http://schemas.microsoft.com/office/drawing/2014/main" id="{836108B1-56F7-2443-58A8-0F0222BE3F56}"/>
              </a:ext>
            </a:extLst>
          </p:cNvPr>
          <p:cNvSpPr txBox="1"/>
          <p:nvPr/>
        </p:nvSpPr>
        <p:spPr>
          <a:xfrm rot="16200000">
            <a:off x="4724006" y="5835534"/>
            <a:ext cx="16081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 * </a:t>
            </a:r>
            <a:r>
              <a:rPr kumimoji="1"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filter_h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8" name="右中かっこ 727">
            <a:extLst>
              <a:ext uri="{FF2B5EF4-FFF2-40B4-BE49-F238E27FC236}">
                <a16:creationId xmlns:a16="http://schemas.microsoft.com/office/drawing/2014/main" id="{8E34A145-2DF5-E435-A30A-2140B670A851}"/>
              </a:ext>
            </a:extLst>
          </p:cNvPr>
          <p:cNvSpPr/>
          <p:nvPr/>
        </p:nvSpPr>
        <p:spPr>
          <a:xfrm rot="10800000">
            <a:off x="5633668" y="5203484"/>
            <a:ext cx="186268" cy="1577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9" name="右中かっこ 728">
            <a:extLst>
              <a:ext uri="{FF2B5EF4-FFF2-40B4-BE49-F238E27FC236}">
                <a16:creationId xmlns:a16="http://schemas.microsoft.com/office/drawing/2014/main" id="{1D7471E1-B4C9-113F-F7D1-3B3B3AE9FAAA}"/>
              </a:ext>
            </a:extLst>
          </p:cNvPr>
          <p:cNvSpPr/>
          <p:nvPr/>
        </p:nvSpPr>
        <p:spPr>
          <a:xfrm rot="16200000">
            <a:off x="8921919" y="1988310"/>
            <a:ext cx="109516" cy="61264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35E585FE-E0BA-9D8C-5F31-27946F2C1F1B}"/>
              </a:ext>
            </a:extLst>
          </p:cNvPr>
          <p:cNvGrpSpPr/>
          <p:nvPr/>
        </p:nvGrpSpPr>
        <p:grpSpPr>
          <a:xfrm>
            <a:off x="560303" y="7097448"/>
            <a:ext cx="4281355" cy="2436770"/>
            <a:chOff x="566312" y="2067976"/>
            <a:chExt cx="4281355" cy="2436770"/>
          </a:xfrm>
          <a:solidFill>
            <a:schemeClr val="bg1">
              <a:lumMod val="50000"/>
              <a:alpha val="57000"/>
            </a:schemeClr>
          </a:solidFill>
        </p:grpSpPr>
        <p:sp>
          <p:nvSpPr>
            <p:cNvPr id="730" name="平行四辺形 729">
              <a:extLst>
                <a:ext uri="{FF2B5EF4-FFF2-40B4-BE49-F238E27FC236}">
                  <a16:creationId xmlns:a16="http://schemas.microsoft.com/office/drawing/2014/main" id="{C7B39755-CF3D-DA7F-A7E1-03005468F554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6410" y="3119675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1" name="平行四辺形 730">
              <a:extLst>
                <a:ext uri="{FF2B5EF4-FFF2-40B4-BE49-F238E27FC236}">
                  <a16:creationId xmlns:a16="http://schemas.microsoft.com/office/drawing/2014/main" id="{AB51861F-2C50-A439-9AAE-40B338E6C1DD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307230" y="255767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2" name="平行四辺形 731">
              <a:extLst>
                <a:ext uri="{FF2B5EF4-FFF2-40B4-BE49-F238E27FC236}">
                  <a16:creationId xmlns:a16="http://schemas.microsoft.com/office/drawing/2014/main" id="{2A9E41CD-A186-AD33-0829-CC31F200BBF4}"/>
                </a:ext>
              </a:extLst>
            </p:cNvPr>
            <p:cNvSpPr/>
            <p:nvPr/>
          </p:nvSpPr>
          <p:spPr>
            <a:xfrm rot="16238335">
              <a:off x="1251957" y="34739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3" name="平行四辺形 732">
              <a:extLst>
                <a:ext uri="{FF2B5EF4-FFF2-40B4-BE49-F238E27FC236}">
                  <a16:creationId xmlns:a16="http://schemas.microsoft.com/office/drawing/2014/main" id="{034BD09B-C308-42AE-09ED-078AAA4A9763}"/>
                </a:ext>
              </a:extLst>
            </p:cNvPr>
            <p:cNvSpPr/>
            <p:nvPr/>
          </p:nvSpPr>
          <p:spPr>
            <a:xfrm rot="16238335">
              <a:off x="3021768" y="29055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4" name="平行四辺形 733">
              <a:extLst>
                <a:ext uri="{FF2B5EF4-FFF2-40B4-BE49-F238E27FC236}">
                  <a16:creationId xmlns:a16="http://schemas.microsoft.com/office/drawing/2014/main" id="{A55BA6C0-ED31-0257-97DE-88FE3CD9307E}"/>
                </a:ext>
              </a:extLst>
            </p:cNvPr>
            <p:cNvSpPr/>
            <p:nvPr/>
          </p:nvSpPr>
          <p:spPr>
            <a:xfrm rot="16238335">
              <a:off x="4611166" y="244952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5" name="平行四辺形 734">
              <a:extLst>
                <a:ext uri="{FF2B5EF4-FFF2-40B4-BE49-F238E27FC236}">
                  <a16:creationId xmlns:a16="http://schemas.microsoft.com/office/drawing/2014/main" id="{D422D9F6-B87C-3112-9CA0-3EEAD05E05EE}"/>
                </a:ext>
              </a:extLst>
            </p:cNvPr>
            <p:cNvSpPr/>
            <p:nvPr/>
          </p:nvSpPr>
          <p:spPr>
            <a:xfrm rot="16238335">
              <a:off x="3017718" y="368911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6" name="平行四辺形 735">
              <a:extLst>
                <a:ext uri="{FF2B5EF4-FFF2-40B4-BE49-F238E27FC236}">
                  <a16:creationId xmlns:a16="http://schemas.microsoft.com/office/drawing/2014/main" id="{8F0A1721-FAF5-C31A-9734-4CCB7DE54E79}"/>
                </a:ext>
              </a:extLst>
            </p:cNvPr>
            <p:cNvSpPr/>
            <p:nvPr/>
          </p:nvSpPr>
          <p:spPr>
            <a:xfrm rot="16238335">
              <a:off x="4597969" y="3210722"/>
              <a:ext cx="267796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7" name="平行四辺形 736">
              <a:extLst>
                <a:ext uri="{FF2B5EF4-FFF2-40B4-BE49-F238E27FC236}">
                  <a16:creationId xmlns:a16="http://schemas.microsoft.com/office/drawing/2014/main" id="{A2AA5381-D473-2A77-F920-E6F5342FFF2E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5176" y="39171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8" name="平行四辺形 737">
              <a:extLst>
                <a:ext uri="{FF2B5EF4-FFF2-40B4-BE49-F238E27FC236}">
                  <a16:creationId xmlns:a16="http://schemas.microsoft.com/office/drawing/2014/main" id="{DD5B322B-9328-FC85-8D72-D19C81C2A1F3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295134" y="33448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9" name="平行四辺形 738">
              <a:extLst>
                <a:ext uri="{FF2B5EF4-FFF2-40B4-BE49-F238E27FC236}">
                  <a16:creationId xmlns:a16="http://schemas.microsoft.com/office/drawing/2014/main" id="{1BF8F083-B0F4-65E2-DD14-09EFB0CB1E67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887118" y="286120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0" name="平行四辺形 739">
              <a:extLst>
                <a:ext uri="{FF2B5EF4-FFF2-40B4-BE49-F238E27FC236}">
                  <a16:creationId xmlns:a16="http://schemas.microsoft.com/office/drawing/2014/main" id="{79F96DAE-5C0B-5E2D-74C8-9E27BC5EFC5B}"/>
                </a:ext>
              </a:extLst>
            </p:cNvPr>
            <p:cNvSpPr/>
            <p:nvPr/>
          </p:nvSpPr>
          <p:spPr>
            <a:xfrm rot="16238335">
              <a:off x="1246030" y="4268246"/>
              <a:ext cx="267796" cy="20520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1" name="平行四辺形 740">
              <a:extLst>
                <a:ext uri="{FF2B5EF4-FFF2-40B4-BE49-F238E27FC236}">
                  <a16:creationId xmlns:a16="http://schemas.microsoft.com/office/drawing/2014/main" id="{94D88C05-5D1A-DA19-297F-325921A009F6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911375" y="2099112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53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60E37-C478-F983-A5A5-6A8016F2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71106CE4-BB62-1B4F-2164-3861A9C74E97}"/>
              </a:ext>
            </a:extLst>
          </p:cNvPr>
          <p:cNvGrpSpPr/>
          <p:nvPr/>
        </p:nvGrpSpPr>
        <p:grpSpPr>
          <a:xfrm>
            <a:off x="566312" y="2067976"/>
            <a:ext cx="4281355" cy="2436770"/>
            <a:chOff x="566312" y="2067976"/>
            <a:chExt cx="4281355" cy="2436770"/>
          </a:xfrm>
        </p:grpSpPr>
        <p:sp>
          <p:nvSpPr>
            <p:cNvPr id="5" name="平行四辺形 4">
              <a:extLst>
                <a:ext uri="{FF2B5EF4-FFF2-40B4-BE49-F238E27FC236}">
                  <a16:creationId xmlns:a16="http://schemas.microsoft.com/office/drawing/2014/main" id="{A2FDA907-59D6-BBB2-D06A-48C18D212B41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6410" y="3119675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18E280DC-C02C-EACF-C338-F257AD0EEC13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307230" y="2557670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BEC7BEC1-518C-9D20-1492-29BE7F7A4BE8}"/>
                </a:ext>
              </a:extLst>
            </p:cNvPr>
            <p:cNvSpPr/>
            <p:nvPr/>
          </p:nvSpPr>
          <p:spPr>
            <a:xfrm rot="16238335">
              <a:off x="1251957" y="3473984"/>
              <a:ext cx="267797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0D5200AD-6821-A4D7-EB14-209680F8D40F}"/>
                </a:ext>
              </a:extLst>
            </p:cNvPr>
            <p:cNvSpPr/>
            <p:nvPr/>
          </p:nvSpPr>
          <p:spPr>
            <a:xfrm rot="16238335">
              <a:off x="3021768" y="2905502"/>
              <a:ext cx="267797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8992CDE2-0742-A349-1C5F-018A6E216B7E}"/>
                </a:ext>
              </a:extLst>
            </p:cNvPr>
            <p:cNvSpPr/>
            <p:nvPr/>
          </p:nvSpPr>
          <p:spPr>
            <a:xfrm rot="16238335">
              <a:off x="4611166" y="2449529"/>
              <a:ext cx="267797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15E2E1A2-13A2-8D62-E3E6-0835B619E0E2}"/>
                </a:ext>
              </a:extLst>
            </p:cNvPr>
            <p:cNvSpPr/>
            <p:nvPr/>
          </p:nvSpPr>
          <p:spPr>
            <a:xfrm rot="16238335">
              <a:off x="3017718" y="3689119"/>
              <a:ext cx="267797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C09AF800-42FD-7AFD-70DF-5B22E4355901}"/>
                </a:ext>
              </a:extLst>
            </p:cNvPr>
            <p:cNvSpPr/>
            <p:nvPr/>
          </p:nvSpPr>
          <p:spPr>
            <a:xfrm rot="16238335">
              <a:off x="4597969" y="3210722"/>
              <a:ext cx="267796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4F4F187E-84F4-B047-410A-18BB2300C731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5176" y="3917181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D360CC3B-BA7F-79BE-F463-E526E3C0C459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295134" y="3344843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564807B3-BC17-84CC-20B8-6D032D7FA796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887118" y="2861204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95B1AB01-DB96-1F89-03F2-31003D0533CB}"/>
                </a:ext>
              </a:extLst>
            </p:cNvPr>
            <p:cNvSpPr/>
            <p:nvPr/>
          </p:nvSpPr>
          <p:spPr>
            <a:xfrm rot="16238335">
              <a:off x="1246030" y="4268246"/>
              <a:ext cx="267796" cy="20520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1A8DA3FE-8551-8BEF-839A-D279EE88A307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911375" y="2099112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9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5D68D-107B-60D4-390C-BA5DDB2D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DA78E-6FE7-F140-2AEB-9FE5B9DECD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00"/>
              <a:t>選定背景</a:t>
            </a:r>
            <a:r>
              <a:rPr kumimoji="1" lang="en-US" altLang="ja-JP" sz="1600" dirty="0"/>
              <a:t>			: 1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Convolution/Pooling</a:t>
            </a:r>
            <a:r>
              <a:rPr kumimoji="1" lang="ja-JP" altLang="en-US" sz="1600"/>
              <a:t>の全体像</a:t>
            </a:r>
            <a:r>
              <a:rPr kumimoji="1" lang="en-US" altLang="ja-JP" sz="1600" dirty="0"/>
              <a:t>	: 2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関数解析</a:t>
            </a:r>
            <a:r>
              <a:rPr kumimoji="1" lang="en-US" altLang="ja-JP" sz="1600" dirty="0"/>
              <a:t>			: 3</a:t>
            </a:r>
            <a:r>
              <a:rPr kumimoji="1" lang="ja-JP" altLang="en-US" sz="1600"/>
              <a:t>分</a:t>
            </a:r>
            <a:r>
              <a:rPr kumimoji="1" lang="en-US" altLang="ja-JP" sz="1600" dirty="0"/>
              <a:t>	</a:t>
            </a:r>
          </a:p>
          <a:p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7784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B6286-0F1E-504B-30E1-A0850CA9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選定背景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51B22-0819-555A-23E8-67230470C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2971070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たまたま自分の担当パートが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Convolution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レイヤ・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Pooling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レイヤの実装部分だったが、そこで登場する関数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の理解に非常に苦労した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今も完全には理解できてない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『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ゼロから作る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Deep Learning①』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においても、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について以下のように言及されており、詳細なコード説明がなされていない。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“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本書では、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という関数を提供します。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この</a:t>
            </a:r>
            <a:r>
              <a:rPr lang="en" altLang="ja-JP" b="1" i="1" dirty="0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という関数は、ブラックボックスとして（実装の中身は気にせずに）利用することを想定します。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なお、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の実装の中身は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common/</a:t>
            </a:r>
            <a:r>
              <a:rPr lang="en" altLang="ja-JP" i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util.py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にあります。その実装は（実質）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10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行程度の簡単な関数です。興味のある方は参照してください。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”</a:t>
            </a:r>
          </a:p>
          <a:p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一方で、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は画像データを二次元データに変換する有名なアルゴリズムのようで、ここでしっかり押さえておくと、今後の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の学習が楽になったり、あるいは、自作の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モデルを作れたりしそうだった為、今回詳しい解析に取り組んでみることにした。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0A8DAE-D183-44DA-556D-E3CDF2A991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726" y="5023907"/>
            <a:ext cx="5321727" cy="124307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C5A0A9B-EBB3-8041-2A31-6B810A4861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DAA884-E861-7A1D-D209-5F2B0713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33648"/>
            <a:ext cx="5829837" cy="3370376"/>
          </a:xfrm>
          <a:prstGeom prst="rect">
            <a:avLst/>
          </a:prstGeom>
        </p:spPr>
      </p:pic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1EF2D6C-722D-69CE-DCF3-BB0624CA7524}"/>
              </a:ext>
            </a:extLst>
          </p:cNvPr>
          <p:cNvSpPr/>
          <p:nvPr/>
        </p:nvSpPr>
        <p:spPr>
          <a:xfrm>
            <a:off x="6863582" y="2780424"/>
            <a:ext cx="606163" cy="32338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37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Convolution/Pooling</a:t>
            </a:r>
            <a:r>
              <a:rPr lang="ja-JP" altLang="en-US"/>
              <a:t>の全体像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08110-B12C-C9C3-D87E-9205901E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Convolution</a:t>
            </a:r>
            <a:r>
              <a:rPr kumimoji="1" lang="ja-JP" altLang="en-US"/>
              <a:t>レイヤ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9B7222E-2441-6816-52AC-AAE369C0746F}"/>
              </a:ext>
            </a:extLst>
          </p:cNvPr>
          <p:cNvSpPr/>
          <p:nvPr/>
        </p:nvSpPr>
        <p:spPr>
          <a:xfrm>
            <a:off x="7040063" y="5566250"/>
            <a:ext cx="4611484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C2B4C45-7502-A154-9F67-8223AC5A3806}"/>
              </a:ext>
            </a:extLst>
          </p:cNvPr>
          <p:cNvSpPr/>
          <p:nvPr/>
        </p:nvSpPr>
        <p:spPr>
          <a:xfrm>
            <a:off x="7040063" y="3721396"/>
            <a:ext cx="4611484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387B6CD-DA7E-8B1E-801B-8A0C20610193}"/>
              </a:ext>
            </a:extLst>
          </p:cNvPr>
          <p:cNvSpPr/>
          <p:nvPr/>
        </p:nvSpPr>
        <p:spPr>
          <a:xfrm>
            <a:off x="3989817" y="5969622"/>
            <a:ext cx="2993237" cy="788467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C0ABC37-A7DD-2FD4-F0F1-DE641330617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6C2EF03-A49E-A66F-61D9-140B6869CFB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3602CA-3BB8-C9FE-66BB-0F4C0D3A9AD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1A6B4A-3A57-20EE-DC58-F0F691D917E7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4705C2B-D41D-0E88-283A-0F14C781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13981"/>
              </p:ext>
            </p:extLst>
          </p:nvPr>
        </p:nvGraphicFramePr>
        <p:xfrm>
          <a:off x="1459605" y="418551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3337061-DFEE-CC19-723B-6C453912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6423"/>
              </p:ext>
            </p:extLst>
          </p:nvPr>
        </p:nvGraphicFramePr>
        <p:xfrm>
          <a:off x="1630521" y="5748834"/>
          <a:ext cx="1960260" cy="1062990"/>
        </p:xfrm>
        <a:graphic>
          <a:graphicData uri="http://schemas.openxmlformats.org/drawingml/2006/table">
            <a:tbl>
              <a:tblPr/>
              <a:tblGrid>
                <a:gridCol w="49006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ED0F47FD-88BB-711E-C71B-BA6C83C55797}"/>
              </a:ext>
            </a:extLst>
          </p:cNvPr>
          <p:cNvSpPr/>
          <p:nvPr/>
        </p:nvSpPr>
        <p:spPr>
          <a:xfrm>
            <a:off x="1424621" y="41878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9796DABB-9460-0603-AF4B-CA27EF22AB1C}"/>
              </a:ext>
            </a:extLst>
          </p:cNvPr>
          <p:cNvSpPr/>
          <p:nvPr/>
        </p:nvSpPr>
        <p:spPr>
          <a:xfrm>
            <a:off x="1424621" y="445336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0BA9D15-B3EE-210F-C1DF-4ED3EB41312D}"/>
              </a:ext>
            </a:extLst>
          </p:cNvPr>
          <p:cNvSpPr/>
          <p:nvPr/>
        </p:nvSpPr>
        <p:spPr>
          <a:xfrm>
            <a:off x="1424621" y="472907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E7E15A2-37DA-6AD9-863D-CE46CEEA29FA}"/>
              </a:ext>
            </a:extLst>
          </p:cNvPr>
          <p:cNvSpPr/>
          <p:nvPr/>
        </p:nvSpPr>
        <p:spPr>
          <a:xfrm rot="10800000">
            <a:off x="3905604" y="416246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5A4EFB3D-5587-0FD1-E597-9EF79EF6CED8}"/>
              </a:ext>
            </a:extLst>
          </p:cNvPr>
          <p:cNvSpPr/>
          <p:nvPr/>
        </p:nvSpPr>
        <p:spPr>
          <a:xfrm rot="10800000">
            <a:off x="3914874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D9AEFE68-42E3-91A6-C9F4-521D3ED06638}"/>
              </a:ext>
            </a:extLst>
          </p:cNvPr>
          <p:cNvSpPr/>
          <p:nvPr/>
        </p:nvSpPr>
        <p:spPr>
          <a:xfrm rot="10800000">
            <a:off x="3914874" y="47167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BB7A8A8F-D5A8-AE4F-8D4C-D5B6DEF47BC5}"/>
              </a:ext>
            </a:extLst>
          </p:cNvPr>
          <p:cNvSpPr/>
          <p:nvPr/>
        </p:nvSpPr>
        <p:spPr>
          <a:xfrm>
            <a:off x="4290460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EF95C5FD-A15C-66D0-0F75-0501AC8EF0EA}"/>
              </a:ext>
            </a:extLst>
          </p:cNvPr>
          <p:cNvSpPr/>
          <p:nvPr/>
        </p:nvSpPr>
        <p:spPr>
          <a:xfrm>
            <a:off x="4290460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620630DD-1CD1-26F1-AE4B-B722512BFF15}"/>
              </a:ext>
            </a:extLst>
          </p:cNvPr>
          <p:cNvSpPr/>
          <p:nvPr/>
        </p:nvSpPr>
        <p:spPr>
          <a:xfrm>
            <a:off x="4290460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A74DC0D6-6250-7610-FAEB-CE7FCFF4EE40}"/>
              </a:ext>
            </a:extLst>
          </p:cNvPr>
          <p:cNvSpPr/>
          <p:nvPr/>
        </p:nvSpPr>
        <p:spPr>
          <a:xfrm rot="10800000">
            <a:off x="4926951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67114547-7B48-4631-2504-588027065D86}"/>
              </a:ext>
            </a:extLst>
          </p:cNvPr>
          <p:cNvSpPr/>
          <p:nvPr/>
        </p:nvSpPr>
        <p:spPr>
          <a:xfrm rot="10800000">
            <a:off x="4926951" y="44538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23E1565-6DCC-D613-8B11-3102AA41C1EF}"/>
              </a:ext>
            </a:extLst>
          </p:cNvPr>
          <p:cNvSpPr/>
          <p:nvPr/>
        </p:nvSpPr>
        <p:spPr>
          <a:xfrm rot="10800000">
            <a:off x="4926951" y="471371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8F9EE545-3769-EF83-24C3-03DA4C931EF8}"/>
              </a:ext>
            </a:extLst>
          </p:cNvPr>
          <p:cNvSpPr/>
          <p:nvPr/>
        </p:nvSpPr>
        <p:spPr>
          <a:xfrm>
            <a:off x="1313783" y="416899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95FCE39-9BC5-EE85-71CC-144FEB62B627}"/>
              </a:ext>
            </a:extLst>
          </p:cNvPr>
          <p:cNvSpPr/>
          <p:nvPr/>
        </p:nvSpPr>
        <p:spPr>
          <a:xfrm>
            <a:off x="3326635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2D2509F-C44B-4104-FB6A-D90CA684C1D4}"/>
              </a:ext>
            </a:extLst>
          </p:cNvPr>
          <p:cNvSpPr/>
          <p:nvPr/>
        </p:nvSpPr>
        <p:spPr>
          <a:xfrm>
            <a:off x="3326635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515AAF11-0CF0-771B-E588-67234EB02A62}"/>
              </a:ext>
            </a:extLst>
          </p:cNvPr>
          <p:cNvSpPr/>
          <p:nvPr/>
        </p:nvSpPr>
        <p:spPr>
          <a:xfrm>
            <a:off x="3326635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22596328-E82D-4190-B9EE-BE41A93AE9E7}"/>
              </a:ext>
            </a:extLst>
          </p:cNvPr>
          <p:cNvSpPr/>
          <p:nvPr/>
        </p:nvSpPr>
        <p:spPr>
          <a:xfrm>
            <a:off x="2398695" y="4193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032E19D8-36F5-6DD8-E284-C6DEA232DB99}"/>
              </a:ext>
            </a:extLst>
          </p:cNvPr>
          <p:cNvSpPr/>
          <p:nvPr/>
        </p:nvSpPr>
        <p:spPr>
          <a:xfrm>
            <a:off x="2398695" y="445864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20EE465-C7FE-E577-6858-0131604CF3A9}"/>
              </a:ext>
            </a:extLst>
          </p:cNvPr>
          <p:cNvSpPr/>
          <p:nvPr/>
        </p:nvSpPr>
        <p:spPr>
          <a:xfrm>
            <a:off x="2398695" y="473435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7B900991-704E-5580-49F9-D253726EDE05}"/>
              </a:ext>
            </a:extLst>
          </p:cNvPr>
          <p:cNvSpPr/>
          <p:nvPr/>
        </p:nvSpPr>
        <p:spPr>
          <a:xfrm rot="10800000">
            <a:off x="2960445" y="420865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3BC2DFF2-201C-1DE3-F7EA-C62EB11BD5F1}"/>
              </a:ext>
            </a:extLst>
          </p:cNvPr>
          <p:cNvSpPr/>
          <p:nvPr/>
        </p:nvSpPr>
        <p:spPr>
          <a:xfrm rot="10800000">
            <a:off x="2966749" y="447859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E694C906-5A2E-F4F6-C7A0-FF483A06B908}"/>
              </a:ext>
            </a:extLst>
          </p:cNvPr>
          <p:cNvSpPr/>
          <p:nvPr/>
        </p:nvSpPr>
        <p:spPr>
          <a:xfrm rot="10800000">
            <a:off x="2982041" y="473011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19E3A7A2-C5BD-C71F-E7D9-8C719809040B}"/>
              </a:ext>
            </a:extLst>
          </p:cNvPr>
          <p:cNvSpPr/>
          <p:nvPr/>
        </p:nvSpPr>
        <p:spPr>
          <a:xfrm rot="10800000">
            <a:off x="2026067" y="41817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F27ED57-FBDD-44BA-3257-164299EA3AEB}"/>
              </a:ext>
            </a:extLst>
          </p:cNvPr>
          <p:cNvSpPr/>
          <p:nvPr/>
        </p:nvSpPr>
        <p:spPr>
          <a:xfrm rot="10800000">
            <a:off x="2035620" y="446320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85D19144-DE42-96B8-1F9D-0502E741557E}"/>
              </a:ext>
            </a:extLst>
          </p:cNvPr>
          <p:cNvSpPr/>
          <p:nvPr/>
        </p:nvSpPr>
        <p:spPr>
          <a:xfrm rot="10800000">
            <a:off x="2036881" y="47158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4A8B0095-C2D0-40AA-32B3-5A6D1B74BD27}"/>
              </a:ext>
            </a:extLst>
          </p:cNvPr>
          <p:cNvSpPr/>
          <p:nvPr/>
        </p:nvSpPr>
        <p:spPr>
          <a:xfrm rot="10800000">
            <a:off x="5025930" y="416246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06B0EBD-B854-C038-4B25-76BF2DD347A9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37DEEF44-B613-9DA7-1A33-EC94986EA9F4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80D74BE3-1D5E-513E-03D8-AC665590FC82}"/>
              </a:ext>
            </a:extLst>
          </p:cNvPr>
          <p:cNvSpPr/>
          <p:nvPr/>
        </p:nvSpPr>
        <p:spPr>
          <a:xfrm rot="16200000">
            <a:off x="3137500" y="2034528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D146B07-D003-4243-1A6E-AD650D269C60}"/>
              </a:ext>
            </a:extLst>
          </p:cNvPr>
          <p:cNvSpPr txBox="1"/>
          <p:nvPr/>
        </p:nvSpPr>
        <p:spPr>
          <a:xfrm>
            <a:off x="2761978" y="361285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171092CE-4F61-7D6A-2654-5A5544BF6B87}"/>
              </a:ext>
            </a:extLst>
          </p:cNvPr>
          <p:cNvSpPr/>
          <p:nvPr/>
        </p:nvSpPr>
        <p:spPr>
          <a:xfrm rot="16200000">
            <a:off x="1748722" y="370506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ADA2BA-3173-EB54-221D-FA23E451C8FB}"/>
              </a:ext>
            </a:extLst>
          </p:cNvPr>
          <p:cNvSpPr txBox="1"/>
          <p:nvPr/>
        </p:nvSpPr>
        <p:spPr>
          <a:xfrm>
            <a:off x="1550597" y="387890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右中かっこ 47">
            <a:extLst>
              <a:ext uri="{FF2B5EF4-FFF2-40B4-BE49-F238E27FC236}">
                <a16:creationId xmlns:a16="http://schemas.microsoft.com/office/drawing/2014/main" id="{C8017630-B427-992C-D4EF-F22988D08D1B}"/>
              </a:ext>
            </a:extLst>
          </p:cNvPr>
          <p:cNvSpPr/>
          <p:nvPr/>
        </p:nvSpPr>
        <p:spPr>
          <a:xfrm>
            <a:off x="5178214" y="403709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2B8EE-4B0D-2701-3D1E-E05253B5AE4F}"/>
              </a:ext>
            </a:extLst>
          </p:cNvPr>
          <p:cNvSpPr txBox="1"/>
          <p:nvPr/>
        </p:nvSpPr>
        <p:spPr>
          <a:xfrm rot="5400000">
            <a:off x="5035109" y="438817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FE864E9-E920-89FC-AB29-561EC9AB951C}"/>
              </a:ext>
            </a:extLst>
          </p:cNvPr>
          <p:cNvSpPr txBox="1"/>
          <p:nvPr/>
        </p:nvSpPr>
        <p:spPr>
          <a:xfrm>
            <a:off x="2058692" y="416246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6E2FD55-0227-7776-540A-D4AC0E0AD705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6A13069-0556-D10F-DC44-FBBE91FE958C}"/>
              </a:ext>
            </a:extLst>
          </p:cNvPr>
          <p:cNvSpPr txBox="1"/>
          <p:nvPr/>
        </p:nvSpPr>
        <p:spPr>
          <a:xfrm>
            <a:off x="1656106" y="4989957"/>
            <a:ext cx="176657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 FN)</a:t>
            </a:r>
          </a:p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Reshape (N×OH×OW, FN)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D62A300-2664-7DDB-BA7B-8DE2C2CFE5AB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C4A74AA-2B03-4C18-513A-77893B4D287B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BC7273-E564-1D39-5CFF-04E78B111A6C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右中かっこ 55">
            <a:extLst>
              <a:ext uri="{FF2B5EF4-FFF2-40B4-BE49-F238E27FC236}">
                <a16:creationId xmlns:a16="http://schemas.microsoft.com/office/drawing/2014/main" id="{B5A5AC3B-656B-00AB-BE55-BF25B4E18186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8F2D54F-BCB0-FD11-BD9F-417D6034687D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/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blipFill>
                <a:blip r:embed="rId4"/>
                <a:stretch>
                  <a:fillRect l="-14286" t="-20833" r="-42857" b="-3333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C80B098-65A7-FFCC-E166-962E76F18E0B}"/>
              </a:ext>
            </a:extLst>
          </p:cNvPr>
          <p:cNvSpPr txBox="1"/>
          <p:nvPr/>
        </p:nvSpPr>
        <p:spPr>
          <a:xfrm>
            <a:off x="4240244" y="5891329"/>
            <a:ext cx="2742810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.sum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0" name="表 59">
            <a:extLst>
              <a:ext uri="{FF2B5EF4-FFF2-40B4-BE49-F238E27FC236}">
                <a16:creationId xmlns:a16="http://schemas.microsoft.com/office/drawing/2014/main" id="{3278D9EB-4019-ED2A-1B06-3CADD424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1988"/>
              </p:ext>
            </p:extLst>
          </p:nvPr>
        </p:nvGraphicFramePr>
        <p:xfrm>
          <a:off x="4475416" y="6456033"/>
          <a:ext cx="1956604" cy="177165"/>
        </p:xfrm>
        <a:graphic>
          <a:graphicData uri="http://schemas.openxmlformats.org/drawingml/2006/table">
            <a:tbl>
              <a:tblPr/>
              <a:tblGrid>
                <a:gridCol w="489151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</a:tbl>
          </a:graphicData>
        </a:graphic>
      </p:graphicFrame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0B8D8B-F000-D2A6-3F20-AF277DD6C5B2}"/>
              </a:ext>
            </a:extLst>
          </p:cNvPr>
          <p:cNvSpPr txBox="1"/>
          <p:nvPr/>
        </p:nvSpPr>
        <p:spPr>
          <a:xfrm>
            <a:off x="4974789" y="6114475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DD0F2BFA-92D2-626E-B604-CDCC549755C8}"/>
              </a:ext>
            </a:extLst>
          </p:cNvPr>
          <p:cNvSpPr/>
          <p:nvPr/>
        </p:nvSpPr>
        <p:spPr>
          <a:xfrm rot="16200000">
            <a:off x="5374878" y="5383481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62D70EDC-956E-548E-B635-0B7BE262DC28}"/>
              </a:ext>
            </a:extLst>
          </p:cNvPr>
          <p:cNvSpPr/>
          <p:nvPr/>
        </p:nvSpPr>
        <p:spPr>
          <a:xfrm>
            <a:off x="5952353" y="6427964"/>
            <a:ext cx="435543" cy="253916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CB6AB002-7EE3-1DD3-DFEA-31F667420DB3}"/>
              </a:ext>
            </a:extLst>
          </p:cNvPr>
          <p:cNvSpPr/>
          <p:nvPr/>
        </p:nvSpPr>
        <p:spPr>
          <a:xfrm>
            <a:off x="3129551" y="5749943"/>
            <a:ext cx="435543" cy="1050403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115F2A19-DECD-39EA-2E67-7BED0EFF01EA}"/>
              </a:ext>
            </a:extLst>
          </p:cNvPr>
          <p:cNvCxnSpPr>
            <a:cxnSpLocks/>
            <a:stCxn id="64" idx="3"/>
            <a:endCxn id="63" idx="2"/>
          </p:cNvCxnSpPr>
          <p:nvPr/>
        </p:nvCxnSpPr>
        <p:spPr>
          <a:xfrm>
            <a:off x="3565094" y="6275145"/>
            <a:ext cx="2605031" cy="406735"/>
          </a:xfrm>
          <a:prstGeom prst="curvedConnector4">
            <a:avLst>
              <a:gd name="adj1" fmla="val 45820"/>
              <a:gd name="adj2" fmla="val 1300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/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総和</m:t>
                      </m:r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blipFill>
                <a:blip r:embed="rId5"/>
                <a:stretch>
                  <a:fillRect t="-11765" b="-1764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28BB22B-D143-C95C-F833-D4BEF6A962B7}"/>
              </a:ext>
            </a:extLst>
          </p:cNvPr>
          <p:cNvSpPr txBox="1"/>
          <p:nvPr/>
        </p:nvSpPr>
        <p:spPr>
          <a:xfrm>
            <a:off x="7313702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8" name="表 67">
            <a:extLst>
              <a:ext uri="{FF2B5EF4-FFF2-40B4-BE49-F238E27FC236}">
                <a16:creationId xmlns:a16="http://schemas.microsoft.com/office/drawing/2014/main" id="{BEEAF8A8-444A-8783-9AD5-986B369D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12151"/>
              </p:ext>
            </p:extLst>
          </p:nvPr>
        </p:nvGraphicFramePr>
        <p:xfrm>
          <a:off x="7122261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D5FC352B-7F7D-E6E7-5443-AB5551D149C9}"/>
              </a:ext>
            </a:extLst>
          </p:cNvPr>
          <p:cNvSpPr/>
          <p:nvPr/>
        </p:nvSpPr>
        <p:spPr>
          <a:xfrm>
            <a:off x="9883809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4DB6CCE7-13BC-22C8-4760-C3BE48D4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6676"/>
              </p:ext>
            </p:extLst>
          </p:nvPr>
        </p:nvGraphicFramePr>
        <p:xfrm>
          <a:off x="10268372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ABD6033-1067-FE5E-438B-6D7D20906970}"/>
              </a:ext>
            </a:extLst>
          </p:cNvPr>
          <p:cNvSpPr/>
          <p:nvPr/>
        </p:nvSpPr>
        <p:spPr>
          <a:xfrm>
            <a:off x="7096127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A44F42D5-1043-770F-7D34-AC10BF68EA71}"/>
              </a:ext>
            </a:extLst>
          </p:cNvPr>
          <p:cNvSpPr/>
          <p:nvPr/>
        </p:nvSpPr>
        <p:spPr>
          <a:xfrm rot="16200000">
            <a:off x="9942697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CF81D3C2-660D-0213-0CB3-08AE4F8A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896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/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245B8F9C-4513-CD7A-0CC9-ADAE12D5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7345"/>
              </p:ext>
            </p:extLst>
          </p:nvPr>
        </p:nvGraphicFramePr>
        <p:xfrm>
          <a:off x="8737059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E165517-25C3-42DF-DCF7-E8AF41431223}"/>
              </a:ext>
            </a:extLst>
          </p:cNvPr>
          <p:cNvSpPr txBox="1"/>
          <p:nvPr/>
        </p:nvSpPr>
        <p:spPr>
          <a:xfrm>
            <a:off x="7333250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7421C8E6-4902-0D35-425F-B520C8EAA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4358"/>
              </p:ext>
            </p:extLst>
          </p:nvPr>
        </p:nvGraphicFramePr>
        <p:xfrm>
          <a:off x="7120313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36E38CEC-A1CD-C73D-362D-4D990EDBD872}"/>
              </a:ext>
            </a:extLst>
          </p:cNvPr>
          <p:cNvSpPr/>
          <p:nvPr/>
        </p:nvSpPr>
        <p:spPr>
          <a:xfrm>
            <a:off x="8394556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6DFFA682-B23B-6462-5FB1-5620B4C5EEDF}"/>
              </a:ext>
            </a:extLst>
          </p:cNvPr>
          <p:cNvSpPr/>
          <p:nvPr/>
        </p:nvSpPr>
        <p:spPr>
          <a:xfrm>
            <a:off x="7096127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D421F781-DD86-4893-DDAF-3B3FDC90E8DC}"/>
              </a:ext>
            </a:extLst>
          </p:cNvPr>
          <p:cNvSpPr/>
          <p:nvPr/>
        </p:nvSpPr>
        <p:spPr>
          <a:xfrm rot="16200000">
            <a:off x="8547496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三角形 80">
            <a:extLst>
              <a:ext uri="{FF2B5EF4-FFF2-40B4-BE49-F238E27FC236}">
                <a16:creationId xmlns:a16="http://schemas.microsoft.com/office/drawing/2014/main" id="{15A55B70-4D71-4530-0E1E-F50868D3E212}"/>
              </a:ext>
            </a:extLst>
          </p:cNvPr>
          <p:cNvSpPr/>
          <p:nvPr/>
        </p:nvSpPr>
        <p:spPr>
          <a:xfrm rot="5400000">
            <a:off x="10427512" y="5104017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/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図 82">
            <a:extLst>
              <a:ext uri="{FF2B5EF4-FFF2-40B4-BE49-F238E27FC236}">
                <a16:creationId xmlns:a16="http://schemas.microsoft.com/office/drawing/2014/main" id="{88F850C2-DE90-E408-89D4-ED4869BCF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84" name="角丸四角形吹き出し 83">
            <a:extLst>
              <a:ext uri="{FF2B5EF4-FFF2-40B4-BE49-F238E27FC236}">
                <a16:creationId xmlns:a16="http://schemas.microsoft.com/office/drawing/2014/main" id="{FAE58CE4-3427-AF36-0EEE-5EE6F9E9F916}"/>
              </a:ext>
            </a:extLst>
          </p:cNvPr>
          <p:cNvSpPr/>
          <p:nvPr/>
        </p:nvSpPr>
        <p:spPr>
          <a:xfrm>
            <a:off x="7851753" y="1078477"/>
            <a:ext cx="4252202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5" name="表 84">
            <a:extLst>
              <a:ext uri="{FF2B5EF4-FFF2-40B4-BE49-F238E27FC236}">
                <a16:creationId xmlns:a16="http://schemas.microsoft.com/office/drawing/2014/main" id="{803F70F9-2BF0-E484-71A6-143EDA99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18395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D6CFA6B2-95ED-8049-B9AC-03A310D5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84968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660DDD25-CEE0-4669-637D-42D08390E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89315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88" name="表 87">
            <a:extLst>
              <a:ext uri="{FF2B5EF4-FFF2-40B4-BE49-F238E27FC236}">
                <a16:creationId xmlns:a16="http://schemas.microsoft.com/office/drawing/2014/main" id="{F97092D6-2CB2-E893-0DDE-EB651380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36784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B991A65F-B842-97C2-CE0A-DCEDB84D2594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BAE9BC11-386E-4919-4A5E-04FBDDABB931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0239F722-E2A4-7646-16CA-2E1F67A4355A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DE76F5B7-BEEA-C0F4-5CE6-FB637CC54A5A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DFC3C2F3-32FA-9A6D-F3C7-10E59FB22847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259B5A11-D9F7-9F9F-2833-A56BBA6B8CCD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12D259D-C688-2EFB-8F9D-82052D59B0D2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582B9AB1-ED8F-DAFF-6744-3BF982A25710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26BF2DAB-F642-E7BA-0217-8D917E2EA7B3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144FF6A-BB42-05C2-19D1-02938884A1A9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A0F58A57-0C54-7299-830F-70AA34D7A838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BA49B89F-C7FF-4D21-B9D7-8F5490AABEF8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E031ADE7-86E6-9B5F-653C-C2DC83D91D7A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7323F3F1-EE37-0D9B-9036-27FADD575367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6F27C3C9-69D3-F723-B80B-C4EDC154AEE0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977BC17F-08DD-EE6C-4A5F-064C079BBB10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157F15C-602F-ADD6-EFEC-1AF1310C4B10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10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右中かっこ 106">
            <a:extLst>
              <a:ext uri="{FF2B5EF4-FFF2-40B4-BE49-F238E27FC236}">
                <a16:creationId xmlns:a16="http://schemas.microsoft.com/office/drawing/2014/main" id="{115C5877-A7C6-B97F-9AFA-A1FFF46970D1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463A667-BC77-14F3-E04F-5DF96391D492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右中かっこ 108">
            <a:extLst>
              <a:ext uri="{FF2B5EF4-FFF2-40B4-BE49-F238E27FC236}">
                <a16:creationId xmlns:a16="http://schemas.microsoft.com/office/drawing/2014/main" id="{662B6E00-E5C1-BB45-546F-FBA6D24BB83B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CCC6C32-433F-BAD9-3F76-4D029B0079F4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428913BE-8760-5CDC-BDB6-73F5784A73C5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BFD8AE0-73FF-BC76-E3ED-A191AAF89345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01AA38B-BB43-A7D1-39DA-AF23C2917BD9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69DFAA55-4ABA-B835-C69F-727B24D78419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06740D06-5FD6-8FBA-F396-8A816D653B8B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ABE03241-6DE3-6F88-9386-4B88F35147D6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8FB5F400-C387-21D5-B9C0-D8A83EBEF3FA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89E1B92-94BE-E3EF-DD81-082E55255A4F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C46F21F3-FA42-6DE4-A320-26AD20B54395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0D16A60F-1DE8-A8EC-516A-5358FA854459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B0BF161D-B75D-5076-5223-D0C22171201B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354E2E4-2FF2-7784-315F-1BACDB753CCE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55AAE8A3-0B0C-524A-7259-BAA2C852E7A6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AF548953-5040-3109-C363-64CE912C2B29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A461AF04-AE41-E497-ACFF-76A5427E3B05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9945BD74-1BFF-156F-DAF2-66CD7103B6FA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左大かっこ 126">
            <a:extLst>
              <a:ext uri="{FF2B5EF4-FFF2-40B4-BE49-F238E27FC236}">
                <a16:creationId xmlns:a16="http://schemas.microsoft.com/office/drawing/2014/main" id="{2D76E03C-1E17-AF17-6DA6-912F8B88456F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左大かっこ 127">
            <a:extLst>
              <a:ext uri="{FF2B5EF4-FFF2-40B4-BE49-F238E27FC236}">
                <a16:creationId xmlns:a16="http://schemas.microsoft.com/office/drawing/2014/main" id="{E3E7B3F4-94A6-3F04-8D2E-AD8CE30AFFEB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左大かっこ 128">
            <a:extLst>
              <a:ext uri="{FF2B5EF4-FFF2-40B4-BE49-F238E27FC236}">
                <a16:creationId xmlns:a16="http://schemas.microsoft.com/office/drawing/2014/main" id="{8425E5B1-812A-C153-9419-3F95F732D8EE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右中かっこ 129">
            <a:extLst>
              <a:ext uri="{FF2B5EF4-FFF2-40B4-BE49-F238E27FC236}">
                <a16:creationId xmlns:a16="http://schemas.microsoft.com/office/drawing/2014/main" id="{2B056DB2-6ED7-878E-AE20-FEE1EF0C9819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1EB9E16-1B11-845D-6AA9-D1065C0BB743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2" name="左大かっこ 131">
            <a:extLst>
              <a:ext uri="{FF2B5EF4-FFF2-40B4-BE49-F238E27FC236}">
                <a16:creationId xmlns:a16="http://schemas.microsoft.com/office/drawing/2014/main" id="{29ED1941-09CA-8A3F-6479-83994034E4A0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C269313-CF3C-4655-34A3-C84A13750790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4" name="右中かっこ 133">
            <a:extLst>
              <a:ext uri="{FF2B5EF4-FFF2-40B4-BE49-F238E27FC236}">
                <a16:creationId xmlns:a16="http://schemas.microsoft.com/office/drawing/2014/main" id="{2AACB946-9977-F899-C3D7-5B2B13810FED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23352D5-5624-718C-1EE7-41ABBB62F732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8D040EB-9CB0-7CFC-E342-655E85FC0FE7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7" name="右中かっこ 136">
            <a:extLst>
              <a:ext uri="{FF2B5EF4-FFF2-40B4-BE49-F238E27FC236}">
                <a16:creationId xmlns:a16="http://schemas.microsoft.com/office/drawing/2014/main" id="{EFE3EBC6-09D9-61E5-376E-4C5BA72072DA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29D4FC5-2855-1F8D-4F23-B015D9D4274F}"/>
              </a:ext>
            </a:extLst>
          </p:cNvPr>
          <p:cNvSpPr txBox="1"/>
          <p:nvPr/>
        </p:nvSpPr>
        <p:spPr>
          <a:xfrm>
            <a:off x="1882012" y="9795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左大かっこ 139">
            <a:extLst>
              <a:ext uri="{FF2B5EF4-FFF2-40B4-BE49-F238E27FC236}">
                <a16:creationId xmlns:a16="http://schemas.microsoft.com/office/drawing/2014/main" id="{545ED641-B932-35DA-3ADA-673CD515922A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1" name="角丸四角形 140">
            <a:extLst>
              <a:ext uri="{FF2B5EF4-FFF2-40B4-BE49-F238E27FC236}">
                <a16:creationId xmlns:a16="http://schemas.microsoft.com/office/drawing/2014/main" id="{6BE9769B-D282-9004-D596-8C260633B9DD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2" name="角丸四角形 141">
            <a:extLst>
              <a:ext uri="{FF2B5EF4-FFF2-40B4-BE49-F238E27FC236}">
                <a16:creationId xmlns:a16="http://schemas.microsoft.com/office/drawing/2014/main" id="{51906363-1BB5-DC0B-1498-1017C52A3ADF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3" name="角丸四角形 142">
            <a:extLst>
              <a:ext uri="{FF2B5EF4-FFF2-40B4-BE49-F238E27FC236}">
                <a16:creationId xmlns:a16="http://schemas.microsoft.com/office/drawing/2014/main" id="{C94A71AE-8122-D11E-9621-5922CA704461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C4B6C1FE-A236-EE09-523A-C75BCD7CD51B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653CCF7-A5B7-9708-497F-DFD6D8FD4AC4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82E9F932-966E-3018-83CE-C63DDB3B3407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1730545-57D3-02CC-37DD-61957CFC961A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8" name="表 147">
            <a:extLst>
              <a:ext uri="{FF2B5EF4-FFF2-40B4-BE49-F238E27FC236}">
                <a16:creationId xmlns:a16="http://schemas.microsoft.com/office/drawing/2014/main" id="{8B15A09F-9CA5-36EA-96FC-CED3DFD5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73630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F8AEB31C-8E3A-CE4E-A7A4-0ECA04D36323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左大かっこ 149">
            <a:extLst>
              <a:ext uri="{FF2B5EF4-FFF2-40B4-BE49-F238E27FC236}">
                <a16:creationId xmlns:a16="http://schemas.microsoft.com/office/drawing/2014/main" id="{8898D5D2-CE5A-3715-5C7B-68F8C43AEFE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1" name="左大かっこ 150">
            <a:extLst>
              <a:ext uri="{FF2B5EF4-FFF2-40B4-BE49-F238E27FC236}">
                <a16:creationId xmlns:a16="http://schemas.microsoft.com/office/drawing/2014/main" id="{C733AF00-8346-EC03-DA19-598F312F83CB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2" name="左大かっこ 151">
            <a:extLst>
              <a:ext uri="{FF2B5EF4-FFF2-40B4-BE49-F238E27FC236}">
                <a16:creationId xmlns:a16="http://schemas.microsoft.com/office/drawing/2014/main" id="{4C7E0A58-A9AC-61C7-B498-3F66BBC06E07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3" name="左大かっこ 152">
            <a:extLst>
              <a:ext uri="{FF2B5EF4-FFF2-40B4-BE49-F238E27FC236}">
                <a16:creationId xmlns:a16="http://schemas.microsoft.com/office/drawing/2014/main" id="{68C87941-D93C-19E5-9C1B-A234FF63935E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4" name="左大かっこ 153">
            <a:extLst>
              <a:ext uri="{FF2B5EF4-FFF2-40B4-BE49-F238E27FC236}">
                <a16:creationId xmlns:a16="http://schemas.microsoft.com/office/drawing/2014/main" id="{0C9B7D2A-A391-4AAF-160C-D54EB8C93AF7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5" name="左大かっこ 154">
            <a:extLst>
              <a:ext uri="{FF2B5EF4-FFF2-40B4-BE49-F238E27FC236}">
                <a16:creationId xmlns:a16="http://schemas.microsoft.com/office/drawing/2014/main" id="{9D2182AC-CAC1-A149-98B9-F2E2B1F2DA0B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6" name="左大かっこ 155">
            <a:extLst>
              <a:ext uri="{FF2B5EF4-FFF2-40B4-BE49-F238E27FC236}">
                <a16:creationId xmlns:a16="http://schemas.microsoft.com/office/drawing/2014/main" id="{CE3C2A59-9AD6-D0EB-F750-3DAAF29EAFB8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7" name="左大かっこ 156">
            <a:extLst>
              <a:ext uri="{FF2B5EF4-FFF2-40B4-BE49-F238E27FC236}">
                <a16:creationId xmlns:a16="http://schemas.microsoft.com/office/drawing/2014/main" id="{E8B5E7DA-8F71-2E0F-E27C-97A47DA0662B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8" name="左大かっこ 157">
            <a:extLst>
              <a:ext uri="{FF2B5EF4-FFF2-40B4-BE49-F238E27FC236}">
                <a16:creationId xmlns:a16="http://schemas.microsoft.com/office/drawing/2014/main" id="{FC93856C-3EF1-4345-6AA2-B3657E3E74FF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9" name="左大かっこ 158">
            <a:extLst>
              <a:ext uri="{FF2B5EF4-FFF2-40B4-BE49-F238E27FC236}">
                <a16:creationId xmlns:a16="http://schemas.microsoft.com/office/drawing/2014/main" id="{F59C6A64-6AED-6442-6EB2-D8D474947BCF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0" name="左大かっこ 159">
            <a:extLst>
              <a:ext uri="{FF2B5EF4-FFF2-40B4-BE49-F238E27FC236}">
                <a16:creationId xmlns:a16="http://schemas.microsoft.com/office/drawing/2014/main" id="{DCD6DA05-D19A-FEB4-9B24-D1D801F4BB9B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1" name="左大かっこ 160">
            <a:extLst>
              <a:ext uri="{FF2B5EF4-FFF2-40B4-BE49-F238E27FC236}">
                <a16:creationId xmlns:a16="http://schemas.microsoft.com/office/drawing/2014/main" id="{1E8F7C69-EA74-B69C-4D3C-F8C5A2AEC93B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2" name="左大かっこ 161">
            <a:extLst>
              <a:ext uri="{FF2B5EF4-FFF2-40B4-BE49-F238E27FC236}">
                <a16:creationId xmlns:a16="http://schemas.microsoft.com/office/drawing/2014/main" id="{4BD9597B-38C6-77A6-ADA2-31CC4A75020A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8F33BAF6-4F1A-A535-5DF6-8D183C350C32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4" name="左大かっこ 163">
            <a:extLst>
              <a:ext uri="{FF2B5EF4-FFF2-40B4-BE49-F238E27FC236}">
                <a16:creationId xmlns:a16="http://schemas.microsoft.com/office/drawing/2014/main" id="{CE612FBC-FC7F-7234-D9C7-DC56D7D749C1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5" name="左大かっこ 164">
            <a:extLst>
              <a:ext uri="{FF2B5EF4-FFF2-40B4-BE49-F238E27FC236}">
                <a16:creationId xmlns:a16="http://schemas.microsoft.com/office/drawing/2014/main" id="{962ABCC0-77F0-0423-9D88-0CAC93EF797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6" name="左大かっこ 165">
            <a:extLst>
              <a:ext uri="{FF2B5EF4-FFF2-40B4-BE49-F238E27FC236}">
                <a16:creationId xmlns:a16="http://schemas.microsoft.com/office/drawing/2014/main" id="{5C5653C7-5115-AA76-5B8C-A606AC4FBED2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7" name="左大かっこ 166">
            <a:extLst>
              <a:ext uri="{FF2B5EF4-FFF2-40B4-BE49-F238E27FC236}">
                <a16:creationId xmlns:a16="http://schemas.microsoft.com/office/drawing/2014/main" id="{F8AAA90E-2CA8-F778-A87F-650F1DC017E7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8" name="左大かっこ 167">
            <a:extLst>
              <a:ext uri="{FF2B5EF4-FFF2-40B4-BE49-F238E27FC236}">
                <a16:creationId xmlns:a16="http://schemas.microsoft.com/office/drawing/2014/main" id="{5C1BD2BC-118F-5A82-E471-75DAE1A9B972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9" name="左大かっこ 168">
            <a:extLst>
              <a:ext uri="{FF2B5EF4-FFF2-40B4-BE49-F238E27FC236}">
                <a16:creationId xmlns:a16="http://schemas.microsoft.com/office/drawing/2014/main" id="{60F9C33B-4279-BC34-8963-2A241ABD9F88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32BD6A65-5FBC-5D05-3736-C85D3ADE5715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E090741C-38E1-5AD0-EC97-5964B86D72BC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2" name="左大かっこ 171">
            <a:extLst>
              <a:ext uri="{FF2B5EF4-FFF2-40B4-BE49-F238E27FC236}">
                <a16:creationId xmlns:a16="http://schemas.microsoft.com/office/drawing/2014/main" id="{2D5971FF-CA99-4546-25B1-233A07240BA2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3" name="左大かっこ 172">
            <a:extLst>
              <a:ext uri="{FF2B5EF4-FFF2-40B4-BE49-F238E27FC236}">
                <a16:creationId xmlns:a16="http://schemas.microsoft.com/office/drawing/2014/main" id="{E7A46E5D-D2CD-F69C-328B-8FD7569DA5B4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4" name="左大かっこ 173">
            <a:extLst>
              <a:ext uri="{FF2B5EF4-FFF2-40B4-BE49-F238E27FC236}">
                <a16:creationId xmlns:a16="http://schemas.microsoft.com/office/drawing/2014/main" id="{6423E5E0-6B74-29E7-EA69-09439AF9E69E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5" name="右中かっこ 174">
            <a:extLst>
              <a:ext uri="{FF2B5EF4-FFF2-40B4-BE49-F238E27FC236}">
                <a16:creationId xmlns:a16="http://schemas.microsoft.com/office/drawing/2014/main" id="{D6A4DCFF-E8A2-3C2C-5332-DC36505FF72F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FE3FA62-CEA9-E6BB-1EF2-B42120710712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7" name="右中かっこ 176">
            <a:extLst>
              <a:ext uri="{FF2B5EF4-FFF2-40B4-BE49-F238E27FC236}">
                <a16:creationId xmlns:a16="http://schemas.microsoft.com/office/drawing/2014/main" id="{A9648C0A-52D9-3956-5B95-F86FB438852B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5595E20-7CB3-8B02-A5D7-1A7D48E7EC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9" name="右中かっこ 178">
            <a:extLst>
              <a:ext uri="{FF2B5EF4-FFF2-40B4-BE49-F238E27FC236}">
                <a16:creationId xmlns:a16="http://schemas.microsoft.com/office/drawing/2014/main" id="{CAE25036-5CC1-2BCA-DB22-4EA863030AC9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1B6ECF93-0221-84EF-E06E-DD3718A77EE8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FB760C24-2F09-D047-A79E-E7F739B3F3E5}"/>
              </a:ext>
            </a:extLst>
          </p:cNvPr>
          <p:cNvSpPr txBox="1"/>
          <p:nvPr/>
        </p:nvSpPr>
        <p:spPr>
          <a:xfrm>
            <a:off x="7770091" y="1026840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5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3"/>
            <a:ext cx="2416237" cy="31015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Convolution</a:t>
            </a:r>
            <a:r>
              <a:rPr lang="ja-JP" altLang="en-US" sz="1600"/>
              <a:t>レイヤ</a:t>
            </a:r>
            <a:r>
              <a:rPr lang="en-US" altLang="ja-JP" sz="1600" dirty="0"/>
              <a:t>(</a:t>
            </a:r>
            <a:r>
              <a:rPr lang="ja-JP" altLang="en-US" sz="1600"/>
              <a:t>続き</a:t>
            </a:r>
            <a:r>
              <a:rPr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BC255EB-8992-E3C7-1F5C-D05117964B76}"/>
              </a:ext>
            </a:extLst>
          </p:cNvPr>
          <p:cNvSpPr/>
          <p:nvPr/>
        </p:nvSpPr>
        <p:spPr>
          <a:xfrm>
            <a:off x="2071369" y="5566250"/>
            <a:ext cx="8724498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BA176E8-8073-1726-924B-7700C649BC4D}"/>
              </a:ext>
            </a:extLst>
          </p:cNvPr>
          <p:cNvSpPr/>
          <p:nvPr/>
        </p:nvSpPr>
        <p:spPr>
          <a:xfrm>
            <a:off x="2071368" y="3721396"/>
            <a:ext cx="8618042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9087B16-647F-2944-0C73-87FDED031413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2EAE32C-613C-ACCA-9E86-BC92092AE318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38B378-214A-5906-C2D9-9E78CBDB6ACC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6BB629-E17C-AD6B-81F6-21ED4C83981B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38CE46-7612-5C1E-33CB-C01F4E376CCC}"/>
              </a:ext>
            </a:extLst>
          </p:cNvPr>
          <p:cNvSpPr txBox="1"/>
          <p:nvPr/>
        </p:nvSpPr>
        <p:spPr>
          <a:xfrm>
            <a:off x="2345008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615A415C-39F0-C185-ABF0-61DABFAD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89203"/>
              </p:ext>
            </p:extLst>
          </p:nvPr>
        </p:nvGraphicFramePr>
        <p:xfrm>
          <a:off x="2153567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F18608D-93D6-51D4-7713-E405D6628A7F}"/>
              </a:ext>
            </a:extLst>
          </p:cNvPr>
          <p:cNvSpPr/>
          <p:nvPr/>
        </p:nvSpPr>
        <p:spPr>
          <a:xfrm>
            <a:off x="4915115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8CF9814-FE19-3A04-8BB1-1D236C0D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22927"/>
              </p:ext>
            </p:extLst>
          </p:nvPr>
        </p:nvGraphicFramePr>
        <p:xfrm>
          <a:off x="5299678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29E3CAF-2ADB-E163-D35A-38F1C8522083}"/>
              </a:ext>
            </a:extLst>
          </p:cNvPr>
          <p:cNvSpPr/>
          <p:nvPr/>
        </p:nvSpPr>
        <p:spPr>
          <a:xfrm>
            <a:off x="2127433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D0FB931-317C-7398-4F92-D19886430C49}"/>
              </a:ext>
            </a:extLst>
          </p:cNvPr>
          <p:cNvSpPr/>
          <p:nvPr/>
        </p:nvSpPr>
        <p:spPr>
          <a:xfrm rot="16200000">
            <a:off x="4974003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50BD522-7E90-86EE-8437-4627F7BE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2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/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AC21E3D7-5515-473D-D3BE-9790F112F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47282"/>
              </p:ext>
            </p:extLst>
          </p:nvPr>
        </p:nvGraphicFramePr>
        <p:xfrm>
          <a:off x="3768365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184430-B1C8-82ED-827A-06B4787624F4}"/>
              </a:ext>
            </a:extLst>
          </p:cNvPr>
          <p:cNvSpPr txBox="1"/>
          <p:nvPr/>
        </p:nvSpPr>
        <p:spPr>
          <a:xfrm>
            <a:off x="2364556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153C23E7-CCD1-C174-5328-AB25DE2AD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5164"/>
              </p:ext>
            </p:extLst>
          </p:nvPr>
        </p:nvGraphicFramePr>
        <p:xfrm>
          <a:off x="2151619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74D7471-5D1D-D7EB-67A2-DCBA333ADF19}"/>
              </a:ext>
            </a:extLst>
          </p:cNvPr>
          <p:cNvSpPr/>
          <p:nvPr/>
        </p:nvSpPr>
        <p:spPr>
          <a:xfrm>
            <a:off x="3425862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09F0BEFD-1EAB-1324-A5A1-DB7324E8DF31}"/>
              </a:ext>
            </a:extLst>
          </p:cNvPr>
          <p:cNvSpPr/>
          <p:nvPr/>
        </p:nvSpPr>
        <p:spPr>
          <a:xfrm>
            <a:off x="2127433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8CBE3A8-2280-17A4-98E1-EA9372BDA0EC}"/>
              </a:ext>
            </a:extLst>
          </p:cNvPr>
          <p:cNvSpPr/>
          <p:nvPr/>
        </p:nvSpPr>
        <p:spPr>
          <a:xfrm rot="16200000">
            <a:off x="3578802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/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DD36F5E9-EDC8-7379-91D6-15B74D3A4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3648"/>
              </p:ext>
            </p:extLst>
          </p:nvPr>
        </p:nvGraphicFramePr>
        <p:xfrm>
          <a:off x="6926801" y="5714785"/>
          <a:ext cx="2638280" cy="1062990"/>
        </p:xfrm>
        <a:graphic>
          <a:graphicData uri="http://schemas.openxmlformats.org/drawingml/2006/table">
            <a:tbl>
              <a:tblPr/>
              <a:tblGrid>
                <a:gridCol w="32978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F8DE600-31E4-F8BF-99C5-ECA7B1916B1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14358" y="4580994"/>
            <a:ext cx="417583" cy="16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3E45089-BAA8-B095-D30B-B8135762C6F8}"/>
              </a:ext>
            </a:extLst>
          </p:cNvPr>
          <p:cNvCxnSpPr>
            <a:cxnSpLocks/>
          </p:cNvCxnSpPr>
          <p:nvPr/>
        </p:nvCxnSpPr>
        <p:spPr>
          <a:xfrm>
            <a:off x="6620689" y="6268249"/>
            <a:ext cx="279360" cy="679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A8FB8781-C7AC-625B-E8D2-2B0C166DA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03684"/>
              </p:ext>
            </p:extLst>
          </p:nvPr>
        </p:nvGraphicFramePr>
        <p:xfrm>
          <a:off x="7019978" y="3802903"/>
          <a:ext cx="1583868" cy="153924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A92F478-F779-2F46-1EAA-30E86C9D86A2}"/>
              </a:ext>
            </a:extLst>
          </p:cNvPr>
          <p:cNvCxnSpPr>
            <a:cxnSpLocks/>
          </p:cNvCxnSpPr>
          <p:nvPr/>
        </p:nvCxnSpPr>
        <p:spPr>
          <a:xfrm>
            <a:off x="9565081" y="6241433"/>
            <a:ext cx="34947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019596-C92F-4E8A-3BF5-1FF3D618E3DE}"/>
              </a:ext>
            </a:extLst>
          </p:cNvPr>
          <p:cNvSpPr txBox="1"/>
          <p:nvPr/>
        </p:nvSpPr>
        <p:spPr>
          <a:xfrm>
            <a:off x="9897945" y="6045819"/>
            <a:ext cx="84847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col2im</a:t>
            </a:r>
            <a:endParaRPr kumimoji="1" lang="ja-JP" altLang="en-US" sz="16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D43B8772-8AF3-E010-26DF-CA44595424C9}"/>
              </a:ext>
            </a:extLst>
          </p:cNvPr>
          <p:cNvSpPr/>
          <p:nvPr/>
        </p:nvSpPr>
        <p:spPr>
          <a:xfrm rot="5400000">
            <a:off x="-749961" y="5055963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続き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88FBF00-2E60-7587-79D1-EFA4523D9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34" name="角丸四角形吹き出し 33">
            <a:extLst>
              <a:ext uri="{FF2B5EF4-FFF2-40B4-BE49-F238E27FC236}">
                <a16:creationId xmlns:a16="http://schemas.microsoft.com/office/drawing/2014/main" id="{7B8DA81C-049B-F194-724B-288413240204}"/>
              </a:ext>
            </a:extLst>
          </p:cNvPr>
          <p:cNvSpPr/>
          <p:nvPr/>
        </p:nvSpPr>
        <p:spPr>
          <a:xfrm>
            <a:off x="7317235" y="1078477"/>
            <a:ext cx="4786719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4CCD17DC-2DE6-CF18-2578-87F8AB3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71416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516E482A-825B-CA96-AE33-DFD88C59C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23675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8A7E6519-3714-B17B-D690-766095F2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47377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D5DE5114-6C3C-1B65-3851-E70657FB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08287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40A63061-699E-D995-021B-C2CBE4E11D4C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193F745-D4E2-1A95-97F7-1ECC1AEA520D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59B6F151-F8FD-7BED-1D61-7B34532B605C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21474D59-AAAA-3C03-C8CB-3A5E05C7B3C6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EA009BA7-28C5-014B-3D5C-0F1342A29735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左大かっこ 43">
            <a:extLst>
              <a:ext uri="{FF2B5EF4-FFF2-40B4-BE49-F238E27FC236}">
                <a16:creationId xmlns:a16="http://schemas.microsoft.com/office/drawing/2014/main" id="{13681E90-BF6F-B6A8-63AC-891704DEE612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FAFE7177-B564-CD52-5C51-EB5807FB36D9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D2D166DC-82E7-790E-42F6-AE8C2266547B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59F620F4-D30F-895A-DFC3-5ED53F521C4C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左大かっこ 47">
            <a:extLst>
              <a:ext uri="{FF2B5EF4-FFF2-40B4-BE49-F238E27FC236}">
                <a16:creationId xmlns:a16="http://schemas.microsoft.com/office/drawing/2014/main" id="{00EE39CE-0FED-4609-005E-5E4DE63A246B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左大かっこ 48">
            <a:extLst>
              <a:ext uri="{FF2B5EF4-FFF2-40B4-BE49-F238E27FC236}">
                <a16:creationId xmlns:a16="http://schemas.microsoft.com/office/drawing/2014/main" id="{871D49B5-5D5E-35BB-504B-F896FFE757F2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15DA3D3C-D596-A0D5-7F77-A2A254C6886F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C276D515-C871-DA4C-3C27-BBE6E0CD5F35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91CC7262-F7A3-98E1-C4C5-1226539B575A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6BC03119-27BA-C6D6-0AF4-4E87F55F115C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28534AB7-E2CD-891C-C60F-AF81E3ADF717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7FC967B-BF65-E0F1-91F9-01AF95992085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6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698385E-D8C4-03B7-AAAC-48322D6A0783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912EE19-B8C5-8319-51EC-E4964DBB8A5C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右中かっこ 58">
            <a:extLst>
              <a:ext uri="{FF2B5EF4-FFF2-40B4-BE49-F238E27FC236}">
                <a16:creationId xmlns:a16="http://schemas.microsoft.com/office/drawing/2014/main" id="{FB32849D-3757-A9AF-303C-AD572D631C44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AB5CB9-CC4A-0627-5987-2F0812D38DB0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0DF2D58D-6894-5B44-C687-51FC61AC95D2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7480A73-BB55-8A63-693A-925A3D05ED24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EED793F-3F5E-198F-C4C0-9C6516F6A6B7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66AE33D4-C739-C75E-3000-E33894CAF192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18778519-F3E3-D6E4-5F25-88A263221CA2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77FECA31-CA25-0067-A492-8C832F92FEE9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1C815E9B-309C-B3B5-E86E-982EC347904E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0D9E986B-825D-1FBB-195C-D2572C6B1167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F31D636E-90B3-F9D2-B776-2E168F0567D8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0CB72D60-456B-5F8C-FE22-8D998868BF4B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ACE6CBF9-3DF0-476F-DAA6-BAEEABFAD64A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34D06772-F7F3-F576-7CB5-EC38A0A8E736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E739173B-ECA8-719E-BA8D-A443CFAB4902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6F4B9915-0F63-787A-8AE5-FF2323268F5E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0A63F5B6-2250-1B66-151D-55A0639C1061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F1856F03-B75E-1A2A-736D-EF2C40D88F2E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627C37E6-2E0C-31FE-9223-A8B2C8B4E872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1BF55B59-1B84-1C67-9006-03527B9FAAF7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CFA07831-C9F7-6A82-65A2-1CA277CC5AD9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右中かっこ 79">
            <a:extLst>
              <a:ext uri="{FF2B5EF4-FFF2-40B4-BE49-F238E27FC236}">
                <a16:creationId xmlns:a16="http://schemas.microsoft.com/office/drawing/2014/main" id="{AF388072-6D9F-9FAD-A9A8-F55F322A9100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D0FC5C4-45B6-AC0E-59EE-D27BC3ACF0DD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左大かっこ 81">
            <a:extLst>
              <a:ext uri="{FF2B5EF4-FFF2-40B4-BE49-F238E27FC236}">
                <a16:creationId xmlns:a16="http://schemas.microsoft.com/office/drawing/2014/main" id="{71343B89-DAF3-3509-0F5F-0351045CFC5F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9BA2E89-B9A3-3C1E-BCF5-688C78866C3A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右中かっこ 83">
            <a:extLst>
              <a:ext uri="{FF2B5EF4-FFF2-40B4-BE49-F238E27FC236}">
                <a16:creationId xmlns:a16="http://schemas.microsoft.com/office/drawing/2014/main" id="{21132980-E4E0-1B0A-472A-CA75A541C20E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FABF4D2-975E-1288-ADFD-C3DE46C7B287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542F5DB-87CC-E8E5-7D2E-0E12D91BAC76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右中かっこ 86">
            <a:extLst>
              <a:ext uri="{FF2B5EF4-FFF2-40B4-BE49-F238E27FC236}">
                <a16:creationId xmlns:a16="http://schemas.microsoft.com/office/drawing/2014/main" id="{25D9588F-6458-2031-6248-BE511513CC41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45F96-8586-09E8-FD6D-0D08F9EA2D29}"/>
              </a:ext>
            </a:extLst>
          </p:cNvPr>
          <p:cNvSpPr txBox="1"/>
          <p:nvPr/>
        </p:nvSpPr>
        <p:spPr>
          <a:xfrm>
            <a:off x="2094760" y="12007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777F4850-DA48-2960-267E-87C32FB770E3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B7EFFE0D-564B-C44E-AD27-4990A1F3EDD9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9ACB8F68-A202-64C6-7C90-110D711579DB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44FA07A3-7E5A-FA76-918F-70D6BF458E87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03A025F-A865-1EE0-9134-9C7D065898E6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AEEE720-169A-D0D1-E8BE-9EB44A11EB66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4912AF3-4825-5AE5-94BE-CAAF0DF72502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5814145-1B56-7E2E-60D8-5CB9C7734263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A39951A9-7CB1-A0D9-FE14-86B72CC91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1666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0AB74595-3050-393C-4616-4A988E27C7A8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0D875BB9-0217-FE6A-8505-89673B70969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B68C2868-3549-CA9C-8F4C-AA9A868211E5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699FC4C6-C2BD-101D-4923-63193F47F319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59D62558-3BA6-4B1A-1571-9E04E71C1D97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3F8D358E-007C-C5B3-1741-DBCACB06BF6E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5EF191D2-C338-648F-5907-70A23F03F734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E46F96CD-FD5A-DDBB-A9EB-8FD821A3B614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DAD5E700-9F65-4B52-AE18-00D23A396E77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1FB97233-9113-ECBD-2696-AA1BB8E51260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5E033186-B0AD-96D6-A876-265999F528B0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D5995CA2-67C5-3738-035C-54014B3222D9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3DD07467-B9E9-541A-F1EA-9297128BBB83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22D06BA5-FC11-42DE-8F25-C3EF41870DBC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54299BCB-F89A-129A-6001-5ED5FA24169A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29D48078-46B0-4F25-837D-D3928F3205D6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72F19C6D-F369-B8F3-966B-9007BFACFDB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4D4038C9-863F-A9DA-41CC-61DBC69C723E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5A47E095-E4B3-8C11-737F-562054851DC6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1603E85-61BA-B551-D051-7D5775C81778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33E91F7D-C44D-739D-A3A7-42038D6B7AFE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CA8549E8-78BC-406D-BFA7-4A0AF0C52197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93EFD387-83BE-39D9-8023-B39DAE4BFA46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566016E-6B5E-3A85-C3EB-88EE42BBB5B1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FF5DEBBA-621A-044D-0B53-76823AA81425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DAB38D2B-3A22-15F9-2A01-1F5C6D0374F5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83CE64CA-8EFA-D5D3-C50C-579F19534C19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DA0F866-B075-C0FA-0951-7D77BEACDD0A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右中かっこ 126">
            <a:extLst>
              <a:ext uri="{FF2B5EF4-FFF2-40B4-BE49-F238E27FC236}">
                <a16:creationId xmlns:a16="http://schemas.microsoft.com/office/drawing/2014/main" id="{41CA1D33-9426-1597-CFCE-07AAD4777439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4312BBD-F60F-F377-A879-37BB46896A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右中かっこ 128">
            <a:extLst>
              <a:ext uri="{FF2B5EF4-FFF2-40B4-BE49-F238E27FC236}">
                <a16:creationId xmlns:a16="http://schemas.microsoft.com/office/drawing/2014/main" id="{BA21ECFD-14E5-1A60-A48F-E4CC0350061D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B90B215-E358-A4DF-C488-2D02136598C5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0FD669E-6F3A-44FA-4F1A-31580F337E9B}"/>
              </a:ext>
            </a:extLst>
          </p:cNvPr>
          <p:cNvSpPr txBox="1"/>
          <p:nvPr/>
        </p:nvSpPr>
        <p:spPr>
          <a:xfrm>
            <a:off x="7402043" y="104039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21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Pooling</a:t>
            </a:r>
            <a:r>
              <a:rPr kumimoji="1" lang="ja-JP" altLang="en-US"/>
              <a:t>レイヤ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95A5A56-CB83-AD27-7295-4A214EE2F636}"/>
              </a:ext>
            </a:extLst>
          </p:cNvPr>
          <p:cNvSpPr/>
          <p:nvPr/>
        </p:nvSpPr>
        <p:spPr>
          <a:xfrm>
            <a:off x="8141348" y="1660587"/>
            <a:ext cx="3756755" cy="1768411"/>
          </a:xfrm>
          <a:prstGeom prst="wedgeRoundRectCallout">
            <a:avLst>
              <a:gd name="adj1" fmla="val -17390"/>
              <a:gd name="adj2" fmla="val 506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A329681-C684-C428-16ED-05AB32069C5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E2CB66-4916-82B3-2087-1594F71F2E1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BB99E6-8F19-9D90-5CF0-9624EC8408FC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16807C0-6CD7-3B42-FBA3-C7BB344D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2614"/>
              </p:ext>
            </p:extLst>
          </p:nvPr>
        </p:nvGraphicFramePr>
        <p:xfrm>
          <a:off x="623881" y="1535714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" name="左大かっこ 8">
            <a:extLst>
              <a:ext uri="{FF2B5EF4-FFF2-40B4-BE49-F238E27FC236}">
                <a16:creationId xmlns:a16="http://schemas.microsoft.com/office/drawing/2014/main" id="{EF60994D-7A9F-1C56-4A69-7154EBAF2B6F}"/>
              </a:ext>
            </a:extLst>
          </p:cNvPr>
          <p:cNvSpPr/>
          <p:nvPr/>
        </p:nvSpPr>
        <p:spPr>
          <a:xfrm>
            <a:off x="588897" y="153799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35AC1F7E-F906-481E-49A5-0FB746A0738B}"/>
              </a:ext>
            </a:extLst>
          </p:cNvPr>
          <p:cNvSpPr/>
          <p:nvPr/>
        </p:nvSpPr>
        <p:spPr>
          <a:xfrm>
            <a:off x="588897" y="180356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86BA6A5A-2EB1-BD0E-564D-CC01EBAFEEBE}"/>
              </a:ext>
            </a:extLst>
          </p:cNvPr>
          <p:cNvSpPr/>
          <p:nvPr/>
        </p:nvSpPr>
        <p:spPr>
          <a:xfrm>
            <a:off x="588897" y="2079268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A805A571-AE17-BC53-ED5F-34B38EB0177A}"/>
              </a:ext>
            </a:extLst>
          </p:cNvPr>
          <p:cNvSpPr/>
          <p:nvPr/>
        </p:nvSpPr>
        <p:spPr>
          <a:xfrm rot="10800000">
            <a:off x="3069880" y="151266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28EA1C88-966B-F79D-A745-671AA863DD64}"/>
              </a:ext>
            </a:extLst>
          </p:cNvPr>
          <p:cNvSpPr/>
          <p:nvPr/>
        </p:nvSpPr>
        <p:spPr>
          <a:xfrm rot="10800000">
            <a:off x="3079150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F533DC7B-C3CD-2E22-F34F-9C76AF1C628C}"/>
              </a:ext>
            </a:extLst>
          </p:cNvPr>
          <p:cNvSpPr/>
          <p:nvPr/>
        </p:nvSpPr>
        <p:spPr>
          <a:xfrm rot="10800000">
            <a:off x="3079150" y="20669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CC1D2033-333C-4ED6-374E-774DC327EF33}"/>
              </a:ext>
            </a:extLst>
          </p:cNvPr>
          <p:cNvSpPr/>
          <p:nvPr/>
        </p:nvSpPr>
        <p:spPr>
          <a:xfrm>
            <a:off x="3454736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06AC8D2A-7849-2181-45BF-7DF4F7B52640}"/>
              </a:ext>
            </a:extLst>
          </p:cNvPr>
          <p:cNvSpPr/>
          <p:nvPr/>
        </p:nvSpPr>
        <p:spPr>
          <a:xfrm>
            <a:off x="3454736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3282AF9-B46C-C8EA-2540-5BCF4BA07432}"/>
              </a:ext>
            </a:extLst>
          </p:cNvPr>
          <p:cNvSpPr/>
          <p:nvPr/>
        </p:nvSpPr>
        <p:spPr>
          <a:xfrm>
            <a:off x="3454736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BAC23D98-F8AC-8499-ABC4-237CF38C4BFC}"/>
              </a:ext>
            </a:extLst>
          </p:cNvPr>
          <p:cNvSpPr/>
          <p:nvPr/>
        </p:nvSpPr>
        <p:spPr>
          <a:xfrm rot="10800000">
            <a:off x="4091227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751D6037-5B30-29BA-DF9A-468E51B228B8}"/>
              </a:ext>
            </a:extLst>
          </p:cNvPr>
          <p:cNvSpPr/>
          <p:nvPr/>
        </p:nvSpPr>
        <p:spPr>
          <a:xfrm rot="10800000">
            <a:off x="4091227" y="180408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04707C9E-D497-BC37-D4F0-E42958D2800E}"/>
              </a:ext>
            </a:extLst>
          </p:cNvPr>
          <p:cNvSpPr/>
          <p:nvPr/>
        </p:nvSpPr>
        <p:spPr>
          <a:xfrm rot="10800000">
            <a:off x="4091227" y="206391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26BE63A8-F4A6-7787-C50F-40C1A6145379}"/>
              </a:ext>
            </a:extLst>
          </p:cNvPr>
          <p:cNvSpPr/>
          <p:nvPr/>
        </p:nvSpPr>
        <p:spPr>
          <a:xfrm>
            <a:off x="478059" y="1519191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08DD3B21-CE85-F2CC-1938-F4C1585E7E64}"/>
              </a:ext>
            </a:extLst>
          </p:cNvPr>
          <p:cNvSpPr/>
          <p:nvPr/>
        </p:nvSpPr>
        <p:spPr>
          <a:xfrm>
            <a:off x="2490911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344647D-59BC-2A78-8D30-45B413EFBF12}"/>
              </a:ext>
            </a:extLst>
          </p:cNvPr>
          <p:cNvSpPr/>
          <p:nvPr/>
        </p:nvSpPr>
        <p:spPr>
          <a:xfrm>
            <a:off x="2490911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A71E04AF-689C-65B0-357D-6BF453EAE177}"/>
              </a:ext>
            </a:extLst>
          </p:cNvPr>
          <p:cNvSpPr/>
          <p:nvPr/>
        </p:nvSpPr>
        <p:spPr>
          <a:xfrm>
            <a:off x="2490911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6536758E-626A-DBF6-2F2F-BDBFFA831B64}"/>
              </a:ext>
            </a:extLst>
          </p:cNvPr>
          <p:cNvSpPr/>
          <p:nvPr/>
        </p:nvSpPr>
        <p:spPr>
          <a:xfrm>
            <a:off x="1562971" y="154327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EE794FC1-E403-568A-1DCE-9B3B03FC34D7}"/>
              </a:ext>
            </a:extLst>
          </p:cNvPr>
          <p:cNvSpPr/>
          <p:nvPr/>
        </p:nvSpPr>
        <p:spPr>
          <a:xfrm>
            <a:off x="1562971" y="180883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2EF960-EA3C-C3FF-A6C2-ED258568FA21}"/>
              </a:ext>
            </a:extLst>
          </p:cNvPr>
          <p:cNvSpPr/>
          <p:nvPr/>
        </p:nvSpPr>
        <p:spPr>
          <a:xfrm>
            <a:off x="1562971" y="2084547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6B593F19-AE41-4148-CC75-DDA148883E4A}"/>
              </a:ext>
            </a:extLst>
          </p:cNvPr>
          <p:cNvSpPr/>
          <p:nvPr/>
        </p:nvSpPr>
        <p:spPr>
          <a:xfrm rot="10800000">
            <a:off x="2124721" y="155884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677ED7D3-86F9-939F-0A20-9F36CE58B033}"/>
              </a:ext>
            </a:extLst>
          </p:cNvPr>
          <p:cNvSpPr/>
          <p:nvPr/>
        </p:nvSpPr>
        <p:spPr>
          <a:xfrm rot="10800000">
            <a:off x="2131025" y="182879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7006416-A870-4D85-C474-6FE4282043F3}"/>
              </a:ext>
            </a:extLst>
          </p:cNvPr>
          <p:cNvSpPr/>
          <p:nvPr/>
        </p:nvSpPr>
        <p:spPr>
          <a:xfrm rot="10800000">
            <a:off x="2146317" y="20803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36A1C581-5C26-64F5-91FC-801E4889ED10}"/>
              </a:ext>
            </a:extLst>
          </p:cNvPr>
          <p:cNvSpPr/>
          <p:nvPr/>
        </p:nvSpPr>
        <p:spPr>
          <a:xfrm rot="10800000">
            <a:off x="1190343" y="15319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43592257-8F59-2E74-6EEA-E48112E63FE5}"/>
              </a:ext>
            </a:extLst>
          </p:cNvPr>
          <p:cNvSpPr/>
          <p:nvPr/>
        </p:nvSpPr>
        <p:spPr>
          <a:xfrm rot="10800000">
            <a:off x="1199896" y="18134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3109D824-7BA4-D0AC-F188-8AF09FD6ED03}"/>
              </a:ext>
            </a:extLst>
          </p:cNvPr>
          <p:cNvSpPr/>
          <p:nvPr/>
        </p:nvSpPr>
        <p:spPr>
          <a:xfrm rot="10800000">
            <a:off x="1201157" y="20660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61E7BAD-649F-5AAE-5096-F525D5B8C559}"/>
              </a:ext>
            </a:extLst>
          </p:cNvPr>
          <p:cNvSpPr/>
          <p:nvPr/>
        </p:nvSpPr>
        <p:spPr>
          <a:xfrm rot="10800000">
            <a:off x="4190206" y="1512663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1C155747-4C6B-BBFE-B409-5679E380EA18}"/>
              </a:ext>
            </a:extLst>
          </p:cNvPr>
          <p:cNvSpPr/>
          <p:nvPr/>
        </p:nvSpPr>
        <p:spPr>
          <a:xfrm rot="16200000">
            <a:off x="2301776" y="-615277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E57835-79B6-FF4A-EB07-0BA6E2B2E0B1}"/>
              </a:ext>
            </a:extLst>
          </p:cNvPr>
          <p:cNvSpPr txBox="1"/>
          <p:nvPr/>
        </p:nvSpPr>
        <p:spPr>
          <a:xfrm>
            <a:off x="1926254" y="963047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D953B17F-3FC4-8938-B111-0568BC6D5DDA}"/>
              </a:ext>
            </a:extLst>
          </p:cNvPr>
          <p:cNvSpPr/>
          <p:nvPr/>
        </p:nvSpPr>
        <p:spPr>
          <a:xfrm rot="16200000">
            <a:off x="912998" y="1055261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D50148-8D37-A4EC-D892-273E3633E847}"/>
              </a:ext>
            </a:extLst>
          </p:cNvPr>
          <p:cNvSpPr txBox="1"/>
          <p:nvPr/>
        </p:nvSpPr>
        <p:spPr>
          <a:xfrm>
            <a:off x="714873" y="1229096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06DFEB2C-3A13-8A58-094A-BBC7CB335D02}"/>
              </a:ext>
            </a:extLst>
          </p:cNvPr>
          <p:cNvSpPr/>
          <p:nvPr/>
        </p:nvSpPr>
        <p:spPr>
          <a:xfrm>
            <a:off x="4342490" y="1387287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733A96-27C5-4BBF-717C-F05380DE5F27}"/>
              </a:ext>
            </a:extLst>
          </p:cNvPr>
          <p:cNvSpPr txBox="1"/>
          <p:nvPr/>
        </p:nvSpPr>
        <p:spPr>
          <a:xfrm>
            <a:off x="1222968" y="1512663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A6A158-F241-E78A-8381-DB75C6274906}"/>
              </a:ext>
            </a:extLst>
          </p:cNvPr>
          <p:cNvSpPr txBox="1"/>
          <p:nvPr/>
        </p:nvSpPr>
        <p:spPr>
          <a:xfrm>
            <a:off x="250508" y="89756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1DBDF5-88CF-1FB2-D131-FA9F3EBC156C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300ECC-AEC3-AA1C-6913-F29DFB0473E8}"/>
              </a:ext>
            </a:extLst>
          </p:cNvPr>
          <p:cNvCxnSpPr>
            <a:cxnSpLocks/>
          </p:cNvCxnSpPr>
          <p:nvPr/>
        </p:nvCxnSpPr>
        <p:spPr>
          <a:xfrm>
            <a:off x="1416855" y="2410906"/>
            <a:ext cx="0" cy="34032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43763A9-45B0-1839-CC66-51EE52EB7287}"/>
              </a:ext>
            </a:extLst>
          </p:cNvPr>
          <p:cNvSpPr txBox="1"/>
          <p:nvPr/>
        </p:nvSpPr>
        <p:spPr>
          <a:xfrm>
            <a:off x="1494477" y="2436180"/>
            <a:ext cx="1672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(PH=1, PW=2 )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788D681F-5529-9B8C-3F72-66348D0A7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94253"/>
              </p:ext>
            </p:extLst>
          </p:nvPr>
        </p:nvGraphicFramePr>
        <p:xfrm>
          <a:off x="1238591" y="2791636"/>
          <a:ext cx="2504640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5B394540-3914-2519-9CD1-5893B054C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49684"/>
              </p:ext>
            </p:extLst>
          </p:nvPr>
        </p:nvGraphicFramePr>
        <p:xfrm>
          <a:off x="4808583" y="1446097"/>
          <a:ext cx="1161916" cy="2075364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776521806"/>
                    </a:ext>
                  </a:extLst>
                </a:gridCol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5FDE811-88C4-2CC3-E45A-18C8F6DCA7C6}"/>
              </a:ext>
            </a:extLst>
          </p:cNvPr>
          <p:cNvCxnSpPr>
            <a:cxnSpLocks/>
          </p:cNvCxnSpPr>
          <p:nvPr/>
        </p:nvCxnSpPr>
        <p:spPr>
          <a:xfrm>
            <a:off x="418790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1CCE713-3B26-0E7A-CE1D-449714C46487}"/>
              </a:ext>
            </a:extLst>
          </p:cNvPr>
          <p:cNvSpPr txBox="1"/>
          <p:nvPr/>
        </p:nvSpPr>
        <p:spPr>
          <a:xfrm>
            <a:off x="4043980" y="24830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763A7FD-48CE-E302-8A95-03C2D8099475}"/>
              </a:ext>
            </a:extLst>
          </p:cNvPr>
          <p:cNvCxnSpPr>
            <a:cxnSpLocks/>
          </p:cNvCxnSpPr>
          <p:nvPr/>
        </p:nvCxnSpPr>
        <p:spPr>
          <a:xfrm>
            <a:off x="613998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8BCEF2E-6BCC-72DA-68E5-CF41DFF61760}"/>
              </a:ext>
            </a:extLst>
          </p:cNvPr>
          <p:cNvSpPr txBox="1"/>
          <p:nvPr/>
        </p:nvSpPr>
        <p:spPr>
          <a:xfrm>
            <a:off x="6139986" y="2483079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max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8BCFB469-697F-97C7-6E27-8BAAF047E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35385"/>
              </p:ext>
            </p:extLst>
          </p:nvPr>
        </p:nvGraphicFramePr>
        <p:xfrm>
          <a:off x="6805458" y="1446042"/>
          <a:ext cx="580958" cy="2074073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1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9632DAE-2B40-DE6F-A0D6-12907C75FCAD}"/>
              </a:ext>
            </a:extLst>
          </p:cNvPr>
          <p:cNvCxnSpPr>
            <a:cxnSpLocks/>
          </p:cNvCxnSpPr>
          <p:nvPr/>
        </p:nvCxnSpPr>
        <p:spPr>
          <a:xfrm>
            <a:off x="7569984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08DCE0E-912D-C038-298F-683A274FC02F}"/>
              </a:ext>
            </a:extLst>
          </p:cNvPr>
          <p:cNvSpPr txBox="1"/>
          <p:nvPr/>
        </p:nvSpPr>
        <p:spPr>
          <a:xfrm>
            <a:off x="7473411" y="2490139"/>
            <a:ext cx="754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52FB3929-E4B0-768B-CA83-51B02624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45059"/>
              </p:ext>
            </p:extLst>
          </p:nvPr>
        </p:nvGraphicFramePr>
        <p:xfrm>
          <a:off x="8522637" y="2424235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87A7C6ED-24D9-F4D5-C9AE-1439763D9539}"/>
              </a:ext>
            </a:extLst>
          </p:cNvPr>
          <p:cNvSpPr/>
          <p:nvPr/>
        </p:nvSpPr>
        <p:spPr>
          <a:xfrm>
            <a:off x="8426717" y="240338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9BA7AA40-583C-89AD-1520-7F431BBD384F}"/>
              </a:ext>
            </a:extLst>
          </p:cNvPr>
          <p:cNvSpPr/>
          <p:nvPr/>
        </p:nvSpPr>
        <p:spPr>
          <a:xfrm>
            <a:off x="8426717" y="26689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AE36A97D-5832-C546-5A13-6A24A80F5535}"/>
              </a:ext>
            </a:extLst>
          </p:cNvPr>
          <p:cNvSpPr/>
          <p:nvPr/>
        </p:nvSpPr>
        <p:spPr>
          <a:xfrm>
            <a:off x="8426717" y="294465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42A83E7B-5284-B59E-88FE-F68A391968C9}"/>
              </a:ext>
            </a:extLst>
          </p:cNvPr>
          <p:cNvSpPr/>
          <p:nvPr/>
        </p:nvSpPr>
        <p:spPr>
          <a:xfrm>
            <a:off x="8315267" y="2384577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28EFA810-10B5-ED79-3B79-9FACBC522E6C}"/>
              </a:ext>
            </a:extLst>
          </p:cNvPr>
          <p:cNvSpPr/>
          <p:nvPr/>
        </p:nvSpPr>
        <p:spPr>
          <a:xfrm rot="10800000">
            <a:off x="10247145" y="24210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21E157E3-E7BC-2DEF-6B2C-D5EB9CEAAB6E}"/>
              </a:ext>
            </a:extLst>
          </p:cNvPr>
          <p:cNvSpPr/>
          <p:nvPr/>
        </p:nvSpPr>
        <p:spPr>
          <a:xfrm rot="10800000">
            <a:off x="10256415" y="26966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A82FD4E9-B89C-2226-439A-8345D58E987D}"/>
              </a:ext>
            </a:extLst>
          </p:cNvPr>
          <p:cNvSpPr/>
          <p:nvPr/>
        </p:nvSpPr>
        <p:spPr>
          <a:xfrm rot="10800000">
            <a:off x="10256415" y="29754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0EE48E96-5072-80AE-E8A2-35354EC04A67}"/>
              </a:ext>
            </a:extLst>
          </p:cNvPr>
          <p:cNvSpPr/>
          <p:nvPr/>
        </p:nvSpPr>
        <p:spPr>
          <a:xfrm>
            <a:off x="10587747" y="243412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C5DAF612-C16A-AC34-0050-0612612FB9E1}"/>
              </a:ext>
            </a:extLst>
          </p:cNvPr>
          <p:cNvSpPr/>
          <p:nvPr/>
        </p:nvSpPr>
        <p:spPr>
          <a:xfrm>
            <a:off x="10587747" y="269969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B98DC856-D911-CF05-CC43-8D88427912E7}"/>
              </a:ext>
            </a:extLst>
          </p:cNvPr>
          <p:cNvSpPr/>
          <p:nvPr/>
        </p:nvSpPr>
        <p:spPr>
          <a:xfrm>
            <a:off x="10587747" y="2975400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5AB7E536-36EA-7B4B-AFDE-99C5909AD3FA}"/>
              </a:ext>
            </a:extLst>
          </p:cNvPr>
          <p:cNvSpPr/>
          <p:nvPr/>
        </p:nvSpPr>
        <p:spPr>
          <a:xfrm rot="10800000">
            <a:off x="10954384" y="240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AB8185DC-F4A6-B9BE-34E3-CF0D2872048A}"/>
              </a:ext>
            </a:extLst>
          </p:cNvPr>
          <p:cNvSpPr/>
          <p:nvPr/>
        </p:nvSpPr>
        <p:spPr>
          <a:xfrm rot="10800000">
            <a:off x="10954384" y="2685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28125B00-1124-A846-74A2-E29802C59A74}"/>
              </a:ext>
            </a:extLst>
          </p:cNvPr>
          <p:cNvSpPr/>
          <p:nvPr/>
        </p:nvSpPr>
        <p:spPr>
          <a:xfrm rot="10800000">
            <a:off x="10954384" y="29449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5027CC53-FFB0-675D-B5FA-5F66C081D003}"/>
              </a:ext>
            </a:extLst>
          </p:cNvPr>
          <p:cNvSpPr/>
          <p:nvPr/>
        </p:nvSpPr>
        <p:spPr>
          <a:xfrm>
            <a:off x="9895477" y="24494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5955B1C-AA6B-D97C-1284-65C8AB83B562}"/>
              </a:ext>
            </a:extLst>
          </p:cNvPr>
          <p:cNvSpPr/>
          <p:nvPr/>
        </p:nvSpPr>
        <p:spPr>
          <a:xfrm>
            <a:off x="9895477" y="27149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E9CB68C2-431B-03BE-F60F-CEFB46A68011}"/>
              </a:ext>
            </a:extLst>
          </p:cNvPr>
          <p:cNvSpPr/>
          <p:nvPr/>
        </p:nvSpPr>
        <p:spPr>
          <a:xfrm>
            <a:off x="9895477" y="299070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FAAE3E34-733D-262D-9E85-332949677635}"/>
              </a:ext>
            </a:extLst>
          </p:cNvPr>
          <p:cNvSpPr/>
          <p:nvPr/>
        </p:nvSpPr>
        <p:spPr>
          <a:xfrm>
            <a:off x="9196032" y="240866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FFC69CFC-512F-E9F7-1843-F3F533D9855C}"/>
              </a:ext>
            </a:extLst>
          </p:cNvPr>
          <p:cNvSpPr/>
          <p:nvPr/>
        </p:nvSpPr>
        <p:spPr>
          <a:xfrm>
            <a:off x="9196032" y="26742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F8F02B7F-1D1D-5999-E851-A41D5CACF390}"/>
              </a:ext>
            </a:extLst>
          </p:cNvPr>
          <p:cNvSpPr/>
          <p:nvPr/>
        </p:nvSpPr>
        <p:spPr>
          <a:xfrm>
            <a:off x="9196032" y="294993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A93076FF-7EB5-60F7-7734-2C2171FC2543}"/>
              </a:ext>
            </a:extLst>
          </p:cNvPr>
          <p:cNvSpPr/>
          <p:nvPr/>
        </p:nvSpPr>
        <p:spPr>
          <a:xfrm rot="10800000">
            <a:off x="9514744" y="245411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7AC4B6D2-2DF0-4CF8-C59E-D70658011E67}"/>
              </a:ext>
            </a:extLst>
          </p:cNvPr>
          <p:cNvSpPr/>
          <p:nvPr/>
        </p:nvSpPr>
        <p:spPr>
          <a:xfrm rot="10800000">
            <a:off x="9521048" y="272405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310B2DDC-84F9-A51A-7F19-E5984BB4BBE3}"/>
              </a:ext>
            </a:extLst>
          </p:cNvPr>
          <p:cNvSpPr/>
          <p:nvPr/>
        </p:nvSpPr>
        <p:spPr>
          <a:xfrm rot="10800000">
            <a:off x="9536340" y="297557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E6F26E5B-6277-9C2C-7846-EE5265736293}"/>
              </a:ext>
            </a:extLst>
          </p:cNvPr>
          <p:cNvSpPr/>
          <p:nvPr/>
        </p:nvSpPr>
        <p:spPr>
          <a:xfrm rot="10800000">
            <a:off x="8823404" y="23973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EB9CF643-E628-5FE8-B9E3-F1E7FD25B4F4}"/>
              </a:ext>
            </a:extLst>
          </p:cNvPr>
          <p:cNvSpPr/>
          <p:nvPr/>
        </p:nvSpPr>
        <p:spPr>
          <a:xfrm rot="10800000">
            <a:off x="8832957" y="26787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249CA908-E31E-1A3D-24D4-FEB54445BEC2}"/>
              </a:ext>
            </a:extLst>
          </p:cNvPr>
          <p:cNvSpPr/>
          <p:nvPr/>
        </p:nvSpPr>
        <p:spPr>
          <a:xfrm rot="10800000">
            <a:off x="8834218" y="293143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左大かっこ 79">
            <a:extLst>
              <a:ext uri="{FF2B5EF4-FFF2-40B4-BE49-F238E27FC236}">
                <a16:creationId xmlns:a16="http://schemas.microsoft.com/office/drawing/2014/main" id="{613F8F3D-CB45-AB0C-1FB3-6CCD0B1173F9}"/>
              </a:ext>
            </a:extLst>
          </p:cNvPr>
          <p:cNvSpPr/>
          <p:nvPr/>
        </p:nvSpPr>
        <p:spPr>
          <a:xfrm rot="10800000">
            <a:off x="11053363" y="2393655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右中かっこ 80">
            <a:extLst>
              <a:ext uri="{FF2B5EF4-FFF2-40B4-BE49-F238E27FC236}">
                <a16:creationId xmlns:a16="http://schemas.microsoft.com/office/drawing/2014/main" id="{68B8FD75-C02A-A1AD-85FE-B4B19543AC5E}"/>
              </a:ext>
            </a:extLst>
          </p:cNvPr>
          <p:cNvSpPr/>
          <p:nvPr/>
        </p:nvSpPr>
        <p:spPr>
          <a:xfrm>
            <a:off x="11229888" y="2384577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7854B5-FE0B-8256-D66D-A3FEACF147AA}"/>
              </a:ext>
            </a:extLst>
          </p:cNvPr>
          <p:cNvSpPr txBox="1"/>
          <p:nvPr/>
        </p:nvSpPr>
        <p:spPr>
          <a:xfrm rot="5400000">
            <a:off x="11103644" y="266846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右中かっこ 82">
            <a:extLst>
              <a:ext uri="{FF2B5EF4-FFF2-40B4-BE49-F238E27FC236}">
                <a16:creationId xmlns:a16="http://schemas.microsoft.com/office/drawing/2014/main" id="{E0B5D404-F02D-F237-DF0C-D2B5620C34AE}"/>
              </a:ext>
            </a:extLst>
          </p:cNvPr>
          <p:cNvSpPr/>
          <p:nvPr/>
        </p:nvSpPr>
        <p:spPr>
          <a:xfrm rot="16200000">
            <a:off x="9644694" y="694518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00EEE39-28DD-9A1F-4D00-45D1B547E84C}"/>
              </a:ext>
            </a:extLst>
          </p:cNvPr>
          <p:cNvSpPr txBox="1"/>
          <p:nvPr/>
        </p:nvSpPr>
        <p:spPr>
          <a:xfrm>
            <a:off x="9323664" y="181044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F7B6CE4-3723-ED2F-54FA-E50829F2FCF0}"/>
              </a:ext>
            </a:extLst>
          </p:cNvPr>
          <p:cNvSpPr txBox="1"/>
          <p:nvPr/>
        </p:nvSpPr>
        <p:spPr>
          <a:xfrm>
            <a:off x="8244651" y="1525898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</a:t>
            </a:r>
            <a:r>
              <a:rPr lang="en" altLang="ja-JP" sz="1200" dirty="0">
                <a:solidFill>
                  <a:srgbClr val="333333"/>
                </a:solidFill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A674B4EB-97A2-6919-ECA8-4DE67761D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26483"/>
              </p:ext>
            </p:extLst>
          </p:nvPr>
        </p:nvGraphicFramePr>
        <p:xfrm>
          <a:off x="1511574" y="4124134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88" name="左大かっこ 87">
            <a:extLst>
              <a:ext uri="{FF2B5EF4-FFF2-40B4-BE49-F238E27FC236}">
                <a16:creationId xmlns:a16="http://schemas.microsoft.com/office/drawing/2014/main" id="{F8CF4B18-7F3B-7AAE-041F-F10808949B60}"/>
              </a:ext>
            </a:extLst>
          </p:cNvPr>
          <p:cNvSpPr/>
          <p:nvPr/>
        </p:nvSpPr>
        <p:spPr>
          <a:xfrm>
            <a:off x="1415654" y="41032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12FBEC53-DE11-32AF-78CA-9A8AC2AB0A9E}"/>
              </a:ext>
            </a:extLst>
          </p:cNvPr>
          <p:cNvSpPr/>
          <p:nvPr/>
        </p:nvSpPr>
        <p:spPr>
          <a:xfrm>
            <a:off x="1415654" y="436884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AC68C0C6-A645-2EA6-F44D-D7E12812F63D}"/>
              </a:ext>
            </a:extLst>
          </p:cNvPr>
          <p:cNvSpPr/>
          <p:nvPr/>
        </p:nvSpPr>
        <p:spPr>
          <a:xfrm>
            <a:off x="1415654" y="464455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F735A87D-8842-2158-106C-6A57AE002028}"/>
              </a:ext>
            </a:extLst>
          </p:cNvPr>
          <p:cNvSpPr/>
          <p:nvPr/>
        </p:nvSpPr>
        <p:spPr>
          <a:xfrm>
            <a:off x="1304204" y="4084476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86A82179-1472-95E1-009E-884C867B082D}"/>
              </a:ext>
            </a:extLst>
          </p:cNvPr>
          <p:cNvSpPr/>
          <p:nvPr/>
        </p:nvSpPr>
        <p:spPr>
          <a:xfrm rot="10800000">
            <a:off x="3236082" y="41209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855D5F0F-86A8-0746-3154-3B344CDBC4D6}"/>
              </a:ext>
            </a:extLst>
          </p:cNvPr>
          <p:cNvSpPr/>
          <p:nvPr/>
        </p:nvSpPr>
        <p:spPr>
          <a:xfrm rot="10800000">
            <a:off x="3245352" y="43965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C5375500-9124-E8F7-B323-2AD351126645}"/>
              </a:ext>
            </a:extLst>
          </p:cNvPr>
          <p:cNvSpPr/>
          <p:nvPr/>
        </p:nvSpPr>
        <p:spPr>
          <a:xfrm rot="10800000">
            <a:off x="3245352" y="467530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2AABC6B1-B3E3-49FF-8AEF-6923428B6FAF}"/>
              </a:ext>
            </a:extLst>
          </p:cNvPr>
          <p:cNvSpPr/>
          <p:nvPr/>
        </p:nvSpPr>
        <p:spPr>
          <a:xfrm>
            <a:off x="3576684" y="413402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490B4883-1378-2BA1-FFC6-FCEFC4D2F395}"/>
              </a:ext>
            </a:extLst>
          </p:cNvPr>
          <p:cNvSpPr/>
          <p:nvPr/>
        </p:nvSpPr>
        <p:spPr>
          <a:xfrm>
            <a:off x="3576684" y="43995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7CE8E88C-285B-A2AB-F943-700B6017AB39}"/>
              </a:ext>
            </a:extLst>
          </p:cNvPr>
          <p:cNvSpPr/>
          <p:nvPr/>
        </p:nvSpPr>
        <p:spPr>
          <a:xfrm>
            <a:off x="3576684" y="467529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2F6CFA6-66CA-291A-18C7-0CA89993AD63}"/>
              </a:ext>
            </a:extLst>
          </p:cNvPr>
          <p:cNvSpPr/>
          <p:nvPr/>
        </p:nvSpPr>
        <p:spPr>
          <a:xfrm rot="10800000">
            <a:off x="3943321" y="41035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14852AD4-4D00-A6C5-C661-8AA033B45CA0}"/>
              </a:ext>
            </a:extLst>
          </p:cNvPr>
          <p:cNvSpPr/>
          <p:nvPr/>
        </p:nvSpPr>
        <p:spPr>
          <a:xfrm rot="10800000">
            <a:off x="3943321" y="438498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EC55EDAB-9247-C236-C279-0A28B5BFD923}"/>
              </a:ext>
            </a:extLst>
          </p:cNvPr>
          <p:cNvSpPr/>
          <p:nvPr/>
        </p:nvSpPr>
        <p:spPr>
          <a:xfrm rot="10800000">
            <a:off x="3943321" y="46448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7D7EC568-2BF4-3AD9-9828-36E6C8C1DBAD}"/>
              </a:ext>
            </a:extLst>
          </p:cNvPr>
          <p:cNvSpPr/>
          <p:nvPr/>
        </p:nvSpPr>
        <p:spPr>
          <a:xfrm>
            <a:off x="2884414" y="414933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4B5DEBC5-B59D-4BAC-DABD-82C003D76983}"/>
              </a:ext>
            </a:extLst>
          </p:cNvPr>
          <p:cNvSpPr/>
          <p:nvPr/>
        </p:nvSpPr>
        <p:spPr>
          <a:xfrm>
            <a:off x="2884414" y="441489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22AD409D-E84E-D747-5D41-38BE5B001458}"/>
              </a:ext>
            </a:extLst>
          </p:cNvPr>
          <p:cNvSpPr/>
          <p:nvPr/>
        </p:nvSpPr>
        <p:spPr>
          <a:xfrm>
            <a:off x="2884414" y="4690601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4839CA1E-3689-79D7-6091-1192C1C7996F}"/>
              </a:ext>
            </a:extLst>
          </p:cNvPr>
          <p:cNvSpPr/>
          <p:nvPr/>
        </p:nvSpPr>
        <p:spPr>
          <a:xfrm>
            <a:off x="2184969" y="41085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1F596B57-0894-5E03-B900-FD33D6237D8C}"/>
              </a:ext>
            </a:extLst>
          </p:cNvPr>
          <p:cNvSpPr/>
          <p:nvPr/>
        </p:nvSpPr>
        <p:spPr>
          <a:xfrm>
            <a:off x="2184969" y="43741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8FEA798A-3E4D-3A76-ACDE-483690C19289}"/>
              </a:ext>
            </a:extLst>
          </p:cNvPr>
          <p:cNvSpPr/>
          <p:nvPr/>
        </p:nvSpPr>
        <p:spPr>
          <a:xfrm>
            <a:off x="2184969" y="464983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FB91897A-4E10-3BA2-CBCB-F43C6A8AF08D}"/>
              </a:ext>
            </a:extLst>
          </p:cNvPr>
          <p:cNvSpPr/>
          <p:nvPr/>
        </p:nvSpPr>
        <p:spPr>
          <a:xfrm rot="10800000">
            <a:off x="2503681" y="4154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82DB5AEC-8341-C998-4184-FABA63DE44CB}"/>
              </a:ext>
            </a:extLst>
          </p:cNvPr>
          <p:cNvSpPr/>
          <p:nvPr/>
        </p:nvSpPr>
        <p:spPr>
          <a:xfrm rot="10800000">
            <a:off x="2509985" y="442395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6AC1F6FF-9619-5051-3AA6-07536F28A2B4}"/>
              </a:ext>
            </a:extLst>
          </p:cNvPr>
          <p:cNvSpPr/>
          <p:nvPr/>
        </p:nvSpPr>
        <p:spPr>
          <a:xfrm rot="10800000">
            <a:off x="2525277" y="467547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77392DCA-8192-9B8D-11CE-AE7606F3FF66}"/>
              </a:ext>
            </a:extLst>
          </p:cNvPr>
          <p:cNvSpPr/>
          <p:nvPr/>
        </p:nvSpPr>
        <p:spPr>
          <a:xfrm rot="10800000">
            <a:off x="1812341" y="409724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442853E0-3C22-9F9C-1AE1-5240F88F3391}"/>
              </a:ext>
            </a:extLst>
          </p:cNvPr>
          <p:cNvSpPr/>
          <p:nvPr/>
        </p:nvSpPr>
        <p:spPr>
          <a:xfrm rot="10800000">
            <a:off x="1821894" y="43786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8073D33-0B2B-6418-A669-2FC9D94D1FA3}"/>
              </a:ext>
            </a:extLst>
          </p:cNvPr>
          <p:cNvSpPr/>
          <p:nvPr/>
        </p:nvSpPr>
        <p:spPr>
          <a:xfrm rot="10800000">
            <a:off x="1823155" y="46313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88EA1353-585D-2D1B-4071-DB27D75B4FAD}"/>
              </a:ext>
            </a:extLst>
          </p:cNvPr>
          <p:cNvSpPr/>
          <p:nvPr/>
        </p:nvSpPr>
        <p:spPr>
          <a:xfrm rot="10800000">
            <a:off x="4042300" y="4093554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右中かっこ 113">
            <a:extLst>
              <a:ext uri="{FF2B5EF4-FFF2-40B4-BE49-F238E27FC236}">
                <a16:creationId xmlns:a16="http://schemas.microsoft.com/office/drawing/2014/main" id="{A0FB81BB-16CC-AC5F-58A6-9C9F46CFD7FE}"/>
              </a:ext>
            </a:extLst>
          </p:cNvPr>
          <p:cNvSpPr/>
          <p:nvPr/>
        </p:nvSpPr>
        <p:spPr>
          <a:xfrm>
            <a:off x="4218825" y="4084476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A9CC14D-800D-B748-9FE8-A075294FBE18}"/>
              </a:ext>
            </a:extLst>
          </p:cNvPr>
          <p:cNvSpPr txBox="1"/>
          <p:nvPr/>
        </p:nvSpPr>
        <p:spPr>
          <a:xfrm rot="5400000">
            <a:off x="4092581" y="436836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右中かっこ 115">
            <a:extLst>
              <a:ext uri="{FF2B5EF4-FFF2-40B4-BE49-F238E27FC236}">
                <a16:creationId xmlns:a16="http://schemas.microsoft.com/office/drawing/2014/main" id="{56ECB0F7-ADD6-1619-A1D0-E960466F7507}"/>
              </a:ext>
            </a:extLst>
          </p:cNvPr>
          <p:cNvSpPr/>
          <p:nvPr/>
        </p:nvSpPr>
        <p:spPr>
          <a:xfrm rot="16200000">
            <a:off x="2674369" y="2504655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5E7FA72-3248-AEB7-2701-6148EF59A1AF}"/>
              </a:ext>
            </a:extLst>
          </p:cNvPr>
          <p:cNvSpPr txBox="1"/>
          <p:nvPr/>
        </p:nvSpPr>
        <p:spPr>
          <a:xfrm>
            <a:off x="2271127" y="3680153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078DBFD-6287-197C-308B-A27FED803CF4}"/>
              </a:ext>
            </a:extLst>
          </p:cNvPr>
          <p:cNvSpPr txBox="1"/>
          <p:nvPr/>
        </p:nvSpPr>
        <p:spPr>
          <a:xfrm>
            <a:off x="1656106" y="4989957"/>
            <a:ext cx="1766579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OW,C)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026768D7-2D40-B30E-CD0A-11479FE51D11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26085F0A-C3BC-472C-57BE-45B1EFB287DC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3B29D163-06BA-1E52-9E57-BEF8AF141290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098823A-813B-AB0D-926B-C179839BE0B5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1B8198EB-161E-E5FA-46F8-0F88FA006BC5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08C41189-8802-DBB8-7B58-2EF9FA2D2DA3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右中かっこ 125">
            <a:extLst>
              <a:ext uri="{FF2B5EF4-FFF2-40B4-BE49-F238E27FC236}">
                <a16:creationId xmlns:a16="http://schemas.microsoft.com/office/drawing/2014/main" id="{A3272C29-40F6-9423-4D2A-7F44132A3251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7" name="表 126">
            <a:extLst>
              <a:ext uri="{FF2B5EF4-FFF2-40B4-BE49-F238E27FC236}">
                <a16:creationId xmlns:a16="http://schemas.microsoft.com/office/drawing/2014/main" id="{3E5C27D3-38BD-6309-64C6-C124024D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58070"/>
              </p:ext>
            </p:extLst>
          </p:nvPr>
        </p:nvGraphicFramePr>
        <p:xfrm>
          <a:off x="3890214" y="5322287"/>
          <a:ext cx="2718170" cy="879051"/>
        </p:xfrm>
        <a:graphic>
          <a:graphicData uri="http://schemas.openxmlformats.org/drawingml/2006/table">
            <a:tbl>
              <a:tblPr/>
              <a:tblGrid>
                <a:gridCol w="38831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90F45EF5-1C32-642C-3F54-81DC86B8666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Im2col</a:t>
            </a:r>
            <a:r>
              <a:rPr lang="ja-JP" altLang="en-US" sz="4000"/>
              <a:t>関数解析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marL="457189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2" y="6940"/>
            <a:ext cx="6336000" cy="310153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概要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4F2E4EB-4ADF-DE3C-B4D0-A99501C9605D}"/>
              </a:ext>
            </a:extLst>
          </p:cNvPr>
          <p:cNvGrpSpPr/>
          <p:nvPr/>
        </p:nvGrpSpPr>
        <p:grpSpPr>
          <a:xfrm>
            <a:off x="3016432" y="754380"/>
            <a:ext cx="1839150" cy="1325880"/>
            <a:chOff x="1508760" y="1234440"/>
            <a:chExt cx="2811780" cy="2651760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950EE8E0-B47E-75D7-05A9-C1F75C0B5FD4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直方体 4">
              <a:extLst>
                <a:ext uri="{FF2B5EF4-FFF2-40B4-BE49-F238E27FC236}">
                  <a16:creationId xmlns:a16="http://schemas.microsoft.com/office/drawing/2014/main" id="{1AA2943B-E2FC-67EE-7729-2E1D6CCEB17F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4A595B-47BE-8B0C-9BA2-A3CE398166E4}"/>
              </a:ext>
            </a:extLst>
          </p:cNvPr>
          <p:cNvGrpSpPr/>
          <p:nvPr/>
        </p:nvGrpSpPr>
        <p:grpSpPr>
          <a:xfrm>
            <a:off x="595086" y="786696"/>
            <a:ext cx="1433322" cy="1325880"/>
            <a:chOff x="1508760" y="1234440"/>
            <a:chExt cx="2811780" cy="2651760"/>
          </a:xfrm>
        </p:grpSpPr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B643BD37-C180-0224-D52D-F5BA708246DA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直方体 7">
              <a:extLst>
                <a:ext uri="{FF2B5EF4-FFF2-40B4-BE49-F238E27FC236}">
                  <a16:creationId xmlns:a16="http://schemas.microsoft.com/office/drawing/2014/main" id="{5226A1BE-C216-7A10-A119-96B6CA1A1502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DD0480E8-142C-D132-696B-A1891893D411}"/>
              </a:ext>
            </a:extLst>
          </p:cNvPr>
          <p:cNvSpPr/>
          <p:nvPr/>
        </p:nvSpPr>
        <p:spPr>
          <a:xfrm rot="16200000">
            <a:off x="3446428" y="-65624"/>
            <a:ext cx="675463" cy="1451699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11177D-93EF-FFAF-5DCF-7E8563BDC09C}"/>
              </a:ext>
            </a:extLst>
          </p:cNvPr>
          <p:cNvSpPr txBox="1"/>
          <p:nvPr/>
        </p:nvSpPr>
        <p:spPr>
          <a:xfrm>
            <a:off x="4667281" y="197958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BEF53A-1219-E9FD-7D3E-411BC30836F9}"/>
              </a:ext>
            </a:extLst>
          </p:cNvPr>
          <p:cNvSpPr txBox="1"/>
          <p:nvPr/>
        </p:nvSpPr>
        <p:spPr>
          <a:xfrm>
            <a:off x="3593536" y="82784"/>
            <a:ext cx="53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W:3</a:t>
            </a:r>
            <a:endParaRPr kumimoji="1" lang="ja-JP" altLang="en-US" sz="14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83993B0D-AB32-5B98-0012-FC63E81CC107}"/>
              </a:ext>
            </a:extLst>
          </p:cNvPr>
          <p:cNvSpPr/>
          <p:nvPr/>
        </p:nvSpPr>
        <p:spPr>
          <a:xfrm rot="2519385" flipV="1">
            <a:off x="4684330" y="1752823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1DA3B64F-F1AA-ED9B-AA9B-CEF2DAB73961}"/>
              </a:ext>
            </a:extLst>
          </p:cNvPr>
          <p:cNvSpPr/>
          <p:nvPr/>
        </p:nvSpPr>
        <p:spPr>
          <a:xfrm rot="10800000">
            <a:off x="2757770" y="1050583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92DFC8-8086-5AB3-53D2-D977BF304A69}"/>
              </a:ext>
            </a:extLst>
          </p:cNvPr>
          <p:cNvSpPr txBox="1"/>
          <p:nvPr/>
        </p:nvSpPr>
        <p:spPr>
          <a:xfrm>
            <a:off x="2364516" y="1417320"/>
            <a:ext cx="4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H:2</a:t>
            </a:r>
            <a:endParaRPr kumimoji="1" lang="ja-JP" altLang="en-US" sz="1400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DB6DD81B-CA3E-B3F5-A8DA-5651B9C3FA44}"/>
              </a:ext>
            </a:extLst>
          </p:cNvPr>
          <p:cNvSpPr/>
          <p:nvPr/>
        </p:nvSpPr>
        <p:spPr>
          <a:xfrm rot="16200000">
            <a:off x="820821" y="171757"/>
            <a:ext cx="708659" cy="1048991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BFE228-2B83-02E2-209D-91D5C18D4CF8}"/>
              </a:ext>
            </a:extLst>
          </p:cNvPr>
          <p:cNvSpPr txBox="1"/>
          <p:nvPr/>
        </p:nvSpPr>
        <p:spPr>
          <a:xfrm>
            <a:off x="914826" y="115100"/>
            <a:ext cx="64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FW:2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264F09-C436-409F-2304-B232734A5143}"/>
              </a:ext>
            </a:extLst>
          </p:cNvPr>
          <p:cNvSpPr txBox="1"/>
          <p:nvPr/>
        </p:nvSpPr>
        <p:spPr>
          <a:xfrm>
            <a:off x="1814842" y="20119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260ACD9D-AF45-3152-C3D1-EA186FF6CA57}"/>
              </a:ext>
            </a:extLst>
          </p:cNvPr>
          <p:cNvSpPr/>
          <p:nvPr/>
        </p:nvSpPr>
        <p:spPr>
          <a:xfrm rot="2519385" flipV="1">
            <a:off x="1831891" y="1785139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F543E077-291A-E464-ECCF-F9BD7B3CA435}"/>
              </a:ext>
            </a:extLst>
          </p:cNvPr>
          <p:cNvSpPr/>
          <p:nvPr/>
        </p:nvSpPr>
        <p:spPr>
          <a:xfrm rot="10800000">
            <a:off x="389657" y="1082899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A13B46-6206-10D7-D680-D6CE19DC12C0}"/>
              </a:ext>
            </a:extLst>
          </p:cNvPr>
          <p:cNvSpPr txBox="1"/>
          <p:nvPr/>
        </p:nvSpPr>
        <p:spPr>
          <a:xfrm>
            <a:off x="-61075" y="1431233"/>
            <a:ext cx="58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FH:2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F66823-52FA-127B-C054-7311E342EABD}"/>
              </a:ext>
            </a:extLst>
          </p:cNvPr>
          <p:cNvSpPr txBox="1"/>
          <p:nvPr/>
        </p:nvSpPr>
        <p:spPr>
          <a:xfrm>
            <a:off x="2867311" y="216162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入力マップ</a:t>
            </a:r>
            <a:r>
              <a:rPr kumimoji="1" lang="en-US" altLang="ja-JP" b="1" dirty="0"/>
              <a:t>(</a:t>
            </a:r>
            <a:r>
              <a:rPr kumimoji="1" lang="ja-JP" altLang="en-US" b="1"/>
              <a:t>画像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E422F2-AEA1-4AED-D004-AFA225B9986E}"/>
              </a:ext>
            </a:extLst>
          </p:cNvPr>
          <p:cNvSpPr txBox="1"/>
          <p:nvPr/>
        </p:nvSpPr>
        <p:spPr>
          <a:xfrm>
            <a:off x="504215" y="217984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フィルター</a:t>
            </a:r>
            <a:endParaRPr lang="en-US" altLang="ja-JP" b="1" dirty="0"/>
          </a:p>
          <a:p>
            <a:r>
              <a:rPr lang="en-US" altLang="ja-JP" b="1" dirty="0"/>
              <a:t>(</a:t>
            </a:r>
            <a:r>
              <a:rPr lang="ja-JP" altLang="en-US" b="1"/>
              <a:t>カーネル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4EDC557-925D-979D-D209-5A59F5FAA110}"/>
              </a:ext>
            </a:extLst>
          </p:cNvPr>
          <p:cNvGrpSpPr/>
          <p:nvPr/>
        </p:nvGrpSpPr>
        <p:grpSpPr>
          <a:xfrm>
            <a:off x="2998608" y="3062736"/>
            <a:ext cx="1839151" cy="1325880"/>
            <a:chOff x="1508760" y="1234440"/>
            <a:chExt cx="2811780" cy="2651760"/>
          </a:xfrm>
        </p:grpSpPr>
        <p:sp>
          <p:nvSpPr>
            <p:cNvPr id="24" name="直方体 23">
              <a:extLst>
                <a:ext uri="{FF2B5EF4-FFF2-40B4-BE49-F238E27FC236}">
                  <a16:creationId xmlns:a16="http://schemas.microsoft.com/office/drawing/2014/main" id="{4F5DD19D-F901-D4A3-D243-ED85B60A1DE7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方体 24">
              <a:extLst>
                <a:ext uri="{FF2B5EF4-FFF2-40B4-BE49-F238E27FC236}">
                  <a16:creationId xmlns:a16="http://schemas.microsoft.com/office/drawing/2014/main" id="{94F71D6B-C208-A58C-E06C-FE6ACAD50F79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91E65A9-1018-77DD-1EFF-E517143CBBFC}"/>
              </a:ext>
            </a:extLst>
          </p:cNvPr>
          <p:cNvGrpSpPr/>
          <p:nvPr/>
        </p:nvGrpSpPr>
        <p:grpSpPr>
          <a:xfrm>
            <a:off x="2998198" y="3062736"/>
            <a:ext cx="1433322" cy="1325880"/>
            <a:chOff x="1508760" y="1234440"/>
            <a:chExt cx="2811780" cy="2651760"/>
          </a:xfrm>
        </p:grpSpPr>
        <p:sp>
          <p:nvSpPr>
            <p:cNvPr id="27" name="直方体 26">
              <a:extLst>
                <a:ext uri="{FF2B5EF4-FFF2-40B4-BE49-F238E27FC236}">
                  <a16:creationId xmlns:a16="http://schemas.microsoft.com/office/drawing/2014/main" id="{15D1BD71-CEC7-51C4-8B57-630CFB9CB532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直方体 27">
              <a:extLst>
                <a:ext uri="{FF2B5EF4-FFF2-40B4-BE49-F238E27FC236}">
                  <a16:creationId xmlns:a16="http://schemas.microsoft.com/office/drawing/2014/main" id="{D2863F7C-E5C0-C951-74D8-DAC61C7A10BB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D34F91-5EE4-B087-81A4-46F8888311BC}"/>
              </a:ext>
            </a:extLst>
          </p:cNvPr>
          <p:cNvGrpSpPr/>
          <p:nvPr/>
        </p:nvGrpSpPr>
        <p:grpSpPr>
          <a:xfrm>
            <a:off x="3016431" y="5065720"/>
            <a:ext cx="1839151" cy="1325880"/>
            <a:chOff x="1508760" y="1234440"/>
            <a:chExt cx="2811780" cy="2651760"/>
          </a:xfrm>
        </p:grpSpPr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3D11B867-CC15-2077-2F86-843EDE27F1D1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方体 30">
              <a:extLst>
                <a:ext uri="{FF2B5EF4-FFF2-40B4-BE49-F238E27FC236}">
                  <a16:creationId xmlns:a16="http://schemas.microsoft.com/office/drawing/2014/main" id="{309D4A2A-EF4A-1590-B18C-8246A9B50E35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ED0697F-6469-B858-7971-88C8D28009A2}"/>
              </a:ext>
            </a:extLst>
          </p:cNvPr>
          <p:cNvGrpSpPr/>
          <p:nvPr/>
        </p:nvGrpSpPr>
        <p:grpSpPr>
          <a:xfrm>
            <a:off x="3427501" y="5065720"/>
            <a:ext cx="1433322" cy="1325880"/>
            <a:chOff x="1508760" y="1234440"/>
            <a:chExt cx="2811780" cy="2651760"/>
          </a:xfrm>
        </p:grpSpPr>
        <p:sp>
          <p:nvSpPr>
            <p:cNvPr id="33" name="直方体 32">
              <a:extLst>
                <a:ext uri="{FF2B5EF4-FFF2-40B4-BE49-F238E27FC236}">
                  <a16:creationId xmlns:a16="http://schemas.microsoft.com/office/drawing/2014/main" id="{99396C15-1EF3-3378-27D8-85B7B01CC0DD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方体 33">
              <a:extLst>
                <a:ext uri="{FF2B5EF4-FFF2-40B4-BE49-F238E27FC236}">
                  <a16:creationId xmlns:a16="http://schemas.microsoft.com/office/drawing/2014/main" id="{D6220769-2619-4AB9-01F9-B1589C1A6596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78C17B75-4FC3-9B40-35D8-CF2F1266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00380"/>
              </p:ext>
            </p:extLst>
          </p:nvPr>
        </p:nvGraphicFramePr>
        <p:xfrm>
          <a:off x="6420795" y="942085"/>
          <a:ext cx="4037580" cy="2251710"/>
        </p:xfrm>
        <a:graphic>
          <a:graphicData uri="http://schemas.openxmlformats.org/drawingml/2006/table">
            <a:tbl>
              <a:tblPr/>
              <a:tblGrid>
                <a:gridCol w="58293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4CC0645F-2768-C6AA-F593-3A3900C82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9626"/>
              </p:ext>
            </p:extLst>
          </p:nvPr>
        </p:nvGraphicFramePr>
        <p:xfrm>
          <a:off x="6205028" y="3858606"/>
          <a:ext cx="4701544" cy="2710098"/>
        </p:xfrm>
        <a:graphic>
          <a:graphicData uri="http://schemas.openxmlformats.org/drawingml/2006/table">
            <a:tbl>
              <a:tblPr/>
              <a:tblGrid>
                <a:gridCol w="58769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BCF92812-25FF-93FF-E8FC-C6FF14B0552F}"/>
              </a:ext>
            </a:extLst>
          </p:cNvPr>
          <p:cNvSpPr/>
          <p:nvPr/>
        </p:nvSpPr>
        <p:spPr>
          <a:xfrm>
            <a:off x="6373934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E001B109-80EE-9D42-E652-C2FC59A962F1}"/>
              </a:ext>
            </a:extLst>
          </p:cNvPr>
          <p:cNvSpPr/>
          <p:nvPr/>
        </p:nvSpPr>
        <p:spPr>
          <a:xfrm>
            <a:off x="6373934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20DAC39B-0FA6-D180-B03F-335780DBD108}"/>
              </a:ext>
            </a:extLst>
          </p:cNvPr>
          <p:cNvSpPr/>
          <p:nvPr/>
        </p:nvSpPr>
        <p:spPr>
          <a:xfrm>
            <a:off x="5956250" y="3858605"/>
            <a:ext cx="161152" cy="271009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3089A145-A3C9-8AF9-C666-AE8FDEC86430}"/>
              </a:ext>
            </a:extLst>
          </p:cNvPr>
          <p:cNvSpPr/>
          <p:nvPr/>
        </p:nvSpPr>
        <p:spPr>
          <a:xfrm rot="10800000">
            <a:off x="11177618" y="3858605"/>
            <a:ext cx="132928" cy="271009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612EFBAE-1267-5A7E-46BC-9229DCD87E30}"/>
              </a:ext>
            </a:extLst>
          </p:cNvPr>
          <p:cNvSpPr/>
          <p:nvPr/>
        </p:nvSpPr>
        <p:spPr>
          <a:xfrm>
            <a:off x="6067998" y="876822"/>
            <a:ext cx="132386" cy="232984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31CCE5A-872A-B30D-3B5C-D6D5DCBD1F7A}"/>
              </a:ext>
            </a:extLst>
          </p:cNvPr>
          <p:cNvSpPr txBox="1"/>
          <p:nvPr/>
        </p:nvSpPr>
        <p:spPr>
          <a:xfrm>
            <a:off x="5362815" y="17390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X=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D7596D-E562-E8EB-E70E-B4C88CB594A6}"/>
              </a:ext>
            </a:extLst>
          </p:cNvPr>
          <p:cNvSpPr txBox="1"/>
          <p:nvPr/>
        </p:nvSpPr>
        <p:spPr>
          <a:xfrm>
            <a:off x="5383635" y="54693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X</a:t>
            </a:r>
            <a:r>
              <a:rPr lang="en" altLang="ja-JP" dirty="0"/>
              <a:t>̂</a:t>
            </a:r>
            <a:r>
              <a:rPr kumimoji="1" lang="en-US" altLang="ja-JP" dirty="0"/>
              <a:t>=</a:t>
            </a:r>
            <a:endParaRPr kumimoji="1" lang="ja-JP" altLang="en-US"/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E04E4A14-8FB6-7697-EAE9-AD9CB0A1B9DA}"/>
              </a:ext>
            </a:extLst>
          </p:cNvPr>
          <p:cNvSpPr/>
          <p:nvPr/>
        </p:nvSpPr>
        <p:spPr>
          <a:xfrm>
            <a:off x="10623411" y="861034"/>
            <a:ext cx="148777" cy="235668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AD9CBBA-0259-CA41-F886-6CD09E9A30D0}"/>
              </a:ext>
            </a:extLst>
          </p:cNvPr>
          <p:cNvSpPr txBox="1"/>
          <p:nvPr/>
        </p:nvSpPr>
        <p:spPr>
          <a:xfrm>
            <a:off x="10813240" y="1885486"/>
            <a:ext cx="118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N:</a:t>
            </a:r>
            <a:r>
              <a:rPr kumimoji="1" lang="ja-JP" altLang="en-US" sz="1400"/>
              <a:t>バッチ数</a:t>
            </a:r>
            <a:r>
              <a:rPr kumimoji="1" lang="en-US" altLang="ja-JP" sz="1400" dirty="0"/>
              <a:t>3</a:t>
            </a:r>
            <a:endParaRPr kumimoji="1" lang="ja-JP" altLang="en-US" sz="1400"/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FCA05A9C-2D3B-A991-0466-BC49FBEE34AE}"/>
              </a:ext>
            </a:extLst>
          </p:cNvPr>
          <p:cNvSpPr/>
          <p:nvPr/>
        </p:nvSpPr>
        <p:spPr>
          <a:xfrm rot="16200000">
            <a:off x="7209505" y="-64370"/>
            <a:ext cx="207398" cy="17848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AF788C0-B3F0-3645-4E6A-21862351FABD}"/>
              </a:ext>
            </a:extLst>
          </p:cNvPr>
          <p:cNvSpPr txBox="1"/>
          <p:nvPr/>
        </p:nvSpPr>
        <p:spPr>
          <a:xfrm>
            <a:off x="7060884" y="573556"/>
            <a:ext cx="538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W:3</a:t>
            </a:r>
            <a:endParaRPr kumimoji="1" lang="ja-JP" altLang="en-US" sz="11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5FCB3-48EC-24FA-1366-0EBD3EBA22AD}"/>
              </a:ext>
            </a:extLst>
          </p:cNvPr>
          <p:cNvSpPr txBox="1"/>
          <p:nvPr/>
        </p:nvSpPr>
        <p:spPr>
          <a:xfrm>
            <a:off x="8289414" y="1188026"/>
            <a:ext cx="598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H:2</a:t>
            </a:r>
            <a:endParaRPr kumimoji="1" lang="ja-JP" altLang="en-US" sz="1100"/>
          </a:p>
        </p:txBody>
      </p:sp>
      <p:sp>
        <p:nvSpPr>
          <p:cNvPr id="49" name="右中かっこ 48">
            <a:extLst>
              <a:ext uri="{FF2B5EF4-FFF2-40B4-BE49-F238E27FC236}">
                <a16:creationId xmlns:a16="http://schemas.microsoft.com/office/drawing/2014/main" id="{F98D44F1-4D26-48BA-0608-D2A994074E58}"/>
              </a:ext>
            </a:extLst>
          </p:cNvPr>
          <p:cNvSpPr/>
          <p:nvPr/>
        </p:nvSpPr>
        <p:spPr>
          <a:xfrm rot="16200000">
            <a:off x="8318449" y="-1425937"/>
            <a:ext cx="242271" cy="40375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1406487-7481-DD0B-98DB-D3FBBA576BB1}"/>
              </a:ext>
            </a:extLst>
          </p:cNvPr>
          <p:cNvSpPr txBox="1"/>
          <p:nvPr/>
        </p:nvSpPr>
        <p:spPr>
          <a:xfrm>
            <a:off x="7780019" y="208687"/>
            <a:ext cx="135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C:</a:t>
            </a:r>
            <a:r>
              <a:rPr lang="ja-JP" altLang="en-US" sz="1400"/>
              <a:t>チャネル</a:t>
            </a:r>
            <a:r>
              <a:rPr kumimoji="1" lang="ja-JP" altLang="en-US" sz="1400"/>
              <a:t>数</a:t>
            </a:r>
            <a:r>
              <a:rPr lang="en-US" altLang="ja-JP" sz="1400" dirty="0"/>
              <a:t>2</a:t>
            </a:r>
            <a:endParaRPr kumimoji="1" lang="ja-JP" altLang="en-US" sz="1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469E670-F203-26BE-BD46-03EF9B66ED09}"/>
              </a:ext>
            </a:extLst>
          </p:cNvPr>
          <p:cNvSpPr txBox="1"/>
          <p:nvPr/>
        </p:nvSpPr>
        <p:spPr>
          <a:xfrm>
            <a:off x="5383635" y="355082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&lt;</a:t>
            </a:r>
            <a:r>
              <a:rPr kumimoji="1" lang="ja-JP" altLang="en-US" sz="1400"/>
              <a:t>展開後</a:t>
            </a:r>
            <a:r>
              <a:rPr kumimoji="1" lang="en-US" altLang="ja-JP" sz="1400" dirty="0"/>
              <a:t>&gt;</a:t>
            </a:r>
            <a:endParaRPr kumimoji="1" lang="ja-JP" altLang="en-US" sz="1400"/>
          </a:p>
        </p:txBody>
      </p:sp>
      <p:sp>
        <p:nvSpPr>
          <p:cNvPr id="52" name="三角形 51">
            <a:extLst>
              <a:ext uri="{FF2B5EF4-FFF2-40B4-BE49-F238E27FC236}">
                <a16:creationId xmlns:a16="http://schemas.microsoft.com/office/drawing/2014/main" id="{8D7A8F51-D775-B42E-1BB5-F146FC0E5876}"/>
              </a:ext>
            </a:extLst>
          </p:cNvPr>
          <p:cNvSpPr/>
          <p:nvPr/>
        </p:nvSpPr>
        <p:spPr>
          <a:xfrm rot="10800000">
            <a:off x="7386319" y="3351983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D8A72371-07D8-5705-79D3-0FC65123C8A4}"/>
              </a:ext>
            </a:extLst>
          </p:cNvPr>
          <p:cNvSpPr/>
          <p:nvPr/>
        </p:nvSpPr>
        <p:spPr>
          <a:xfrm>
            <a:off x="6373934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DFADFE01-DEFD-F756-F21B-EC46DB6E5532}"/>
              </a:ext>
            </a:extLst>
          </p:cNvPr>
          <p:cNvSpPr/>
          <p:nvPr/>
        </p:nvSpPr>
        <p:spPr>
          <a:xfrm>
            <a:off x="8642031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A4DE6E25-98CD-5405-D7C0-006D9FD5AD4A}"/>
              </a:ext>
            </a:extLst>
          </p:cNvPr>
          <p:cNvSpPr/>
          <p:nvPr/>
        </p:nvSpPr>
        <p:spPr>
          <a:xfrm>
            <a:off x="8642031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52AA3D27-B641-6574-4D6D-756A0DC1BA71}"/>
              </a:ext>
            </a:extLst>
          </p:cNvPr>
          <p:cNvSpPr/>
          <p:nvPr/>
        </p:nvSpPr>
        <p:spPr>
          <a:xfrm>
            <a:off x="8642031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2F63B1CB-0720-C5C6-0EB9-3A5A805711AD}"/>
              </a:ext>
            </a:extLst>
          </p:cNvPr>
          <p:cNvSpPr/>
          <p:nvPr/>
        </p:nvSpPr>
        <p:spPr>
          <a:xfrm rot="10800000">
            <a:off x="10395675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0E92C669-1E8A-B20A-F6FC-BEEE2A33D7AD}"/>
              </a:ext>
            </a:extLst>
          </p:cNvPr>
          <p:cNvSpPr/>
          <p:nvPr/>
        </p:nvSpPr>
        <p:spPr>
          <a:xfrm rot="10800000">
            <a:off x="10395675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092846D8-45D9-212D-DC98-4079DFD0372E}"/>
              </a:ext>
            </a:extLst>
          </p:cNvPr>
          <p:cNvSpPr/>
          <p:nvPr/>
        </p:nvSpPr>
        <p:spPr>
          <a:xfrm rot="10800000">
            <a:off x="10395675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C29166D2-0992-73C6-AAFB-EA079044730F}"/>
              </a:ext>
            </a:extLst>
          </p:cNvPr>
          <p:cNvSpPr/>
          <p:nvPr/>
        </p:nvSpPr>
        <p:spPr>
          <a:xfrm rot="10800000">
            <a:off x="8103412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538C722D-53B5-0140-3F4F-DAE80539086C}"/>
              </a:ext>
            </a:extLst>
          </p:cNvPr>
          <p:cNvSpPr/>
          <p:nvPr/>
        </p:nvSpPr>
        <p:spPr>
          <a:xfrm rot="10800000">
            <a:off x="8103412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8A2FFF49-E034-DD38-18B5-60E5401BEFC9}"/>
              </a:ext>
            </a:extLst>
          </p:cNvPr>
          <p:cNvSpPr/>
          <p:nvPr/>
        </p:nvSpPr>
        <p:spPr>
          <a:xfrm rot="10800000">
            <a:off x="8103412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中かっこ 62">
            <a:extLst>
              <a:ext uri="{FF2B5EF4-FFF2-40B4-BE49-F238E27FC236}">
                <a16:creationId xmlns:a16="http://schemas.microsoft.com/office/drawing/2014/main" id="{DCB61229-5D87-5AD1-650F-5D8BBBE80D75}"/>
              </a:ext>
            </a:extLst>
          </p:cNvPr>
          <p:cNvSpPr/>
          <p:nvPr/>
        </p:nvSpPr>
        <p:spPr>
          <a:xfrm>
            <a:off x="8255435" y="974526"/>
            <a:ext cx="109694" cy="6124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71F8F7CE-3AD1-1B9E-EFC6-866D6E4FD1E2}"/>
              </a:ext>
            </a:extLst>
          </p:cNvPr>
          <p:cNvSpPr/>
          <p:nvPr/>
        </p:nvSpPr>
        <p:spPr>
          <a:xfrm>
            <a:off x="5888680" y="835166"/>
            <a:ext cx="5105518" cy="86406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D9EAB10-7122-06EE-5606-A57AC9D5461F}"/>
              </a:ext>
            </a:extLst>
          </p:cNvPr>
          <p:cNvSpPr/>
          <p:nvPr/>
        </p:nvSpPr>
        <p:spPr>
          <a:xfrm>
            <a:off x="2356230" y="67673"/>
            <a:ext cx="3027405" cy="667408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0B8A6A9-05B6-5B17-049E-551C703CBAF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362815" y="1188026"/>
            <a:ext cx="525865" cy="7917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87C0119C-0594-0976-566A-F4BD0D7B31C6}"/>
              </a:ext>
            </a:extLst>
          </p:cNvPr>
          <p:cNvSpPr/>
          <p:nvPr/>
        </p:nvSpPr>
        <p:spPr>
          <a:xfrm>
            <a:off x="6126040" y="3936569"/>
            <a:ext cx="4868157" cy="34431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AC79830E-1904-5CF7-48F0-86EA06ADB429}"/>
              </a:ext>
            </a:extLst>
          </p:cNvPr>
          <p:cNvSpPr/>
          <p:nvPr/>
        </p:nvSpPr>
        <p:spPr>
          <a:xfrm>
            <a:off x="6126040" y="4370522"/>
            <a:ext cx="4868157" cy="344318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63EF182E-1A4F-E3DC-3258-DD7C2235C5FC}"/>
              </a:ext>
            </a:extLst>
          </p:cNvPr>
          <p:cNvSpPr/>
          <p:nvPr/>
        </p:nvSpPr>
        <p:spPr>
          <a:xfrm>
            <a:off x="2680900" y="2944681"/>
            <a:ext cx="2431690" cy="156105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三角形 69">
            <a:extLst>
              <a:ext uri="{FF2B5EF4-FFF2-40B4-BE49-F238E27FC236}">
                <a16:creationId xmlns:a16="http://schemas.microsoft.com/office/drawing/2014/main" id="{8E8AC7D1-C8D6-D82F-501F-56D3B6328957}"/>
              </a:ext>
            </a:extLst>
          </p:cNvPr>
          <p:cNvSpPr/>
          <p:nvPr/>
        </p:nvSpPr>
        <p:spPr>
          <a:xfrm rot="10800000">
            <a:off x="2890679" y="2594040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723638C-2EC2-3D03-F5D1-52B976025DFF}"/>
              </a:ext>
            </a:extLst>
          </p:cNvPr>
          <p:cNvSpPr/>
          <p:nvPr/>
        </p:nvSpPr>
        <p:spPr>
          <a:xfrm>
            <a:off x="2680900" y="4928461"/>
            <a:ext cx="2431690" cy="1611824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3E31567A-E7FC-00FB-F8B6-DC4ACEEF4715}"/>
              </a:ext>
            </a:extLst>
          </p:cNvPr>
          <p:cNvSpPr/>
          <p:nvPr/>
        </p:nvSpPr>
        <p:spPr>
          <a:xfrm rot="10800000">
            <a:off x="2890679" y="4572652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4FDE176-4CE3-395B-4C64-B6C46A246AA5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5112590" y="3725210"/>
            <a:ext cx="1013450" cy="383518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B53C6F6E-C10E-80E7-9417-B3289CBDA559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 flipV="1">
            <a:off x="5112590" y="4542681"/>
            <a:ext cx="1013450" cy="1191692"/>
          </a:xfrm>
          <a:prstGeom prst="line">
            <a:avLst/>
          </a:prstGeom>
          <a:ln w="5715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6BF02F44-4888-F2EE-2281-8FE5432B7431}"/>
              </a:ext>
            </a:extLst>
          </p:cNvPr>
          <p:cNvSpPr/>
          <p:nvPr/>
        </p:nvSpPr>
        <p:spPr>
          <a:xfrm>
            <a:off x="6446448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ECD1A6BF-910B-D2C2-6835-D47D10034786}"/>
              </a:ext>
            </a:extLst>
          </p:cNvPr>
          <p:cNvSpPr/>
          <p:nvPr/>
        </p:nvSpPr>
        <p:spPr>
          <a:xfrm>
            <a:off x="8712570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F3A68FA6-147A-CA2C-DA96-9CA567275271}"/>
              </a:ext>
            </a:extLst>
          </p:cNvPr>
          <p:cNvSpPr/>
          <p:nvPr/>
        </p:nvSpPr>
        <p:spPr>
          <a:xfrm>
            <a:off x="6996046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46375963-87D1-F231-A0AB-B0B0416844AB}"/>
              </a:ext>
            </a:extLst>
          </p:cNvPr>
          <p:cNvSpPr/>
          <p:nvPr/>
        </p:nvSpPr>
        <p:spPr>
          <a:xfrm>
            <a:off x="9275420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224364"/>
      </p:ext>
    </p:extLst>
  </p:cSld>
  <p:clrMapOvr>
    <a:masterClrMapping/>
  </p:clrMapOvr>
</p:sld>
</file>

<file path=ppt/theme/theme1.xml><?xml version="1.0" encoding="utf-8"?>
<a:theme xmlns:a="http://schemas.openxmlformats.org/drawingml/2006/main" name="220507_Subtitle目次追加_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0507_Subtitle目次追加_" id="{D228A593-DCF2-4A21-A10D-865D79D24F5D}" vid="{F3BE6302-7DD5-4258-9421-A8FC5705A8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220507_Subtitle目次追加_</Template>
  <TotalTime>280</TotalTime>
  <Words>3619</Words>
  <Application>Microsoft Macintosh PowerPoint</Application>
  <PresentationFormat>ワイド画面</PresentationFormat>
  <Paragraphs>2329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Meiryo UI</vt:lpstr>
      <vt:lpstr>MS Mincho</vt:lpstr>
      <vt:lpstr>游ゴシック</vt:lpstr>
      <vt:lpstr>Arial</vt:lpstr>
      <vt:lpstr>Calibri</vt:lpstr>
      <vt:lpstr>Cambria Math</vt:lpstr>
      <vt:lpstr>Menlo</vt:lpstr>
      <vt:lpstr>Wingdings</vt:lpstr>
      <vt:lpstr>220507_Subtitle目次追加_</vt:lpstr>
      <vt:lpstr>CNNのim2col関数の解析に挑戦</vt:lpstr>
      <vt:lpstr>目次</vt:lpstr>
      <vt:lpstr>1. 選定背景</vt:lpstr>
      <vt:lpstr>Convolution/Poolingの全体像</vt:lpstr>
      <vt:lpstr>Convolutionレイヤ</vt:lpstr>
      <vt:lpstr>Convolutionレイヤ(続き)</vt:lpstr>
      <vt:lpstr>Poolingレイヤ</vt:lpstr>
      <vt:lpstr>Im2col関数解析</vt:lpstr>
      <vt:lpstr>Im2col概要</vt:lpstr>
      <vt:lpstr>Im2colコード解析1</vt:lpstr>
      <vt:lpstr>Im2colコード解析2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／Pooling レイヤのコード解析</dc:title>
  <dc:creator>直記 丸岡</dc:creator>
  <cp:lastModifiedBy>直記 丸岡</cp:lastModifiedBy>
  <cp:revision>49</cp:revision>
  <dcterms:created xsi:type="dcterms:W3CDTF">2022-05-29T04:23:11Z</dcterms:created>
  <dcterms:modified xsi:type="dcterms:W3CDTF">2022-05-29T12:12:59Z</dcterms:modified>
</cp:coreProperties>
</file>