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B62B-CDA4-4D44-A967-61680D75D132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04FE-8F49-4F48-A552-20E6F9291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89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B62B-CDA4-4D44-A967-61680D75D132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04FE-8F49-4F48-A552-20E6F9291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8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B62B-CDA4-4D44-A967-61680D75D132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04FE-8F49-4F48-A552-20E6F9291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13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B62B-CDA4-4D44-A967-61680D75D132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04FE-8F49-4F48-A552-20E6F9291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03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B62B-CDA4-4D44-A967-61680D75D132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04FE-8F49-4F48-A552-20E6F9291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7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B62B-CDA4-4D44-A967-61680D75D132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04FE-8F49-4F48-A552-20E6F9291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00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B62B-CDA4-4D44-A967-61680D75D132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04FE-8F49-4F48-A552-20E6F9291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1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B62B-CDA4-4D44-A967-61680D75D132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04FE-8F49-4F48-A552-20E6F9291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72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B62B-CDA4-4D44-A967-61680D75D132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04FE-8F49-4F48-A552-20E6F9291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91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B62B-CDA4-4D44-A967-61680D75D132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04FE-8F49-4F48-A552-20E6F9291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9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B62B-CDA4-4D44-A967-61680D75D132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04FE-8F49-4F48-A552-20E6F9291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25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AB62B-CDA4-4D44-A967-61680D75D132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604FE-8F49-4F48-A552-20E6F9291C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23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 rot="10800000" flipH="1" flipV="1">
            <a:off x="685892" y="551757"/>
            <a:ext cx="231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製作期間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6138" y="2391508"/>
            <a:ext cx="1758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 </a:t>
            </a:r>
            <a:r>
              <a:rPr lang="ja-JP" altLang="en-US" sz="2400" dirty="0" smtClean="0"/>
              <a:t>机</a:t>
            </a:r>
            <a:endParaRPr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24654" y="2483841"/>
            <a:ext cx="310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19</a:t>
            </a:r>
            <a:r>
              <a:rPr lang="ja-JP" altLang="en-US" dirty="0" smtClean="0"/>
              <a:t>日</a:t>
            </a:r>
            <a:r>
              <a:rPr lang="en-US" altLang="ja-JP" dirty="0" smtClean="0"/>
              <a:t>,20</a:t>
            </a:r>
            <a:r>
              <a:rPr lang="ja-JP" altLang="en-US" dirty="0" smtClean="0"/>
              <a:t>日で完成させる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6138" y="3475892"/>
            <a:ext cx="1758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smtClean="0"/>
              <a:t>・椅子</a:t>
            </a:r>
            <a:endParaRPr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3824654" y="3522058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21</a:t>
            </a:r>
            <a:r>
              <a:rPr lang="ja-JP" altLang="en-US" dirty="0" smtClean="0"/>
              <a:t>日</a:t>
            </a:r>
            <a:r>
              <a:rPr lang="en-US" altLang="ja-JP" dirty="0" smtClean="0"/>
              <a:t>,22</a:t>
            </a:r>
            <a:r>
              <a:rPr lang="ja-JP" altLang="en-US" dirty="0" smtClean="0"/>
              <a:t>日で完成させる</a:t>
            </a:r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6138" y="4580002"/>
            <a:ext cx="1758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ja-JP" altLang="en-US" sz="2400" dirty="0"/>
              <a:t>装飾</a:t>
            </a:r>
            <a:endParaRPr lang="ja-JP" altLang="en-US" sz="2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3824654" y="4672335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r>
              <a:rPr lang="en-US" altLang="ja-JP" dirty="0" smtClean="0"/>
              <a:t>,26</a:t>
            </a:r>
            <a:r>
              <a:rPr lang="ja-JP" altLang="en-US" dirty="0" smtClean="0"/>
              <a:t>日で完成させる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96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32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game120</dc:creator>
  <cp:lastModifiedBy>game120</cp:lastModifiedBy>
  <cp:revision>2</cp:revision>
  <dcterms:created xsi:type="dcterms:W3CDTF">2019-11-18T02:04:45Z</dcterms:created>
  <dcterms:modified xsi:type="dcterms:W3CDTF">2019-11-18T04:26:45Z</dcterms:modified>
</cp:coreProperties>
</file>