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D7478-473C-4471-9E93-D7EE0AF02CA5}" type="datetimeFigureOut">
              <a:rPr kumimoji="1" lang="ja-JP" altLang="en-US" smtClean="0"/>
              <a:t>2020/1/22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78D41-BF31-4E93-B95E-579CD9B334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5271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D7478-473C-4471-9E93-D7EE0AF02CA5}" type="datetimeFigureOut">
              <a:rPr kumimoji="1" lang="ja-JP" altLang="en-US" smtClean="0"/>
              <a:t>2020/1/22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78D41-BF31-4E93-B95E-579CD9B334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1068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D7478-473C-4471-9E93-D7EE0AF02CA5}" type="datetimeFigureOut">
              <a:rPr kumimoji="1" lang="ja-JP" altLang="en-US" smtClean="0"/>
              <a:t>2020/1/22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78D41-BF31-4E93-B95E-579CD9B334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7971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D7478-473C-4471-9E93-D7EE0AF02CA5}" type="datetimeFigureOut">
              <a:rPr kumimoji="1" lang="ja-JP" altLang="en-US" smtClean="0"/>
              <a:t>2020/1/22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78D41-BF31-4E93-B95E-579CD9B334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4811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D7478-473C-4471-9E93-D7EE0AF02CA5}" type="datetimeFigureOut">
              <a:rPr kumimoji="1" lang="ja-JP" altLang="en-US" smtClean="0"/>
              <a:t>2020/1/22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78D41-BF31-4E93-B95E-579CD9B334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9061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D7478-473C-4471-9E93-D7EE0AF02CA5}" type="datetimeFigureOut">
              <a:rPr kumimoji="1" lang="ja-JP" altLang="en-US" smtClean="0"/>
              <a:t>2020/1/22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78D41-BF31-4E93-B95E-579CD9B334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4329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D7478-473C-4471-9E93-D7EE0AF02CA5}" type="datetimeFigureOut">
              <a:rPr kumimoji="1" lang="ja-JP" altLang="en-US" smtClean="0"/>
              <a:t>2020/1/22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78D41-BF31-4E93-B95E-579CD9B334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1822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D7478-473C-4471-9E93-D7EE0AF02CA5}" type="datetimeFigureOut">
              <a:rPr kumimoji="1" lang="ja-JP" altLang="en-US" smtClean="0"/>
              <a:t>2020/1/22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78D41-BF31-4E93-B95E-579CD9B334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2967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D7478-473C-4471-9E93-D7EE0AF02CA5}" type="datetimeFigureOut">
              <a:rPr kumimoji="1" lang="ja-JP" altLang="en-US" smtClean="0"/>
              <a:t>2020/1/22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78D41-BF31-4E93-B95E-579CD9B334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0226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D7478-473C-4471-9E93-D7EE0AF02CA5}" type="datetimeFigureOut">
              <a:rPr kumimoji="1" lang="ja-JP" altLang="en-US" smtClean="0"/>
              <a:t>2020/1/22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78D41-BF31-4E93-B95E-579CD9B334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7484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D7478-473C-4471-9E93-D7EE0AF02CA5}" type="datetimeFigureOut">
              <a:rPr kumimoji="1" lang="ja-JP" altLang="en-US" smtClean="0"/>
              <a:t>2020/1/22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78D41-BF31-4E93-B95E-579CD9B334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3759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ED7478-473C-4471-9E93-D7EE0AF02CA5}" type="datetimeFigureOut">
              <a:rPr kumimoji="1" lang="ja-JP" altLang="en-US" smtClean="0"/>
              <a:t>2020/1/22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678D41-BF31-4E93-B95E-579CD9B334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8962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851" y="71120"/>
            <a:ext cx="11150293" cy="6715760"/>
          </a:xfrm>
          <a:prstGeom prst="rect">
            <a:avLst/>
          </a:prstGeom>
        </p:spPr>
      </p:pic>
      <p:sp>
        <p:nvSpPr>
          <p:cNvPr id="4" name="テキスト ボックス 3"/>
          <p:cNvSpPr txBox="1"/>
          <p:nvPr/>
        </p:nvSpPr>
        <p:spPr>
          <a:xfrm>
            <a:off x="1809750" y="852678"/>
            <a:ext cx="3371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b="1" dirty="0" smtClean="0">
                <a:solidFill>
                  <a:schemeClr val="bg1"/>
                </a:solidFill>
              </a:rPr>
              <a:t>岸田　</a:t>
            </a:r>
            <a:r>
              <a:rPr kumimoji="1" lang="ja-JP" altLang="en-US" sz="1400" b="1" dirty="0" smtClean="0">
                <a:solidFill>
                  <a:schemeClr val="bg1"/>
                </a:solidFill>
              </a:rPr>
              <a:t>怜</a:t>
            </a:r>
            <a:endParaRPr kumimoji="1" lang="ja-JP" altLang="en-US" sz="1400" b="1" dirty="0">
              <a:solidFill>
                <a:schemeClr val="bg1"/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855470" y="1088898"/>
            <a:ext cx="352425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50" b="1" dirty="0" smtClean="0">
                <a:solidFill>
                  <a:schemeClr val="bg1"/>
                </a:solidFill>
              </a:rPr>
              <a:t>２つのパートがあり単純にやることが多かったので</a:t>
            </a:r>
            <a:endParaRPr lang="en-US" altLang="ja-JP" sz="1050" b="1" dirty="0" smtClean="0">
              <a:solidFill>
                <a:schemeClr val="bg1"/>
              </a:solidFill>
            </a:endParaRPr>
          </a:p>
          <a:p>
            <a:r>
              <a:rPr lang="ja-JP" altLang="en-US" sz="1050" b="1" dirty="0" smtClean="0">
                <a:solidFill>
                  <a:schemeClr val="bg1"/>
                </a:solidFill>
              </a:rPr>
              <a:t>大変だったと思います。メンバーには感謝しかないです。</a:t>
            </a:r>
            <a:endParaRPr kumimoji="1" lang="ja-JP" altLang="en-US" sz="1050" b="1" dirty="0">
              <a:solidFill>
                <a:schemeClr val="bg1"/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809750" y="1740616"/>
            <a:ext cx="3371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b="1" dirty="0">
                <a:solidFill>
                  <a:schemeClr val="bg1"/>
                </a:solidFill>
              </a:rPr>
              <a:t>石</a:t>
            </a:r>
            <a:r>
              <a:rPr kumimoji="1" lang="ja-JP" altLang="en-US" sz="1400" b="1" dirty="0" smtClean="0">
                <a:solidFill>
                  <a:schemeClr val="bg1"/>
                </a:solidFill>
              </a:rPr>
              <a:t>田　</a:t>
            </a:r>
            <a:r>
              <a:rPr kumimoji="1" lang="ja-JP" altLang="en-US" sz="1400" b="1" dirty="0" smtClean="0">
                <a:solidFill>
                  <a:schemeClr val="bg1"/>
                </a:solidFill>
              </a:rPr>
              <a:t>琢人</a:t>
            </a:r>
            <a:endParaRPr kumimoji="1" lang="ja-JP" altLang="en-US" sz="1400" b="1" dirty="0">
              <a:solidFill>
                <a:schemeClr val="bg1"/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855470" y="1976836"/>
            <a:ext cx="35242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50" b="1" dirty="0" smtClean="0">
                <a:solidFill>
                  <a:schemeClr val="bg1"/>
                </a:solidFill>
              </a:rPr>
              <a:t>イヌヌワン！</a:t>
            </a:r>
            <a:endParaRPr kumimoji="1" lang="ja-JP" altLang="en-US" sz="1050" b="1" dirty="0">
              <a:solidFill>
                <a:schemeClr val="bg1"/>
              </a:solidFill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809750" y="2512659"/>
            <a:ext cx="3371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b="1" dirty="0" smtClean="0">
                <a:solidFill>
                  <a:schemeClr val="bg1"/>
                </a:solidFill>
              </a:rPr>
              <a:t>小松</a:t>
            </a:r>
            <a:r>
              <a:rPr lang="ja-JP" altLang="en-US" sz="1400" b="1" dirty="0">
                <a:solidFill>
                  <a:schemeClr val="bg1"/>
                </a:solidFill>
              </a:rPr>
              <a:t>　啓</a:t>
            </a:r>
            <a:r>
              <a:rPr lang="ja-JP" altLang="en-US" sz="1400" b="1" dirty="0" smtClean="0">
                <a:solidFill>
                  <a:schemeClr val="bg1"/>
                </a:solidFill>
              </a:rPr>
              <a:t>祐</a:t>
            </a:r>
            <a:endParaRPr kumimoji="1" lang="ja-JP" altLang="en-US" sz="1400" b="1" dirty="0">
              <a:solidFill>
                <a:schemeClr val="bg1"/>
              </a:solidFill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855470" y="2748879"/>
            <a:ext cx="35242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50" b="1" dirty="0" smtClean="0">
                <a:solidFill>
                  <a:schemeClr val="bg1"/>
                </a:solidFill>
              </a:rPr>
              <a:t>イヌヌワン！</a:t>
            </a:r>
            <a:endParaRPr kumimoji="1" lang="ja-JP" altLang="en-US" sz="1050" b="1" dirty="0">
              <a:solidFill>
                <a:schemeClr val="bg1"/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809750" y="3335268"/>
            <a:ext cx="3371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b="1" dirty="0" smtClean="0">
                <a:solidFill>
                  <a:schemeClr val="bg1"/>
                </a:solidFill>
              </a:rPr>
              <a:t>庄司　康</a:t>
            </a:r>
            <a:r>
              <a:rPr lang="ja-JP" altLang="en-US" sz="1400" b="1" dirty="0" smtClean="0">
                <a:solidFill>
                  <a:schemeClr val="bg1"/>
                </a:solidFill>
              </a:rPr>
              <a:t>太</a:t>
            </a:r>
            <a:endParaRPr kumimoji="1" lang="ja-JP" altLang="en-US" sz="1400" b="1" dirty="0">
              <a:solidFill>
                <a:schemeClr val="bg1"/>
              </a:solidFill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855470" y="3571488"/>
            <a:ext cx="35242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50" b="1" dirty="0" smtClean="0">
                <a:solidFill>
                  <a:schemeClr val="bg1"/>
                </a:solidFill>
              </a:rPr>
              <a:t>イヌヌワン！</a:t>
            </a:r>
            <a:endParaRPr kumimoji="1" lang="ja-JP" altLang="en-US" sz="1050" b="1" dirty="0">
              <a:solidFill>
                <a:schemeClr val="bg1"/>
              </a:solidFill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809750" y="4157877"/>
            <a:ext cx="3371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b="1" dirty="0" smtClean="0">
                <a:solidFill>
                  <a:schemeClr val="bg1"/>
                </a:solidFill>
              </a:rPr>
              <a:t>箱崎</a:t>
            </a:r>
            <a:r>
              <a:rPr lang="ja-JP" altLang="en-US" sz="1400" b="1" dirty="0">
                <a:solidFill>
                  <a:schemeClr val="bg1"/>
                </a:solidFill>
              </a:rPr>
              <a:t>　彩</a:t>
            </a:r>
            <a:r>
              <a:rPr lang="ja-JP" altLang="en-US" sz="1400" b="1" dirty="0" smtClean="0">
                <a:solidFill>
                  <a:schemeClr val="bg1"/>
                </a:solidFill>
              </a:rPr>
              <a:t>花</a:t>
            </a:r>
            <a:endParaRPr kumimoji="1" lang="ja-JP" altLang="en-US" sz="1400" b="1" dirty="0">
              <a:solidFill>
                <a:schemeClr val="bg1"/>
              </a:solidFill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855470" y="4394097"/>
            <a:ext cx="35242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50" b="1" dirty="0" smtClean="0">
                <a:solidFill>
                  <a:schemeClr val="bg1"/>
                </a:solidFill>
              </a:rPr>
              <a:t>イヌヌワン！</a:t>
            </a:r>
            <a:endParaRPr kumimoji="1" lang="ja-JP" altLang="en-US" sz="1050" b="1" dirty="0">
              <a:solidFill>
                <a:schemeClr val="bg1"/>
              </a:solidFill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809750" y="4980486"/>
            <a:ext cx="3371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b="1" dirty="0" smtClean="0">
                <a:solidFill>
                  <a:schemeClr val="bg1"/>
                </a:solidFill>
              </a:rPr>
              <a:t>早川　</a:t>
            </a:r>
            <a:r>
              <a:rPr lang="ja-JP" altLang="en-US" sz="1400" b="1" dirty="0" smtClean="0">
                <a:solidFill>
                  <a:schemeClr val="bg1"/>
                </a:solidFill>
              </a:rPr>
              <a:t>樹綺也</a:t>
            </a:r>
            <a:endParaRPr kumimoji="1" lang="ja-JP" altLang="en-US" sz="1400" b="1" dirty="0">
              <a:solidFill>
                <a:schemeClr val="bg1"/>
              </a:solidFill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855470" y="5216706"/>
            <a:ext cx="35242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50" b="1" dirty="0" smtClean="0">
                <a:solidFill>
                  <a:schemeClr val="bg1"/>
                </a:solidFill>
              </a:rPr>
              <a:t>イヌヌワン！</a:t>
            </a:r>
            <a:endParaRPr kumimoji="1" lang="ja-JP" altLang="en-US" sz="1050" b="1" dirty="0">
              <a:solidFill>
                <a:schemeClr val="bg1"/>
              </a:solidFill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1809750" y="5750106"/>
            <a:ext cx="3371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b="1" dirty="0" smtClean="0">
                <a:solidFill>
                  <a:schemeClr val="bg1"/>
                </a:solidFill>
              </a:rPr>
              <a:t>吉田　柊</a:t>
            </a:r>
            <a:r>
              <a:rPr kumimoji="1" lang="ja-JP" altLang="en-US" sz="1400" b="1" dirty="0" smtClean="0">
                <a:solidFill>
                  <a:schemeClr val="bg1"/>
                </a:solidFill>
              </a:rPr>
              <a:t>平</a:t>
            </a:r>
            <a:endParaRPr kumimoji="1" lang="ja-JP" altLang="en-US" sz="1400" b="1" dirty="0">
              <a:solidFill>
                <a:schemeClr val="bg1"/>
              </a:solidFill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1855470" y="5986326"/>
            <a:ext cx="35242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50" b="1" dirty="0" smtClean="0">
                <a:solidFill>
                  <a:schemeClr val="bg1"/>
                </a:solidFill>
              </a:rPr>
              <a:t>イヌヌワン！</a:t>
            </a:r>
            <a:endParaRPr kumimoji="1" lang="ja-JP" altLang="en-US" sz="105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5686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43</Words>
  <Application>Microsoft Office PowerPoint</Application>
  <PresentationFormat>ワイド画面</PresentationFormat>
  <Paragraphs>15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game111</dc:creator>
  <cp:lastModifiedBy>game111</cp:lastModifiedBy>
  <cp:revision>13</cp:revision>
  <dcterms:created xsi:type="dcterms:W3CDTF">2020-01-21T02:57:15Z</dcterms:created>
  <dcterms:modified xsi:type="dcterms:W3CDTF">2020-01-22T00:11:38Z</dcterms:modified>
</cp:coreProperties>
</file>