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" y="81023"/>
            <a:ext cx="11207594" cy="666123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51877" y="320243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7597" y="556463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1877" y="1208181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7597" y="1444401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9205" y="215966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4925" y="2395887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9205" y="3069824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4925" y="3306044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9205" y="4031740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54925" y="4267960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制作で取り組んだ事全てが勉強になりました。このメンバーで作品を作り上げることができて良かったです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。</a:t>
            </a:r>
            <a:endParaRPr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205" y="494379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54925" y="5180019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09205" y="584302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4925" y="607924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game128</cp:lastModifiedBy>
  <cp:revision>16</cp:revision>
  <dcterms:created xsi:type="dcterms:W3CDTF">2020-01-21T02:57:15Z</dcterms:created>
  <dcterms:modified xsi:type="dcterms:W3CDTF">2020-01-23T00:06:25Z</dcterms:modified>
</cp:coreProperties>
</file>