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1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C128-7D2C-47BF-BD4C-CEDD920B1483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56511" y="2122099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156511" y="3510952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4899805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2717892" y="2122099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2717892" y="3510952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4899805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9197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35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510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086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6</cp:revision>
  <dcterms:created xsi:type="dcterms:W3CDTF">2019-11-02T15:53:44Z</dcterms:created>
  <dcterms:modified xsi:type="dcterms:W3CDTF">2019-11-02T16:35:42Z</dcterms:modified>
</cp:coreProperties>
</file>