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C128-7D2C-47BF-BD4C-CEDD920B1483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13A6-E2C2-409D-935E-59C61E3D74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74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C128-7D2C-47BF-BD4C-CEDD920B1483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13A6-E2C2-409D-935E-59C61E3D74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79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C128-7D2C-47BF-BD4C-CEDD920B1483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13A6-E2C2-409D-935E-59C61E3D74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12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C128-7D2C-47BF-BD4C-CEDD920B1483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13A6-E2C2-409D-935E-59C61E3D74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074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C128-7D2C-47BF-BD4C-CEDD920B1483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13A6-E2C2-409D-935E-59C61E3D74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76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C128-7D2C-47BF-BD4C-CEDD920B1483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13A6-E2C2-409D-935E-59C61E3D74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82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C128-7D2C-47BF-BD4C-CEDD920B1483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13A6-E2C2-409D-935E-59C61E3D74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93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C128-7D2C-47BF-BD4C-CEDD920B1483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13A6-E2C2-409D-935E-59C61E3D74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71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C128-7D2C-47BF-BD4C-CEDD920B1483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13A6-E2C2-409D-935E-59C61E3D74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474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C128-7D2C-47BF-BD4C-CEDD920B1483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13A6-E2C2-409D-935E-59C61E3D74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73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C128-7D2C-47BF-BD4C-CEDD920B1483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13A6-E2C2-409D-935E-59C61E3D74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8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DC128-7D2C-47BF-BD4C-CEDD920B1483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613A6-E2C2-409D-935E-59C61E3D74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85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8408" y="103517"/>
            <a:ext cx="6236898" cy="1005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TEAM</a:t>
            </a:r>
            <a:r>
              <a:rPr kumimoji="1" lang="ja-JP" altLang="en-US" sz="3200" b="1" dirty="0" smtClean="0">
                <a:solidFill>
                  <a:schemeClr val="tx1"/>
                </a:solidFill>
              </a:rPr>
              <a:t>－</a:t>
            </a:r>
            <a:r>
              <a:rPr kumimoji="1" lang="en-US" altLang="ja-JP" sz="3200" b="1" dirty="0" smtClean="0">
                <a:solidFill>
                  <a:schemeClr val="tx1"/>
                </a:solidFill>
              </a:rPr>
              <a:t>A</a:t>
            </a:r>
            <a:r>
              <a:rPr kumimoji="1" lang="ja-JP" altLang="en-US" sz="3200" b="1" dirty="0" smtClean="0">
                <a:solidFill>
                  <a:schemeClr val="tx1"/>
                </a:solidFill>
              </a:rPr>
              <a:t>内今週の注目ワード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17916" y="1337095"/>
            <a:ext cx="9946257" cy="58659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156510" y="144572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/>
              <a:t>ランキング</a:t>
            </a:r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852592" y="144572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/>
              <a:t>ワード</a:t>
            </a:r>
            <a:endParaRPr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1156511" y="2122099"/>
            <a:ext cx="1457294" cy="81088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 smtClean="0"/>
              <a:t>１</a:t>
            </a:r>
            <a:endParaRPr kumimoji="1" lang="ja-JP" altLang="en-US" sz="4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1156511" y="3510952"/>
            <a:ext cx="1457294" cy="81088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/>
              <a:t>２</a:t>
            </a:r>
            <a:endParaRPr kumimoji="1" lang="ja-JP" altLang="en-US" sz="4000" b="1" dirty="0"/>
          </a:p>
        </p:txBody>
      </p:sp>
      <p:sp>
        <p:nvSpPr>
          <p:cNvPr id="11" name="角丸四角形 10"/>
          <p:cNvSpPr/>
          <p:nvPr/>
        </p:nvSpPr>
        <p:spPr>
          <a:xfrm>
            <a:off x="1156511" y="4899805"/>
            <a:ext cx="1457294" cy="81088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/>
              <a:t>３</a:t>
            </a:r>
            <a:endParaRPr kumimoji="1" lang="ja-JP" altLang="en-US" sz="4000" b="1" dirty="0"/>
          </a:p>
        </p:txBody>
      </p:sp>
      <p:sp>
        <p:nvSpPr>
          <p:cNvPr id="14" name="角丸四角形 13"/>
          <p:cNvSpPr/>
          <p:nvPr/>
        </p:nvSpPr>
        <p:spPr>
          <a:xfrm>
            <a:off x="2717892" y="2122099"/>
            <a:ext cx="8246281" cy="81088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b="1" dirty="0" smtClean="0"/>
              <a:t>IT</a:t>
            </a:r>
            <a:r>
              <a:rPr lang="ja-JP" altLang="en-US" sz="4000" b="1" dirty="0" smtClean="0"/>
              <a:t>・ペニーワイズ</a:t>
            </a:r>
            <a:r>
              <a:rPr lang="ja-JP" altLang="en-US" sz="2800" b="1" dirty="0" smtClean="0"/>
              <a:t>他</a:t>
            </a:r>
            <a:endParaRPr kumimoji="1" lang="ja-JP" altLang="en-US" sz="4000" b="1" dirty="0"/>
          </a:p>
        </p:txBody>
      </p:sp>
      <p:sp>
        <p:nvSpPr>
          <p:cNvPr id="15" name="角丸四角形 14"/>
          <p:cNvSpPr/>
          <p:nvPr/>
        </p:nvSpPr>
        <p:spPr>
          <a:xfrm>
            <a:off x="2717892" y="3510952"/>
            <a:ext cx="8246281" cy="81088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 smtClean="0"/>
              <a:t>ジョーカー</a:t>
            </a:r>
            <a:endParaRPr kumimoji="1" lang="ja-JP" altLang="en-US" sz="4000" b="1" dirty="0"/>
          </a:p>
        </p:txBody>
      </p:sp>
      <p:sp>
        <p:nvSpPr>
          <p:cNvPr id="16" name="角丸四角形 15"/>
          <p:cNvSpPr/>
          <p:nvPr/>
        </p:nvSpPr>
        <p:spPr>
          <a:xfrm>
            <a:off x="2717892" y="4899805"/>
            <a:ext cx="8246281" cy="81088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 smtClean="0"/>
              <a:t>似てる？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9197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8408" y="103517"/>
            <a:ext cx="6236898" cy="1005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TEAM</a:t>
            </a:r>
            <a:r>
              <a:rPr kumimoji="1" lang="ja-JP" altLang="en-US" sz="3200" b="1" dirty="0" smtClean="0">
                <a:solidFill>
                  <a:schemeClr val="tx1"/>
                </a:solidFill>
              </a:rPr>
              <a:t>－</a:t>
            </a:r>
            <a:r>
              <a:rPr kumimoji="1" lang="en-US" altLang="ja-JP" sz="3200" b="1" dirty="0" smtClean="0">
                <a:solidFill>
                  <a:schemeClr val="tx1"/>
                </a:solidFill>
              </a:rPr>
              <a:t>A</a:t>
            </a:r>
            <a:r>
              <a:rPr kumimoji="1" lang="ja-JP" altLang="en-US" sz="3200" b="1" dirty="0" smtClean="0">
                <a:solidFill>
                  <a:schemeClr val="tx1"/>
                </a:solidFill>
              </a:rPr>
              <a:t>内今週の注目ワード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17916" y="1337095"/>
            <a:ext cx="9946257" cy="58659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156510" y="144572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/>
              <a:t>ランキング</a:t>
            </a:r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852592" y="144572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/>
              <a:t>ワード</a:t>
            </a:r>
            <a:endParaRPr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1156511" y="2032323"/>
            <a:ext cx="1457294" cy="81088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/>
              <a:t>３</a:t>
            </a:r>
            <a:endParaRPr kumimoji="1" lang="ja-JP" altLang="en-US" sz="4000" b="1" dirty="0"/>
          </a:p>
        </p:txBody>
      </p:sp>
      <p:sp>
        <p:nvSpPr>
          <p:cNvPr id="16" name="角丸四角形 15"/>
          <p:cNvSpPr/>
          <p:nvPr/>
        </p:nvSpPr>
        <p:spPr>
          <a:xfrm>
            <a:off x="2717892" y="2032323"/>
            <a:ext cx="8246281" cy="81088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 smtClean="0"/>
              <a:t>似てる？</a:t>
            </a:r>
            <a:endParaRPr kumimoji="1" lang="ja-JP" altLang="en-US" sz="4000" b="1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26" y="3372928"/>
            <a:ext cx="5658166" cy="318271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6291173" y="3372928"/>
            <a:ext cx="536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現在制作中のマップが旭川に似てると話題に。</a:t>
            </a:r>
            <a:endParaRPr kumimoji="1" lang="en-US" altLang="ja-JP" dirty="0" smtClean="0"/>
          </a:p>
          <a:p>
            <a:r>
              <a:rPr lang="ja-JP" altLang="en-US" dirty="0" smtClean="0"/>
              <a:t>なお治安は悪いようなので注意されたし。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355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8408" y="103517"/>
            <a:ext cx="6236898" cy="1005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TEAM</a:t>
            </a:r>
            <a:r>
              <a:rPr kumimoji="1" lang="ja-JP" altLang="en-US" sz="3200" b="1" dirty="0" smtClean="0">
                <a:solidFill>
                  <a:schemeClr val="tx1"/>
                </a:solidFill>
              </a:rPr>
              <a:t>－</a:t>
            </a:r>
            <a:r>
              <a:rPr kumimoji="1" lang="en-US" altLang="ja-JP" sz="3200" b="1" dirty="0" smtClean="0">
                <a:solidFill>
                  <a:schemeClr val="tx1"/>
                </a:solidFill>
              </a:rPr>
              <a:t>A</a:t>
            </a:r>
            <a:r>
              <a:rPr kumimoji="1" lang="ja-JP" altLang="en-US" sz="3200" b="1" dirty="0" smtClean="0">
                <a:solidFill>
                  <a:schemeClr val="tx1"/>
                </a:solidFill>
              </a:rPr>
              <a:t>内今週の注目ワード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17916" y="1337095"/>
            <a:ext cx="9946257" cy="58659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156510" y="144572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/>
              <a:t>ランキング</a:t>
            </a:r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852592" y="144572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/>
              <a:t>ワード</a:t>
            </a:r>
            <a:endParaRPr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1156511" y="2032323"/>
            <a:ext cx="1457294" cy="81088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/>
              <a:t>２</a:t>
            </a:r>
            <a:endParaRPr kumimoji="1" lang="ja-JP" altLang="en-US" sz="4000" b="1" dirty="0"/>
          </a:p>
        </p:txBody>
      </p:sp>
      <p:sp>
        <p:nvSpPr>
          <p:cNvPr id="16" name="角丸四角形 15"/>
          <p:cNvSpPr/>
          <p:nvPr/>
        </p:nvSpPr>
        <p:spPr>
          <a:xfrm>
            <a:off x="2717892" y="2032323"/>
            <a:ext cx="8246281" cy="81088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 smtClean="0"/>
              <a:t>ジョーカー</a:t>
            </a:r>
            <a:endParaRPr kumimoji="1" lang="ja-JP" altLang="en-US" sz="4000" b="1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58" y="3124200"/>
            <a:ext cx="2432734" cy="343988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602" y="4041130"/>
            <a:ext cx="2578428" cy="1880698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5852592" y="3440965"/>
            <a:ext cx="5672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１０月４日公開「ジョーカー」が早速話題に。</a:t>
            </a:r>
            <a:endParaRPr kumimoji="1" lang="en-US" altLang="ja-JP" dirty="0" smtClean="0"/>
          </a:p>
          <a:p>
            <a:r>
              <a:rPr lang="ja-JP" altLang="en-US" dirty="0" smtClean="0"/>
              <a:t>リーダー岸田は２回観て２回気持ちが沈んだ。</a:t>
            </a:r>
            <a:endParaRPr lang="en-US" altLang="ja-JP" dirty="0" smtClean="0"/>
          </a:p>
          <a:p>
            <a:r>
              <a:rPr kumimoji="1" lang="ja-JP" altLang="en-US" dirty="0" smtClean="0"/>
              <a:t>映画、アニメ、ドラマ、なんでもいいけど感情移入</a:t>
            </a:r>
            <a:endParaRPr kumimoji="1" lang="en-US" altLang="ja-JP" dirty="0" smtClean="0"/>
          </a:p>
          <a:p>
            <a:r>
              <a:rPr lang="ja-JP" altLang="en-US" dirty="0" smtClean="0"/>
              <a:t>する人ほど気をつけたほうがいい作品。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1081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8408" y="103517"/>
            <a:ext cx="6236898" cy="1005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TEAM</a:t>
            </a:r>
            <a:r>
              <a:rPr kumimoji="1" lang="ja-JP" altLang="en-US" sz="3200" b="1" dirty="0" smtClean="0">
                <a:solidFill>
                  <a:schemeClr val="tx1"/>
                </a:solidFill>
              </a:rPr>
              <a:t>－</a:t>
            </a:r>
            <a:r>
              <a:rPr kumimoji="1" lang="en-US" altLang="ja-JP" sz="3200" b="1" dirty="0" smtClean="0">
                <a:solidFill>
                  <a:schemeClr val="tx1"/>
                </a:solidFill>
              </a:rPr>
              <a:t>A</a:t>
            </a:r>
            <a:r>
              <a:rPr kumimoji="1" lang="ja-JP" altLang="en-US" sz="3200" b="1" dirty="0" smtClean="0">
                <a:solidFill>
                  <a:schemeClr val="tx1"/>
                </a:solidFill>
              </a:rPr>
              <a:t>内今週の注目ワード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17916" y="1337095"/>
            <a:ext cx="9946257" cy="58659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156510" y="144572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/>
              <a:t>ランキング</a:t>
            </a:r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852592" y="144572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/>
              <a:t>ワード</a:t>
            </a:r>
            <a:endParaRPr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1156511" y="2032323"/>
            <a:ext cx="1457294" cy="81088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/>
              <a:t>１</a:t>
            </a:r>
            <a:endParaRPr kumimoji="1" lang="ja-JP" altLang="en-US" sz="4000" b="1" dirty="0"/>
          </a:p>
        </p:txBody>
      </p:sp>
      <p:sp>
        <p:nvSpPr>
          <p:cNvPr id="16" name="角丸四角形 15"/>
          <p:cNvSpPr/>
          <p:nvPr/>
        </p:nvSpPr>
        <p:spPr>
          <a:xfrm>
            <a:off x="2717892" y="2032323"/>
            <a:ext cx="8246281" cy="81088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 smtClean="0"/>
              <a:t>IT</a:t>
            </a:r>
            <a:r>
              <a:rPr kumimoji="1" lang="ja-JP" altLang="en-US" sz="4000" b="1" dirty="0" smtClean="0"/>
              <a:t>・ペニーワイズ</a:t>
            </a:r>
            <a:r>
              <a:rPr kumimoji="1" lang="ja-JP" altLang="en-US" sz="3200" b="1" dirty="0" smtClean="0"/>
              <a:t>他</a:t>
            </a:r>
            <a:endParaRPr kumimoji="1" lang="ja-JP" altLang="en-US" sz="4000" b="1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347" y="4148564"/>
            <a:ext cx="2765245" cy="1560388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42" y="3019244"/>
            <a:ext cx="2543239" cy="3577489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6153150" y="3423712"/>
            <a:ext cx="56722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１１月４日公開「</a:t>
            </a:r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」。ここで話題になったのは</a:t>
            </a:r>
            <a:endParaRPr kumimoji="1" lang="en-US" altLang="ja-JP" dirty="0" smtClean="0"/>
          </a:p>
          <a:p>
            <a:r>
              <a:rPr lang="ja-JP" altLang="en-US" dirty="0" smtClean="0"/>
              <a:t>「ペニーワイズ怖くない問題」だ。子供たちに意外にも惨敗し、これが大人編になったらヤバいのでは</a:t>
            </a:r>
            <a:endParaRPr lang="en-US" altLang="ja-JP" dirty="0" smtClean="0"/>
          </a:p>
          <a:p>
            <a:r>
              <a:rPr lang="ja-JP" altLang="en-US" dirty="0" smtClean="0"/>
              <a:t>と逆にペニーワイズを心配する声も。</a:t>
            </a:r>
            <a:endParaRPr lang="en-US" altLang="ja-JP" dirty="0" smtClean="0"/>
          </a:p>
          <a:p>
            <a:r>
              <a:rPr lang="ja-JP" altLang="en-US" dirty="0" smtClean="0"/>
              <a:t>旧映画版のペニーワイズはネットではネタにされる</a:t>
            </a:r>
            <a:endParaRPr lang="en-US" altLang="ja-JP" dirty="0" smtClean="0"/>
          </a:p>
          <a:p>
            <a:r>
              <a:rPr lang="ja-JP" altLang="en-US" dirty="0" smtClean="0"/>
              <a:t>など、怖い感情を持つよりかは「次は何をオススメ」してくれるんだろうコイツという気持ちで観れる癒し</a:t>
            </a:r>
            <a:endParaRPr lang="en-US" altLang="ja-JP" dirty="0" smtClean="0"/>
          </a:p>
          <a:p>
            <a:r>
              <a:rPr lang="ja-JP" altLang="en-US" dirty="0" smtClean="0"/>
              <a:t>キャラクターだ。</a:t>
            </a:r>
            <a:endParaRPr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3507867" y="5826926"/>
            <a:ext cx="2344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ﾊｧｲ、ｼﾞｮｰｼﾞｰ･･･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0867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217</Words>
  <Application>Microsoft Office PowerPoint</Application>
  <PresentationFormat>ワイド画面</PresentationFormat>
  <Paragraphs>37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game111</dc:creator>
  <cp:lastModifiedBy>game111</cp:lastModifiedBy>
  <cp:revision>7</cp:revision>
  <dcterms:created xsi:type="dcterms:W3CDTF">2019-11-02T15:53:44Z</dcterms:created>
  <dcterms:modified xsi:type="dcterms:W3CDTF">2019-11-06T05:27:22Z</dcterms:modified>
</cp:coreProperties>
</file>