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74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9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12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7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2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3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7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74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73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8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C128-7D2C-47BF-BD4C-CEDD920B1483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13A6-E2C2-409D-935E-59C61E3D74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5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156511" y="2122099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１</a:t>
            </a:r>
            <a:endParaRPr kumimoji="1" lang="ja-JP" altLang="en-US" sz="4000" b="1" dirty="0"/>
          </a:p>
        </p:txBody>
      </p:sp>
      <p:sp>
        <p:nvSpPr>
          <p:cNvPr id="9" name="角丸四角形 8"/>
          <p:cNvSpPr/>
          <p:nvPr/>
        </p:nvSpPr>
        <p:spPr>
          <a:xfrm>
            <a:off x="1156511" y="3510952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/>
              <a:t>２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4899805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３</a:t>
            </a:r>
            <a:endParaRPr kumimoji="1" lang="ja-JP" altLang="en-US" sz="4000" b="1" dirty="0"/>
          </a:p>
        </p:txBody>
      </p:sp>
      <p:sp>
        <p:nvSpPr>
          <p:cNvPr id="14" name="角丸四角形 13"/>
          <p:cNvSpPr/>
          <p:nvPr/>
        </p:nvSpPr>
        <p:spPr>
          <a:xfrm>
            <a:off x="2717892" y="2122099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トイレットペーパーない</a:t>
            </a:r>
            <a:endParaRPr kumimoji="1" lang="ja-JP" altLang="en-US" sz="4000" b="1" dirty="0"/>
          </a:p>
        </p:txBody>
      </p:sp>
      <p:sp>
        <p:nvSpPr>
          <p:cNvPr id="15" name="角丸四角形 14"/>
          <p:cNvSpPr/>
          <p:nvPr/>
        </p:nvSpPr>
        <p:spPr>
          <a:xfrm>
            <a:off x="2717892" y="3510952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よだれ</a:t>
            </a:r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4899805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ボディビル掛け声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9197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2032323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３</a:t>
            </a:r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2032323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ボディビル掛け声</a:t>
            </a:r>
            <a:endParaRPr kumimoji="1" lang="ja-JP" altLang="en-US" sz="4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16" y="4849904"/>
            <a:ext cx="3151068" cy="177395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92" y="3135824"/>
            <a:ext cx="2757764" cy="14500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852592" y="3135823"/>
            <a:ext cx="6200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毎年、独特の掛け声で話題となっているボディビルの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掛け声。今年もその独特なワードセンスが光る内容だった。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岸田のお気に入りは</a:t>
            </a:r>
            <a:endParaRPr kumimoji="1" lang="en-US" altLang="ja-JP" dirty="0" smtClean="0"/>
          </a:p>
          <a:p>
            <a:r>
              <a:rPr lang="ja-JP" altLang="en-US" dirty="0" smtClean="0"/>
              <a:t>「プロテイン飲んだシルバニアファミリー」</a:t>
            </a:r>
            <a:endParaRPr lang="en-US" altLang="ja-JP" dirty="0" smtClean="0"/>
          </a:p>
          <a:p>
            <a:r>
              <a:rPr lang="ja-JP" altLang="en-US" dirty="0" smtClean="0"/>
              <a:t>「マッチョ限定としまえん」</a:t>
            </a:r>
            <a:endParaRPr lang="en-US" altLang="ja-JP" dirty="0" smtClean="0"/>
          </a:p>
          <a:p>
            <a:r>
              <a:rPr lang="ja-JP" altLang="en-US" dirty="0" smtClean="0"/>
              <a:t>「腹筋布袋のギター」</a:t>
            </a:r>
            <a:endParaRPr lang="en-US" altLang="ja-JP" dirty="0" smtClean="0"/>
          </a:p>
          <a:p>
            <a:r>
              <a:rPr lang="ja-JP" altLang="en-US" dirty="0" smtClean="0"/>
              <a:t>です。</a:t>
            </a:r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" y="3147281"/>
            <a:ext cx="2553714" cy="14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2032323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/>
              <a:t>２</a:t>
            </a:r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2032323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よだれ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56510" y="3260785"/>
            <a:ext cx="998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睡眠中の柊平がよだれを垂らして寝ていた。汚い。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08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8408" y="103517"/>
            <a:ext cx="6236898" cy="1005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TEAM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－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tx1"/>
                </a:solidFill>
              </a:rPr>
              <a:t>内今週の注目ワード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17916" y="1337095"/>
            <a:ext cx="9946257" cy="58659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56510" y="144572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ランキング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852592" y="144572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ワード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156511" y="2032323"/>
            <a:ext cx="1457294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１</a:t>
            </a:r>
            <a:endParaRPr kumimoji="1" lang="ja-JP" altLang="en-US" sz="40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2717892" y="2032323"/>
            <a:ext cx="8246281" cy="8108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/>
              <a:t>トイレットペーパーない</a:t>
            </a:r>
            <a:endParaRPr kumimoji="1" lang="ja-JP" altLang="en-US" sz="4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9" y="3234905"/>
            <a:ext cx="3605153" cy="3229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4347713" y="3981212"/>
            <a:ext cx="7004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トイレへ行った柊平からの突然の</a:t>
            </a:r>
            <a:r>
              <a:rPr kumimoji="1" lang="en-US" altLang="ja-JP" dirty="0" smtClean="0"/>
              <a:t>SOS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 smtClean="0"/>
              <a:t>４</a:t>
            </a:r>
            <a:r>
              <a:rPr lang="ja-JP" altLang="en-US" dirty="0"/>
              <a:t>階</a:t>
            </a:r>
            <a:r>
              <a:rPr lang="ja-JP" altLang="en-US" dirty="0" smtClean="0"/>
              <a:t>へ行ったのが仇となったのか、なんとトイレットペーパーが</a:t>
            </a:r>
            <a:endParaRPr lang="en-US" altLang="ja-JP" dirty="0" smtClean="0"/>
          </a:p>
          <a:p>
            <a:r>
              <a:rPr lang="ja-JP" altLang="en-US" dirty="0" smtClean="0"/>
              <a:t>なかった。隣の個室に移ってもトイレットペーパーはなかった。「助けて」「誰か」の倒置法が事態の深刻さを物語っている。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086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168</Words>
  <Application>Microsoft Office PowerPoint</Application>
  <PresentationFormat>ワイド画面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game111</cp:lastModifiedBy>
  <cp:revision>9</cp:revision>
  <dcterms:created xsi:type="dcterms:W3CDTF">2019-11-02T15:53:44Z</dcterms:created>
  <dcterms:modified xsi:type="dcterms:W3CDTF">2019-11-08T08:40:23Z</dcterms:modified>
</cp:coreProperties>
</file>